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notesMasterIdLst>
    <p:notesMasterId r:id="rId5"/>
  </p:notesMasterIdLst>
  <p:sldIdLst>
    <p:sldId id="269" r:id="rId3"/>
    <p:sldId id="27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E3A"/>
    <a:srgbClr val="002D4D"/>
    <a:srgbClr val="022C57"/>
    <a:srgbClr val="004474"/>
    <a:srgbClr val="023B74"/>
    <a:srgbClr val="005A9A"/>
    <a:srgbClr val="2276CA"/>
    <a:srgbClr val="338DCD"/>
    <a:srgbClr val="325F7F"/>
    <a:srgbClr val="345E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29" autoAdjust="0"/>
    <p:restoredTop sz="50075" autoAdjust="0"/>
  </p:normalViewPr>
  <p:slideViewPr>
    <p:cSldViewPr snapToGrid="0">
      <p:cViewPr varScale="1">
        <p:scale>
          <a:sx n="124" d="100"/>
          <a:sy n="124" d="100"/>
        </p:scale>
        <p:origin x="106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277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5F968-373C-4485-BECE-D6E0871B9176}" type="datetimeFigureOut">
              <a:rPr lang="en-IN" smtClean="0"/>
              <a:t>07/06/21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6B370-ED6C-4265-8515-70CFE0A4F3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1139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5358973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69320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70853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6/7/21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6/7/21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3425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E467A-827B-4CB6-B347-FC60200B5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TRIANGLE TIMELINE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FAB729-5B83-4090-8262-2890AC5626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73DDF9B2-C2B6-4F9D-AD7E-0120F1342BB4}"/>
              </a:ext>
            </a:extLst>
          </p:cNvPr>
          <p:cNvGrpSpPr/>
          <p:nvPr/>
        </p:nvGrpSpPr>
        <p:grpSpPr>
          <a:xfrm>
            <a:off x="1686000" y="576910"/>
            <a:ext cx="8820000" cy="6122346"/>
            <a:chOff x="1686000" y="576910"/>
            <a:chExt cx="8820000" cy="6122346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DA8927C7-11E0-45E0-98A0-21FF5739AC5E}"/>
                </a:ext>
              </a:extLst>
            </p:cNvPr>
            <p:cNvSpPr/>
            <p:nvPr/>
          </p:nvSpPr>
          <p:spPr bwMode="auto">
            <a:xfrm>
              <a:off x="2856288" y="4797911"/>
              <a:ext cx="704990" cy="70498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FA29D575-F40C-4067-9C7A-90A3B5EBD7AC}"/>
                </a:ext>
              </a:extLst>
            </p:cNvPr>
            <p:cNvSpPr/>
            <p:nvPr/>
          </p:nvSpPr>
          <p:spPr bwMode="auto">
            <a:xfrm>
              <a:off x="4081268" y="5457610"/>
              <a:ext cx="704990" cy="704989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167A4B7F-9FE1-4CCC-BB7C-400DADACA36B}"/>
                </a:ext>
              </a:extLst>
            </p:cNvPr>
            <p:cNvSpPr/>
            <p:nvPr/>
          </p:nvSpPr>
          <p:spPr bwMode="auto">
            <a:xfrm>
              <a:off x="5981743" y="5015038"/>
              <a:ext cx="704990" cy="704989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7ABCEC3A-A5FB-42D4-B8C6-529499F251DB}"/>
                </a:ext>
              </a:extLst>
            </p:cNvPr>
            <p:cNvSpPr/>
            <p:nvPr/>
          </p:nvSpPr>
          <p:spPr bwMode="auto">
            <a:xfrm>
              <a:off x="8326249" y="5282701"/>
              <a:ext cx="704990" cy="704989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71A4202-79C2-4C81-9799-674688A1B11D}"/>
                </a:ext>
              </a:extLst>
            </p:cNvPr>
            <p:cNvSpPr/>
            <p:nvPr/>
          </p:nvSpPr>
          <p:spPr bwMode="auto">
            <a:xfrm>
              <a:off x="8882915" y="1586073"/>
              <a:ext cx="704990" cy="70498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19DBAD0C-AF3D-4A03-A7E2-4253FC000926}"/>
                </a:ext>
              </a:extLst>
            </p:cNvPr>
            <p:cNvSpPr/>
            <p:nvPr/>
          </p:nvSpPr>
          <p:spPr bwMode="auto">
            <a:xfrm>
              <a:off x="5813776" y="1113098"/>
              <a:ext cx="704990" cy="70498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06AE5C26-8A6C-4510-B95A-C8045D908233}"/>
                </a:ext>
              </a:extLst>
            </p:cNvPr>
            <p:cNvSpPr/>
            <p:nvPr/>
          </p:nvSpPr>
          <p:spPr bwMode="auto">
            <a:xfrm>
              <a:off x="2191966" y="2008375"/>
              <a:ext cx="704990" cy="704989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ACC2808D-4F01-4384-A462-15449B22C993}"/>
                </a:ext>
              </a:extLst>
            </p:cNvPr>
            <p:cNvSpPr/>
            <p:nvPr/>
          </p:nvSpPr>
          <p:spPr bwMode="auto">
            <a:xfrm flipV="1">
              <a:off x="6960077" y="3801261"/>
              <a:ext cx="1598625" cy="80956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B3572362-62D0-4A94-A601-68BA6F7DDDE7}"/>
                </a:ext>
              </a:extLst>
            </p:cNvPr>
            <p:cNvSpPr/>
            <p:nvPr/>
          </p:nvSpPr>
          <p:spPr bwMode="auto">
            <a:xfrm>
              <a:off x="6686737" y="2796537"/>
              <a:ext cx="1981275" cy="1004730"/>
            </a:xfrm>
            <a:prstGeom prst="triangle">
              <a:avLst>
                <a:gd name="adj" fmla="val 4967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12DE88F-9776-4872-AF64-AFFCDB7CEF86}"/>
                </a:ext>
              </a:extLst>
            </p:cNvPr>
            <p:cNvSpPr/>
            <p:nvPr/>
          </p:nvSpPr>
          <p:spPr bwMode="auto">
            <a:xfrm>
              <a:off x="3903587" y="1793856"/>
              <a:ext cx="704990" cy="70498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71142BB7-9F84-4780-B049-692D54A1E8D0}"/>
                </a:ext>
              </a:extLst>
            </p:cNvPr>
            <p:cNvSpPr/>
            <p:nvPr/>
          </p:nvSpPr>
          <p:spPr bwMode="auto">
            <a:xfrm>
              <a:off x="1686000" y="2924347"/>
              <a:ext cx="1716921" cy="876920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C3CB0830-EDDE-42CB-ACA2-4593C84D7C74}"/>
                </a:ext>
              </a:extLst>
            </p:cNvPr>
            <p:cNvSpPr/>
            <p:nvPr/>
          </p:nvSpPr>
          <p:spPr bwMode="auto">
            <a:xfrm>
              <a:off x="3180886" y="2708014"/>
              <a:ext cx="2150392" cy="1093254"/>
            </a:xfrm>
            <a:prstGeom prst="triangle">
              <a:avLst>
                <a:gd name="adj" fmla="val 50061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1AF76351-D106-49AE-95BB-20AF441A411C}"/>
                </a:ext>
              </a:extLst>
            </p:cNvPr>
            <p:cNvSpPr/>
            <p:nvPr/>
          </p:nvSpPr>
          <p:spPr bwMode="auto">
            <a:xfrm>
              <a:off x="4417651" y="2027038"/>
              <a:ext cx="3497241" cy="1774229"/>
            </a:xfrm>
            <a:prstGeom prst="triangle">
              <a:avLst>
                <a:gd name="adj" fmla="val 49965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7A89A4EA-4D19-46A3-91E0-AA3B3FDEE252}"/>
                </a:ext>
              </a:extLst>
            </p:cNvPr>
            <p:cNvSpPr/>
            <p:nvPr/>
          </p:nvSpPr>
          <p:spPr bwMode="auto">
            <a:xfrm>
              <a:off x="7964820" y="2500782"/>
              <a:ext cx="2541180" cy="1300484"/>
            </a:xfrm>
            <a:prstGeom prst="triangle">
              <a:avLst>
                <a:gd name="adj" fmla="val 49959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D7D5C5DC-29CB-49C2-9433-CD4A2CD493D0}"/>
                </a:ext>
              </a:extLst>
            </p:cNvPr>
            <p:cNvSpPr/>
            <p:nvPr/>
          </p:nvSpPr>
          <p:spPr bwMode="auto">
            <a:xfrm>
              <a:off x="3180886" y="3688372"/>
              <a:ext cx="222037" cy="112895"/>
            </a:xfrm>
            <a:prstGeom prst="triangl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90F5D566-25A3-4C7A-AD82-5D611697263C}"/>
                </a:ext>
              </a:extLst>
            </p:cNvPr>
            <p:cNvSpPr/>
            <p:nvPr/>
          </p:nvSpPr>
          <p:spPr bwMode="auto">
            <a:xfrm>
              <a:off x="4417650" y="3338298"/>
              <a:ext cx="913627" cy="462967"/>
            </a:xfrm>
            <a:prstGeom prst="triangl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3D4CD882-AD46-4B93-9E9F-B9A30F554D22}"/>
                </a:ext>
              </a:extLst>
            </p:cNvPr>
            <p:cNvSpPr/>
            <p:nvPr/>
          </p:nvSpPr>
          <p:spPr bwMode="auto">
            <a:xfrm>
              <a:off x="7964820" y="3442000"/>
              <a:ext cx="703194" cy="359266"/>
            </a:xfrm>
            <a:prstGeom prst="triangle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73277FFB-FDB3-4D26-9A18-1F1C7524561C}"/>
                </a:ext>
              </a:extLst>
            </p:cNvPr>
            <p:cNvSpPr/>
            <p:nvPr/>
          </p:nvSpPr>
          <p:spPr bwMode="auto">
            <a:xfrm>
              <a:off x="6686735" y="3172206"/>
              <a:ext cx="1228156" cy="629059"/>
            </a:xfrm>
            <a:prstGeom prst="triangle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1F5C3F93-94DE-4FA3-A15E-BBF7BE8D3F3F}"/>
                </a:ext>
              </a:extLst>
            </p:cNvPr>
            <p:cNvSpPr/>
            <p:nvPr/>
          </p:nvSpPr>
          <p:spPr bwMode="auto">
            <a:xfrm flipV="1">
              <a:off x="2427595" y="3801261"/>
              <a:ext cx="1562377" cy="786562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1851EF8E-2097-408C-8B3F-480923D01E08}"/>
                </a:ext>
              </a:extLst>
            </p:cNvPr>
            <p:cNvSpPr/>
            <p:nvPr/>
          </p:nvSpPr>
          <p:spPr bwMode="auto">
            <a:xfrm flipV="1">
              <a:off x="2995923" y="3801261"/>
              <a:ext cx="2875679" cy="1447527"/>
            </a:xfrm>
            <a:prstGeom prst="triangle">
              <a:avLst>
                <a:gd name="adj" fmla="val 49997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8385B05A-F000-4B29-8212-DFFABCC44C1D}"/>
                </a:ext>
              </a:extLst>
            </p:cNvPr>
            <p:cNvSpPr/>
            <p:nvPr/>
          </p:nvSpPr>
          <p:spPr bwMode="auto">
            <a:xfrm flipV="1">
              <a:off x="5337939" y="3801261"/>
              <a:ext cx="1992597" cy="1004729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754405F7-166B-4123-8DA9-3E5EA32D49EB}"/>
                </a:ext>
              </a:extLst>
            </p:cNvPr>
            <p:cNvSpPr/>
            <p:nvPr/>
          </p:nvSpPr>
          <p:spPr bwMode="auto">
            <a:xfrm flipV="1">
              <a:off x="7424379" y="3801260"/>
              <a:ext cx="2508732" cy="1272066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7570951-A7D9-4801-AF91-6576E5179890}"/>
                </a:ext>
              </a:extLst>
            </p:cNvPr>
            <p:cNvCxnSpPr>
              <a:cxnSpLocks/>
              <a:stCxn id="58" idx="4"/>
              <a:endCxn id="14" idx="0"/>
            </p:cNvCxnSpPr>
            <p:nvPr/>
          </p:nvCxnSpPr>
          <p:spPr>
            <a:xfrm>
              <a:off x="2544461" y="2713365"/>
              <a:ext cx="0" cy="21098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B4E78B3-FFBC-40AB-97D6-200E86D586C9}"/>
                </a:ext>
              </a:extLst>
            </p:cNvPr>
            <p:cNvCxnSpPr>
              <a:cxnSpLocks/>
              <a:stCxn id="5" idx="4"/>
              <a:endCxn id="15" idx="0"/>
            </p:cNvCxnSpPr>
            <p:nvPr/>
          </p:nvCxnSpPr>
          <p:spPr>
            <a:xfrm>
              <a:off x="4256082" y="2498846"/>
              <a:ext cx="1312" cy="20916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843ED52-AF2D-4140-85F6-663752CE8F94}"/>
                </a:ext>
              </a:extLst>
            </p:cNvPr>
            <p:cNvCxnSpPr>
              <a:cxnSpLocks/>
              <a:stCxn id="63" idx="4"/>
              <a:endCxn id="16" idx="0"/>
            </p:cNvCxnSpPr>
            <p:nvPr/>
          </p:nvCxnSpPr>
          <p:spPr>
            <a:xfrm flipH="1">
              <a:off x="6165047" y="1818087"/>
              <a:ext cx="1224" cy="20895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857CCB17-4EB1-41FE-875C-FA5C10157D32}"/>
                </a:ext>
              </a:extLst>
            </p:cNvPr>
            <p:cNvCxnSpPr>
              <a:cxnSpLocks/>
              <a:stCxn id="65" idx="4"/>
              <a:endCxn id="18" idx="0"/>
            </p:cNvCxnSpPr>
            <p:nvPr/>
          </p:nvCxnSpPr>
          <p:spPr>
            <a:xfrm flipH="1">
              <a:off x="9234368" y="2291062"/>
              <a:ext cx="1041" cy="20972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208AA7E-51C4-42CC-A24E-2EABF0A84334}"/>
                </a:ext>
              </a:extLst>
            </p:cNvPr>
            <p:cNvCxnSpPr>
              <a:cxnSpLocks/>
              <a:stCxn id="27" idx="0"/>
              <a:endCxn id="68" idx="0"/>
            </p:cNvCxnSpPr>
            <p:nvPr/>
          </p:nvCxnSpPr>
          <p:spPr>
            <a:xfrm flipH="1">
              <a:off x="8678744" y="5073326"/>
              <a:ext cx="1" cy="20937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54864D4-0D0D-4215-8C81-C90D534F1C74}"/>
                </a:ext>
              </a:extLst>
            </p:cNvPr>
            <p:cNvCxnSpPr>
              <a:cxnSpLocks/>
              <a:stCxn id="25" idx="0"/>
              <a:endCxn id="70" idx="0"/>
            </p:cNvCxnSpPr>
            <p:nvPr/>
          </p:nvCxnSpPr>
          <p:spPr>
            <a:xfrm>
              <a:off x="6334238" y="4805989"/>
              <a:ext cx="0" cy="20904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689CE867-BBB0-4108-9968-C8A3AF3DAECC}"/>
                </a:ext>
              </a:extLst>
            </p:cNvPr>
            <p:cNvCxnSpPr>
              <a:cxnSpLocks/>
            </p:cNvCxnSpPr>
            <p:nvPr/>
          </p:nvCxnSpPr>
          <p:spPr>
            <a:xfrm>
              <a:off x="4433720" y="5248788"/>
              <a:ext cx="87" cy="20882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F007B1E8-046C-47E0-A6BC-E9DC37555DFE}"/>
                </a:ext>
              </a:extLst>
            </p:cNvPr>
            <p:cNvCxnSpPr>
              <a:cxnSpLocks/>
              <a:stCxn id="23" idx="0"/>
              <a:endCxn id="76" idx="0"/>
            </p:cNvCxnSpPr>
            <p:nvPr/>
          </p:nvCxnSpPr>
          <p:spPr>
            <a:xfrm>
              <a:off x="3208783" y="4587823"/>
              <a:ext cx="0" cy="21008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Isosceles Triangle 52">
              <a:extLst>
                <a:ext uri="{FF2B5EF4-FFF2-40B4-BE49-F238E27FC236}">
                  <a16:creationId xmlns:a16="http://schemas.microsoft.com/office/drawing/2014/main" id="{263BFBCE-66BF-4C25-9BBB-41B7A808161D}"/>
                </a:ext>
              </a:extLst>
            </p:cNvPr>
            <p:cNvSpPr/>
            <p:nvPr/>
          </p:nvSpPr>
          <p:spPr bwMode="auto">
            <a:xfrm flipV="1">
              <a:off x="2995923" y="3801261"/>
              <a:ext cx="992718" cy="507189"/>
            </a:xfrm>
            <a:prstGeom prst="triangle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4" name="Isosceles Triangle 53">
              <a:extLst>
                <a:ext uri="{FF2B5EF4-FFF2-40B4-BE49-F238E27FC236}">
                  <a16:creationId xmlns:a16="http://schemas.microsoft.com/office/drawing/2014/main" id="{04041323-0292-4BB8-BF09-89937AA16FE1}"/>
                </a:ext>
              </a:extLst>
            </p:cNvPr>
            <p:cNvSpPr/>
            <p:nvPr/>
          </p:nvSpPr>
          <p:spPr bwMode="auto">
            <a:xfrm flipV="1">
              <a:off x="5344099" y="3801260"/>
              <a:ext cx="518631" cy="270402"/>
            </a:xfrm>
            <a:prstGeom prst="triangle">
              <a:avLst/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5" name="Isosceles Triangle 54">
              <a:extLst>
                <a:ext uri="{FF2B5EF4-FFF2-40B4-BE49-F238E27FC236}">
                  <a16:creationId xmlns:a16="http://schemas.microsoft.com/office/drawing/2014/main" id="{EADCBA2A-4BF6-4BA8-AED2-96F31699D2BD}"/>
                </a:ext>
              </a:extLst>
            </p:cNvPr>
            <p:cNvSpPr/>
            <p:nvPr/>
          </p:nvSpPr>
          <p:spPr bwMode="auto">
            <a:xfrm flipV="1">
              <a:off x="6987141" y="3801261"/>
              <a:ext cx="341305" cy="193018"/>
            </a:xfrm>
            <a:prstGeom prst="triangle">
              <a:avLst>
                <a:gd name="adj" fmla="val 50713"/>
              </a:avLst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6" name="Isosceles Triangle 55">
              <a:extLst>
                <a:ext uri="{FF2B5EF4-FFF2-40B4-BE49-F238E27FC236}">
                  <a16:creationId xmlns:a16="http://schemas.microsoft.com/office/drawing/2014/main" id="{70AA0CDE-097B-4933-8D3F-49CC3B3899F9}"/>
                </a:ext>
              </a:extLst>
            </p:cNvPr>
            <p:cNvSpPr/>
            <p:nvPr/>
          </p:nvSpPr>
          <p:spPr bwMode="auto">
            <a:xfrm flipV="1">
              <a:off x="7424377" y="3801261"/>
              <a:ext cx="1134321" cy="578737"/>
            </a:xfrm>
            <a:prstGeom prst="triangle">
              <a:avLst/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9520B6D5-F04A-46FD-AAB1-079417D512A2}"/>
                </a:ext>
              </a:extLst>
            </p:cNvPr>
            <p:cNvSpPr txBox="1"/>
            <p:nvPr/>
          </p:nvSpPr>
          <p:spPr>
            <a:xfrm>
              <a:off x="2225301" y="2188067"/>
              <a:ext cx="638320" cy="345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D56FBEB-DFE0-4301-AEB8-211CC977DA0A}"/>
                </a:ext>
              </a:extLst>
            </p:cNvPr>
            <p:cNvSpPr txBox="1"/>
            <p:nvPr/>
          </p:nvSpPr>
          <p:spPr>
            <a:xfrm>
              <a:off x="3936922" y="1973548"/>
              <a:ext cx="638320" cy="345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B19B212C-0CE1-4E96-8BB7-CA20DBB3FEDE}"/>
                </a:ext>
              </a:extLst>
            </p:cNvPr>
            <p:cNvSpPr txBox="1"/>
            <p:nvPr/>
          </p:nvSpPr>
          <p:spPr>
            <a:xfrm>
              <a:off x="5847112" y="1292789"/>
              <a:ext cx="638320" cy="345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1F73F872-7948-4AB5-BA56-CD060D78EBFC}"/>
                </a:ext>
              </a:extLst>
            </p:cNvPr>
            <p:cNvSpPr txBox="1"/>
            <p:nvPr/>
          </p:nvSpPr>
          <p:spPr>
            <a:xfrm>
              <a:off x="8916250" y="1765764"/>
              <a:ext cx="638320" cy="345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9DC7B67-18D3-44E6-8D58-B903274F04D1}"/>
                </a:ext>
              </a:extLst>
            </p:cNvPr>
            <p:cNvSpPr txBox="1"/>
            <p:nvPr/>
          </p:nvSpPr>
          <p:spPr>
            <a:xfrm>
              <a:off x="8359585" y="5462392"/>
              <a:ext cx="638320" cy="345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C54EE95B-1493-4B73-B979-00A4E2457A31}"/>
                </a:ext>
              </a:extLst>
            </p:cNvPr>
            <p:cNvSpPr txBox="1"/>
            <p:nvPr/>
          </p:nvSpPr>
          <p:spPr>
            <a:xfrm>
              <a:off x="6015079" y="5194730"/>
              <a:ext cx="638320" cy="345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30876ED-DA3D-465A-8EC7-E225DD025CAD}"/>
                </a:ext>
              </a:extLst>
            </p:cNvPr>
            <p:cNvSpPr txBox="1"/>
            <p:nvPr/>
          </p:nvSpPr>
          <p:spPr>
            <a:xfrm>
              <a:off x="4114603" y="5637302"/>
              <a:ext cx="638320" cy="345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1A34EA65-3EB0-465C-A798-D3BDBED740D1}"/>
                </a:ext>
              </a:extLst>
            </p:cNvPr>
            <p:cNvSpPr txBox="1"/>
            <p:nvPr/>
          </p:nvSpPr>
          <p:spPr>
            <a:xfrm>
              <a:off x="2889624" y="4977602"/>
              <a:ext cx="638320" cy="345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9F6A34A-05C0-4573-84FC-4B770857C419}"/>
                </a:ext>
              </a:extLst>
            </p:cNvPr>
            <p:cNvSpPr/>
            <p:nvPr/>
          </p:nvSpPr>
          <p:spPr>
            <a:xfrm>
              <a:off x="1880138" y="1252516"/>
              <a:ext cx="1328646" cy="7540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AA5F589F-AA44-41A5-B727-766D5BD06403}"/>
                </a:ext>
              </a:extLst>
            </p:cNvPr>
            <p:cNvSpPr/>
            <p:nvPr/>
          </p:nvSpPr>
          <p:spPr>
            <a:xfrm>
              <a:off x="3591759" y="1036466"/>
              <a:ext cx="1328646" cy="7540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E6B316A8-4D48-4351-A3D7-0507C173302B}"/>
                </a:ext>
              </a:extLst>
            </p:cNvPr>
            <p:cNvSpPr/>
            <p:nvPr/>
          </p:nvSpPr>
          <p:spPr>
            <a:xfrm>
              <a:off x="5282305" y="576910"/>
              <a:ext cx="1767932" cy="5341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8233CA8C-E8F8-4662-8DB5-B37AA435BEEC}"/>
                </a:ext>
              </a:extLst>
            </p:cNvPr>
            <p:cNvSpPr/>
            <p:nvPr/>
          </p:nvSpPr>
          <p:spPr>
            <a:xfrm>
              <a:off x="8543484" y="827367"/>
              <a:ext cx="1383852" cy="7540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BDFCEA7-D1D8-476C-9688-AE84FE8EE653}"/>
                </a:ext>
              </a:extLst>
            </p:cNvPr>
            <p:cNvSpPr/>
            <p:nvPr/>
          </p:nvSpPr>
          <p:spPr>
            <a:xfrm>
              <a:off x="2513980" y="5505415"/>
              <a:ext cx="1389608" cy="7540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6128742E-376E-4943-81C1-ADADD8CB6194}"/>
                </a:ext>
              </a:extLst>
            </p:cNvPr>
            <p:cNvSpPr/>
            <p:nvPr/>
          </p:nvSpPr>
          <p:spPr>
            <a:xfrm>
              <a:off x="5660629" y="5721553"/>
              <a:ext cx="1347220" cy="7540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29BBF2F-6D55-4CA7-A368-36AE63C74F85}"/>
                </a:ext>
              </a:extLst>
            </p:cNvPr>
            <p:cNvSpPr/>
            <p:nvPr/>
          </p:nvSpPr>
          <p:spPr>
            <a:xfrm>
              <a:off x="7780115" y="5990331"/>
              <a:ext cx="1797259" cy="5341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72F8148-C026-42FB-93D4-66ACA4A47B41}"/>
                </a:ext>
              </a:extLst>
            </p:cNvPr>
            <p:cNvSpPr/>
            <p:nvPr/>
          </p:nvSpPr>
          <p:spPr>
            <a:xfrm>
              <a:off x="3535133" y="6165136"/>
              <a:ext cx="1797259" cy="5341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9DF270DC-6E1C-413C-A1A0-F78454458F1D}"/>
                </a:ext>
              </a:extLst>
            </p:cNvPr>
            <p:cNvSpPr txBox="1"/>
            <p:nvPr/>
          </p:nvSpPr>
          <p:spPr>
            <a:xfrm>
              <a:off x="2662376" y="2504732"/>
              <a:ext cx="1249309" cy="596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687645FE-E083-4576-A015-BBD4ED5EF7B0}"/>
                </a:ext>
              </a:extLst>
            </p:cNvPr>
            <p:cNvSpPr txBox="1"/>
            <p:nvPr/>
          </p:nvSpPr>
          <p:spPr>
            <a:xfrm>
              <a:off x="4367529" y="2235195"/>
              <a:ext cx="1249309" cy="596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DCA84708-4C95-4B68-9562-AFF3EDB4BD85}"/>
                </a:ext>
              </a:extLst>
            </p:cNvPr>
            <p:cNvSpPr txBox="1"/>
            <p:nvPr/>
          </p:nvSpPr>
          <p:spPr>
            <a:xfrm>
              <a:off x="6560142" y="2006569"/>
              <a:ext cx="1249309" cy="596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AE66723-4E36-43EE-945D-FC18806AE265}"/>
                </a:ext>
              </a:extLst>
            </p:cNvPr>
            <p:cNvSpPr txBox="1"/>
            <p:nvPr/>
          </p:nvSpPr>
          <p:spPr>
            <a:xfrm>
              <a:off x="7745166" y="2372645"/>
              <a:ext cx="1249309" cy="596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3EC59AF4-7889-4ACE-9B8E-EF02300A79AF}"/>
                </a:ext>
              </a:extLst>
            </p:cNvPr>
            <p:cNvSpPr txBox="1"/>
            <p:nvPr/>
          </p:nvSpPr>
          <p:spPr>
            <a:xfrm>
              <a:off x="7382749" y="4886503"/>
              <a:ext cx="1249309" cy="596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B038E113-2D23-434C-9466-966018B5BEFF}"/>
                </a:ext>
              </a:extLst>
            </p:cNvPr>
            <p:cNvSpPr txBox="1"/>
            <p:nvPr/>
          </p:nvSpPr>
          <p:spPr>
            <a:xfrm>
              <a:off x="6401108" y="4462658"/>
              <a:ext cx="1249309" cy="596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442EA8FA-7A8B-4863-BAFA-84326782CD8B}"/>
                </a:ext>
              </a:extLst>
            </p:cNvPr>
            <p:cNvSpPr txBox="1"/>
            <p:nvPr/>
          </p:nvSpPr>
          <p:spPr>
            <a:xfrm>
              <a:off x="4657650" y="4886503"/>
              <a:ext cx="1249309" cy="596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648C8B80-5EBF-41DC-8522-E25861013B5E}"/>
                </a:ext>
              </a:extLst>
            </p:cNvPr>
            <p:cNvSpPr txBox="1"/>
            <p:nvPr/>
          </p:nvSpPr>
          <p:spPr>
            <a:xfrm>
              <a:off x="1788963" y="4587823"/>
              <a:ext cx="1249309" cy="596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E02BADE-A888-4E7F-9124-EBF4738F52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788963" y="3103900"/>
              <a:ext cx="638631" cy="658191"/>
            </a:xfrm>
            <a:prstGeom prst="line">
              <a:avLst/>
            </a:prstGeom>
            <a:ln w="19050" cap="rnd">
              <a:solidFill>
                <a:schemeClr val="bg1">
                  <a:alpha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2AE201B3-5E54-4170-BDB9-3203204AA1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71727" y="3028332"/>
              <a:ext cx="31050" cy="32005"/>
            </a:xfrm>
            <a:prstGeom prst="line">
              <a:avLst/>
            </a:prstGeom>
            <a:ln w="19050" cap="rnd">
              <a:solidFill>
                <a:schemeClr val="bg1">
                  <a:alpha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52F4260C-3299-4D03-AB47-9F0B64EF10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305310" y="2883766"/>
              <a:ext cx="852222" cy="878325"/>
            </a:xfrm>
            <a:prstGeom prst="line">
              <a:avLst/>
            </a:prstGeom>
            <a:ln w="19050" cap="rnd">
              <a:solidFill>
                <a:schemeClr val="bg1">
                  <a:alpha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D8E8ADB1-2824-41E2-927F-1AC9DEB3A6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181435" y="2829723"/>
              <a:ext cx="26427" cy="27240"/>
            </a:xfrm>
            <a:prstGeom prst="line">
              <a:avLst/>
            </a:prstGeom>
            <a:ln w="19050" cap="rnd">
              <a:solidFill>
                <a:schemeClr val="bg1">
                  <a:alpha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825F4D23-6211-4FF9-8B16-1C5D4CC21C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43763" y="2214513"/>
              <a:ext cx="1501588" cy="1547578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11A4B6E0-0C6B-4B38-BEAC-D96D9A1766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75116" y="2144543"/>
              <a:ext cx="42224" cy="43523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D0B25FBD-F274-4CF9-B2A4-0646565511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94118" y="2952528"/>
              <a:ext cx="785505" cy="809564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D9D088DE-8308-4116-9F82-0032A00DB9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15643" y="2879206"/>
              <a:ext cx="37360" cy="38510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740BA22D-86F8-4E9A-A21C-6466FE3D2A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075040" y="2650323"/>
              <a:ext cx="1078728" cy="1111768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8038C2B6-FB5E-4A10-9DCF-510FE23CC58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187312" y="2566743"/>
              <a:ext cx="50582" cy="52139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6D4B7990-9577-45C8-ACD9-F1181DE8FCFC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8774828" y="3828280"/>
              <a:ext cx="1078728" cy="1082105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64C32031-6D16-4C93-A547-210A810F7E45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8690701" y="4940988"/>
              <a:ext cx="50582" cy="50748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6DC2FFB7-EA3B-45C5-87C8-EEE842D7B38B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6435948" y="3828280"/>
              <a:ext cx="823839" cy="826419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6BB761DD-94CE-4D2D-92A5-3C20F2339B33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6371699" y="4678071"/>
              <a:ext cx="38630" cy="38757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DE0E8AEE-1B54-4436-96BB-B96F4C3BB0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82040" y="3828280"/>
              <a:ext cx="1204413" cy="1208184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8B376226-0D83-45FC-BFC5-E87EAC6363B9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4499200" y="5060020"/>
              <a:ext cx="55994" cy="56176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6569BFF1-C387-4417-AE6F-D686495DCA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291181" y="3828280"/>
              <a:ext cx="625094" cy="627050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68DD62E7-2110-4238-A6F4-29F6A0FC8E13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3231508" y="4483516"/>
              <a:ext cx="29786" cy="29884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37959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E467A-827B-4CB6-B347-FC60200B5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TRIANGLE TIMELINE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FAB729-5B83-4090-8262-2890AC5626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72EBA24-58F8-4FE6-8ACB-2FE1EDB6FCA6}"/>
              </a:ext>
            </a:extLst>
          </p:cNvPr>
          <p:cNvGrpSpPr>
            <a:grpSpLocks noChangeAspect="1"/>
          </p:cNvGrpSpPr>
          <p:nvPr/>
        </p:nvGrpSpPr>
        <p:grpSpPr>
          <a:xfrm>
            <a:off x="1686000" y="498455"/>
            <a:ext cx="8820000" cy="6122347"/>
            <a:chOff x="252000" y="731775"/>
            <a:chExt cx="8640000" cy="5997401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DA8927C7-11E0-45E0-98A0-21FF5739AC5E}"/>
                </a:ext>
              </a:extLst>
            </p:cNvPr>
            <p:cNvSpPr/>
            <p:nvPr/>
          </p:nvSpPr>
          <p:spPr bwMode="auto">
            <a:xfrm>
              <a:off x="1398405" y="4866634"/>
              <a:ext cx="690602" cy="69060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FA29D575-F40C-4067-9C7A-90A3B5EBD7AC}"/>
                </a:ext>
              </a:extLst>
            </p:cNvPr>
            <p:cNvSpPr/>
            <p:nvPr/>
          </p:nvSpPr>
          <p:spPr bwMode="auto">
            <a:xfrm>
              <a:off x="2598385" y="5512870"/>
              <a:ext cx="690602" cy="69060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167A4B7F-9FE1-4CCC-BB7C-400DADACA36B}"/>
                </a:ext>
              </a:extLst>
            </p:cNvPr>
            <p:cNvSpPr/>
            <p:nvPr/>
          </p:nvSpPr>
          <p:spPr bwMode="auto">
            <a:xfrm>
              <a:off x="4460075" y="5079330"/>
              <a:ext cx="690602" cy="69060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7ABCEC3A-A5FB-42D4-B8C6-529499F251DB}"/>
                </a:ext>
              </a:extLst>
            </p:cNvPr>
            <p:cNvSpPr/>
            <p:nvPr/>
          </p:nvSpPr>
          <p:spPr bwMode="auto">
            <a:xfrm>
              <a:off x="6756734" y="5341530"/>
              <a:ext cx="690602" cy="69060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71A4202-79C2-4C81-9799-674688A1B11D}"/>
                </a:ext>
              </a:extLst>
            </p:cNvPr>
            <p:cNvSpPr/>
            <p:nvPr/>
          </p:nvSpPr>
          <p:spPr bwMode="auto">
            <a:xfrm>
              <a:off x="7302039" y="1720343"/>
              <a:ext cx="690602" cy="69060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19DBAD0C-AF3D-4A03-A7E2-4253FC000926}"/>
                </a:ext>
              </a:extLst>
            </p:cNvPr>
            <p:cNvSpPr/>
            <p:nvPr/>
          </p:nvSpPr>
          <p:spPr bwMode="auto">
            <a:xfrm>
              <a:off x="4295536" y="1257020"/>
              <a:ext cx="690602" cy="69060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06AE5C26-8A6C-4510-B95A-C8045D908233}"/>
                </a:ext>
              </a:extLst>
            </p:cNvPr>
            <p:cNvSpPr/>
            <p:nvPr/>
          </p:nvSpPr>
          <p:spPr bwMode="auto">
            <a:xfrm>
              <a:off x="747640" y="2134027"/>
              <a:ext cx="690602" cy="6906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ACC2808D-4F01-4384-A462-15449B22C993}"/>
                </a:ext>
              </a:extLst>
            </p:cNvPr>
            <p:cNvSpPr/>
            <p:nvPr/>
          </p:nvSpPr>
          <p:spPr bwMode="auto">
            <a:xfrm flipV="1">
              <a:off x="5418443" y="3890323"/>
              <a:ext cx="1566000" cy="793042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B3572362-62D0-4A94-A601-68BA6F7DDDE7}"/>
                </a:ext>
              </a:extLst>
            </p:cNvPr>
            <p:cNvSpPr/>
            <p:nvPr/>
          </p:nvSpPr>
          <p:spPr bwMode="auto">
            <a:xfrm>
              <a:off x="5150681" y="2906104"/>
              <a:ext cx="1940841" cy="984225"/>
            </a:xfrm>
            <a:prstGeom prst="triangle">
              <a:avLst>
                <a:gd name="adj" fmla="val 4967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12DE88F-9776-4872-AF64-AFFCDB7CEF86}"/>
                </a:ext>
              </a:extLst>
            </p:cNvPr>
            <p:cNvSpPr/>
            <p:nvPr/>
          </p:nvSpPr>
          <p:spPr bwMode="auto">
            <a:xfrm>
              <a:off x="2424330" y="1923886"/>
              <a:ext cx="690602" cy="6906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71142BB7-9F84-4780-B049-692D54A1E8D0}"/>
                </a:ext>
              </a:extLst>
            </p:cNvPr>
            <p:cNvSpPr/>
            <p:nvPr/>
          </p:nvSpPr>
          <p:spPr bwMode="auto">
            <a:xfrm>
              <a:off x="252000" y="3031305"/>
              <a:ext cx="1681882" cy="85902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C3CB0830-EDDE-42CB-ACA2-4593C84D7C74}"/>
                </a:ext>
              </a:extLst>
            </p:cNvPr>
            <p:cNvSpPr/>
            <p:nvPr/>
          </p:nvSpPr>
          <p:spPr bwMode="auto">
            <a:xfrm>
              <a:off x="1716378" y="2819387"/>
              <a:ext cx="2106506" cy="1070943"/>
            </a:xfrm>
            <a:prstGeom prst="triangle">
              <a:avLst>
                <a:gd name="adj" fmla="val 50061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1AF76351-D106-49AE-95BB-20AF441A411C}"/>
                </a:ext>
              </a:extLst>
            </p:cNvPr>
            <p:cNvSpPr/>
            <p:nvPr/>
          </p:nvSpPr>
          <p:spPr bwMode="auto">
            <a:xfrm>
              <a:off x="2927903" y="2152309"/>
              <a:ext cx="3425869" cy="1738020"/>
            </a:xfrm>
            <a:prstGeom prst="triangle">
              <a:avLst>
                <a:gd name="adj" fmla="val 49965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7A89A4EA-4D19-46A3-91E0-AA3B3FDEE252}"/>
                </a:ext>
              </a:extLst>
            </p:cNvPr>
            <p:cNvSpPr/>
            <p:nvPr/>
          </p:nvSpPr>
          <p:spPr bwMode="auto">
            <a:xfrm>
              <a:off x="6402681" y="2616385"/>
              <a:ext cx="2489319" cy="1273944"/>
            </a:xfrm>
            <a:prstGeom prst="triangle">
              <a:avLst>
                <a:gd name="adj" fmla="val 49959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D7D5C5DC-29CB-49C2-9433-CD4A2CD493D0}"/>
                </a:ext>
              </a:extLst>
            </p:cNvPr>
            <p:cNvSpPr/>
            <p:nvPr/>
          </p:nvSpPr>
          <p:spPr bwMode="auto">
            <a:xfrm>
              <a:off x="1716378" y="3779738"/>
              <a:ext cx="217506" cy="110591"/>
            </a:xfrm>
            <a:prstGeom prst="triangl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90F5D566-25A3-4C7A-AD82-5D611697263C}"/>
                </a:ext>
              </a:extLst>
            </p:cNvPr>
            <p:cNvSpPr/>
            <p:nvPr/>
          </p:nvSpPr>
          <p:spPr bwMode="auto">
            <a:xfrm>
              <a:off x="2927902" y="3436809"/>
              <a:ext cx="894982" cy="453519"/>
            </a:xfrm>
            <a:prstGeom prst="triangl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3D4CD882-AD46-4B93-9E9F-B9A30F554D22}"/>
                </a:ext>
              </a:extLst>
            </p:cNvPr>
            <p:cNvSpPr/>
            <p:nvPr/>
          </p:nvSpPr>
          <p:spPr bwMode="auto">
            <a:xfrm>
              <a:off x="6402681" y="3538394"/>
              <a:ext cx="688843" cy="351934"/>
            </a:xfrm>
            <a:prstGeom prst="triangle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73277FFB-FDB3-4D26-9A18-1F1C7524561C}"/>
                </a:ext>
              </a:extLst>
            </p:cNvPr>
            <p:cNvSpPr/>
            <p:nvPr/>
          </p:nvSpPr>
          <p:spPr bwMode="auto">
            <a:xfrm>
              <a:off x="5150679" y="3274106"/>
              <a:ext cx="1203092" cy="616221"/>
            </a:xfrm>
            <a:prstGeom prst="triangle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1F5C3F93-94DE-4FA3-A15E-BBF7BE8D3F3F}"/>
                </a:ext>
              </a:extLst>
            </p:cNvPr>
            <p:cNvSpPr/>
            <p:nvPr/>
          </p:nvSpPr>
          <p:spPr bwMode="auto">
            <a:xfrm flipV="1">
              <a:off x="978460" y="3890323"/>
              <a:ext cx="1530492" cy="770510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1851EF8E-2097-408C-8B3F-480923D01E08}"/>
                </a:ext>
              </a:extLst>
            </p:cNvPr>
            <p:cNvSpPr/>
            <p:nvPr/>
          </p:nvSpPr>
          <p:spPr bwMode="auto">
            <a:xfrm flipV="1">
              <a:off x="1535190" y="3890323"/>
              <a:ext cx="2816992" cy="1417986"/>
            </a:xfrm>
            <a:prstGeom prst="triangle">
              <a:avLst>
                <a:gd name="adj" fmla="val 49997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8385B05A-F000-4B29-8212-DFFABCC44C1D}"/>
                </a:ext>
              </a:extLst>
            </p:cNvPr>
            <p:cNvSpPr/>
            <p:nvPr/>
          </p:nvSpPr>
          <p:spPr bwMode="auto">
            <a:xfrm flipV="1">
              <a:off x="3829410" y="3890323"/>
              <a:ext cx="1951932" cy="984224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754405F7-166B-4123-8DA9-3E5EA32D49EB}"/>
                </a:ext>
              </a:extLst>
            </p:cNvPr>
            <p:cNvSpPr/>
            <p:nvPr/>
          </p:nvSpPr>
          <p:spPr bwMode="auto">
            <a:xfrm flipV="1">
              <a:off x="5873269" y="3890322"/>
              <a:ext cx="2457533" cy="1246106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7570951-A7D9-4801-AF91-6576E5179890}"/>
                </a:ext>
              </a:extLst>
            </p:cNvPr>
            <p:cNvCxnSpPr>
              <a:cxnSpLocks/>
              <a:stCxn id="58" idx="4"/>
              <a:endCxn id="14" idx="0"/>
            </p:cNvCxnSpPr>
            <p:nvPr/>
          </p:nvCxnSpPr>
          <p:spPr>
            <a:xfrm>
              <a:off x="1092941" y="2824629"/>
              <a:ext cx="0" cy="20667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B4E78B3-FFBC-40AB-97D6-200E86D586C9}"/>
                </a:ext>
              </a:extLst>
            </p:cNvPr>
            <p:cNvCxnSpPr>
              <a:cxnSpLocks/>
              <a:stCxn id="5" idx="4"/>
              <a:endCxn id="15" idx="0"/>
            </p:cNvCxnSpPr>
            <p:nvPr/>
          </p:nvCxnSpPr>
          <p:spPr>
            <a:xfrm>
              <a:off x="2769631" y="2614488"/>
              <a:ext cx="1285" cy="20489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843ED52-AF2D-4140-85F6-663752CE8F94}"/>
                </a:ext>
              </a:extLst>
            </p:cNvPr>
            <p:cNvCxnSpPr>
              <a:cxnSpLocks/>
              <a:stCxn id="63" idx="4"/>
              <a:endCxn id="16" idx="0"/>
            </p:cNvCxnSpPr>
            <p:nvPr/>
          </p:nvCxnSpPr>
          <p:spPr>
            <a:xfrm flipH="1">
              <a:off x="4639638" y="1947622"/>
              <a:ext cx="1199" cy="204687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857CCB17-4EB1-41FE-875C-FA5C10157D32}"/>
                </a:ext>
              </a:extLst>
            </p:cNvPr>
            <p:cNvCxnSpPr>
              <a:cxnSpLocks/>
              <a:stCxn id="65" idx="4"/>
              <a:endCxn id="18" idx="0"/>
            </p:cNvCxnSpPr>
            <p:nvPr/>
          </p:nvCxnSpPr>
          <p:spPr>
            <a:xfrm flipH="1">
              <a:off x="7646320" y="2410945"/>
              <a:ext cx="1020" cy="20544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208AA7E-51C4-42CC-A24E-2EABF0A84334}"/>
                </a:ext>
              </a:extLst>
            </p:cNvPr>
            <p:cNvCxnSpPr>
              <a:cxnSpLocks/>
              <a:stCxn id="27" idx="0"/>
              <a:endCxn id="68" idx="0"/>
            </p:cNvCxnSpPr>
            <p:nvPr/>
          </p:nvCxnSpPr>
          <p:spPr>
            <a:xfrm flipH="1">
              <a:off x="7102035" y="5136428"/>
              <a:ext cx="1" cy="20510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54864D4-0D0D-4215-8C81-C90D534F1C74}"/>
                </a:ext>
              </a:extLst>
            </p:cNvPr>
            <p:cNvCxnSpPr>
              <a:cxnSpLocks/>
              <a:stCxn id="25" idx="0"/>
              <a:endCxn id="70" idx="0"/>
            </p:cNvCxnSpPr>
            <p:nvPr/>
          </p:nvCxnSpPr>
          <p:spPr>
            <a:xfrm>
              <a:off x="4805376" y="4874547"/>
              <a:ext cx="0" cy="20478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689CE867-BBB0-4108-9968-C8A3AF3DAECC}"/>
                </a:ext>
              </a:extLst>
            </p:cNvPr>
            <p:cNvCxnSpPr>
              <a:cxnSpLocks/>
            </p:cNvCxnSpPr>
            <p:nvPr/>
          </p:nvCxnSpPr>
          <p:spPr>
            <a:xfrm>
              <a:off x="2943644" y="5308309"/>
              <a:ext cx="85" cy="20456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F007B1E8-046C-47E0-A6BC-E9DC37555DFE}"/>
                </a:ext>
              </a:extLst>
            </p:cNvPr>
            <p:cNvCxnSpPr>
              <a:cxnSpLocks/>
              <a:stCxn id="23" idx="0"/>
              <a:endCxn id="76" idx="0"/>
            </p:cNvCxnSpPr>
            <p:nvPr/>
          </p:nvCxnSpPr>
          <p:spPr>
            <a:xfrm>
              <a:off x="1743706" y="4660833"/>
              <a:ext cx="0" cy="20580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Isosceles Triangle 52">
              <a:extLst>
                <a:ext uri="{FF2B5EF4-FFF2-40B4-BE49-F238E27FC236}">
                  <a16:creationId xmlns:a16="http://schemas.microsoft.com/office/drawing/2014/main" id="{263BFBCE-66BF-4C25-9BBB-41B7A808161D}"/>
                </a:ext>
              </a:extLst>
            </p:cNvPr>
            <p:cNvSpPr/>
            <p:nvPr/>
          </p:nvSpPr>
          <p:spPr bwMode="auto">
            <a:xfrm flipV="1">
              <a:off x="1535190" y="3890323"/>
              <a:ext cx="972458" cy="496838"/>
            </a:xfrm>
            <a:prstGeom prst="triangle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Isosceles Triangle 53">
              <a:extLst>
                <a:ext uri="{FF2B5EF4-FFF2-40B4-BE49-F238E27FC236}">
                  <a16:creationId xmlns:a16="http://schemas.microsoft.com/office/drawing/2014/main" id="{04041323-0292-4BB8-BF09-89937AA16FE1}"/>
                </a:ext>
              </a:extLst>
            </p:cNvPr>
            <p:cNvSpPr/>
            <p:nvPr/>
          </p:nvSpPr>
          <p:spPr bwMode="auto">
            <a:xfrm flipV="1">
              <a:off x="3835444" y="3890322"/>
              <a:ext cx="508047" cy="264884"/>
            </a:xfrm>
            <a:prstGeom prst="triangle">
              <a:avLst/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Isosceles Triangle 54">
              <a:extLst>
                <a:ext uri="{FF2B5EF4-FFF2-40B4-BE49-F238E27FC236}">
                  <a16:creationId xmlns:a16="http://schemas.microsoft.com/office/drawing/2014/main" id="{EADCBA2A-4BF6-4BA8-AED2-96F31699D2BD}"/>
                </a:ext>
              </a:extLst>
            </p:cNvPr>
            <p:cNvSpPr/>
            <p:nvPr/>
          </p:nvSpPr>
          <p:spPr bwMode="auto">
            <a:xfrm flipV="1">
              <a:off x="5444954" y="3890323"/>
              <a:ext cx="334340" cy="189079"/>
            </a:xfrm>
            <a:prstGeom prst="triangle">
              <a:avLst>
                <a:gd name="adj" fmla="val 50713"/>
              </a:avLst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Isosceles Triangle 55">
              <a:extLst>
                <a:ext uri="{FF2B5EF4-FFF2-40B4-BE49-F238E27FC236}">
                  <a16:creationId xmlns:a16="http://schemas.microsoft.com/office/drawing/2014/main" id="{70AA0CDE-097B-4933-8D3F-49CC3B3899F9}"/>
                </a:ext>
              </a:extLst>
            </p:cNvPr>
            <p:cNvSpPr/>
            <p:nvPr/>
          </p:nvSpPr>
          <p:spPr bwMode="auto">
            <a:xfrm flipV="1">
              <a:off x="5873267" y="3890323"/>
              <a:ext cx="1111172" cy="566926"/>
            </a:xfrm>
            <a:prstGeom prst="triangle">
              <a:avLst/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9520B6D5-F04A-46FD-AAB1-079417D512A2}"/>
                </a:ext>
              </a:extLst>
            </p:cNvPr>
            <p:cNvSpPr txBox="1"/>
            <p:nvPr/>
          </p:nvSpPr>
          <p:spPr>
            <a:xfrm>
              <a:off x="780295" y="2310051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D56FBEB-DFE0-4301-AEB8-211CC977DA0A}"/>
                </a:ext>
              </a:extLst>
            </p:cNvPr>
            <p:cNvSpPr txBox="1"/>
            <p:nvPr/>
          </p:nvSpPr>
          <p:spPr>
            <a:xfrm>
              <a:off x="2456985" y="2099910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B19B212C-0CE1-4E96-8BB7-CA20DBB3FEDE}"/>
                </a:ext>
              </a:extLst>
            </p:cNvPr>
            <p:cNvSpPr txBox="1"/>
            <p:nvPr/>
          </p:nvSpPr>
          <p:spPr>
            <a:xfrm>
              <a:off x="4328191" y="1433044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1F73F872-7948-4AB5-BA56-CD060D78EBFC}"/>
                </a:ext>
              </a:extLst>
            </p:cNvPr>
            <p:cNvSpPr txBox="1"/>
            <p:nvPr/>
          </p:nvSpPr>
          <p:spPr>
            <a:xfrm>
              <a:off x="7334694" y="1896367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9DC7B67-18D3-44E6-8D58-B903274F04D1}"/>
                </a:ext>
              </a:extLst>
            </p:cNvPr>
            <p:cNvSpPr txBox="1"/>
            <p:nvPr/>
          </p:nvSpPr>
          <p:spPr>
            <a:xfrm>
              <a:off x="6789389" y="5517554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C54EE95B-1493-4B73-B979-00A4E2457A31}"/>
                </a:ext>
              </a:extLst>
            </p:cNvPr>
            <p:cNvSpPr txBox="1"/>
            <p:nvPr/>
          </p:nvSpPr>
          <p:spPr>
            <a:xfrm>
              <a:off x="4492730" y="5255354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30876ED-DA3D-465A-8EC7-E225DD025CAD}"/>
                </a:ext>
              </a:extLst>
            </p:cNvPr>
            <p:cNvSpPr txBox="1"/>
            <p:nvPr/>
          </p:nvSpPr>
          <p:spPr>
            <a:xfrm>
              <a:off x="2631040" y="5688894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1A34EA65-3EB0-465C-A798-D3BDBED740D1}"/>
                </a:ext>
              </a:extLst>
            </p:cNvPr>
            <p:cNvSpPr txBox="1"/>
            <p:nvPr/>
          </p:nvSpPr>
          <p:spPr>
            <a:xfrm>
              <a:off x="1431060" y="5042658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9F6A34A-05C0-4573-84FC-4B770857C419}"/>
                </a:ext>
              </a:extLst>
            </p:cNvPr>
            <p:cNvSpPr/>
            <p:nvPr/>
          </p:nvSpPr>
          <p:spPr>
            <a:xfrm>
              <a:off x="420165" y="1393593"/>
              <a:ext cx="134555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AA5F589F-AA44-41A5-B727-766D5BD06403}"/>
                </a:ext>
              </a:extLst>
            </p:cNvPr>
            <p:cNvSpPr/>
            <p:nvPr/>
          </p:nvSpPr>
          <p:spPr>
            <a:xfrm>
              <a:off x="2096855" y="1181952"/>
              <a:ext cx="134555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E6B316A8-4D48-4351-A3D7-0507C173302B}"/>
                </a:ext>
              </a:extLst>
            </p:cNvPr>
            <p:cNvSpPr/>
            <p:nvPr/>
          </p:nvSpPr>
          <p:spPr>
            <a:xfrm>
              <a:off x="3774911" y="731775"/>
              <a:ext cx="173185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8233CA8C-E8F8-4662-8DB5-B37AA435BEEC}"/>
                </a:ext>
              </a:extLst>
            </p:cNvPr>
            <p:cNvSpPr/>
            <p:nvPr/>
          </p:nvSpPr>
          <p:spPr>
            <a:xfrm>
              <a:off x="6969535" y="977121"/>
              <a:ext cx="135561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BDFCEA7-D1D8-476C-9688-AE84FE8EE653}"/>
                </a:ext>
              </a:extLst>
            </p:cNvPr>
            <p:cNvSpPr/>
            <p:nvPr/>
          </p:nvSpPr>
          <p:spPr>
            <a:xfrm>
              <a:off x="1070930" y="5559699"/>
              <a:ext cx="134555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6128742E-376E-4943-81C1-ADADD8CB6194}"/>
                </a:ext>
              </a:extLst>
            </p:cNvPr>
            <p:cNvSpPr/>
            <p:nvPr/>
          </p:nvSpPr>
          <p:spPr>
            <a:xfrm>
              <a:off x="4132600" y="5771426"/>
              <a:ext cx="1345554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29BBF2F-6D55-4CA7-A368-36AE63C74F85}"/>
                </a:ext>
              </a:extLst>
            </p:cNvPr>
            <p:cNvSpPr/>
            <p:nvPr/>
          </p:nvSpPr>
          <p:spPr>
            <a:xfrm>
              <a:off x="6221745" y="6034719"/>
              <a:ext cx="17605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72F8148-C026-42FB-93D4-66ACA4A47B41}"/>
                </a:ext>
              </a:extLst>
            </p:cNvPr>
            <p:cNvSpPr/>
            <p:nvPr/>
          </p:nvSpPr>
          <p:spPr>
            <a:xfrm>
              <a:off x="2063396" y="6205956"/>
              <a:ext cx="17605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9DF270DC-6E1C-413C-A1A0-F78454458F1D}"/>
                </a:ext>
              </a:extLst>
            </p:cNvPr>
            <p:cNvSpPr txBox="1"/>
            <p:nvPr/>
          </p:nvSpPr>
          <p:spPr>
            <a:xfrm>
              <a:off x="1208450" y="2620254"/>
              <a:ext cx="1223813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687645FE-E083-4576-A015-BBD4ED5EF7B0}"/>
                </a:ext>
              </a:extLst>
            </p:cNvPr>
            <p:cNvSpPr txBox="1"/>
            <p:nvPr/>
          </p:nvSpPr>
          <p:spPr>
            <a:xfrm>
              <a:off x="2878804" y="2356218"/>
              <a:ext cx="1223813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DCA84708-4C95-4B68-9562-AFF3EDB4BD85}"/>
                </a:ext>
              </a:extLst>
            </p:cNvPr>
            <p:cNvSpPr txBox="1"/>
            <p:nvPr/>
          </p:nvSpPr>
          <p:spPr>
            <a:xfrm>
              <a:off x="5026670" y="2132257"/>
              <a:ext cx="1223813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AE66723-4E36-43EE-945D-FC18806AE265}"/>
                </a:ext>
              </a:extLst>
            </p:cNvPr>
            <p:cNvSpPr txBox="1"/>
            <p:nvPr/>
          </p:nvSpPr>
          <p:spPr>
            <a:xfrm>
              <a:off x="6187510" y="2490863"/>
              <a:ext cx="1223813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3EC59AF4-7889-4ACE-9B8E-EF02300A79AF}"/>
                </a:ext>
              </a:extLst>
            </p:cNvPr>
            <p:cNvSpPr txBox="1"/>
            <p:nvPr/>
          </p:nvSpPr>
          <p:spPr>
            <a:xfrm>
              <a:off x="5832489" y="4953418"/>
              <a:ext cx="12238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B038E113-2D23-434C-9466-966018B5BEFF}"/>
                </a:ext>
              </a:extLst>
            </p:cNvPr>
            <p:cNvSpPr txBox="1"/>
            <p:nvPr/>
          </p:nvSpPr>
          <p:spPr>
            <a:xfrm>
              <a:off x="4870881" y="4538223"/>
              <a:ext cx="12238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442EA8FA-7A8B-4863-BAFA-84326782CD8B}"/>
                </a:ext>
              </a:extLst>
            </p:cNvPr>
            <p:cNvSpPr txBox="1"/>
            <p:nvPr/>
          </p:nvSpPr>
          <p:spPr>
            <a:xfrm>
              <a:off x="3163004" y="4953418"/>
              <a:ext cx="12238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648C8B80-5EBF-41DC-8522-E25861013B5E}"/>
                </a:ext>
              </a:extLst>
            </p:cNvPr>
            <p:cNvSpPr txBox="1"/>
            <p:nvPr/>
          </p:nvSpPr>
          <p:spPr>
            <a:xfrm>
              <a:off x="352862" y="4660833"/>
              <a:ext cx="12238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E02BADE-A888-4E7F-9124-EBF4738F52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2862" y="3207194"/>
              <a:ext cx="625598" cy="644759"/>
            </a:xfrm>
            <a:prstGeom prst="line">
              <a:avLst/>
            </a:prstGeom>
            <a:ln w="19050" cap="rnd">
              <a:solidFill>
                <a:schemeClr val="bg1">
                  <a:alpha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2AE201B3-5E54-4170-BDB9-3203204AA1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1692" y="3133168"/>
              <a:ext cx="30416" cy="31352"/>
            </a:xfrm>
            <a:prstGeom prst="line">
              <a:avLst/>
            </a:prstGeom>
            <a:ln w="19050" cap="rnd">
              <a:solidFill>
                <a:schemeClr val="bg1">
                  <a:alpha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52F4260C-3299-4D03-AB47-9F0B64EF10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38263" y="2991553"/>
              <a:ext cx="834830" cy="860400"/>
            </a:xfrm>
            <a:prstGeom prst="line">
              <a:avLst/>
            </a:prstGeom>
            <a:ln w="19050" cap="rnd">
              <a:solidFill>
                <a:schemeClr val="bg1">
                  <a:alpha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D8E8ADB1-2824-41E2-927F-1AC9DEB3A6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96508" y="2938613"/>
              <a:ext cx="25888" cy="26684"/>
            </a:xfrm>
            <a:prstGeom prst="line">
              <a:avLst/>
            </a:prstGeom>
            <a:ln w="19050" cap="rnd">
              <a:solidFill>
                <a:schemeClr val="bg1">
                  <a:alpha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825F4D23-6211-4FF9-8B16-1C5D4CC21C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51441" y="2335958"/>
              <a:ext cx="1470943" cy="1515995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11A4B6E0-0C6B-4B38-BEAC-D96D9A1766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51542" y="2267416"/>
              <a:ext cx="41362" cy="42635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D0B25FBD-F274-4CF9-B2A4-0646565511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55871" y="3058911"/>
              <a:ext cx="769474" cy="793042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D9D088DE-8308-4116-9F82-0032A00DB9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60630" y="2987086"/>
              <a:ext cx="36598" cy="37724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740BA22D-86F8-4E9A-A21C-6466FE3D2A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10651" y="2762874"/>
              <a:ext cx="1056713" cy="1089079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8038C2B6-FB5E-4A10-9DCF-510FE23CC58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00224" y="2680999"/>
              <a:ext cx="49550" cy="51075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6D4B7990-9577-45C8-ACD9-F1181DE8FCFC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7196158" y="3916791"/>
              <a:ext cx="1056713" cy="1060021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64C32031-6D16-4C93-A547-210A810F7E45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7113748" y="5006791"/>
              <a:ext cx="49550" cy="49712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6DC2FFB7-EA3B-45C5-87C8-EEE842D7B38B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4905010" y="3916791"/>
              <a:ext cx="807026" cy="809553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6BB761DD-94CE-4D2D-92A5-3C20F2339B33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4842072" y="4749239"/>
              <a:ext cx="37842" cy="37966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DE0E8AEE-1B54-4436-96BB-B96F4C3BB0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88937" y="3916791"/>
              <a:ext cx="1179833" cy="1183527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8B376226-0D83-45FC-BFC5-E87EAC6363B9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3007788" y="5123394"/>
              <a:ext cx="54851" cy="55030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6569BFF1-C387-4417-AE6F-D686495DCA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24422" y="3916791"/>
              <a:ext cx="612337" cy="614253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68DD62E7-2110-4238-A6F4-29F6A0FC8E13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1765967" y="4558655"/>
              <a:ext cx="29178" cy="29274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8901119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9</TotalTime>
  <Words>222</Words>
  <Application>Microsoft Macintosh PowerPoint</Application>
  <PresentationFormat>Widescreen</PresentationFormat>
  <Paragraphs>52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TRIANGLE TIMELINE</vt:lpstr>
      <vt:lpstr>TRIANGLE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1260</cp:revision>
  <dcterms:created xsi:type="dcterms:W3CDTF">2019-09-11T11:03:23Z</dcterms:created>
  <dcterms:modified xsi:type="dcterms:W3CDTF">2021-06-07T07:06:49Z</dcterms:modified>
</cp:coreProperties>
</file>