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9" r:id="rId1"/>
    <p:sldMasterId id="2147483713" r:id="rId2"/>
  </p:sldMasterIdLst>
  <p:notesMasterIdLst>
    <p:notesMasterId r:id="rId5"/>
  </p:notesMasterIdLst>
  <p:sldIdLst>
    <p:sldId id="272" r:id="rId3"/>
    <p:sldId id="273" r:id="rId4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gency FB" pitchFamily="34" charset="0"/>
        <a:ea typeface="MS PGothic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gency FB" pitchFamily="34" charset="0"/>
        <a:ea typeface="MS PGothic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gency FB" pitchFamily="34" charset="0"/>
        <a:ea typeface="MS PGothic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gency FB" pitchFamily="34" charset="0"/>
        <a:ea typeface="MS PGothic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gency FB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gency FB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gency FB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gency FB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gency FB" pitchFamily="34" charset="0"/>
        <a:ea typeface="MS PGothic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61">
          <p15:clr>
            <a:srgbClr val="A4A3A4"/>
          </p15:clr>
        </p15:guide>
        <p15:guide id="2" pos="5468">
          <p15:clr>
            <a:srgbClr val="A4A3A4"/>
          </p15:clr>
        </p15:guide>
        <p15:guide id="3" pos="3016">
          <p15:clr>
            <a:srgbClr val="A4A3A4"/>
          </p15:clr>
        </p15:guide>
        <p15:guide id="4" pos="2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D8E"/>
    <a:srgbClr val="004E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017"/>
    <p:restoredTop sz="94676"/>
  </p:normalViewPr>
  <p:slideViewPr>
    <p:cSldViewPr snapToGrid="0" snapToObjects="1">
      <p:cViewPr varScale="1">
        <p:scale>
          <a:sx n="106" d="100"/>
          <a:sy n="106" d="100"/>
        </p:scale>
        <p:origin x="1264" y="168"/>
      </p:cViewPr>
      <p:guideLst>
        <p:guide orient="horz" pos="961"/>
        <p:guide pos="5468"/>
        <p:guide pos="3016"/>
        <p:guide pos="2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A1BBAB-6AC8-46C9-BC8F-A561CF411824}" type="datetimeFigureOut">
              <a:rPr lang="en-US" smtClean="0"/>
              <a:pPr/>
              <a:t>4/7/17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511965-BD94-4C4E-BC98-F28C205584D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03069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6657162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070334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67828698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ro-RO" kern="0" smtClean="0">
              <a:solidFill>
                <a:prstClr val="white"/>
              </a:solidFill>
              <a:latin typeface="Calibri" panose="020F0502020204030204"/>
              <a:ea typeface="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ro-RO" kern="0" smtClean="0">
              <a:solidFill>
                <a:prstClr val="white"/>
              </a:solidFill>
              <a:latin typeface="Calibri" panose="020F0502020204030204"/>
              <a:ea typeface=""/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BB82D20A-2B86-40BB-9C01-1D46CD60E7E2}" type="datetime1">
              <a:rPr lang="en-US" smtClean="0"/>
              <a:pPr/>
              <a:t>4/7/17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74C2A610-6410-4422-8D4E-A654CB030D08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697400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BB82D20A-2B86-40BB-9C01-1D46CD60E7E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4/7/17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74C2A610-6410-4422-8D4E-A654CB030D08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22994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ROADMAP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Circular Roadmap for Process Flow</a:t>
            </a:r>
          </a:p>
        </p:txBody>
      </p:sp>
      <p:grpSp>
        <p:nvGrpSpPr>
          <p:cNvPr id="82" name="Group 81"/>
          <p:cNvGrpSpPr/>
          <p:nvPr/>
        </p:nvGrpSpPr>
        <p:grpSpPr>
          <a:xfrm>
            <a:off x="304800" y="835382"/>
            <a:ext cx="8197277" cy="5819638"/>
            <a:chOff x="304800" y="835382"/>
            <a:chExt cx="8197277" cy="5819638"/>
          </a:xfrm>
        </p:grpSpPr>
        <p:sp>
          <p:nvSpPr>
            <p:cNvPr id="43" name="Freeform 10"/>
            <p:cNvSpPr>
              <a:spLocks/>
            </p:cNvSpPr>
            <p:nvPr/>
          </p:nvSpPr>
          <p:spPr bwMode="auto">
            <a:xfrm>
              <a:off x="312307" y="1467485"/>
              <a:ext cx="7600928" cy="5187535"/>
            </a:xfrm>
            <a:custGeom>
              <a:avLst/>
              <a:gdLst>
                <a:gd name="T0" fmla="*/ 1920 w 3392"/>
                <a:gd name="T1" fmla="*/ 516 h 2299"/>
                <a:gd name="T2" fmla="*/ 2060 w 3392"/>
                <a:gd name="T3" fmla="*/ 560 h 2299"/>
                <a:gd name="T4" fmla="*/ 1316 w 3392"/>
                <a:gd name="T5" fmla="*/ 1144 h 2299"/>
                <a:gd name="T6" fmla="*/ 1412 w 3392"/>
                <a:gd name="T7" fmla="*/ 1540 h 2299"/>
                <a:gd name="T8" fmla="*/ 1524 w 3392"/>
                <a:gd name="T9" fmla="*/ 1644 h 2299"/>
                <a:gd name="T10" fmla="*/ 1848 w 3392"/>
                <a:gd name="T11" fmla="*/ 1464 h 2299"/>
                <a:gd name="T12" fmla="*/ 2440 w 3392"/>
                <a:gd name="T13" fmla="*/ 1076 h 2299"/>
                <a:gd name="T14" fmla="*/ 2644 w 3392"/>
                <a:gd name="T15" fmla="*/ 1208 h 2299"/>
                <a:gd name="T16" fmla="*/ 2680 w 3392"/>
                <a:gd name="T17" fmla="*/ 1144 h 2299"/>
                <a:gd name="T18" fmla="*/ 2848 w 3392"/>
                <a:gd name="T19" fmla="*/ 1572 h 2299"/>
                <a:gd name="T20" fmla="*/ 2904 w 3392"/>
                <a:gd name="T21" fmla="*/ 1960 h 2299"/>
                <a:gd name="T22" fmla="*/ 3020 w 3392"/>
                <a:gd name="T23" fmla="*/ 2116 h 2299"/>
                <a:gd name="T24" fmla="*/ 3192 w 3392"/>
                <a:gd name="T25" fmla="*/ 1960 h 2299"/>
                <a:gd name="T26" fmla="*/ 3388 w 3392"/>
                <a:gd name="T27" fmla="*/ 2268 h 2299"/>
                <a:gd name="T28" fmla="*/ 2820 w 3392"/>
                <a:gd name="T29" fmla="*/ 2276 h 2299"/>
                <a:gd name="T30" fmla="*/ 2892 w 3392"/>
                <a:gd name="T31" fmla="*/ 2204 h 2299"/>
                <a:gd name="T32" fmla="*/ 2444 w 3392"/>
                <a:gd name="T33" fmla="*/ 1836 h 2299"/>
                <a:gd name="T34" fmla="*/ 2224 w 3392"/>
                <a:gd name="T35" fmla="*/ 1252 h 2299"/>
                <a:gd name="T36" fmla="*/ 960 w 3392"/>
                <a:gd name="T37" fmla="*/ 1424 h 2299"/>
                <a:gd name="T38" fmla="*/ 1528 w 3392"/>
                <a:gd name="T39" fmla="*/ 980 h 2299"/>
                <a:gd name="T40" fmla="*/ 1976 w 3392"/>
                <a:gd name="T41" fmla="*/ 680 h 2299"/>
                <a:gd name="T42" fmla="*/ 1232 w 3392"/>
                <a:gd name="T43" fmla="*/ 828 h 2299"/>
                <a:gd name="T44" fmla="*/ 412 w 3392"/>
                <a:gd name="T45" fmla="*/ 512 h 2299"/>
                <a:gd name="T46" fmla="*/ 0 w 3392"/>
                <a:gd name="T47" fmla="*/ 4 h 2299"/>
                <a:gd name="T48" fmla="*/ 224 w 3392"/>
                <a:gd name="T49" fmla="*/ 76 h 2299"/>
                <a:gd name="T50" fmla="*/ 476 w 3392"/>
                <a:gd name="T51" fmla="*/ 188 h 2299"/>
                <a:gd name="T52" fmla="*/ 528 w 3392"/>
                <a:gd name="T53" fmla="*/ 156 h 2299"/>
                <a:gd name="T54" fmla="*/ 516 w 3392"/>
                <a:gd name="T55" fmla="*/ 632 h 2299"/>
                <a:gd name="T56" fmla="*/ 780 w 3392"/>
                <a:gd name="T57" fmla="*/ 932 h 2299"/>
                <a:gd name="T58" fmla="*/ 864 w 3392"/>
                <a:gd name="T59" fmla="*/ 864 h 2299"/>
                <a:gd name="T60" fmla="*/ 1244 w 3392"/>
                <a:gd name="T61" fmla="*/ 540 h 2299"/>
                <a:gd name="T62" fmla="*/ 1896 w 3392"/>
                <a:gd name="T63" fmla="*/ 540 h 2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392" h="2299">
                  <a:moveTo>
                    <a:pt x="1916" y="540"/>
                  </a:moveTo>
                  <a:cubicBezTo>
                    <a:pt x="1917" y="532"/>
                    <a:pt x="1919" y="524"/>
                    <a:pt x="1920" y="516"/>
                  </a:cubicBezTo>
                  <a:cubicBezTo>
                    <a:pt x="1927" y="507"/>
                    <a:pt x="1933" y="497"/>
                    <a:pt x="1940" y="488"/>
                  </a:cubicBezTo>
                  <a:cubicBezTo>
                    <a:pt x="1992" y="495"/>
                    <a:pt x="2026" y="533"/>
                    <a:pt x="2060" y="560"/>
                  </a:cubicBezTo>
                  <a:cubicBezTo>
                    <a:pt x="2248" y="707"/>
                    <a:pt x="2161" y="916"/>
                    <a:pt x="1996" y="1016"/>
                  </a:cubicBezTo>
                  <a:cubicBezTo>
                    <a:pt x="1826" y="1119"/>
                    <a:pt x="1517" y="1063"/>
                    <a:pt x="1316" y="1144"/>
                  </a:cubicBezTo>
                  <a:cubicBezTo>
                    <a:pt x="1167" y="1204"/>
                    <a:pt x="1090" y="1352"/>
                    <a:pt x="1244" y="1468"/>
                  </a:cubicBezTo>
                  <a:cubicBezTo>
                    <a:pt x="1293" y="1505"/>
                    <a:pt x="1355" y="1506"/>
                    <a:pt x="1412" y="1540"/>
                  </a:cubicBezTo>
                  <a:cubicBezTo>
                    <a:pt x="1433" y="1573"/>
                    <a:pt x="1455" y="1607"/>
                    <a:pt x="1476" y="1640"/>
                  </a:cubicBezTo>
                  <a:cubicBezTo>
                    <a:pt x="1489" y="1649"/>
                    <a:pt x="1506" y="1648"/>
                    <a:pt x="1524" y="1644"/>
                  </a:cubicBezTo>
                  <a:cubicBezTo>
                    <a:pt x="1520" y="1616"/>
                    <a:pt x="1545" y="1570"/>
                    <a:pt x="1568" y="1556"/>
                  </a:cubicBezTo>
                  <a:cubicBezTo>
                    <a:pt x="1679" y="1511"/>
                    <a:pt x="1755" y="1536"/>
                    <a:pt x="1848" y="1464"/>
                  </a:cubicBezTo>
                  <a:cubicBezTo>
                    <a:pt x="1911" y="1415"/>
                    <a:pt x="1931" y="1328"/>
                    <a:pt x="1976" y="1260"/>
                  </a:cubicBezTo>
                  <a:cubicBezTo>
                    <a:pt x="2054" y="1144"/>
                    <a:pt x="2226" y="1039"/>
                    <a:pt x="2440" y="1076"/>
                  </a:cubicBezTo>
                  <a:cubicBezTo>
                    <a:pt x="2492" y="1085"/>
                    <a:pt x="2536" y="1083"/>
                    <a:pt x="2572" y="1104"/>
                  </a:cubicBezTo>
                  <a:cubicBezTo>
                    <a:pt x="2585" y="1141"/>
                    <a:pt x="2611" y="1190"/>
                    <a:pt x="2644" y="1208"/>
                  </a:cubicBezTo>
                  <a:cubicBezTo>
                    <a:pt x="2645" y="1208"/>
                    <a:pt x="2647" y="1208"/>
                    <a:pt x="2648" y="1208"/>
                  </a:cubicBezTo>
                  <a:cubicBezTo>
                    <a:pt x="2650" y="1177"/>
                    <a:pt x="2664" y="1162"/>
                    <a:pt x="2680" y="1144"/>
                  </a:cubicBezTo>
                  <a:cubicBezTo>
                    <a:pt x="2685" y="1144"/>
                    <a:pt x="2691" y="1144"/>
                    <a:pt x="2696" y="1144"/>
                  </a:cubicBezTo>
                  <a:cubicBezTo>
                    <a:pt x="2795" y="1229"/>
                    <a:pt x="2946" y="1381"/>
                    <a:pt x="2848" y="1572"/>
                  </a:cubicBezTo>
                  <a:cubicBezTo>
                    <a:pt x="2814" y="1638"/>
                    <a:pt x="2687" y="1696"/>
                    <a:pt x="2708" y="1804"/>
                  </a:cubicBezTo>
                  <a:cubicBezTo>
                    <a:pt x="2728" y="1908"/>
                    <a:pt x="2830" y="1908"/>
                    <a:pt x="2904" y="1960"/>
                  </a:cubicBezTo>
                  <a:cubicBezTo>
                    <a:pt x="2946" y="1989"/>
                    <a:pt x="2960" y="2073"/>
                    <a:pt x="2980" y="2100"/>
                  </a:cubicBezTo>
                  <a:cubicBezTo>
                    <a:pt x="2993" y="2105"/>
                    <a:pt x="3007" y="2111"/>
                    <a:pt x="3020" y="2116"/>
                  </a:cubicBezTo>
                  <a:cubicBezTo>
                    <a:pt x="3069" y="2043"/>
                    <a:pt x="3116" y="2011"/>
                    <a:pt x="3184" y="1960"/>
                  </a:cubicBezTo>
                  <a:cubicBezTo>
                    <a:pt x="3187" y="1960"/>
                    <a:pt x="3189" y="1960"/>
                    <a:pt x="3192" y="1960"/>
                  </a:cubicBezTo>
                  <a:cubicBezTo>
                    <a:pt x="3259" y="2060"/>
                    <a:pt x="3325" y="2160"/>
                    <a:pt x="3392" y="2260"/>
                  </a:cubicBezTo>
                  <a:cubicBezTo>
                    <a:pt x="3391" y="2263"/>
                    <a:pt x="3389" y="2265"/>
                    <a:pt x="3388" y="2268"/>
                  </a:cubicBezTo>
                  <a:cubicBezTo>
                    <a:pt x="3251" y="2272"/>
                    <a:pt x="3113" y="2276"/>
                    <a:pt x="2976" y="2280"/>
                  </a:cubicBezTo>
                  <a:cubicBezTo>
                    <a:pt x="2933" y="2280"/>
                    <a:pt x="2852" y="2299"/>
                    <a:pt x="2820" y="2276"/>
                  </a:cubicBezTo>
                  <a:cubicBezTo>
                    <a:pt x="2828" y="2267"/>
                    <a:pt x="2836" y="2257"/>
                    <a:pt x="2844" y="2248"/>
                  </a:cubicBezTo>
                  <a:cubicBezTo>
                    <a:pt x="2860" y="2233"/>
                    <a:pt x="2876" y="2219"/>
                    <a:pt x="2892" y="2204"/>
                  </a:cubicBezTo>
                  <a:cubicBezTo>
                    <a:pt x="2891" y="2201"/>
                    <a:pt x="2889" y="2199"/>
                    <a:pt x="2888" y="2196"/>
                  </a:cubicBezTo>
                  <a:cubicBezTo>
                    <a:pt x="2740" y="2149"/>
                    <a:pt x="2474" y="1995"/>
                    <a:pt x="2444" y="1836"/>
                  </a:cubicBezTo>
                  <a:cubicBezTo>
                    <a:pt x="2404" y="1624"/>
                    <a:pt x="2871" y="1392"/>
                    <a:pt x="2548" y="1244"/>
                  </a:cubicBezTo>
                  <a:cubicBezTo>
                    <a:pt x="2461" y="1204"/>
                    <a:pt x="2304" y="1208"/>
                    <a:pt x="2224" y="1252"/>
                  </a:cubicBezTo>
                  <a:cubicBezTo>
                    <a:pt x="2076" y="1333"/>
                    <a:pt x="2053" y="1514"/>
                    <a:pt x="1924" y="1608"/>
                  </a:cubicBezTo>
                  <a:cubicBezTo>
                    <a:pt x="1645" y="1811"/>
                    <a:pt x="1058" y="1741"/>
                    <a:pt x="960" y="1424"/>
                  </a:cubicBezTo>
                  <a:cubicBezTo>
                    <a:pt x="934" y="1340"/>
                    <a:pt x="955" y="1248"/>
                    <a:pt x="988" y="1192"/>
                  </a:cubicBezTo>
                  <a:cubicBezTo>
                    <a:pt x="1092" y="1018"/>
                    <a:pt x="1283" y="1017"/>
                    <a:pt x="1528" y="980"/>
                  </a:cubicBezTo>
                  <a:cubicBezTo>
                    <a:pt x="1616" y="967"/>
                    <a:pt x="1692" y="981"/>
                    <a:pt x="1764" y="960"/>
                  </a:cubicBezTo>
                  <a:cubicBezTo>
                    <a:pt x="1857" y="932"/>
                    <a:pt x="2075" y="819"/>
                    <a:pt x="1976" y="680"/>
                  </a:cubicBezTo>
                  <a:cubicBezTo>
                    <a:pt x="1898" y="570"/>
                    <a:pt x="1619" y="511"/>
                    <a:pt x="1452" y="580"/>
                  </a:cubicBezTo>
                  <a:cubicBezTo>
                    <a:pt x="1340" y="626"/>
                    <a:pt x="1302" y="740"/>
                    <a:pt x="1232" y="828"/>
                  </a:cubicBezTo>
                  <a:cubicBezTo>
                    <a:pt x="1124" y="963"/>
                    <a:pt x="858" y="1058"/>
                    <a:pt x="616" y="992"/>
                  </a:cubicBezTo>
                  <a:cubicBezTo>
                    <a:pt x="386" y="929"/>
                    <a:pt x="287" y="758"/>
                    <a:pt x="412" y="512"/>
                  </a:cubicBezTo>
                  <a:cubicBezTo>
                    <a:pt x="440" y="456"/>
                    <a:pt x="545" y="364"/>
                    <a:pt x="488" y="280"/>
                  </a:cubicBezTo>
                  <a:cubicBezTo>
                    <a:pt x="394" y="141"/>
                    <a:pt x="90" y="180"/>
                    <a:pt x="0" y="4"/>
                  </a:cubicBezTo>
                  <a:cubicBezTo>
                    <a:pt x="0" y="3"/>
                    <a:pt x="0" y="1"/>
                    <a:pt x="0" y="0"/>
                  </a:cubicBezTo>
                  <a:cubicBezTo>
                    <a:pt x="75" y="25"/>
                    <a:pt x="149" y="51"/>
                    <a:pt x="224" y="76"/>
                  </a:cubicBezTo>
                  <a:cubicBezTo>
                    <a:pt x="297" y="92"/>
                    <a:pt x="371" y="108"/>
                    <a:pt x="444" y="124"/>
                  </a:cubicBezTo>
                  <a:cubicBezTo>
                    <a:pt x="455" y="145"/>
                    <a:pt x="465" y="167"/>
                    <a:pt x="476" y="188"/>
                  </a:cubicBezTo>
                  <a:cubicBezTo>
                    <a:pt x="487" y="191"/>
                    <a:pt x="497" y="193"/>
                    <a:pt x="508" y="196"/>
                  </a:cubicBezTo>
                  <a:cubicBezTo>
                    <a:pt x="511" y="175"/>
                    <a:pt x="516" y="167"/>
                    <a:pt x="528" y="156"/>
                  </a:cubicBezTo>
                  <a:cubicBezTo>
                    <a:pt x="630" y="185"/>
                    <a:pt x="715" y="317"/>
                    <a:pt x="656" y="452"/>
                  </a:cubicBezTo>
                  <a:cubicBezTo>
                    <a:pt x="609" y="512"/>
                    <a:pt x="563" y="572"/>
                    <a:pt x="516" y="632"/>
                  </a:cubicBezTo>
                  <a:cubicBezTo>
                    <a:pt x="450" y="799"/>
                    <a:pt x="637" y="853"/>
                    <a:pt x="756" y="876"/>
                  </a:cubicBezTo>
                  <a:cubicBezTo>
                    <a:pt x="768" y="893"/>
                    <a:pt x="776" y="905"/>
                    <a:pt x="780" y="932"/>
                  </a:cubicBezTo>
                  <a:cubicBezTo>
                    <a:pt x="775" y="933"/>
                    <a:pt x="769" y="935"/>
                    <a:pt x="764" y="936"/>
                  </a:cubicBezTo>
                  <a:cubicBezTo>
                    <a:pt x="849" y="939"/>
                    <a:pt x="811" y="888"/>
                    <a:pt x="864" y="864"/>
                  </a:cubicBezTo>
                  <a:cubicBezTo>
                    <a:pt x="954" y="824"/>
                    <a:pt x="1020" y="814"/>
                    <a:pt x="1088" y="760"/>
                  </a:cubicBezTo>
                  <a:cubicBezTo>
                    <a:pt x="1159" y="704"/>
                    <a:pt x="1187" y="611"/>
                    <a:pt x="1244" y="540"/>
                  </a:cubicBezTo>
                  <a:cubicBezTo>
                    <a:pt x="1334" y="428"/>
                    <a:pt x="1617" y="370"/>
                    <a:pt x="1808" y="436"/>
                  </a:cubicBezTo>
                  <a:cubicBezTo>
                    <a:pt x="1850" y="450"/>
                    <a:pt x="1867" y="511"/>
                    <a:pt x="1896" y="540"/>
                  </a:cubicBezTo>
                  <a:cubicBezTo>
                    <a:pt x="1903" y="540"/>
                    <a:pt x="1909" y="540"/>
                    <a:pt x="1916" y="540"/>
                  </a:cubicBezTo>
                  <a:close/>
                </a:path>
              </a:pathLst>
            </a:custGeom>
            <a:solidFill>
              <a:sysClr val="window" lastClr="FFFFFF">
                <a:lumMod val="50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</a:endParaRPr>
            </a:p>
          </p:txBody>
        </p:sp>
        <p:sp>
          <p:nvSpPr>
            <p:cNvPr id="44" name="Freeform 43"/>
            <p:cNvSpPr/>
            <p:nvPr/>
          </p:nvSpPr>
          <p:spPr>
            <a:xfrm>
              <a:off x="304800" y="1424940"/>
              <a:ext cx="6736080" cy="4800600"/>
            </a:xfrm>
            <a:custGeom>
              <a:avLst/>
              <a:gdLst>
                <a:gd name="connsiteX0" fmla="*/ 0 w 6736080"/>
                <a:gd name="connsiteY0" fmla="*/ 0 h 4800600"/>
                <a:gd name="connsiteX1" fmla="*/ 182880 w 6736080"/>
                <a:gd name="connsiteY1" fmla="*/ 198120 h 4800600"/>
                <a:gd name="connsiteX2" fmla="*/ 381000 w 6736080"/>
                <a:gd name="connsiteY2" fmla="*/ 312420 h 4800600"/>
                <a:gd name="connsiteX3" fmla="*/ 655320 w 6736080"/>
                <a:gd name="connsiteY3" fmla="*/ 388620 h 4800600"/>
                <a:gd name="connsiteX4" fmla="*/ 937260 w 6736080"/>
                <a:gd name="connsiteY4" fmla="*/ 449580 h 4800600"/>
                <a:gd name="connsiteX5" fmla="*/ 1150620 w 6736080"/>
                <a:gd name="connsiteY5" fmla="*/ 518160 h 4800600"/>
                <a:gd name="connsiteX6" fmla="*/ 1318260 w 6736080"/>
                <a:gd name="connsiteY6" fmla="*/ 708660 h 4800600"/>
                <a:gd name="connsiteX7" fmla="*/ 1356360 w 6736080"/>
                <a:gd name="connsiteY7" fmla="*/ 960120 h 4800600"/>
                <a:gd name="connsiteX8" fmla="*/ 1150620 w 6736080"/>
                <a:gd name="connsiteY8" fmla="*/ 1310640 h 4800600"/>
                <a:gd name="connsiteX9" fmla="*/ 1028700 w 6736080"/>
                <a:gd name="connsiteY9" fmla="*/ 1470660 h 4800600"/>
                <a:gd name="connsiteX10" fmla="*/ 975360 w 6736080"/>
                <a:gd name="connsiteY10" fmla="*/ 1691640 h 4800600"/>
                <a:gd name="connsiteX11" fmla="*/ 1036320 w 6736080"/>
                <a:gd name="connsiteY11" fmla="*/ 1912620 h 4800600"/>
                <a:gd name="connsiteX12" fmla="*/ 1242060 w 6736080"/>
                <a:gd name="connsiteY12" fmla="*/ 2095500 h 4800600"/>
                <a:gd name="connsiteX13" fmla="*/ 1653540 w 6736080"/>
                <a:gd name="connsiteY13" fmla="*/ 2186940 h 4800600"/>
                <a:gd name="connsiteX14" fmla="*/ 2232660 w 6736080"/>
                <a:gd name="connsiteY14" fmla="*/ 2095500 h 4800600"/>
                <a:gd name="connsiteX15" fmla="*/ 2705100 w 6736080"/>
                <a:gd name="connsiteY15" fmla="*/ 1805940 h 4800600"/>
                <a:gd name="connsiteX16" fmla="*/ 2910840 w 6736080"/>
                <a:gd name="connsiteY16" fmla="*/ 1470660 h 4800600"/>
                <a:gd name="connsiteX17" fmla="*/ 3086100 w 6736080"/>
                <a:gd name="connsiteY17" fmla="*/ 1318260 h 4800600"/>
                <a:gd name="connsiteX18" fmla="*/ 3352800 w 6736080"/>
                <a:gd name="connsiteY18" fmla="*/ 1211580 h 4800600"/>
                <a:gd name="connsiteX19" fmla="*/ 3573780 w 6736080"/>
                <a:gd name="connsiteY19" fmla="*/ 1181100 h 4800600"/>
                <a:gd name="connsiteX20" fmla="*/ 3840480 w 6736080"/>
                <a:gd name="connsiteY20" fmla="*/ 1173480 h 4800600"/>
                <a:gd name="connsiteX21" fmla="*/ 4152900 w 6736080"/>
                <a:gd name="connsiteY21" fmla="*/ 1226820 h 4800600"/>
                <a:gd name="connsiteX22" fmla="*/ 4404360 w 6736080"/>
                <a:gd name="connsiteY22" fmla="*/ 1325880 h 4800600"/>
                <a:gd name="connsiteX23" fmla="*/ 4655820 w 6736080"/>
                <a:gd name="connsiteY23" fmla="*/ 1546860 h 4800600"/>
                <a:gd name="connsiteX24" fmla="*/ 4732020 w 6736080"/>
                <a:gd name="connsiteY24" fmla="*/ 1821180 h 4800600"/>
                <a:gd name="connsiteX25" fmla="*/ 4564380 w 6736080"/>
                <a:gd name="connsiteY25" fmla="*/ 2125980 h 4800600"/>
                <a:gd name="connsiteX26" fmla="*/ 4320540 w 6736080"/>
                <a:gd name="connsiteY26" fmla="*/ 2301240 h 4800600"/>
                <a:gd name="connsiteX27" fmla="*/ 4084320 w 6736080"/>
                <a:gd name="connsiteY27" fmla="*/ 2362200 h 4800600"/>
                <a:gd name="connsiteX28" fmla="*/ 3657600 w 6736080"/>
                <a:gd name="connsiteY28" fmla="*/ 2392680 h 4800600"/>
                <a:gd name="connsiteX29" fmla="*/ 3329940 w 6736080"/>
                <a:gd name="connsiteY29" fmla="*/ 2423160 h 4800600"/>
                <a:gd name="connsiteX30" fmla="*/ 3032760 w 6736080"/>
                <a:gd name="connsiteY30" fmla="*/ 2461260 h 4800600"/>
                <a:gd name="connsiteX31" fmla="*/ 2720340 w 6736080"/>
                <a:gd name="connsiteY31" fmla="*/ 2560320 h 4800600"/>
                <a:gd name="connsiteX32" fmla="*/ 2575560 w 6736080"/>
                <a:gd name="connsiteY32" fmla="*/ 2636520 h 4800600"/>
                <a:gd name="connsiteX33" fmla="*/ 2484120 w 6736080"/>
                <a:gd name="connsiteY33" fmla="*/ 2788920 h 4800600"/>
                <a:gd name="connsiteX34" fmla="*/ 2392680 w 6736080"/>
                <a:gd name="connsiteY34" fmla="*/ 2994660 h 4800600"/>
                <a:gd name="connsiteX35" fmla="*/ 2400300 w 6736080"/>
                <a:gd name="connsiteY35" fmla="*/ 3154680 h 4800600"/>
                <a:gd name="connsiteX36" fmla="*/ 2491740 w 6736080"/>
                <a:gd name="connsiteY36" fmla="*/ 3360420 h 4800600"/>
                <a:gd name="connsiteX37" fmla="*/ 2727960 w 6736080"/>
                <a:gd name="connsiteY37" fmla="*/ 3543300 h 4800600"/>
                <a:gd name="connsiteX38" fmla="*/ 3063240 w 6736080"/>
                <a:gd name="connsiteY38" fmla="*/ 3680460 h 4800600"/>
                <a:gd name="connsiteX39" fmla="*/ 3375660 w 6736080"/>
                <a:gd name="connsiteY39" fmla="*/ 3749040 h 4800600"/>
                <a:gd name="connsiteX40" fmla="*/ 3771900 w 6736080"/>
                <a:gd name="connsiteY40" fmla="*/ 3741420 h 4800600"/>
                <a:gd name="connsiteX41" fmla="*/ 4091940 w 6736080"/>
                <a:gd name="connsiteY41" fmla="*/ 3649980 h 4800600"/>
                <a:gd name="connsiteX42" fmla="*/ 4373880 w 6736080"/>
                <a:gd name="connsiteY42" fmla="*/ 3429000 h 4800600"/>
                <a:gd name="connsiteX43" fmla="*/ 4526280 w 6736080"/>
                <a:gd name="connsiteY43" fmla="*/ 3086100 h 4800600"/>
                <a:gd name="connsiteX44" fmla="*/ 4732020 w 6736080"/>
                <a:gd name="connsiteY44" fmla="*/ 2811780 h 4800600"/>
                <a:gd name="connsiteX45" fmla="*/ 4922520 w 6736080"/>
                <a:gd name="connsiteY45" fmla="*/ 2712720 h 4800600"/>
                <a:gd name="connsiteX46" fmla="*/ 5196840 w 6736080"/>
                <a:gd name="connsiteY46" fmla="*/ 2628900 h 4800600"/>
                <a:gd name="connsiteX47" fmla="*/ 5494020 w 6736080"/>
                <a:gd name="connsiteY47" fmla="*/ 2621280 h 4800600"/>
                <a:gd name="connsiteX48" fmla="*/ 5715000 w 6736080"/>
                <a:gd name="connsiteY48" fmla="*/ 2644140 h 4800600"/>
                <a:gd name="connsiteX49" fmla="*/ 5943600 w 6736080"/>
                <a:gd name="connsiteY49" fmla="*/ 2827020 h 4800600"/>
                <a:gd name="connsiteX50" fmla="*/ 6156960 w 6736080"/>
                <a:gd name="connsiteY50" fmla="*/ 3124200 h 4800600"/>
                <a:gd name="connsiteX51" fmla="*/ 6126480 w 6736080"/>
                <a:gd name="connsiteY51" fmla="*/ 3459480 h 4800600"/>
                <a:gd name="connsiteX52" fmla="*/ 5890260 w 6736080"/>
                <a:gd name="connsiteY52" fmla="*/ 3810000 h 4800600"/>
                <a:gd name="connsiteX53" fmla="*/ 5791200 w 6736080"/>
                <a:gd name="connsiteY53" fmla="*/ 3962400 h 4800600"/>
                <a:gd name="connsiteX54" fmla="*/ 5798820 w 6736080"/>
                <a:gd name="connsiteY54" fmla="*/ 4183380 h 4800600"/>
                <a:gd name="connsiteX55" fmla="*/ 5981700 w 6736080"/>
                <a:gd name="connsiteY55" fmla="*/ 4442460 h 4800600"/>
                <a:gd name="connsiteX56" fmla="*/ 6164580 w 6736080"/>
                <a:gd name="connsiteY56" fmla="*/ 4556760 h 4800600"/>
                <a:gd name="connsiteX57" fmla="*/ 6393180 w 6736080"/>
                <a:gd name="connsiteY57" fmla="*/ 4655820 h 4800600"/>
                <a:gd name="connsiteX58" fmla="*/ 6736080 w 6736080"/>
                <a:gd name="connsiteY58" fmla="*/ 4800600 h 4800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6736080" h="4800600">
                  <a:moveTo>
                    <a:pt x="0" y="0"/>
                  </a:moveTo>
                  <a:lnTo>
                    <a:pt x="182880" y="198120"/>
                  </a:lnTo>
                  <a:lnTo>
                    <a:pt x="381000" y="312420"/>
                  </a:lnTo>
                  <a:lnTo>
                    <a:pt x="655320" y="388620"/>
                  </a:lnTo>
                  <a:lnTo>
                    <a:pt x="937260" y="449580"/>
                  </a:lnTo>
                  <a:lnTo>
                    <a:pt x="1150620" y="518160"/>
                  </a:lnTo>
                  <a:lnTo>
                    <a:pt x="1318260" y="708660"/>
                  </a:lnTo>
                  <a:lnTo>
                    <a:pt x="1356360" y="960120"/>
                  </a:lnTo>
                  <a:lnTo>
                    <a:pt x="1150620" y="1310640"/>
                  </a:lnTo>
                  <a:lnTo>
                    <a:pt x="1028700" y="1470660"/>
                  </a:lnTo>
                  <a:lnTo>
                    <a:pt x="975360" y="1691640"/>
                  </a:lnTo>
                  <a:lnTo>
                    <a:pt x="1036320" y="1912620"/>
                  </a:lnTo>
                  <a:lnTo>
                    <a:pt x="1242060" y="2095500"/>
                  </a:lnTo>
                  <a:lnTo>
                    <a:pt x="1653540" y="2186940"/>
                  </a:lnTo>
                  <a:lnTo>
                    <a:pt x="2232660" y="2095500"/>
                  </a:lnTo>
                  <a:lnTo>
                    <a:pt x="2705100" y="1805940"/>
                  </a:lnTo>
                  <a:lnTo>
                    <a:pt x="2910840" y="1470660"/>
                  </a:lnTo>
                  <a:lnTo>
                    <a:pt x="3086100" y="1318260"/>
                  </a:lnTo>
                  <a:lnTo>
                    <a:pt x="3352800" y="1211580"/>
                  </a:lnTo>
                  <a:lnTo>
                    <a:pt x="3573780" y="1181100"/>
                  </a:lnTo>
                  <a:lnTo>
                    <a:pt x="3840480" y="1173480"/>
                  </a:lnTo>
                  <a:lnTo>
                    <a:pt x="4152900" y="1226820"/>
                  </a:lnTo>
                  <a:lnTo>
                    <a:pt x="4404360" y="1325880"/>
                  </a:lnTo>
                  <a:lnTo>
                    <a:pt x="4655820" y="1546860"/>
                  </a:lnTo>
                  <a:lnTo>
                    <a:pt x="4732020" y="1821180"/>
                  </a:lnTo>
                  <a:lnTo>
                    <a:pt x="4564380" y="2125980"/>
                  </a:lnTo>
                  <a:lnTo>
                    <a:pt x="4320540" y="2301240"/>
                  </a:lnTo>
                  <a:lnTo>
                    <a:pt x="4084320" y="2362200"/>
                  </a:lnTo>
                  <a:lnTo>
                    <a:pt x="3657600" y="2392680"/>
                  </a:lnTo>
                  <a:lnTo>
                    <a:pt x="3329940" y="2423160"/>
                  </a:lnTo>
                  <a:lnTo>
                    <a:pt x="3032760" y="2461260"/>
                  </a:lnTo>
                  <a:lnTo>
                    <a:pt x="2720340" y="2560320"/>
                  </a:lnTo>
                  <a:lnTo>
                    <a:pt x="2575560" y="2636520"/>
                  </a:lnTo>
                  <a:lnTo>
                    <a:pt x="2484120" y="2788920"/>
                  </a:lnTo>
                  <a:lnTo>
                    <a:pt x="2392680" y="2994660"/>
                  </a:lnTo>
                  <a:lnTo>
                    <a:pt x="2400300" y="3154680"/>
                  </a:lnTo>
                  <a:lnTo>
                    <a:pt x="2491740" y="3360420"/>
                  </a:lnTo>
                  <a:lnTo>
                    <a:pt x="2727960" y="3543300"/>
                  </a:lnTo>
                  <a:lnTo>
                    <a:pt x="3063240" y="3680460"/>
                  </a:lnTo>
                  <a:lnTo>
                    <a:pt x="3375660" y="3749040"/>
                  </a:lnTo>
                  <a:lnTo>
                    <a:pt x="3771900" y="3741420"/>
                  </a:lnTo>
                  <a:lnTo>
                    <a:pt x="4091940" y="3649980"/>
                  </a:lnTo>
                  <a:lnTo>
                    <a:pt x="4373880" y="3429000"/>
                  </a:lnTo>
                  <a:lnTo>
                    <a:pt x="4526280" y="3086100"/>
                  </a:lnTo>
                  <a:lnTo>
                    <a:pt x="4732020" y="2811780"/>
                  </a:lnTo>
                  <a:lnTo>
                    <a:pt x="4922520" y="2712720"/>
                  </a:lnTo>
                  <a:lnTo>
                    <a:pt x="5196840" y="2628900"/>
                  </a:lnTo>
                  <a:lnTo>
                    <a:pt x="5494020" y="2621280"/>
                  </a:lnTo>
                  <a:lnTo>
                    <a:pt x="5715000" y="2644140"/>
                  </a:lnTo>
                  <a:lnTo>
                    <a:pt x="5943600" y="2827020"/>
                  </a:lnTo>
                  <a:lnTo>
                    <a:pt x="6156960" y="3124200"/>
                  </a:lnTo>
                  <a:lnTo>
                    <a:pt x="6126480" y="3459480"/>
                  </a:lnTo>
                  <a:lnTo>
                    <a:pt x="5890260" y="3810000"/>
                  </a:lnTo>
                  <a:lnTo>
                    <a:pt x="5791200" y="3962400"/>
                  </a:lnTo>
                  <a:lnTo>
                    <a:pt x="5798820" y="4183380"/>
                  </a:lnTo>
                  <a:lnTo>
                    <a:pt x="5981700" y="4442460"/>
                  </a:lnTo>
                  <a:lnTo>
                    <a:pt x="6164580" y="4556760"/>
                  </a:lnTo>
                  <a:lnTo>
                    <a:pt x="6393180" y="4655820"/>
                  </a:lnTo>
                  <a:lnTo>
                    <a:pt x="6736080" y="4800600"/>
                  </a:lnTo>
                </a:path>
              </a:pathLst>
            </a:custGeom>
            <a:noFill/>
            <a:ln w="25400" cap="flat" cmpd="sng" algn="ctr">
              <a:solidFill>
                <a:sysClr val="window" lastClr="FFFFFF"/>
              </a:solidFill>
              <a:prstDash val="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45" name="Group 44"/>
            <p:cNvGrpSpPr/>
            <p:nvPr/>
          </p:nvGrpSpPr>
          <p:grpSpPr>
            <a:xfrm>
              <a:off x="957872" y="835382"/>
              <a:ext cx="924136" cy="924136"/>
              <a:chOff x="-3659141" y="230355"/>
              <a:chExt cx="3530054" cy="3530054"/>
            </a:xfrm>
          </p:grpSpPr>
          <p:sp>
            <p:nvSpPr>
              <p:cNvPr id="46" name="Teardrop 45"/>
              <p:cNvSpPr/>
              <p:nvPr/>
            </p:nvSpPr>
            <p:spPr>
              <a:xfrm rot="8100000">
                <a:off x="-3659141" y="230355"/>
                <a:ext cx="3530054" cy="3530054"/>
              </a:xfrm>
              <a:prstGeom prst="teardrop">
                <a:avLst/>
              </a:prstGeom>
              <a:gradFill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100000">
                    <a:srgbClr val="E7E6E6">
                      <a:lumMod val="93000"/>
                      <a:lumOff val="7000"/>
                    </a:srgbClr>
                  </a:gs>
                </a:gsLst>
                <a:lin ang="108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7" name="Teardrop 46"/>
              <p:cNvSpPr/>
              <p:nvPr/>
            </p:nvSpPr>
            <p:spPr>
              <a:xfrm rot="13500000" flipH="1">
                <a:off x="-3305061" y="584435"/>
                <a:ext cx="2821897" cy="2821897"/>
              </a:xfrm>
              <a:prstGeom prst="teardrop">
                <a:avLst/>
              </a:prstGeom>
              <a:gradFill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100000">
                    <a:srgbClr val="E7E6E6">
                      <a:lumMod val="93000"/>
                      <a:lumOff val="7000"/>
                    </a:srgbClr>
                  </a:gs>
                </a:gsLst>
                <a:lin ang="108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48" name="Oval 47"/>
            <p:cNvSpPr/>
            <p:nvPr/>
          </p:nvSpPr>
          <p:spPr>
            <a:xfrm>
              <a:off x="1117863" y="1011237"/>
              <a:ext cx="604153" cy="604153"/>
            </a:xfrm>
            <a:prstGeom prst="ellipse">
              <a:avLst/>
            </a:prstGeom>
            <a:solidFill>
              <a:sysClr val="window" lastClr="FFFFFF"/>
            </a:solidFill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none"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Impact" pitchFamily="34" charset="0"/>
                  <a:ea typeface="+mn-ea"/>
                  <a:cs typeface="+mn-cs"/>
                </a:rPr>
                <a:t>01</a:t>
              </a:r>
            </a:p>
          </p:txBody>
        </p:sp>
        <p:grpSp>
          <p:nvGrpSpPr>
            <p:cNvPr id="49" name="Group 48"/>
            <p:cNvGrpSpPr/>
            <p:nvPr/>
          </p:nvGrpSpPr>
          <p:grpSpPr>
            <a:xfrm>
              <a:off x="1662745" y="2468570"/>
              <a:ext cx="924136" cy="924136"/>
              <a:chOff x="-3659141" y="230355"/>
              <a:chExt cx="3530054" cy="3530054"/>
            </a:xfrm>
          </p:grpSpPr>
          <p:sp>
            <p:nvSpPr>
              <p:cNvPr id="50" name="Teardrop 49"/>
              <p:cNvSpPr/>
              <p:nvPr/>
            </p:nvSpPr>
            <p:spPr>
              <a:xfrm rot="8100000">
                <a:off x="-3659141" y="230355"/>
                <a:ext cx="3530054" cy="3530054"/>
              </a:xfrm>
              <a:prstGeom prst="teardrop">
                <a:avLst/>
              </a:pr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rgbClr val="E7E6E6">
                      <a:lumMod val="93000"/>
                      <a:lumOff val="7000"/>
                    </a:srgbClr>
                  </a:gs>
                </a:gsLst>
                <a:lin ang="108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1" name="Teardrop 50"/>
              <p:cNvSpPr/>
              <p:nvPr/>
            </p:nvSpPr>
            <p:spPr>
              <a:xfrm rot="13500000" flipH="1">
                <a:off x="-3305062" y="584434"/>
                <a:ext cx="2821896" cy="2821896"/>
              </a:xfrm>
              <a:prstGeom prst="teardrop">
                <a:avLst/>
              </a:pr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rgbClr val="E7E6E6">
                      <a:lumMod val="93000"/>
                      <a:lumOff val="7000"/>
                    </a:srgbClr>
                  </a:gs>
                </a:gsLst>
                <a:lin ang="108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52" name="Oval 51"/>
            <p:cNvSpPr/>
            <p:nvPr/>
          </p:nvSpPr>
          <p:spPr>
            <a:xfrm>
              <a:off x="1822736" y="2644425"/>
              <a:ext cx="604153" cy="604153"/>
            </a:xfrm>
            <a:prstGeom prst="ellipse">
              <a:avLst/>
            </a:prstGeom>
            <a:solidFill>
              <a:sysClr val="window" lastClr="FFFFFF"/>
            </a:solidFill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none"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Impact" pitchFamily="34" charset="0"/>
                  <a:ea typeface="+mn-ea"/>
                  <a:cs typeface="+mn-cs"/>
                </a:rPr>
                <a:t>02</a:t>
              </a:r>
            </a:p>
          </p:txBody>
        </p:sp>
        <p:grpSp>
          <p:nvGrpSpPr>
            <p:cNvPr id="53" name="Group 52"/>
            <p:cNvGrpSpPr/>
            <p:nvPr/>
          </p:nvGrpSpPr>
          <p:grpSpPr>
            <a:xfrm>
              <a:off x="4111140" y="1594780"/>
              <a:ext cx="924136" cy="924136"/>
              <a:chOff x="-3659141" y="230355"/>
              <a:chExt cx="3530054" cy="3530054"/>
            </a:xfrm>
          </p:grpSpPr>
          <p:sp>
            <p:nvSpPr>
              <p:cNvPr id="54" name="Teardrop 53"/>
              <p:cNvSpPr/>
              <p:nvPr/>
            </p:nvSpPr>
            <p:spPr>
              <a:xfrm rot="8100000">
                <a:off x="-3659141" y="230355"/>
                <a:ext cx="3530054" cy="3530054"/>
              </a:xfrm>
              <a:prstGeom prst="teardrop">
                <a:avLst/>
              </a:prstGeom>
              <a:gradFill>
                <a:gsLst>
                  <a:gs pos="0">
                    <a:schemeClr val="accent1">
                      <a:lumMod val="50000"/>
                    </a:schemeClr>
                  </a:gs>
                  <a:gs pos="100000">
                    <a:srgbClr val="E7E6E6">
                      <a:lumMod val="93000"/>
                      <a:lumOff val="7000"/>
                    </a:srgbClr>
                  </a:gs>
                </a:gsLst>
                <a:lin ang="108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5" name="Teardrop 54"/>
              <p:cNvSpPr/>
              <p:nvPr/>
            </p:nvSpPr>
            <p:spPr>
              <a:xfrm rot="13500000" flipH="1">
                <a:off x="-3305062" y="584434"/>
                <a:ext cx="2821896" cy="2821896"/>
              </a:xfrm>
              <a:prstGeom prst="teardrop">
                <a:avLst/>
              </a:prstGeom>
              <a:gradFill>
                <a:gsLst>
                  <a:gs pos="0">
                    <a:schemeClr val="accent1">
                      <a:lumMod val="50000"/>
                    </a:schemeClr>
                  </a:gs>
                  <a:gs pos="100000">
                    <a:srgbClr val="E7E6E6">
                      <a:lumMod val="93000"/>
                      <a:lumOff val="7000"/>
                    </a:srgbClr>
                  </a:gs>
                </a:gsLst>
                <a:lin ang="108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56" name="Oval 55"/>
            <p:cNvSpPr/>
            <p:nvPr/>
          </p:nvSpPr>
          <p:spPr>
            <a:xfrm>
              <a:off x="4271131" y="1770635"/>
              <a:ext cx="604153" cy="604153"/>
            </a:xfrm>
            <a:prstGeom prst="ellipse">
              <a:avLst/>
            </a:prstGeom>
            <a:solidFill>
              <a:sysClr val="window" lastClr="FFFFFF"/>
            </a:solidFill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none"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Impact" pitchFamily="34" charset="0"/>
                  <a:ea typeface="+mn-ea"/>
                  <a:cs typeface="+mn-cs"/>
                </a:rPr>
                <a:t>03</a:t>
              </a:r>
            </a:p>
          </p:txBody>
        </p:sp>
        <p:grpSp>
          <p:nvGrpSpPr>
            <p:cNvPr id="57" name="Group 56"/>
            <p:cNvGrpSpPr/>
            <p:nvPr/>
          </p:nvGrpSpPr>
          <p:grpSpPr>
            <a:xfrm>
              <a:off x="3189420" y="4053005"/>
              <a:ext cx="924136" cy="924136"/>
              <a:chOff x="-3659141" y="230355"/>
              <a:chExt cx="3530054" cy="3530054"/>
            </a:xfrm>
          </p:grpSpPr>
          <p:sp>
            <p:nvSpPr>
              <p:cNvPr id="58" name="Teardrop 57"/>
              <p:cNvSpPr/>
              <p:nvPr/>
            </p:nvSpPr>
            <p:spPr>
              <a:xfrm rot="8100000">
                <a:off x="-3659141" y="230355"/>
                <a:ext cx="3530054" cy="3530054"/>
              </a:xfrm>
              <a:prstGeom prst="teardrop">
                <a:avLst/>
              </a:prstGeom>
              <a:gradFill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100000">
                    <a:srgbClr val="E7E6E6">
                      <a:lumMod val="93000"/>
                      <a:lumOff val="7000"/>
                    </a:srgbClr>
                  </a:gs>
                </a:gsLst>
                <a:lin ang="108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9" name="Teardrop 58"/>
              <p:cNvSpPr/>
              <p:nvPr/>
            </p:nvSpPr>
            <p:spPr>
              <a:xfrm rot="13500000" flipH="1">
                <a:off x="-3305062" y="584434"/>
                <a:ext cx="2821896" cy="2821896"/>
              </a:xfrm>
              <a:prstGeom prst="teardrop">
                <a:avLst/>
              </a:prstGeom>
              <a:gradFill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100000">
                    <a:srgbClr val="E7E6E6">
                      <a:lumMod val="93000"/>
                      <a:lumOff val="7000"/>
                    </a:srgbClr>
                  </a:gs>
                </a:gsLst>
                <a:lin ang="108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60" name="Oval 59"/>
            <p:cNvSpPr/>
            <p:nvPr/>
          </p:nvSpPr>
          <p:spPr>
            <a:xfrm>
              <a:off x="3349411" y="4228860"/>
              <a:ext cx="604153" cy="604153"/>
            </a:xfrm>
            <a:prstGeom prst="ellipse">
              <a:avLst/>
            </a:prstGeom>
            <a:solidFill>
              <a:sysClr val="window" lastClr="FFFFFF"/>
            </a:solidFill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none"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Impact" pitchFamily="34" charset="0"/>
                  <a:ea typeface="+mn-ea"/>
                  <a:cs typeface="+mn-cs"/>
                </a:rPr>
                <a:t>04</a:t>
              </a:r>
            </a:p>
          </p:txBody>
        </p:sp>
        <p:grpSp>
          <p:nvGrpSpPr>
            <p:cNvPr id="61" name="Group 60"/>
            <p:cNvGrpSpPr/>
            <p:nvPr/>
          </p:nvGrpSpPr>
          <p:grpSpPr>
            <a:xfrm>
              <a:off x="5762250" y="3054780"/>
              <a:ext cx="924136" cy="924136"/>
              <a:chOff x="-3659141" y="230355"/>
              <a:chExt cx="3530054" cy="3530054"/>
            </a:xfrm>
          </p:grpSpPr>
          <p:sp>
            <p:nvSpPr>
              <p:cNvPr id="62" name="Teardrop 61"/>
              <p:cNvSpPr/>
              <p:nvPr/>
            </p:nvSpPr>
            <p:spPr>
              <a:xfrm rot="8100000">
                <a:off x="-3659141" y="230355"/>
                <a:ext cx="3530054" cy="3530054"/>
              </a:xfrm>
              <a:prstGeom prst="teardrop">
                <a:avLst/>
              </a:prstGeom>
              <a:gradFill>
                <a:gsLst>
                  <a:gs pos="0">
                    <a:schemeClr val="accent1"/>
                  </a:gs>
                  <a:gs pos="100000">
                    <a:srgbClr val="E7E6E6">
                      <a:lumMod val="93000"/>
                      <a:lumOff val="7000"/>
                    </a:srgbClr>
                  </a:gs>
                </a:gsLst>
                <a:lin ang="108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3" name="Teardrop 62"/>
              <p:cNvSpPr/>
              <p:nvPr/>
            </p:nvSpPr>
            <p:spPr>
              <a:xfrm rot="13500000" flipH="1">
                <a:off x="-3305062" y="584434"/>
                <a:ext cx="2821896" cy="2821896"/>
              </a:xfrm>
              <a:prstGeom prst="teardrop">
                <a:avLst/>
              </a:prstGeom>
              <a:gradFill>
                <a:gsLst>
                  <a:gs pos="0">
                    <a:schemeClr val="accent1"/>
                  </a:gs>
                  <a:gs pos="100000">
                    <a:srgbClr val="E7E6E6">
                      <a:lumMod val="93000"/>
                      <a:lumOff val="7000"/>
                    </a:srgbClr>
                  </a:gs>
                </a:gsLst>
                <a:lin ang="108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64" name="Oval 63"/>
            <p:cNvSpPr/>
            <p:nvPr/>
          </p:nvSpPr>
          <p:spPr>
            <a:xfrm>
              <a:off x="5922241" y="3230635"/>
              <a:ext cx="604153" cy="604153"/>
            </a:xfrm>
            <a:prstGeom prst="ellipse">
              <a:avLst/>
            </a:prstGeom>
            <a:solidFill>
              <a:sysClr val="window" lastClr="FFFFFF"/>
            </a:solidFill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none"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Impact" pitchFamily="34" charset="0"/>
                  <a:ea typeface="+mn-ea"/>
                  <a:cs typeface="+mn-cs"/>
                </a:rPr>
                <a:t>05</a:t>
              </a:r>
            </a:p>
          </p:txBody>
        </p:sp>
        <p:grpSp>
          <p:nvGrpSpPr>
            <p:cNvPr id="65" name="Group 64"/>
            <p:cNvGrpSpPr/>
            <p:nvPr/>
          </p:nvGrpSpPr>
          <p:grpSpPr>
            <a:xfrm>
              <a:off x="6578585" y="5128345"/>
              <a:ext cx="924136" cy="924136"/>
              <a:chOff x="-3659141" y="230355"/>
              <a:chExt cx="3530054" cy="3530054"/>
            </a:xfrm>
          </p:grpSpPr>
          <p:sp>
            <p:nvSpPr>
              <p:cNvPr id="66" name="Teardrop 65"/>
              <p:cNvSpPr/>
              <p:nvPr/>
            </p:nvSpPr>
            <p:spPr>
              <a:xfrm rot="8100000">
                <a:off x="-3659141" y="230355"/>
                <a:ext cx="3530054" cy="3530054"/>
              </a:xfrm>
              <a:prstGeom prst="teardrop">
                <a:avLst/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rgbClr val="E7E6E6">
                      <a:lumMod val="93000"/>
                      <a:lumOff val="7000"/>
                    </a:srgbClr>
                  </a:gs>
                </a:gsLst>
                <a:lin ang="108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7" name="Teardrop 66"/>
              <p:cNvSpPr/>
              <p:nvPr/>
            </p:nvSpPr>
            <p:spPr>
              <a:xfrm rot="13500000" flipH="1">
                <a:off x="-3305062" y="584434"/>
                <a:ext cx="2821896" cy="2821896"/>
              </a:xfrm>
              <a:prstGeom prst="teardrop">
                <a:avLst/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rgbClr val="E7E6E6">
                      <a:lumMod val="93000"/>
                      <a:lumOff val="7000"/>
                    </a:srgbClr>
                  </a:gs>
                </a:gsLst>
                <a:lin ang="108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68" name="Oval 67"/>
            <p:cNvSpPr/>
            <p:nvPr/>
          </p:nvSpPr>
          <p:spPr>
            <a:xfrm>
              <a:off x="6738576" y="5304200"/>
              <a:ext cx="604153" cy="604153"/>
            </a:xfrm>
            <a:prstGeom prst="ellipse">
              <a:avLst/>
            </a:prstGeom>
            <a:solidFill>
              <a:sysClr val="window" lastClr="FFFFFF"/>
            </a:solidFill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none"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Impact" pitchFamily="34" charset="0"/>
                  <a:ea typeface="+mn-ea"/>
                  <a:cs typeface="+mn-cs"/>
                </a:rPr>
                <a:t>06</a:t>
              </a: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2435376" y="942975"/>
              <a:ext cx="137462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IN" sz="1100" dirty="0">
                  <a:solidFill>
                    <a:prstClr val="black"/>
                  </a:solidFill>
                  <a:latin typeface="+mn-lt"/>
                  <a:ea typeface="+mn-ea"/>
                </a:rPr>
                <a:t>Download this awesome diagram. Bring your presentation to life.</a:t>
              </a: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5646978" y="1537617"/>
              <a:ext cx="137462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IN" sz="1100" dirty="0">
                  <a:solidFill>
                    <a:prstClr val="black"/>
                  </a:solidFill>
                  <a:latin typeface="+mn-lt"/>
                  <a:ea typeface="+mn-ea"/>
                </a:rPr>
                <a:t>Download this awesome diagram. Bring your presentation to life.</a:t>
              </a: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7127453" y="2909297"/>
              <a:ext cx="137462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IN" sz="1100" dirty="0">
                  <a:solidFill>
                    <a:prstClr val="black"/>
                  </a:solidFill>
                  <a:latin typeface="+mn-lt"/>
                  <a:ea typeface="+mn-ea"/>
                </a:rPr>
                <a:t>Download this awesome diagram. Bring your presentation to life.</a:t>
              </a: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873257" y="3825240"/>
              <a:ext cx="137462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IN" sz="1100" dirty="0">
                  <a:solidFill>
                    <a:prstClr val="black"/>
                  </a:solidFill>
                  <a:latin typeface="+mn-lt"/>
                  <a:ea typeface="+mn-ea"/>
                </a:rPr>
                <a:t>Download this awesome diagram. Bring your presentation to life.</a:t>
              </a: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2018493" y="5304200"/>
              <a:ext cx="137462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IN" sz="1100" dirty="0">
                  <a:solidFill>
                    <a:prstClr val="black"/>
                  </a:solidFill>
                  <a:latin typeface="+mn-lt"/>
                  <a:ea typeface="+mn-ea"/>
                </a:rPr>
                <a:t>Download this awesome diagram. Bring your presentation to life.</a:t>
              </a: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4598770" y="5831294"/>
              <a:ext cx="137462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IN" sz="1100" dirty="0">
                  <a:solidFill>
                    <a:prstClr val="black"/>
                  </a:solidFill>
                  <a:latin typeface="+mn-lt"/>
                  <a:ea typeface="+mn-ea"/>
                </a:rPr>
                <a:t>Download this awesome diagram. Bring your presentation to life.</a:t>
              </a:r>
            </a:p>
          </p:txBody>
        </p:sp>
        <p:sp>
          <p:nvSpPr>
            <p:cNvPr id="76" name="TextBox 75"/>
            <p:cNvSpPr txBox="1"/>
            <p:nvPr/>
          </p:nvSpPr>
          <p:spPr>
            <a:xfrm rot="16200000">
              <a:off x="2040851" y="1164281"/>
              <a:ext cx="519373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IN" sz="2000" b="1" dirty="0">
                  <a:latin typeface="+mn-lt"/>
                  <a:ea typeface="+mn-ea"/>
                </a:rPr>
                <a:t>TEXT</a:t>
              </a:r>
            </a:p>
          </p:txBody>
        </p:sp>
        <p:sp>
          <p:nvSpPr>
            <p:cNvPr id="77" name="TextBox 76"/>
            <p:cNvSpPr txBox="1"/>
            <p:nvPr/>
          </p:nvSpPr>
          <p:spPr>
            <a:xfrm rot="16200000">
              <a:off x="483992" y="4016422"/>
              <a:ext cx="519373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IN" sz="2000" b="1" dirty="0">
                  <a:solidFill>
                    <a:sysClr val="windowText" lastClr="000000"/>
                  </a:solidFill>
                  <a:latin typeface="+mn-lt"/>
                  <a:ea typeface="+mn-ea"/>
                </a:rPr>
                <a:t>TEXT</a:t>
              </a:r>
            </a:p>
          </p:txBody>
        </p:sp>
        <p:sp>
          <p:nvSpPr>
            <p:cNvPr id="78" name="TextBox 77"/>
            <p:cNvSpPr txBox="1"/>
            <p:nvPr/>
          </p:nvSpPr>
          <p:spPr>
            <a:xfrm rot="16200000">
              <a:off x="5233403" y="1768448"/>
              <a:ext cx="519373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IN" sz="2000" b="1" dirty="0">
                  <a:solidFill>
                    <a:sysClr val="windowText" lastClr="000000"/>
                  </a:solidFill>
                  <a:latin typeface="+mn-lt"/>
                  <a:ea typeface="+mn-ea"/>
                </a:rPr>
                <a:t>TEXT</a:t>
              </a:r>
            </a:p>
          </p:txBody>
        </p:sp>
        <p:sp>
          <p:nvSpPr>
            <p:cNvPr id="79" name="TextBox 78"/>
            <p:cNvSpPr txBox="1"/>
            <p:nvPr/>
          </p:nvSpPr>
          <p:spPr>
            <a:xfrm rot="16200000">
              <a:off x="6758667" y="3179036"/>
              <a:ext cx="519373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IN" sz="2000" b="1" dirty="0">
                  <a:solidFill>
                    <a:sysClr val="windowText" lastClr="000000"/>
                  </a:solidFill>
                  <a:latin typeface="+mn-lt"/>
                  <a:ea typeface="+mn-ea"/>
                </a:rPr>
                <a:t>TEXT</a:t>
              </a:r>
            </a:p>
          </p:txBody>
        </p:sp>
        <p:sp>
          <p:nvSpPr>
            <p:cNvPr id="80" name="TextBox 79"/>
            <p:cNvSpPr txBox="1"/>
            <p:nvPr/>
          </p:nvSpPr>
          <p:spPr>
            <a:xfrm rot="16200000">
              <a:off x="1604918" y="5503477"/>
              <a:ext cx="519373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IN" sz="2000" b="1" dirty="0">
                  <a:latin typeface="+mn-lt"/>
                  <a:ea typeface="+mn-ea"/>
                </a:rPr>
                <a:t>TEXT</a:t>
              </a:r>
            </a:p>
          </p:txBody>
        </p:sp>
        <p:sp>
          <p:nvSpPr>
            <p:cNvPr id="81" name="TextBox 80"/>
            <p:cNvSpPr txBox="1"/>
            <p:nvPr/>
          </p:nvSpPr>
          <p:spPr>
            <a:xfrm rot="16200000">
              <a:off x="4227728" y="6077455"/>
              <a:ext cx="519373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IN" sz="2000" b="1" dirty="0">
                  <a:latin typeface="+mn-lt"/>
                  <a:ea typeface="+mn-ea"/>
                </a:rPr>
                <a:t>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5274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ROADMAP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Circular Roadmap for Process Flow</a:t>
            </a:r>
          </a:p>
        </p:txBody>
      </p:sp>
      <p:grpSp>
        <p:nvGrpSpPr>
          <p:cNvPr id="43" name="Group 42"/>
          <p:cNvGrpSpPr/>
          <p:nvPr/>
        </p:nvGrpSpPr>
        <p:grpSpPr>
          <a:xfrm>
            <a:off x="304800" y="835382"/>
            <a:ext cx="8197277" cy="5819638"/>
            <a:chOff x="304800" y="835382"/>
            <a:chExt cx="8197277" cy="5819638"/>
          </a:xfrm>
        </p:grpSpPr>
        <p:sp>
          <p:nvSpPr>
            <p:cNvPr id="44" name="Freeform 10"/>
            <p:cNvSpPr>
              <a:spLocks/>
            </p:cNvSpPr>
            <p:nvPr/>
          </p:nvSpPr>
          <p:spPr bwMode="auto">
            <a:xfrm>
              <a:off x="312307" y="1467485"/>
              <a:ext cx="7600928" cy="5187535"/>
            </a:xfrm>
            <a:custGeom>
              <a:avLst/>
              <a:gdLst>
                <a:gd name="T0" fmla="*/ 1920 w 3392"/>
                <a:gd name="T1" fmla="*/ 516 h 2299"/>
                <a:gd name="T2" fmla="*/ 2060 w 3392"/>
                <a:gd name="T3" fmla="*/ 560 h 2299"/>
                <a:gd name="T4" fmla="*/ 1316 w 3392"/>
                <a:gd name="T5" fmla="*/ 1144 h 2299"/>
                <a:gd name="T6" fmla="*/ 1412 w 3392"/>
                <a:gd name="T7" fmla="*/ 1540 h 2299"/>
                <a:gd name="T8" fmla="*/ 1524 w 3392"/>
                <a:gd name="T9" fmla="*/ 1644 h 2299"/>
                <a:gd name="T10" fmla="*/ 1848 w 3392"/>
                <a:gd name="T11" fmla="*/ 1464 h 2299"/>
                <a:gd name="T12" fmla="*/ 2440 w 3392"/>
                <a:gd name="T13" fmla="*/ 1076 h 2299"/>
                <a:gd name="T14" fmla="*/ 2644 w 3392"/>
                <a:gd name="T15" fmla="*/ 1208 h 2299"/>
                <a:gd name="T16" fmla="*/ 2680 w 3392"/>
                <a:gd name="T17" fmla="*/ 1144 h 2299"/>
                <a:gd name="T18" fmla="*/ 2848 w 3392"/>
                <a:gd name="T19" fmla="*/ 1572 h 2299"/>
                <a:gd name="T20" fmla="*/ 2904 w 3392"/>
                <a:gd name="T21" fmla="*/ 1960 h 2299"/>
                <a:gd name="T22" fmla="*/ 3020 w 3392"/>
                <a:gd name="T23" fmla="*/ 2116 h 2299"/>
                <a:gd name="T24" fmla="*/ 3192 w 3392"/>
                <a:gd name="T25" fmla="*/ 1960 h 2299"/>
                <a:gd name="T26" fmla="*/ 3388 w 3392"/>
                <a:gd name="T27" fmla="*/ 2268 h 2299"/>
                <a:gd name="T28" fmla="*/ 2820 w 3392"/>
                <a:gd name="T29" fmla="*/ 2276 h 2299"/>
                <a:gd name="T30" fmla="*/ 2892 w 3392"/>
                <a:gd name="T31" fmla="*/ 2204 h 2299"/>
                <a:gd name="T32" fmla="*/ 2444 w 3392"/>
                <a:gd name="T33" fmla="*/ 1836 h 2299"/>
                <a:gd name="T34" fmla="*/ 2224 w 3392"/>
                <a:gd name="T35" fmla="*/ 1252 h 2299"/>
                <a:gd name="T36" fmla="*/ 960 w 3392"/>
                <a:gd name="T37" fmla="*/ 1424 h 2299"/>
                <a:gd name="T38" fmla="*/ 1528 w 3392"/>
                <a:gd name="T39" fmla="*/ 980 h 2299"/>
                <a:gd name="T40" fmla="*/ 1976 w 3392"/>
                <a:gd name="T41" fmla="*/ 680 h 2299"/>
                <a:gd name="T42" fmla="*/ 1232 w 3392"/>
                <a:gd name="T43" fmla="*/ 828 h 2299"/>
                <a:gd name="T44" fmla="*/ 412 w 3392"/>
                <a:gd name="T45" fmla="*/ 512 h 2299"/>
                <a:gd name="T46" fmla="*/ 0 w 3392"/>
                <a:gd name="T47" fmla="*/ 4 h 2299"/>
                <a:gd name="T48" fmla="*/ 224 w 3392"/>
                <a:gd name="T49" fmla="*/ 76 h 2299"/>
                <a:gd name="T50" fmla="*/ 476 w 3392"/>
                <a:gd name="T51" fmla="*/ 188 h 2299"/>
                <a:gd name="T52" fmla="*/ 528 w 3392"/>
                <a:gd name="T53" fmla="*/ 156 h 2299"/>
                <a:gd name="T54" fmla="*/ 516 w 3392"/>
                <a:gd name="T55" fmla="*/ 632 h 2299"/>
                <a:gd name="T56" fmla="*/ 780 w 3392"/>
                <a:gd name="T57" fmla="*/ 932 h 2299"/>
                <a:gd name="T58" fmla="*/ 864 w 3392"/>
                <a:gd name="T59" fmla="*/ 864 h 2299"/>
                <a:gd name="T60" fmla="*/ 1244 w 3392"/>
                <a:gd name="T61" fmla="*/ 540 h 2299"/>
                <a:gd name="T62" fmla="*/ 1896 w 3392"/>
                <a:gd name="T63" fmla="*/ 540 h 2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392" h="2299">
                  <a:moveTo>
                    <a:pt x="1916" y="540"/>
                  </a:moveTo>
                  <a:cubicBezTo>
                    <a:pt x="1917" y="532"/>
                    <a:pt x="1919" y="524"/>
                    <a:pt x="1920" y="516"/>
                  </a:cubicBezTo>
                  <a:cubicBezTo>
                    <a:pt x="1927" y="507"/>
                    <a:pt x="1933" y="497"/>
                    <a:pt x="1940" y="488"/>
                  </a:cubicBezTo>
                  <a:cubicBezTo>
                    <a:pt x="1992" y="495"/>
                    <a:pt x="2026" y="533"/>
                    <a:pt x="2060" y="560"/>
                  </a:cubicBezTo>
                  <a:cubicBezTo>
                    <a:pt x="2248" y="707"/>
                    <a:pt x="2161" y="916"/>
                    <a:pt x="1996" y="1016"/>
                  </a:cubicBezTo>
                  <a:cubicBezTo>
                    <a:pt x="1826" y="1119"/>
                    <a:pt x="1517" y="1063"/>
                    <a:pt x="1316" y="1144"/>
                  </a:cubicBezTo>
                  <a:cubicBezTo>
                    <a:pt x="1167" y="1204"/>
                    <a:pt x="1090" y="1352"/>
                    <a:pt x="1244" y="1468"/>
                  </a:cubicBezTo>
                  <a:cubicBezTo>
                    <a:pt x="1293" y="1505"/>
                    <a:pt x="1355" y="1506"/>
                    <a:pt x="1412" y="1540"/>
                  </a:cubicBezTo>
                  <a:cubicBezTo>
                    <a:pt x="1433" y="1573"/>
                    <a:pt x="1455" y="1607"/>
                    <a:pt x="1476" y="1640"/>
                  </a:cubicBezTo>
                  <a:cubicBezTo>
                    <a:pt x="1489" y="1649"/>
                    <a:pt x="1506" y="1648"/>
                    <a:pt x="1524" y="1644"/>
                  </a:cubicBezTo>
                  <a:cubicBezTo>
                    <a:pt x="1520" y="1616"/>
                    <a:pt x="1545" y="1570"/>
                    <a:pt x="1568" y="1556"/>
                  </a:cubicBezTo>
                  <a:cubicBezTo>
                    <a:pt x="1679" y="1511"/>
                    <a:pt x="1755" y="1536"/>
                    <a:pt x="1848" y="1464"/>
                  </a:cubicBezTo>
                  <a:cubicBezTo>
                    <a:pt x="1911" y="1415"/>
                    <a:pt x="1931" y="1328"/>
                    <a:pt x="1976" y="1260"/>
                  </a:cubicBezTo>
                  <a:cubicBezTo>
                    <a:pt x="2054" y="1144"/>
                    <a:pt x="2226" y="1039"/>
                    <a:pt x="2440" y="1076"/>
                  </a:cubicBezTo>
                  <a:cubicBezTo>
                    <a:pt x="2492" y="1085"/>
                    <a:pt x="2536" y="1083"/>
                    <a:pt x="2572" y="1104"/>
                  </a:cubicBezTo>
                  <a:cubicBezTo>
                    <a:pt x="2585" y="1141"/>
                    <a:pt x="2611" y="1190"/>
                    <a:pt x="2644" y="1208"/>
                  </a:cubicBezTo>
                  <a:cubicBezTo>
                    <a:pt x="2645" y="1208"/>
                    <a:pt x="2647" y="1208"/>
                    <a:pt x="2648" y="1208"/>
                  </a:cubicBezTo>
                  <a:cubicBezTo>
                    <a:pt x="2650" y="1177"/>
                    <a:pt x="2664" y="1162"/>
                    <a:pt x="2680" y="1144"/>
                  </a:cubicBezTo>
                  <a:cubicBezTo>
                    <a:pt x="2685" y="1144"/>
                    <a:pt x="2691" y="1144"/>
                    <a:pt x="2696" y="1144"/>
                  </a:cubicBezTo>
                  <a:cubicBezTo>
                    <a:pt x="2795" y="1229"/>
                    <a:pt x="2946" y="1381"/>
                    <a:pt x="2848" y="1572"/>
                  </a:cubicBezTo>
                  <a:cubicBezTo>
                    <a:pt x="2814" y="1638"/>
                    <a:pt x="2687" y="1696"/>
                    <a:pt x="2708" y="1804"/>
                  </a:cubicBezTo>
                  <a:cubicBezTo>
                    <a:pt x="2728" y="1908"/>
                    <a:pt x="2830" y="1908"/>
                    <a:pt x="2904" y="1960"/>
                  </a:cubicBezTo>
                  <a:cubicBezTo>
                    <a:pt x="2946" y="1989"/>
                    <a:pt x="2960" y="2073"/>
                    <a:pt x="2980" y="2100"/>
                  </a:cubicBezTo>
                  <a:cubicBezTo>
                    <a:pt x="2993" y="2105"/>
                    <a:pt x="3007" y="2111"/>
                    <a:pt x="3020" y="2116"/>
                  </a:cubicBezTo>
                  <a:cubicBezTo>
                    <a:pt x="3069" y="2043"/>
                    <a:pt x="3116" y="2011"/>
                    <a:pt x="3184" y="1960"/>
                  </a:cubicBezTo>
                  <a:cubicBezTo>
                    <a:pt x="3187" y="1960"/>
                    <a:pt x="3189" y="1960"/>
                    <a:pt x="3192" y="1960"/>
                  </a:cubicBezTo>
                  <a:cubicBezTo>
                    <a:pt x="3259" y="2060"/>
                    <a:pt x="3325" y="2160"/>
                    <a:pt x="3392" y="2260"/>
                  </a:cubicBezTo>
                  <a:cubicBezTo>
                    <a:pt x="3391" y="2263"/>
                    <a:pt x="3389" y="2265"/>
                    <a:pt x="3388" y="2268"/>
                  </a:cubicBezTo>
                  <a:cubicBezTo>
                    <a:pt x="3251" y="2272"/>
                    <a:pt x="3113" y="2276"/>
                    <a:pt x="2976" y="2280"/>
                  </a:cubicBezTo>
                  <a:cubicBezTo>
                    <a:pt x="2933" y="2280"/>
                    <a:pt x="2852" y="2299"/>
                    <a:pt x="2820" y="2276"/>
                  </a:cubicBezTo>
                  <a:cubicBezTo>
                    <a:pt x="2828" y="2267"/>
                    <a:pt x="2836" y="2257"/>
                    <a:pt x="2844" y="2248"/>
                  </a:cubicBezTo>
                  <a:cubicBezTo>
                    <a:pt x="2860" y="2233"/>
                    <a:pt x="2876" y="2219"/>
                    <a:pt x="2892" y="2204"/>
                  </a:cubicBezTo>
                  <a:cubicBezTo>
                    <a:pt x="2891" y="2201"/>
                    <a:pt x="2889" y="2199"/>
                    <a:pt x="2888" y="2196"/>
                  </a:cubicBezTo>
                  <a:cubicBezTo>
                    <a:pt x="2740" y="2149"/>
                    <a:pt x="2474" y="1995"/>
                    <a:pt x="2444" y="1836"/>
                  </a:cubicBezTo>
                  <a:cubicBezTo>
                    <a:pt x="2404" y="1624"/>
                    <a:pt x="2871" y="1392"/>
                    <a:pt x="2548" y="1244"/>
                  </a:cubicBezTo>
                  <a:cubicBezTo>
                    <a:pt x="2461" y="1204"/>
                    <a:pt x="2304" y="1208"/>
                    <a:pt x="2224" y="1252"/>
                  </a:cubicBezTo>
                  <a:cubicBezTo>
                    <a:pt x="2076" y="1333"/>
                    <a:pt x="2053" y="1514"/>
                    <a:pt x="1924" y="1608"/>
                  </a:cubicBezTo>
                  <a:cubicBezTo>
                    <a:pt x="1645" y="1811"/>
                    <a:pt x="1058" y="1741"/>
                    <a:pt x="960" y="1424"/>
                  </a:cubicBezTo>
                  <a:cubicBezTo>
                    <a:pt x="934" y="1340"/>
                    <a:pt x="955" y="1248"/>
                    <a:pt x="988" y="1192"/>
                  </a:cubicBezTo>
                  <a:cubicBezTo>
                    <a:pt x="1092" y="1018"/>
                    <a:pt x="1283" y="1017"/>
                    <a:pt x="1528" y="980"/>
                  </a:cubicBezTo>
                  <a:cubicBezTo>
                    <a:pt x="1616" y="967"/>
                    <a:pt x="1692" y="981"/>
                    <a:pt x="1764" y="960"/>
                  </a:cubicBezTo>
                  <a:cubicBezTo>
                    <a:pt x="1857" y="932"/>
                    <a:pt x="2075" y="819"/>
                    <a:pt x="1976" y="680"/>
                  </a:cubicBezTo>
                  <a:cubicBezTo>
                    <a:pt x="1898" y="570"/>
                    <a:pt x="1619" y="511"/>
                    <a:pt x="1452" y="580"/>
                  </a:cubicBezTo>
                  <a:cubicBezTo>
                    <a:pt x="1340" y="626"/>
                    <a:pt x="1302" y="740"/>
                    <a:pt x="1232" y="828"/>
                  </a:cubicBezTo>
                  <a:cubicBezTo>
                    <a:pt x="1124" y="963"/>
                    <a:pt x="858" y="1058"/>
                    <a:pt x="616" y="992"/>
                  </a:cubicBezTo>
                  <a:cubicBezTo>
                    <a:pt x="386" y="929"/>
                    <a:pt x="287" y="758"/>
                    <a:pt x="412" y="512"/>
                  </a:cubicBezTo>
                  <a:cubicBezTo>
                    <a:pt x="440" y="456"/>
                    <a:pt x="545" y="364"/>
                    <a:pt x="488" y="280"/>
                  </a:cubicBezTo>
                  <a:cubicBezTo>
                    <a:pt x="394" y="141"/>
                    <a:pt x="90" y="180"/>
                    <a:pt x="0" y="4"/>
                  </a:cubicBezTo>
                  <a:cubicBezTo>
                    <a:pt x="0" y="3"/>
                    <a:pt x="0" y="1"/>
                    <a:pt x="0" y="0"/>
                  </a:cubicBezTo>
                  <a:cubicBezTo>
                    <a:pt x="75" y="25"/>
                    <a:pt x="149" y="51"/>
                    <a:pt x="224" y="76"/>
                  </a:cubicBezTo>
                  <a:cubicBezTo>
                    <a:pt x="297" y="92"/>
                    <a:pt x="371" y="108"/>
                    <a:pt x="444" y="124"/>
                  </a:cubicBezTo>
                  <a:cubicBezTo>
                    <a:pt x="455" y="145"/>
                    <a:pt x="465" y="167"/>
                    <a:pt x="476" y="188"/>
                  </a:cubicBezTo>
                  <a:cubicBezTo>
                    <a:pt x="487" y="191"/>
                    <a:pt x="497" y="193"/>
                    <a:pt x="508" y="196"/>
                  </a:cubicBezTo>
                  <a:cubicBezTo>
                    <a:pt x="511" y="175"/>
                    <a:pt x="516" y="167"/>
                    <a:pt x="528" y="156"/>
                  </a:cubicBezTo>
                  <a:cubicBezTo>
                    <a:pt x="630" y="185"/>
                    <a:pt x="715" y="317"/>
                    <a:pt x="656" y="452"/>
                  </a:cubicBezTo>
                  <a:cubicBezTo>
                    <a:pt x="609" y="512"/>
                    <a:pt x="563" y="572"/>
                    <a:pt x="516" y="632"/>
                  </a:cubicBezTo>
                  <a:cubicBezTo>
                    <a:pt x="450" y="799"/>
                    <a:pt x="637" y="853"/>
                    <a:pt x="756" y="876"/>
                  </a:cubicBezTo>
                  <a:cubicBezTo>
                    <a:pt x="768" y="893"/>
                    <a:pt x="776" y="905"/>
                    <a:pt x="780" y="932"/>
                  </a:cubicBezTo>
                  <a:cubicBezTo>
                    <a:pt x="775" y="933"/>
                    <a:pt x="769" y="935"/>
                    <a:pt x="764" y="936"/>
                  </a:cubicBezTo>
                  <a:cubicBezTo>
                    <a:pt x="849" y="939"/>
                    <a:pt x="811" y="888"/>
                    <a:pt x="864" y="864"/>
                  </a:cubicBezTo>
                  <a:cubicBezTo>
                    <a:pt x="954" y="824"/>
                    <a:pt x="1020" y="814"/>
                    <a:pt x="1088" y="760"/>
                  </a:cubicBezTo>
                  <a:cubicBezTo>
                    <a:pt x="1159" y="704"/>
                    <a:pt x="1187" y="611"/>
                    <a:pt x="1244" y="540"/>
                  </a:cubicBezTo>
                  <a:cubicBezTo>
                    <a:pt x="1334" y="428"/>
                    <a:pt x="1617" y="370"/>
                    <a:pt x="1808" y="436"/>
                  </a:cubicBezTo>
                  <a:cubicBezTo>
                    <a:pt x="1850" y="450"/>
                    <a:pt x="1867" y="511"/>
                    <a:pt x="1896" y="540"/>
                  </a:cubicBezTo>
                  <a:cubicBezTo>
                    <a:pt x="1903" y="540"/>
                    <a:pt x="1909" y="540"/>
                    <a:pt x="1916" y="540"/>
                  </a:cubicBezTo>
                  <a:close/>
                </a:path>
              </a:pathLst>
            </a:custGeom>
            <a:solidFill>
              <a:sysClr val="window" lastClr="FFFFFF">
                <a:lumMod val="50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kern="0" dirty="0" smtClean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5" name="Freeform 44"/>
            <p:cNvSpPr/>
            <p:nvPr/>
          </p:nvSpPr>
          <p:spPr>
            <a:xfrm>
              <a:off x="304800" y="1424940"/>
              <a:ext cx="6736080" cy="4800600"/>
            </a:xfrm>
            <a:custGeom>
              <a:avLst/>
              <a:gdLst>
                <a:gd name="connsiteX0" fmla="*/ 0 w 6736080"/>
                <a:gd name="connsiteY0" fmla="*/ 0 h 4800600"/>
                <a:gd name="connsiteX1" fmla="*/ 182880 w 6736080"/>
                <a:gd name="connsiteY1" fmla="*/ 198120 h 4800600"/>
                <a:gd name="connsiteX2" fmla="*/ 381000 w 6736080"/>
                <a:gd name="connsiteY2" fmla="*/ 312420 h 4800600"/>
                <a:gd name="connsiteX3" fmla="*/ 655320 w 6736080"/>
                <a:gd name="connsiteY3" fmla="*/ 388620 h 4800600"/>
                <a:gd name="connsiteX4" fmla="*/ 937260 w 6736080"/>
                <a:gd name="connsiteY4" fmla="*/ 449580 h 4800600"/>
                <a:gd name="connsiteX5" fmla="*/ 1150620 w 6736080"/>
                <a:gd name="connsiteY5" fmla="*/ 518160 h 4800600"/>
                <a:gd name="connsiteX6" fmla="*/ 1318260 w 6736080"/>
                <a:gd name="connsiteY6" fmla="*/ 708660 h 4800600"/>
                <a:gd name="connsiteX7" fmla="*/ 1356360 w 6736080"/>
                <a:gd name="connsiteY7" fmla="*/ 960120 h 4800600"/>
                <a:gd name="connsiteX8" fmla="*/ 1150620 w 6736080"/>
                <a:gd name="connsiteY8" fmla="*/ 1310640 h 4800600"/>
                <a:gd name="connsiteX9" fmla="*/ 1028700 w 6736080"/>
                <a:gd name="connsiteY9" fmla="*/ 1470660 h 4800600"/>
                <a:gd name="connsiteX10" fmla="*/ 975360 w 6736080"/>
                <a:gd name="connsiteY10" fmla="*/ 1691640 h 4800600"/>
                <a:gd name="connsiteX11" fmla="*/ 1036320 w 6736080"/>
                <a:gd name="connsiteY11" fmla="*/ 1912620 h 4800600"/>
                <a:gd name="connsiteX12" fmla="*/ 1242060 w 6736080"/>
                <a:gd name="connsiteY12" fmla="*/ 2095500 h 4800600"/>
                <a:gd name="connsiteX13" fmla="*/ 1653540 w 6736080"/>
                <a:gd name="connsiteY13" fmla="*/ 2186940 h 4800600"/>
                <a:gd name="connsiteX14" fmla="*/ 2232660 w 6736080"/>
                <a:gd name="connsiteY14" fmla="*/ 2095500 h 4800600"/>
                <a:gd name="connsiteX15" fmla="*/ 2705100 w 6736080"/>
                <a:gd name="connsiteY15" fmla="*/ 1805940 h 4800600"/>
                <a:gd name="connsiteX16" fmla="*/ 2910840 w 6736080"/>
                <a:gd name="connsiteY16" fmla="*/ 1470660 h 4800600"/>
                <a:gd name="connsiteX17" fmla="*/ 3086100 w 6736080"/>
                <a:gd name="connsiteY17" fmla="*/ 1318260 h 4800600"/>
                <a:gd name="connsiteX18" fmla="*/ 3352800 w 6736080"/>
                <a:gd name="connsiteY18" fmla="*/ 1211580 h 4800600"/>
                <a:gd name="connsiteX19" fmla="*/ 3573780 w 6736080"/>
                <a:gd name="connsiteY19" fmla="*/ 1181100 h 4800600"/>
                <a:gd name="connsiteX20" fmla="*/ 3840480 w 6736080"/>
                <a:gd name="connsiteY20" fmla="*/ 1173480 h 4800600"/>
                <a:gd name="connsiteX21" fmla="*/ 4152900 w 6736080"/>
                <a:gd name="connsiteY21" fmla="*/ 1226820 h 4800600"/>
                <a:gd name="connsiteX22" fmla="*/ 4404360 w 6736080"/>
                <a:gd name="connsiteY22" fmla="*/ 1325880 h 4800600"/>
                <a:gd name="connsiteX23" fmla="*/ 4655820 w 6736080"/>
                <a:gd name="connsiteY23" fmla="*/ 1546860 h 4800600"/>
                <a:gd name="connsiteX24" fmla="*/ 4732020 w 6736080"/>
                <a:gd name="connsiteY24" fmla="*/ 1821180 h 4800600"/>
                <a:gd name="connsiteX25" fmla="*/ 4564380 w 6736080"/>
                <a:gd name="connsiteY25" fmla="*/ 2125980 h 4800600"/>
                <a:gd name="connsiteX26" fmla="*/ 4320540 w 6736080"/>
                <a:gd name="connsiteY26" fmla="*/ 2301240 h 4800600"/>
                <a:gd name="connsiteX27" fmla="*/ 4084320 w 6736080"/>
                <a:gd name="connsiteY27" fmla="*/ 2362200 h 4800600"/>
                <a:gd name="connsiteX28" fmla="*/ 3657600 w 6736080"/>
                <a:gd name="connsiteY28" fmla="*/ 2392680 h 4800600"/>
                <a:gd name="connsiteX29" fmla="*/ 3329940 w 6736080"/>
                <a:gd name="connsiteY29" fmla="*/ 2423160 h 4800600"/>
                <a:gd name="connsiteX30" fmla="*/ 3032760 w 6736080"/>
                <a:gd name="connsiteY30" fmla="*/ 2461260 h 4800600"/>
                <a:gd name="connsiteX31" fmla="*/ 2720340 w 6736080"/>
                <a:gd name="connsiteY31" fmla="*/ 2560320 h 4800600"/>
                <a:gd name="connsiteX32" fmla="*/ 2575560 w 6736080"/>
                <a:gd name="connsiteY32" fmla="*/ 2636520 h 4800600"/>
                <a:gd name="connsiteX33" fmla="*/ 2484120 w 6736080"/>
                <a:gd name="connsiteY33" fmla="*/ 2788920 h 4800600"/>
                <a:gd name="connsiteX34" fmla="*/ 2392680 w 6736080"/>
                <a:gd name="connsiteY34" fmla="*/ 2994660 h 4800600"/>
                <a:gd name="connsiteX35" fmla="*/ 2400300 w 6736080"/>
                <a:gd name="connsiteY35" fmla="*/ 3154680 h 4800600"/>
                <a:gd name="connsiteX36" fmla="*/ 2491740 w 6736080"/>
                <a:gd name="connsiteY36" fmla="*/ 3360420 h 4800600"/>
                <a:gd name="connsiteX37" fmla="*/ 2727960 w 6736080"/>
                <a:gd name="connsiteY37" fmla="*/ 3543300 h 4800600"/>
                <a:gd name="connsiteX38" fmla="*/ 3063240 w 6736080"/>
                <a:gd name="connsiteY38" fmla="*/ 3680460 h 4800600"/>
                <a:gd name="connsiteX39" fmla="*/ 3375660 w 6736080"/>
                <a:gd name="connsiteY39" fmla="*/ 3749040 h 4800600"/>
                <a:gd name="connsiteX40" fmla="*/ 3771900 w 6736080"/>
                <a:gd name="connsiteY40" fmla="*/ 3741420 h 4800600"/>
                <a:gd name="connsiteX41" fmla="*/ 4091940 w 6736080"/>
                <a:gd name="connsiteY41" fmla="*/ 3649980 h 4800600"/>
                <a:gd name="connsiteX42" fmla="*/ 4373880 w 6736080"/>
                <a:gd name="connsiteY42" fmla="*/ 3429000 h 4800600"/>
                <a:gd name="connsiteX43" fmla="*/ 4526280 w 6736080"/>
                <a:gd name="connsiteY43" fmla="*/ 3086100 h 4800600"/>
                <a:gd name="connsiteX44" fmla="*/ 4732020 w 6736080"/>
                <a:gd name="connsiteY44" fmla="*/ 2811780 h 4800600"/>
                <a:gd name="connsiteX45" fmla="*/ 4922520 w 6736080"/>
                <a:gd name="connsiteY45" fmla="*/ 2712720 h 4800600"/>
                <a:gd name="connsiteX46" fmla="*/ 5196840 w 6736080"/>
                <a:gd name="connsiteY46" fmla="*/ 2628900 h 4800600"/>
                <a:gd name="connsiteX47" fmla="*/ 5494020 w 6736080"/>
                <a:gd name="connsiteY47" fmla="*/ 2621280 h 4800600"/>
                <a:gd name="connsiteX48" fmla="*/ 5715000 w 6736080"/>
                <a:gd name="connsiteY48" fmla="*/ 2644140 h 4800600"/>
                <a:gd name="connsiteX49" fmla="*/ 5943600 w 6736080"/>
                <a:gd name="connsiteY49" fmla="*/ 2827020 h 4800600"/>
                <a:gd name="connsiteX50" fmla="*/ 6156960 w 6736080"/>
                <a:gd name="connsiteY50" fmla="*/ 3124200 h 4800600"/>
                <a:gd name="connsiteX51" fmla="*/ 6126480 w 6736080"/>
                <a:gd name="connsiteY51" fmla="*/ 3459480 h 4800600"/>
                <a:gd name="connsiteX52" fmla="*/ 5890260 w 6736080"/>
                <a:gd name="connsiteY52" fmla="*/ 3810000 h 4800600"/>
                <a:gd name="connsiteX53" fmla="*/ 5791200 w 6736080"/>
                <a:gd name="connsiteY53" fmla="*/ 3962400 h 4800600"/>
                <a:gd name="connsiteX54" fmla="*/ 5798820 w 6736080"/>
                <a:gd name="connsiteY54" fmla="*/ 4183380 h 4800600"/>
                <a:gd name="connsiteX55" fmla="*/ 5981700 w 6736080"/>
                <a:gd name="connsiteY55" fmla="*/ 4442460 h 4800600"/>
                <a:gd name="connsiteX56" fmla="*/ 6164580 w 6736080"/>
                <a:gd name="connsiteY56" fmla="*/ 4556760 h 4800600"/>
                <a:gd name="connsiteX57" fmla="*/ 6393180 w 6736080"/>
                <a:gd name="connsiteY57" fmla="*/ 4655820 h 4800600"/>
                <a:gd name="connsiteX58" fmla="*/ 6736080 w 6736080"/>
                <a:gd name="connsiteY58" fmla="*/ 4800600 h 4800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6736080" h="4800600">
                  <a:moveTo>
                    <a:pt x="0" y="0"/>
                  </a:moveTo>
                  <a:lnTo>
                    <a:pt x="182880" y="198120"/>
                  </a:lnTo>
                  <a:lnTo>
                    <a:pt x="381000" y="312420"/>
                  </a:lnTo>
                  <a:lnTo>
                    <a:pt x="655320" y="388620"/>
                  </a:lnTo>
                  <a:lnTo>
                    <a:pt x="937260" y="449580"/>
                  </a:lnTo>
                  <a:lnTo>
                    <a:pt x="1150620" y="518160"/>
                  </a:lnTo>
                  <a:lnTo>
                    <a:pt x="1318260" y="708660"/>
                  </a:lnTo>
                  <a:lnTo>
                    <a:pt x="1356360" y="960120"/>
                  </a:lnTo>
                  <a:lnTo>
                    <a:pt x="1150620" y="1310640"/>
                  </a:lnTo>
                  <a:lnTo>
                    <a:pt x="1028700" y="1470660"/>
                  </a:lnTo>
                  <a:lnTo>
                    <a:pt x="975360" y="1691640"/>
                  </a:lnTo>
                  <a:lnTo>
                    <a:pt x="1036320" y="1912620"/>
                  </a:lnTo>
                  <a:lnTo>
                    <a:pt x="1242060" y="2095500"/>
                  </a:lnTo>
                  <a:lnTo>
                    <a:pt x="1653540" y="2186940"/>
                  </a:lnTo>
                  <a:lnTo>
                    <a:pt x="2232660" y="2095500"/>
                  </a:lnTo>
                  <a:lnTo>
                    <a:pt x="2705100" y="1805940"/>
                  </a:lnTo>
                  <a:lnTo>
                    <a:pt x="2910840" y="1470660"/>
                  </a:lnTo>
                  <a:lnTo>
                    <a:pt x="3086100" y="1318260"/>
                  </a:lnTo>
                  <a:lnTo>
                    <a:pt x="3352800" y="1211580"/>
                  </a:lnTo>
                  <a:lnTo>
                    <a:pt x="3573780" y="1181100"/>
                  </a:lnTo>
                  <a:lnTo>
                    <a:pt x="3840480" y="1173480"/>
                  </a:lnTo>
                  <a:lnTo>
                    <a:pt x="4152900" y="1226820"/>
                  </a:lnTo>
                  <a:lnTo>
                    <a:pt x="4404360" y="1325880"/>
                  </a:lnTo>
                  <a:lnTo>
                    <a:pt x="4655820" y="1546860"/>
                  </a:lnTo>
                  <a:lnTo>
                    <a:pt x="4732020" y="1821180"/>
                  </a:lnTo>
                  <a:lnTo>
                    <a:pt x="4564380" y="2125980"/>
                  </a:lnTo>
                  <a:lnTo>
                    <a:pt x="4320540" y="2301240"/>
                  </a:lnTo>
                  <a:lnTo>
                    <a:pt x="4084320" y="2362200"/>
                  </a:lnTo>
                  <a:lnTo>
                    <a:pt x="3657600" y="2392680"/>
                  </a:lnTo>
                  <a:lnTo>
                    <a:pt x="3329940" y="2423160"/>
                  </a:lnTo>
                  <a:lnTo>
                    <a:pt x="3032760" y="2461260"/>
                  </a:lnTo>
                  <a:lnTo>
                    <a:pt x="2720340" y="2560320"/>
                  </a:lnTo>
                  <a:lnTo>
                    <a:pt x="2575560" y="2636520"/>
                  </a:lnTo>
                  <a:lnTo>
                    <a:pt x="2484120" y="2788920"/>
                  </a:lnTo>
                  <a:lnTo>
                    <a:pt x="2392680" y="2994660"/>
                  </a:lnTo>
                  <a:lnTo>
                    <a:pt x="2400300" y="3154680"/>
                  </a:lnTo>
                  <a:lnTo>
                    <a:pt x="2491740" y="3360420"/>
                  </a:lnTo>
                  <a:lnTo>
                    <a:pt x="2727960" y="3543300"/>
                  </a:lnTo>
                  <a:lnTo>
                    <a:pt x="3063240" y="3680460"/>
                  </a:lnTo>
                  <a:lnTo>
                    <a:pt x="3375660" y="3749040"/>
                  </a:lnTo>
                  <a:lnTo>
                    <a:pt x="3771900" y="3741420"/>
                  </a:lnTo>
                  <a:lnTo>
                    <a:pt x="4091940" y="3649980"/>
                  </a:lnTo>
                  <a:lnTo>
                    <a:pt x="4373880" y="3429000"/>
                  </a:lnTo>
                  <a:lnTo>
                    <a:pt x="4526280" y="3086100"/>
                  </a:lnTo>
                  <a:lnTo>
                    <a:pt x="4732020" y="2811780"/>
                  </a:lnTo>
                  <a:lnTo>
                    <a:pt x="4922520" y="2712720"/>
                  </a:lnTo>
                  <a:lnTo>
                    <a:pt x="5196840" y="2628900"/>
                  </a:lnTo>
                  <a:lnTo>
                    <a:pt x="5494020" y="2621280"/>
                  </a:lnTo>
                  <a:lnTo>
                    <a:pt x="5715000" y="2644140"/>
                  </a:lnTo>
                  <a:lnTo>
                    <a:pt x="5943600" y="2827020"/>
                  </a:lnTo>
                  <a:lnTo>
                    <a:pt x="6156960" y="3124200"/>
                  </a:lnTo>
                  <a:lnTo>
                    <a:pt x="6126480" y="3459480"/>
                  </a:lnTo>
                  <a:lnTo>
                    <a:pt x="5890260" y="3810000"/>
                  </a:lnTo>
                  <a:lnTo>
                    <a:pt x="5791200" y="3962400"/>
                  </a:lnTo>
                  <a:lnTo>
                    <a:pt x="5798820" y="4183380"/>
                  </a:lnTo>
                  <a:lnTo>
                    <a:pt x="5981700" y="4442460"/>
                  </a:lnTo>
                  <a:lnTo>
                    <a:pt x="6164580" y="4556760"/>
                  </a:lnTo>
                  <a:lnTo>
                    <a:pt x="6393180" y="4655820"/>
                  </a:lnTo>
                  <a:lnTo>
                    <a:pt x="6736080" y="4800600"/>
                  </a:lnTo>
                </a:path>
              </a:pathLst>
            </a:custGeom>
            <a:noFill/>
            <a:ln w="25400" cap="flat" cmpd="sng" algn="ctr">
              <a:solidFill>
                <a:sysClr val="window" lastClr="FFFFFF"/>
              </a:solidFill>
              <a:prstDash val="dash"/>
              <a:miter lim="800000"/>
            </a:ln>
            <a:effectLst/>
          </p:spPr>
          <p:txBody>
            <a:bodyPr rtlCol="0"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kern="0" smtClean="0">
                <a:solidFill>
                  <a:prstClr val="white"/>
                </a:solidFill>
                <a:latin typeface="Calibri"/>
              </a:endParaRPr>
            </a:p>
          </p:txBody>
        </p:sp>
        <p:grpSp>
          <p:nvGrpSpPr>
            <p:cNvPr id="46" name="Group 45"/>
            <p:cNvGrpSpPr/>
            <p:nvPr/>
          </p:nvGrpSpPr>
          <p:grpSpPr>
            <a:xfrm>
              <a:off x="957872" y="835382"/>
              <a:ext cx="924136" cy="924136"/>
              <a:chOff x="-3659141" y="230355"/>
              <a:chExt cx="3530055" cy="3530055"/>
            </a:xfrm>
          </p:grpSpPr>
          <p:sp>
            <p:nvSpPr>
              <p:cNvPr id="80" name="Teardrop 79"/>
              <p:cNvSpPr/>
              <p:nvPr/>
            </p:nvSpPr>
            <p:spPr>
              <a:xfrm rot="8100000">
                <a:off x="-3659141" y="230355"/>
                <a:ext cx="3530055" cy="3530055"/>
              </a:xfrm>
              <a:prstGeom prst="teardrop">
                <a:avLst/>
              </a:pr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08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IN" sz="1100" b="1" kern="0" dirty="0" smtClean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81" name="Teardrop 80"/>
              <p:cNvSpPr/>
              <p:nvPr/>
            </p:nvSpPr>
            <p:spPr>
              <a:xfrm rot="13500000" flipH="1">
                <a:off x="-3305061" y="584435"/>
                <a:ext cx="2821897" cy="2821897"/>
              </a:xfrm>
              <a:prstGeom prst="teardrop">
                <a:avLst/>
              </a:prstGeom>
              <a:gradFill>
                <a:gsLst>
                  <a:gs pos="0">
                    <a:schemeClr val="accent1"/>
                  </a:gs>
                  <a:gs pos="100000">
                    <a:srgbClr val="E7E6E6">
                      <a:lumMod val="93000"/>
                      <a:lumOff val="7000"/>
                    </a:srgbClr>
                  </a:gs>
                </a:gsLst>
                <a:lin ang="108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IN" sz="1100" b="1" kern="0" dirty="0" smtClean="0">
                  <a:solidFill>
                    <a:prstClr val="white"/>
                  </a:solidFill>
                  <a:latin typeface="Calibri"/>
                </a:endParaRPr>
              </a:p>
            </p:txBody>
          </p:sp>
        </p:grpSp>
        <p:sp>
          <p:nvSpPr>
            <p:cNvPr id="47" name="Oval 46"/>
            <p:cNvSpPr/>
            <p:nvPr/>
          </p:nvSpPr>
          <p:spPr>
            <a:xfrm>
              <a:off x="1117863" y="1011237"/>
              <a:ext cx="604153" cy="604153"/>
            </a:xfrm>
            <a:prstGeom prst="ellipse">
              <a:avLst/>
            </a:prstGeom>
            <a:solidFill>
              <a:sysClr val="window" lastClr="FFFFFF"/>
            </a:solidFill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none" rtlCol="0"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IN" sz="3200" kern="0" dirty="0" smtClean="0">
                  <a:solidFill>
                    <a:srgbClr val="44546A"/>
                  </a:solidFill>
                  <a:latin typeface="Impact" pitchFamily="34" charset="0"/>
                </a:rPr>
                <a:t>01</a:t>
              </a:r>
            </a:p>
          </p:txBody>
        </p:sp>
        <p:grpSp>
          <p:nvGrpSpPr>
            <p:cNvPr id="48" name="Group 47"/>
            <p:cNvGrpSpPr/>
            <p:nvPr/>
          </p:nvGrpSpPr>
          <p:grpSpPr>
            <a:xfrm>
              <a:off x="1662745" y="2468570"/>
              <a:ext cx="924136" cy="924136"/>
              <a:chOff x="-3659141" y="230355"/>
              <a:chExt cx="3530054" cy="3530054"/>
            </a:xfrm>
          </p:grpSpPr>
          <p:sp>
            <p:nvSpPr>
              <p:cNvPr id="78" name="Teardrop 77"/>
              <p:cNvSpPr/>
              <p:nvPr/>
            </p:nvSpPr>
            <p:spPr>
              <a:xfrm rot="8100000">
                <a:off x="-3659141" y="230355"/>
                <a:ext cx="3530054" cy="3530054"/>
              </a:xfrm>
              <a:prstGeom prst="teardrop">
                <a:avLst/>
              </a:prstGeom>
              <a:gradFill>
                <a:gsLst>
                  <a:gs pos="0">
                    <a:schemeClr val="accent2">
                      <a:lumMod val="75000"/>
                    </a:scheme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108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IN" sz="1100" b="1" kern="0" dirty="0" smtClean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79" name="Teardrop 78"/>
              <p:cNvSpPr/>
              <p:nvPr/>
            </p:nvSpPr>
            <p:spPr>
              <a:xfrm rot="13500000" flipH="1">
                <a:off x="-3305062" y="584434"/>
                <a:ext cx="2821896" cy="2821896"/>
              </a:xfrm>
              <a:prstGeom prst="teardrop">
                <a:avLst/>
              </a:prstGeom>
              <a:gradFill>
                <a:gsLst>
                  <a:gs pos="0">
                    <a:schemeClr val="accent2">
                      <a:lumMod val="75000"/>
                    </a:schemeClr>
                  </a:gs>
                  <a:gs pos="100000">
                    <a:srgbClr val="E7E6E6">
                      <a:lumMod val="93000"/>
                      <a:lumOff val="7000"/>
                    </a:srgbClr>
                  </a:gs>
                </a:gsLst>
                <a:lin ang="108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IN" sz="1100" b="1" kern="0" dirty="0" smtClean="0">
                  <a:solidFill>
                    <a:prstClr val="white"/>
                  </a:solidFill>
                  <a:latin typeface="Calibri"/>
                </a:endParaRPr>
              </a:p>
            </p:txBody>
          </p:sp>
        </p:grpSp>
        <p:sp>
          <p:nvSpPr>
            <p:cNvPr id="49" name="Oval 48"/>
            <p:cNvSpPr/>
            <p:nvPr/>
          </p:nvSpPr>
          <p:spPr>
            <a:xfrm>
              <a:off x="1822736" y="2644425"/>
              <a:ext cx="604153" cy="604153"/>
            </a:xfrm>
            <a:prstGeom prst="ellipse">
              <a:avLst/>
            </a:prstGeom>
            <a:solidFill>
              <a:sysClr val="window" lastClr="FFFFFF"/>
            </a:solidFill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none" rtlCol="0"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IN" sz="3200" kern="0" dirty="0" smtClean="0">
                  <a:solidFill>
                    <a:srgbClr val="44546A"/>
                  </a:solidFill>
                  <a:latin typeface="Impact" pitchFamily="34" charset="0"/>
                </a:rPr>
                <a:t>02</a:t>
              </a:r>
            </a:p>
          </p:txBody>
        </p:sp>
        <p:grpSp>
          <p:nvGrpSpPr>
            <p:cNvPr id="50" name="Group 49"/>
            <p:cNvGrpSpPr/>
            <p:nvPr/>
          </p:nvGrpSpPr>
          <p:grpSpPr>
            <a:xfrm>
              <a:off x="4111140" y="1594780"/>
              <a:ext cx="924136" cy="924136"/>
              <a:chOff x="-3659141" y="230355"/>
              <a:chExt cx="3530054" cy="3530054"/>
            </a:xfrm>
          </p:grpSpPr>
          <p:sp>
            <p:nvSpPr>
              <p:cNvPr id="76" name="Teardrop 75"/>
              <p:cNvSpPr/>
              <p:nvPr/>
            </p:nvSpPr>
            <p:spPr>
              <a:xfrm rot="8100000">
                <a:off x="-3659141" y="230355"/>
                <a:ext cx="3530054" cy="3530054"/>
              </a:xfrm>
              <a:prstGeom prst="teardrop">
                <a:avLst/>
              </a:prstGeom>
              <a:gradFill>
                <a:gsLst>
                  <a:gs pos="0">
                    <a:schemeClr val="accent3">
                      <a:lumMod val="75000"/>
                    </a:schemeClr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108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IN" sz="1100" b="1" kern="0" dirty="0" smtClean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77" name="Teardrop 76"/>
              <p:cNvSpPr/>
              <p:nvPr/>
            </p:nvSpPr>
            <p:spPr>
              <a:xfrm rot="13500000" flipH="1">
                <a:off x="-3305062" y="584434"/>
                <a:ext cx="2821896" cy="2821896"/>
              </a:xfrm>
              <a:prstGeom prst="teardrop">
                <a:avLst/>
              </a:prstGeom>
              <a:gradFill>
                <a:gsLst>
                  <a:gs pos="0">
                    <a:schemeClr val="accent3">
                      <a:lumMod val="75000"/>
                    </a:schemeClr>
                  </a:gs>
                  <a:gs pos="100000">
                    <a:srgbClr val="E7E6E6">
                      <a:lumMod val="93000"/>
                      <a:lumOff val="7000"/>
                    </a:srgbClr>
                  </a:gs>
                </a:gsLst>
                <a:lin ang="108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IN" sz="1100" b="1" kern="0" dirty="0" smtClean="0">
                  <a:solidFill>
                    <a:prstClr val="white"/>
                  </a:solidFill>
                  <a:latin typeface="Calibri"/>
                </a:endParaRPr>
              </a:p>
            </p:txBody>
          </p:sp>
        </p:grpSp>
        <p:sp>
          <p:nvSpPr>
            <p:cNvPr id="51" name="Oval 50"/>
            <p:cNvSpPr/>
            <p:nvPr/>
          </p:nvSpPr>
          <p:spPr>
            <a:xfrm>
              <a:off x="4271131" y="1770635"/>
              <a:ext cx="604153" cy="604153"/>
            </a:xfrm>
            <a:prstGeom prst="ellipse">
              <a:avLst/>
            </a:prstGeom>
            <a:solidFill>
              <a:sysClr val="window" lastClr="FFFFFF"/>
            </a:solidFill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none" rtlCol="0"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IN" sz="3200" kern="0" dirty="0" smtClean="0">
                  <a:solidFill>
                    <a:srgbClr val="44546A"/>
                  </a:solidFill>
                  <a:latin typeface="Impact" pitchFamily="34" charset="0"/>
                </a:rPr>
                <a:t>03</a:t>
              </a:r>
            </a:p>
          </p:txBody>
        </p:sp>
        <p:grpSp>
          <p:nvGrpSpPr>
            <p:cNvPr id="52" name="Group 51"/>
            <p:cNvGrpSpPr/>
            <p:nvPr/>
          </p:nvGrpSpPr>
          <p:grpSpPr>
            <a:xfrm>
              <a:off x="3189420" y="4053005"/>
              <a:ext cx="924136" cy="924136"/>
              <a:chOff x="-3659141" y="230355"/>
              <a:chExt cx="3530054" cy="3530054"/>
            </a:xfrm>
          </p:grpSpPr>
          <p:sp>
            <p:nvSpPr>
              <p:cNvPr id="74" name="Teardrop 73"/>
              <p:cNvSpPr/>
              <p:nvPr/>
            </p:nvSpPr>
            <p:spPr>
              <a:xfrm rot="8100000">
                <a:off x="-3659141" y="230355"/>
                <a:ext cx="3530054" cy="3530054"/>
              </a:xfrm>
              <a:prstGeom prst="teardrop">
                <a:avLst/>
              </a:prstGeom>
              <a:gradFill>
                <a:gsLst>
                  <a:gs pos="0">
                    <a:schemeClr val="accent4">
                      <a:lumMod val="75000"/>
                    </a:schemeClr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108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IN" sz="1100" b="1" kern="0" dirty="0" smtClean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75" name="Teardrop 74"/>
              <p:cNvSpPr/>
              <p:nvPr/>
            </p:nvSpPr>
            <p:spPr>
              <a:xfrm rot="13500000" flipH="1">
                <a:off x="-3305062" y="584434"/>
                <a:ext cx="2821896" cy="2821896"/>
              </a:xfrm>
              <a:prstGeom prst="teardrop">
                <a:avLst/>
              </a:prstGeom>
              <a:gradFill>
                <a:gsLst>
                  <a:gs pos="0">
                    <a:schemeClr val="accent4">
                      <a:lumMod val="75000"/>
                    </a:schemeClr>
                  </a:gs>
                  <a:gs pos="100000">
                    <a:srgbClr val="E7E6E6">
                      <a:lumMod val="93000"/>
                      <a:lumOff val="7000"/>
                    </a:srgbClr>
                  </a:gs>
                </a:gsLst>
                <a:lin ang="108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IN" sz="1100" b="1" kern="0" dirty="0" smtClean="0">
                  <a:solidFill>
                    <a:prstClr val="white"/>
                  </a:solidFill>
                  <a:latin typeface="Calibri"/>
                </a:endParaRPr>
              </a:p>
            </p:txBody>
          </p:sp>
        </p:grpSp>
        <p:sp>
          <p:nvSpPr>
            <p:cNvPr id="53" name="Oval 52"/>
            <p:cNvSpPr/>
            <p:nvPr/>
          </p:nvSpPr>
          <p:spPr>
            <a:xfrm>
              <a:off x="3349411" y="4228860"/>
              <a:ext cx="604153" cy="604153"/>
            </a:xfrm>
            <a:prstGeom prst="ellipse">
              <a:avLst/>
            </a:prstGeom>
            <a:solidFill>
              <a:sysClr val="window" lastClr="FFFFFF"/>
            </a:solidFill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none" rtlCol="0"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IN" sz="3200" kern="0" dirty="0" smtClean="0">
                  <a:solidFill>
                    <a:srgbClr val="44546A"/>
                  </a:solidFill>
                  <a:latin typeface="Impact" pitchFamily="34" charset="0"/>
                </a:rPr>
                <a:t>04</a:t>
              </a:r>
            </a:p>
          </p:txBody>
        </p:sp>
        <p:grpSp>
          <p:nvGrpSpPr>
            <p:cNvPr id="54" name="Group 53"/>
            <p:cNvGrpSpPr/>
            <p:nvPr/>
          </p:nvGrpSpPr>
          <p:grpSpPr>
            <a:xfrm>
              <a:off x="5762250" y="3054780"/>
              <a:ext cx="924136" cy="924136"/>
              <a:chOff x="-3659141" y="230355"/>
              <a:chExt cx="3530054" cy="3530054"/>
            </a:xfrm>
          </p:grpSpPr>
          <p:sp>
            <p:nvSpPr>
              <p:cNvPr id="72" name="Teardrop 71"/>
              <p:cNvSpPr/>
              <p:nvPr/>
            </p:nvSpPr>
            <p:spPr>
              <a:xfrm rot="8100000">
                <a:off x="-3659141" y="230355"/>
                <a:ext cx="3530054" cy="3530054"/>
              </a:xfrm>
              <a:prstGeom prst="teardrop">
                <a:avLst/>
              </a:prstGeom>
              <a:gradFill>
                <a:gsLst>
                  <a:gs pos="0">
                    <a:schemeClr val="accent5">
                      <a:lumMod val="75000"/>
                    </a:schemeClr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108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IN" sz="1100" b="1" kern="0" dirty="0" smtClean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73" name="Teardrop 72"/>
              <p:cNvSpPr/>
              <p:nvPr/>
            </p:nvSpPr>
            <p:spPr>
              <a:xfrm rot="13500000" flipH="1">
                <a:off x="-3305062" y="584434"/>
                <a:ext cx="2821896" cy="2821896"/>
              </a:xfrm>
              <a:prstGeom prst="teardrop">
                <a:avLst/>
              </a:prstGeom>
              <a:gradFill>
                <a:gsLst>
                  <a:gs pos="0">
                    <a:schemeClr val="accent5">
                      <a:lumMod val="75000"/>
                    </a:schemeClr>
                  </a:gs>
                  <a:gs pos="100000">
                    <a:srgbClr val="E7E6E6">
                      <a:lumMod val="93000"/>
                      <a:lumOff val="7000"/>
                    </a:srgbClr>
                  </a:gs>
                </a:gsLst>
                <a:lin ang="108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IN" sz="1100" b="1" kern="0" dirty="0" smtClean="0">
                  <a:solidFill>
                    <a:prstClr val="white"/>
                  </a:solidFill>
                  <a:latin typeface="Calibri"/>
                </a:endParaRPr>
              </a:p>
            </p:txBody>
          </p:sp>
        </p:grpSp>
        <p:sp>
          <p:nvSpPr>
            <p:cNvPr id="55" name="Oval 54"/>
            <p:cNvSpPr/>
            <p:nvPr/>
          </p:nvSpPr>
          <p:spPr>
            <a:xfrm>
              <a:off x="5922241" y="3230635"/>
              <a:ext cx="604153" cy="604153"/>
            </a:xfrm>
            <a:prstGeom prst="ellipse">
              <a:avLst/>
            </a:prstGeom>
            <a:solidFill>
              <a:sysClr val="window" lastClr="FFFFFF"/>
            </a:solidFill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none" rtlCol="0"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IN" sz="3200" kern="0" dirty="0" smtClean="0">
                  <a:solidFill>
                    <a:srgbClr val="44546A"/>
                  </a:solidFill>
                  <a:latin typeface="Impact" pitchFamily="34" charset="0"/>
                </a:rPr>
                <a:t>05</a:t>
              </a:r>
            </a:p>
          </p:txBody>
        </p:sp>
        <p:grpSp>
          <p:nvGrpSpPr>
            <p:cNvPr id="56" name="Group 55"/>
            <p:cNvGrpSpPr/>
            <p:nvPr/>
          </p:nvGrpSpPr>
          <p:grpSpPr>
            <a:xfrm>
              <a:off x="6578585" y="5128345"/>
              <a:ext cx="924136" cy="924136"/>
              <a:chOff x="-3659141" y="230355"/>
              <a:chExt cx="3530054" cy="3530054"/>
            </a:xfrm>
          </p:grpSpPr>
          <p:sp>
            <p:nvSpPr>
              <p:cNvPr id="70" name="Teardrop 69"/>
              <p:cNvSpPr/>
              <p:nvPr/>
            </p:nvSpPr>
            <p:spPr>
              <a:xfrm rot="8100000">
                <a:off x="-3659141" y="230355"/>
                <a:ext cx="3530054" cy="3530054"/>
              </a:xfrm>
              <a:prstGeom prst="teardrop">
                <a:avLst/>
              </a:prstGeom>
              <a:gradFill>
                <a:gsLst>
                  <a:gs pos="0">
                    <a:schemeClr val="accent6">
                      <a:lumMod val="75000"/>
                    </a:schemeClr>
                  </a:gs>
                  <a:gs pos="100000">
                    <a:schemeClr val="accent6">
                      <a:lumMod val="60000"/>
                      <a:lumOff val="40000"/>
                    </a:schemeClr>
                  </a:gs>
                </a:gsLst>
                <a:lin ang="108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IN" sz="1100" b="1" kern="0" dirty="0" smtClean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71" name="Teardrop 70"/>
              <p:cNvSpPr/>
              <p:nvPr/>
            </p:nvSpPr>
            <p:spPr>
              <a:xfrm rot="13500000" flipH="1">
                <a:off x="-3305062" y="584434"/>
                <a:ext cx="2821896" cy="2821896"/>
              </a:xfrm>
              <a:prstGeom prst="teardrop">
                <a:avLst/>
              </a:prstGeom>
              <a:gradFill>
                <a:gsLst>
                  <a:gs pos="0">
                    <a:schemeClr val="accent6">
                      <a:lumMod val="75000"/>
                    </a:schemeClr>
                  </a:gs>
                  <a:gs pos="100000">
                    <a:srgbClr val="E7E6E6">
                      <a:lumMod val="93000"/>
                      <a:lumOff val="7000"/>
                    </a:srgbClr>
                  </a:gs>
                </a:gsLst>
                <a:lin ang="108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IN" sz="1100" b="1" kern="0" dirty="0" smtClean="0">
                  <a:solidFill>
                    <a:prstClr val="white"/>
                  </a:solidFill>
                  <a:latin typeface="Calibri"/>
                </a:endParaRPr>
              </a:p>
            </p:txBody>
          </p:sp>
        </p:grpSp>
        <p:sp>
          <p:nvSpPr>
            <p:cNvPr id="57" name="Oval 56"/>
            <p:cNvSpPr/>
            <p:nvPr/>
          </p:nvSpPr>
          <p:spPr>
            <a:xfrm>
              <a:off x="6738576" y="5304200"/>
              <a:ext cx="604153" cy="604153"/>
            </a:xfrm>
            <a:prstGeom prst="ellipse">
              <a:avLst/>
            </a:prstGeom>
            <a:solidFill>
              <a:sysClr val="window" lastClr="FFFFFF"/>
            </a:solidFill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none" rtlCol="0"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IN" sz="3200" kern="0" dirty="0" smtClean="0">
                  <a:solidFill>
                    <a:srgbClr val="44546A"/>
                  </a:solidFill>
                  <a:latin typeface="Impact" pitchFamily="34" charset="0"/>
                </a:rPr>
                <a:t>06</a:t>
              </a: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2435376" y="942975"/>
              <a:ext cx="137462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IN" sz="1100" kern="0" dirty="0" smtClean="0">
                  <a:solidFill>
                    <a:prstClr val="black"/>
                  </a:solidFill>
                  <a:latin typeface="Calibri" panose="020F0502020204030204"/>
                </a:rPr>
                <a:t>Download this awesome diagram. Bring your presentation to life.</a:t>
              </a: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5646978" y="1537617"/>
              <a:ext cx="137462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IN" sz="1100" kern="0" dirty="0" smtClean="0">
                  <a:solidFill>
                    <a:prstClr val="black"/>
                  </a:solidFill>
                  <a:latin typeface="Calibri" panose="020F0502020204030204"/>
                </a:rPr>
                <a:t>Download this awesome diagram. Bring your presentation to life.</a:t>
              </a: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7127453" y="2909297"/>
              <a:ext cx="137462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IN" sz="1100" kern="0" dirty="0" smtClean="0">
                  <a:solidFill>
                    <a:prstClr val="black"/>
                  </a:solidFill>
                  <a:latin typeface="Calibri" panose="020F0502020204030204"/>
                </a:rPr>
                <a:t>Download this awesome diagram. Bring your presentation to life.</a:t>
              </a: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873257" y="3825240"/>
              <a:ext cx="137462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IN" sz="1100" kern="0" dirty="0" smtClean="0">
                  <a:solidFill>
                    <a:prstClr val="black"/>
                  </a:solidFill>
                  <a:latin typeface="Calibri" panose="020F0502020204030204"/>
                </a:rPr>
                <a:t>Download this awesome diagram. Bring your presentation to life.</a:t>
              </a: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2018493" y="5304200"/>
              <a:ext cx="137462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IN" sz="1100" kern="0" dirty="0" smtClean="0">
                  <a:solidFill>
                    <a:prstClr val="black"/>
                  </a:solidFill>
                  <a:latin typeface="Calibri" panose="020F0502020204030204"/>
                </a:rPr>
                <a:t>Download this awesome diagram. Bring your presentation to life.</a:t>
              </a: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4598770" y="5831294"/>
              <a:ext cx="137462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IN" sz="1100" kern="0" dirty="0" smtClean="0">
                  <a:solidFill>
                    <a:prstClr val="black"/>
                  </a:solidFill>
                  <a:latin typeface="Calibri" panose="020F0502020204030204"/>
                </a:rPr>
                <a:t>Download this awesome diagram. Bring your presentation to life.</a:t>
              </a:r>
            </a:p>
          </p:txBody>
        </p:sp>
        <p:sp>
          <p:nvSpPr>
            <p:cNvPr id="64" name="TextBox 63"/>
            <p:cNvSpPr txBox="1"/>
            <p:nvPr/>
          </p:nvSpPr>
          <p:spPr>
            <a:xfrm rot="16200000">
              <a:off x="2040851" y="1164281"/>
              <a:ext cx="519373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IN" sz="2000" b="1" kern="0" dirty="0" smtClean="0">
                  <a:solidFill>
                    <a:prstClr val="black"/>
                  </a:solidFill>
                  <a:latin typeface="Calibri" panose="020F0502020204030204"/>
                </a:rPr>
                <a:t>TEXT</a:t>
              </a:r>
            </a:p>
          </p:txBody>
        </p:sp>
        <p:sp>
          <p:nvSpPr>
            <p:cNvPr id="65" name="TextBox 64"/>
            <p:cNvSpPr txBox="1"/>
            <p:nvPr/>
          </p:nvSpPr>
          <p:spPr>
            <a:xfrm rot="16200000">
              <a:off x="483992" y="4016422"/>
              <a:ext cx="519373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IN" sz="2000" b="1" kern="0" dirty="0" smtClean="0">
                  <a:solidFill>
                    <a:sysClr val="windowText" lastClr="000000"/>
                  </a:solidFill>
                  <a:latin typeface="Calibri" panose="020F0502020204030204"/>
                </a:rPr>
                <a:t>TEXT</a:t>
              </a:r>
            </a:p>
          </p:txBody>
        </p:sp>
        <p:sp>
          <p:nvSpPr>
            <p:cNvPr id="66" name="TextBox 65"/>
            <p:cNvSpPr txBox="1"/>
            <p:nvPr/>
          </p:nvSpPr>
          <p:spPr>
            <a:xfrm rot="16200000">
              <a:off x="5233403" y="1768448"/>
              <a:ext cx="519373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IN" sz="2000" b="1" kern="0" dirty="0" smtClean="0">
                  <a:solidFill>
                    <a:sysClr val="windowText" lastClr="000000"/>
                  </a:solidFill>
                  <a:latin typeface="Calibri" panose="020F0502020204030204"/>
                </a:rPr>
                <a:t>TEXT</a:t>
              </a:r>
            </a:p>
          </p:txBody>
        </p:sp>
        <p:sp>
          <p:nvSpPr>
            <p:cNvPr id="67" name="TextBox 66"/>
            <p:cNvSpPr txBox="1"/>
            <p:nvPr/>
          </p:nvSpPr>
          <p:spPr>
            <a:xfrm rot="16200000">
              <a:off x="6758667" y="3179036"/>
              <a:ext cx="519373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IN" sz="2000" b="1" kern="0" dirty="0" smtClean="0">
                  <a:solidFill>
                    <a:sysClr val="windowText" lastClr="000000"/>
                  </a:solidFill>
                  <a:latin typeface="Calibri" panose="020F0502020204030204"/>
                </a:rPr>
                <a:t>TEXT</a:t>
              </a:r>
            </a:p>
          </p:txBody>
        </p:sp>
        <p:sp>
          <p:nvSpPr>
            <p:cNvPr id="68" name="TextBox 67"/>
            <p:cNvSpPr txBox="1"/>
            <p:nvPr/>
          </p:nvSpPr>
          <p:spPr>
            <a:xfrm rot="16200000">
              <a:off x="1604918" y="5503477"/>
              <a:ext cx="519373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IN" sz="2000" b="1" kern="0" dirty="0" smtClean="0">
                  <a:solidFill>
                    <a:prstClr val="black"/>
                  </a:solidFill>
                  <a:latin typeface="Calibri" panose="020F0502020204030204"/>
                </a:rPr>
                <a:t>TEXT</a:t>
              </a:r>
            </a:p>
          </p:txBody>
        </p:sp>
        <p:sp>
          <p:nvSpPr>
            <p:cNvPr id="69" name="TextBox 68"/>
            <p:cNvSpPr txBox="1"/>
            <p:nvPr/>
          </p:nvSpPr>
          <p:spPr>
            <a:xfrm rot="16200000">
              <a:off x="4227728" y="6077455"/>
              <a:ext cx="519373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IN" sz="2000" b="1" kern="0" dirty="0" smtClean="0">
                  <a:solidFill>
                    <a:prstClr val="black"/>
                  </a:solidFill>
                  <a:latin typeface="Calibri" panose="020F0502020204030204"/>
                </a:rPr>
                <a:t>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8975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eme1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D8431217-1D5E-4557-8CD8-09B8D14722F1}" vid="{E5E6A547-3788-49A7-BFF9-C3238BE909AF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4284</TotalTime>
  <Words>168</Words>
  <Application>Microsoft Macintosh PowerPoint</Application>
  <PresentationFormat>On-screen Show (4:3)</PresentationFormat>
  <Paragraphs>40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Agency FB</vt:lpstr>
      <vt:lpstr>Calibri</vt:lpstr>
      <vt:lpstr>Impact</vt:lpstr>
      <vt:lpstr>MS PGothic</vt:lpstr>
      <vt:lpstr>Arial</vt:lpstr>
      <vt:lpstr>Theme1</vt:lpstr>
      <vt:lpstr>new-colored</vt:lpstr>
      <vt:lpstr>ROADMAP</vt:lpstr>
      <vt:lpstr>ROADMAP</vt:lpstr>
    </vt:vector>
  </TitlesOfParts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76</cp:revision>
  <dcterms:created xsi:type="dcterms:W3CDTF">2014-05-12T20:46:58Z</dcterms:created>
  <dcterms:modified xsi:type="dcterms:W3CDTF">2017-04-07T11:40:43Z</dcterms:modified>
</cp:coreProperties>
</file>