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544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0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CAREER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3036000" y="1022328"/>
            <a:ext cx="6120000" cy="5541088"/>
            <a:chOff x="1858238" y="1206934"/>
            <a:chExt cx="5431747" cy="4917932"/>
          </a:xfrm>
        </p:grpSpPr>
        <p:sp>
          <p:nvSpPr>
            <p:cNvPr id="4" name="Oval 4"/>
            <p:cNvSpPr/>
            <p:nvPr/>
          </p:nvSpPr>
          <p:spPr bwMode="auto">
            <a:xfrm>
              <a:off x="2118355" y="1221519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rgbClr val="00386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 bwMode="auto">
            <a:xfrm rot="5400000">
              <a:off x="4570027" y="1221520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Oval 4"/>
            <p:cNvSpPr/>
            <p:nvPr/>
          </p:nvSpPr>
          <p:spPr bwMode="auto">
            <a:xfrm rot="10800000">
              <a:off x="4570026" y="3673193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Oval 4"/>
            <p:cNvSpPr/>
            <p:nvPr/>
          </p:nvSpPr>
          <p:spPr bwMode="auto">
            <a:xfrm rot="16200000">
              <a:off x="2118353" y="3673192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Donut 7"/>
            <p:cNvSpPr/>
            <p:nvPr/>
          </p:nvSpPr>
          <p:spPr bwMode="auto">
            <a:xfrm>
              <a:off x="2118356" y="1206934"/>
              <a:ext cx="4898592" cy="4898592"/>
            </a:xfrm>
            <a:prstGeom prst="donut">
              <a:avLst>
                <a:gd name="adj" fmla="val 11511"/>
              </a:avLst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H="1" flipV="1">
              <a:off x="3344189" y="1600200"/>
              <a:ext cx="2523212" cy="418147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 flipV="1">
              <a:off x="2466975" y="2447358"/>
              <a:ext cx="4248150" cy="2451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2381250" y="3673192"/>
              <a:ext cx="2188776" cy="12258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3344191" y="3690938"/>
              <a:ext cx="1225834" cy="20907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570025" y="1347788"/>
              <a:ext cx="756458" cy="23254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4570025" y="1724025"/>
              <a:ext cx="1506925" cy="19669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4570025" y="2271713"/>
              <a:ext cx="2005647" cy="14192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4591050" y="2919611"/>
              <a:ext cx="2260823" cy="7713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118356" y="1777293"/>
              <a:ext cx="4334716" cy="3770838"/>
              <a:chOff x="7414255" y="1408571"/>
              <a:chExt cx="4334716" cy="3770838"/>
            </a:xfrm>
          </p:grpSpPr>
          <p:sp>
            <p:nvSpPr>
              <p:cNvPr id="18" name="Oval 4"/>
              <p:cNvSpPr/>
              <p:nvPr/>
            </p:nvSpPr>
            <p:spPr bwMode="auto">
              <a:xfrm>
                <a:off x="7414255" y="1408571"/>
                <a:ext cx="2451672" cy="1902381"/>
              </a:xfrm>
              <a:custGeom>
                <a:avLst/>
                <a:gdLst/>
                <a:ahLst/>
                <a:cxnLst/>
                <a:rect l="l" t="t" r="r" b="b"/>
                <a:pathLst>
                  <a:path w="2451672" h="1902381">
                    <a:moveTo>
                      <a:pt x="429" y="1893890"/>
                    </a:moveTo>
                    <a:lnTo>
                      <a:pt x="858" y="1902381"/>
                    </a:lnTo>
                    <a:lnTo>
                      <a:pt x="0" y="1902381"/>
                    </a:lnTo>
                    <a:close/>
                    <a:moveTo>
                      <a:pt x="2449297" y="0"/>
                    </a:moveTo>
                    <a:cubicBezTo>
                      <a:pt x="2450089" y="0"/>
                      <a:pt x="2450881" y="1"/>
                      <a:pt x="2451672" y="120"/>
                    </a:cubicBezTo>
                    <a:lnTo>
                      <a:pt x="2451672" y="1902381"/>
                    </a:lnTo>
                    <a:lnTo>
                      <a:pt x="564735" y="1902381"/>
                    </a:lnTo>
                    <a:lnTo>
                      <a:pt x="563878" y="1885419"/>
                    </a:lnTo>
                    <a:cubicBezTo>
                      <a:pt x="563878" y="844131"/>
                      <a:pt x="1408009" y="0"/>
                      <a:pt x="2449297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Oval 4"/>
              <p:cNvSpPr/>
              <p:nvPr/>
            </p:nvSpPr>
            <p:spPr bwMode="auto">
              <a:xfrm rot="5400000">
                <a:off x="9856318" y="1418300"/>
                <a:ext cx="1902261" cy="1883044"/>
              </a:xfrm>
              <a:custGeom>
                <a:avLst/>
                <a:gdLst/>
                <a:ahLst/>
                <a:cxnLst/>
                <a:rect l="l" t="t" r="r" b="b"/>
                <a:pathLst>
                  <a:path w="1902261" h="1883044">
                    <a:moveTo>
                      <a:pt x="0" y="1883044"/>
                    </a:moveTo>
                    <a:cubicBezTo>
                      <a:pt x="1163" y="842848"/>
                      <a:pt x="844802" y="0"/>
                      <a:pt x="1885299" y="0"/>
                    </a:cubicBezTo>
                    <a:cubicBezTo>
                      <a:pt x="1890961" y="0"/>
                      <a:pt x="1896617" y="25"/>
                      <a:pt x="1902261" y="857"/>
                    </a:cubicBezTo>
                    <a:lnTo>
                      <a:pt x="1902261" y="188304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Oval 4"/>
              <p:cNvSpPr/>
              <p:nvPr/>
            </p:nvSpPr>
            <p:spPr bwMode="auto">
              <a:xfrm rot="10800000">
                <a:off x="9865926" y="3310952"/>
                <a:ext cx="1882188" cy="1868336"/>
              </a:xfrm>
              <a:custGeom>
                <a:avLst/>
                <a:gdLst/>
                <a:ahLst/>
                <a:cxnLst/>
                <a:rect l="l" t="t" r="r" b="b"/>
                <a:pathLst>
                  <a:path w="1882188" h="1868336">
                    <a:moveTo>
                      <a:pt x="1882188" y="1868336"/>
                    </a:moveTo>
                    <a:lnTo>
                      <a:pt x="0" y="1868336"/>
                    </a:lnTo>
                    <a:cubicBezTo>
                      <a:pt x="8323" y="835645"/>
                      <a:pt x="847652" y="1157"/>
                      <a:pt x="18821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Oval 4"/>
              <p:cNvSpPr/>
              <p:nvPr/>
            </p:nvSpPr>
            <p:spPr bwMode="auto">
              <a:xfrm rot="16200000">
                <a:off x="7988230" y="3301712"/>
                <a:ext cx="1868456" cy="1886937"/>
              </a:xfrm>
              <a:custGeom>
                <a:avLst/>
                <a:gdLst/>
                <a:ahLst/>
                <a:cxnLst/>
                <a:rect l="l" t="t" r="r" b="b"/>
                <a:pathLst>
                  <a:path w="1868456" h="1886937">
                    <a:moveTo>
                      <a:pt x="1868456" y="0"/>
                    </a:moveTo>
                    <a:lnTo>
                      <a:pt x="1868456" y="1886937"/>
                    </a:lnTo>
                    <a:lnTo>
                      <a:pt x="120" y="1886937"/>
                    </a:lnTo>
                    <a:lnTo>
                      <a:pt x="0" y="1884563"/>
                    </a:lnTo>
                    <a:cubicBezTo>
                      <a:pt x="0" y="848937"/>
                      <a:pt x="834975" y="8330"/>
                      <a:pt x="1868456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467930" y="1396370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Connect with Employers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66975" y="1977395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Job Search </a:t>
              </a:r>
              <a:b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Tools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58238" y="3049216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Gain</a:t>
              </a:r>
              <a:b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Experience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17607" y="4076530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Action </a:t>
              </a:r>
              <a:b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Planning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70674" y="5000455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Goal </a:t>
              </a:r>
              <a:b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Setting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35165" y="5566951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Decision</a:t>
              </a:r>
              <a:b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Making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65576" y="5566951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Career Options</a:t>
              </a:r>
              <a:b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for Degree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99007" y="5000455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Industry</a:t>
              </a:r>
              <a:b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Trends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08607" y="3990695"/>
              <a:ext cx="1155885" cy="300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Occupational</a:t>
              </a:r>
              <a:br>
                <a:rPr lang="en-US" sz="800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8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Research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34100" y="3228805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Ambitions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907616" y="2605433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Trails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534062" y="2054339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Strengths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94905" y="1654302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Interests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321008" y="1454264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Values</a:t>
              </a:r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2118356" y="3665755"/>
              <a:ext cx="489859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4565576" y="1206934"/>
              <a:ext cx="0" cy="4898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165123" y="2605433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Take </a:t>
              </a: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Action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59831" y="4215030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Get</a:t>
              </a:r>
              <a:b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Focused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898950" y="4211403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Explore</a:t>
              </a:r>
              <a:b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</a:br>
              <a: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Options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921064" y="2605433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Know </a:t>
              </a: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Yourself</a:t>
              </a: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3814067" y="2894551"/>
              <a:ext cx="1503017" cy="15030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dirty="0"/>
                <a:t>Career Development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CAREER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3036000" y="1022328"/>
            <a:ext cx="6120000" cy="5541088"/>
            <a:chOff x="1858238" y="1206934"/>
            <a:chExt cx="5431747" cy="4917932"/>
          </a:xfrm>
        </p:grpSpPr>
        <p:sp>
          <p:nvSpPr>
            <p:cNvPr id="4" name="Oval 4"/>
            <p:cNvSpPr/>
            <p:nvPr/>
          </p:nvSpPr>
          <p:spPr bwMode="auto">
            <a:xfrm>
              <a:off x="2118355" y="1221519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 bwMode="auto">
            <a:xfrm rot="5400000">
              <a:off x="4570027" y="1221520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6" name="Oval 4"/>
            <p:cNvSpPr/>
            <p:nvPr/>
          </p:nvSpPr>
          <p:spPr bwMode="auto">
            <a:xfrm rot="10800000">
              <a:off x="4570026" y="3673193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7" name="Oval 4"/>
            <p:cNvSpPr/>
            <p:nvPr/>
          </p:nvSpPr>
          <p:spPr bwMode="auto">
            <a:xfrm rot="16200000">
              <a:off x="2118353" y="3673192"/>
              <a:ext cx="2451672" cy="2451673"/>
            </a:xfrm>
            <a:custGeom>
              <a:avLst/>
              <a:gdLst/>
              <a:ahLst/>
              <a:cxnLst/>
              <a:rect l="l" t="t" r="r" b="b"/>
              <a:pathLst>
                <a:path w="2451672" h="2451673">
                  <a:moveTo>
                    <a:pt x="2451672" y="0"/>
                  </a:moveTo>
                  <a:lnTo>
                    <a:pt x="2451672" y="2451673"/>
                  </a:lnTo>
                  <a:lnTo>
                    <a:pt x="0" y="2451673"/>
                  </a:lnTo>
                  <a:cubicBezTo>
                    <a:pt x="0" y="1097651"/>
                    <a:pt x="1097651" y="0"/>
                    <a:pt x="2451672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H="1" flipV="1">
              <a:off x="3344189" y="1600200"/>
              <a:ext cx="2523212" cy="418147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 flipV="1">
              <a:off x="2466975" y="2447358"/>
              <a:ext cx="4248150" cy="2451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2381250" y="3673192"/>
              <a:ext cx="2188776" cy="12258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3344191" y="3690938"/>
              <a:ext cx="1225834" cy="20907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570025" y="1347788"/>
              <a:ext cx="756458" cy="23254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4570025" y="1724025"/>
              <a:ext cx="1506925" cy="19669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4570025" y="2271713"/>
              <a:ext cx="2005647" cy="14192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4591050" y="2919611"/>
              <a:ext cx="2260823" cy="7713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118356" y="1777293"/>
              <a:ext cx="4334716" cy="3770838"/>
              <a:chOff x="7414255" y="1408571"/>
              <a:chExt cx="4334716" cy="3770838"/>
            </a:xfrm>
          </p:grpSpPr>
          <p:sp>
            <p:nvSpPr>
              <p:cNvPr id="18" name="Oval 4"/>
              <p:cNvSpPr/>
              <p:nvPr/>
            </p:nvSpPr>
            <p:spPr bwMode="auto">
              <a:xfrm>
                <a:off x="7414255" y="1408571"/>
                <a:ext cx="2451672" cy="1902382"/>
              </a:xfrm>
              <a:custGeom>
                <a:avLst/>
                <a:gdLst/>
                <a:ahLst/>
                <a:cxnLst/>
                <a:rect l="l" t="t" r="r" b="b"/>
                <a:pathLst>
                  <a:path w="2451672" h="1902381">
                    <a:moveTo>
                      <a:pt x="429" y="1893890"/>
                    </a:moveTo>
                    <a:lnTo>
                      <a:pt x="858" y="1902381"/>
                    </a:lnTo>
                    <a:lnTo>
                      <a:pt x="0" y="1902381"/>
                    </a:lnTo>
                    <a:close/>
                    <a:moveTo>
                      <a:pt x="2449297" y="0"/>
                    </a:moveTo>
                    <a:cubicBezTo>
                      <a:pt x="2450089" y="0"/>
                      <a:pt x="2450881" y="1"/>
                      <a:pt x="2451672" y="120"/>
                    </a:cubicBezTo>
                    <a:lnTo>
                      <a:pt x="2451672" y="1902381"/>
                    </a:lnTo>
                    <a:lnTo>
                      <a:pt x="564735" y="1902381"/>
                    </a:lnTo>
                    <a:lnTo>
                      <a:pt x="563878" y="1885419"/>
                    </a:lnTo>
                    <a:cubicBezTo>
                      <a:pt x="563878" y="844131"/>
                      <a:pt x="1408009" y="0"/>
                      <a:pt x="2449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Oval 4"/>
              <p:cNvSpPr/>
              <p:nvPr/>
            </p:nvSpPr>
            <p:spPr bwMode="auto">
              <a:xfrm rot="5400000">
                <a:off x="9856318" y="1418300"/>
                <a:ext cx="1902261" cy="1883044"/>
              </a:xfrm>
              <a:custGeom>
                <a:avLst/>
                <a:gdLst/>
                <a:ahLst/>
                <a:cxnLst/>
                <a:rect l="l" t="t" r="r" b="b"/>
                <a:pathLst>
                  <a:path w="1902261" h="1883044">
                    <a:moveTo>
                      <a:pt x="0" y="1883044"/>
                    </a:moveTo>
                    <a:cubicBezTo>
                      <a:pt x="1163" y="842848"/>
                      <a:pt x="844802" y="0"/>
                      <a:pt x="1885299" y="0"/>
                    </a:cubicBezTo>
                    <a:cubicBezTo>
                      <a:pt x="1890961" y="0"/>
                      <a:pt x="1896617" y="25"/>
                      <a:pt x="1902261" y="857"/>
                    </a:cubicBezTo>
                    <a:lnTo>
                      <a:pt x="1902261" y="18830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Oval 4"/>
              <p:cNvSpPr/>
              <p:nvPr/>
            </p:nvSpPr>
            <p:spPr bwMode="auto">
              <a:xfrm rot="10800000">
                <a:off x="9865926" y="3310952"/>
                <a:ext cx="1882188" cy="1868336"/>
              </a:xfrm>
              <a:custGeom>
                <a:avLst/>
                <a:gdLst/>
                <a:ahLst/>
                <a:cxnLst/>
                <a:rect l="l" t="t" r="r" b="b"/>
                <a:pathLst>
                  <a:path w="1882188" h="1868336">
                    <a:moveTo>
                      <a:pt x="1882188" y="1868336"/>
                    </a:moveTo>
                    <a:lnTo>
                      <a:pt x="0" y="1868336"/>
                    </a:lnTo>
                    <a:cubicBezTo>
                      <a:pt x="8323" y="835645"/>
                      <a:pt x="847652" y="1157"/>
                      <a:pt x="188218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Oval 4"/>
              <p:cNvSpPr/>
              <p:nvPr/>
            </p:nvSpPr>
            <p:spPr bwMode="auto">
              <a:xfrm rot="16200000">
                <a:off x="7988230" y="3301712"/>
                <a:ext cx="1868456" cy="1886937"/>
              </a:xfrm>
              <a:custGeom>
                <a:avLst/>
                <a:gdLst/>
                <a:ahLst/>
                <a:cxnLst/>
                <a:rect l="l" t="t" r="r" b="b"/>
                <a:pathLst>
                  <a:path w="1868456" h="1886937">
                    <a:moveTo>
                      <a:pt x="1868456" y="0"/>
                    </a:moveTo>
                    <a:lnTo>
                      <a:pt x="1868456" y="1886937"/>
                    </a:lnTo>
                    <a:lnTo>
                      <a:pt x="120" y="1886937"/>
                    </a:lnTo>
                    <a:lnTo>
                      <a:pt x="0" y="1884563"/>
                    </a:lnTo>
                    <a:cubicBezTo>
                      <a:pt x="0" y="848937"/>
                      <a:pt x="834975" y="8330"/>
                      <a:pt x="186845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467930" y="1396371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Connect with Employers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66975" y="1977395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Job Search </a:t>
              </a:r>
              <a:b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Tools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58238" y="3049216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Gain</a:t>
              </a:r>
              <a:b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Experience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17607" y="4076530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Action </a:t>
              </a:r>
              <a:b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Planning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70674" y="5000455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Goal </a:t>
              </a:r>
              <a:b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Setting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35165" y="5566951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Decision</a:t>
              </a:r>
              <a:b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Making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65576" y="5566951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Career Options</a:t>
              </a:r>
              <a:b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for Degree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99007" y="5000455"/>
              <a:ext cx="1155885" cy="35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Industry</a:t>
              </a:r>
              <a:b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Trends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08607" y="3990695"/>
              <a:ext cx="1155885" cy="300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Occupational</a:t>
              </a:r>
              <a:br>
                <a:rPr lang="en-US" sz="800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8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Research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34100" y="3228805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Ambitions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907616" y="2605433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Trails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534062" y="2054339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Strengths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94905" y="1654302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Interests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321008" y="1454264"/>
              <a:ext cx="1155885" cy="2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Values</a:t>
              </a:r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2118356" y="3665755"/>
              <a:ext cx="489859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4565576" y="1206934"/>
              <a:ext cx="0" cy="4898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165123" y="2605433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Take </a:t>
              </a:r>
            </a:p>
            <a:p>
              <a:pPr algn="ctr"/>
              <a: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Action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59831" y="4215030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Get</a:t>
              </a:r>
              <a:b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Focused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898950" y="4211403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Explore</a:t>
              </a:r>
              <a:b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</a:br>
              <a: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Options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921064" y="2605433"/>
              <a:ext cx="1155885" cy="464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Know </a:t>
              </a:r>
            </a:p>
            <a:p>
              <a:pPr algn="ctr"/>
              <a:r>
                <a:rPr lang="en-US" sz="1400" b="1" dirty="0">
                  <a:solidFill>
                    <a:prstClr val="white"/>
                  </a:solidFill>
                  <a:ea typeface="Calibri" charset="0"/>
                  <a:cs typeface="Calibri" charset="0"/>
                </a:rPr>
                <a:t>Yourself</a:t>
              </a: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3814067" y="2894551"/>
              <a:ext cx="1503017" cy="15030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dirty="0">
                  <a:solidFill>
                    <a:prstClr val="black"/>
                  </a:solidFill>
                </a:rPr>
                <a:t>Career Development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829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12021</TotalTime>
  <Words>66</Words>
  <Application>Microsoft Macintosh PowerPoint</Application>
  <PresentationFormat>Widescreen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CAREER DEVELOPMENT</vt:lpstr>
      <vt:lpstr>CAREER DEVELOPMENT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75</cp:revision>
  <dcterms:created xsi:type="dcterms:W3CDTF">2013-10-09T19:52:03Z</dcterms:created>
  <dcterms:modified xsi:type="dcterms:W3CDTF">2017-04-07T12:20:02Z</dcterms:modified>
</cp:coreProperties>
</file>