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7" r:id="rId1"/>
    <p:sldMasterId id="2147483771" r:id="rId2"/>
  </p:sldMasterIdLst>
  <p:notesMasterIdLst>
    <p:notesMasterId r:id="rId5"/>
  </p:notesMasterIdLst>
  <p:sldIdLst>
    <p:sldId id="260" r:id="rId3"/>
    <p:sldId id="261" r:id="rId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1" userDrawn="1">
          <p15:clr>
            <a:srgbClr val="A4A3A4"/>
          </p15:clr>
        </p15:guide>
        <p15:guide id="2" pos="3831" userDrawn="1">
          <p15:clr>
            <a:srgbClr val="A4A3A4"/>
          </p15:clr>
        </p15:guide>
        <p15:guide id="3" pos="376" userDrawn="1">
          <p15:clr>
            <a:srgbClr val="A4A3A4"/>
          </p15:clr>
        </p15:guide>
        <p15:guide id="4" pos="72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00"/>
    <a:srgbClr val="4780C5"/>
    <a:srgbClr val="EAB200"/>
    <a:srgbClr val="619428"/>
    <a:srgbClr val="9A0000"/>
    <a:srgbClr val="FFFF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792" y="168"/>
      </p:cViewPr>
      <p:guideLst>
        <p:guide orient="horz" pos="961"/>
        <p:guide pos="3831"/>
        <p:guide pos="376"/>
        <p:guide pos="72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37A7C-BFCD-4678-890E-3805F7683C88}" type="datetimeFigureOut">
              <a:rPr lang="en-US" smtClean="0"/>
              <a:pPr/>
              <a:t>4/7/17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01337-6394-4346-81AE-04A735D281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92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6975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7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6" name="Rectangle 5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latin typeface="Calibri" pitchFamily="34" charset="0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770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767061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  <p:grpSp>
        <p:nvGrpSpPr>
          <p:cNvPr id="4" name="Group 7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o-RO" kern="0" smtClean="0">
              <a:solidFill>
                <a:prstClr val="white"/>
              </a:solidFill>
              <a:latin typeface="Calibri" panose="020F0502020204030204"/>
              <a:ea typeface="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12/23/2014</a:t>
            </a:r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/>
              <a:t>Presented by:</a:t>
            </a: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558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12/23/2014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ro-RO" smtClean="0">
                <a:solidFill>
                  <a:prstClr val="black">
                    <a:tint val="75000"/>
                  </a:prstClr>
                </a:solidFill>
              </a:rPr>
              <a:t>Presented by:</a:t>
            </a:r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0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382805" y="844586"/>
            <a:ext cx="4621050" cy="5593634"/>
            <a:chOff x="4382805" y="844586"/>
            <a:chExt cx="4621050" cy="5593634"/>
          </a:xfrm>
        </p:grpSpPr>
        <p:grpSp>
          <p:nvGrpSpPr>
            <p:cNvPr id="6" name="Group 60"/>
            <p:cNvGrpSpPr>
              <a:grpSpLocks noChangeAspect="1"/>
            </p:cNvGrpSpPr>
            <p:nvPr/>
          </p:nvGrpSpPr>
          <p:grpSpPr>
            <a:xfrm>
              <a:off x="4382805" y="844586"/>
              <a:ext cx="3708000" cy="5593634"/>
              <a:chOff x="4975570" y="1089145"/>
              <a:chExt cx="2855156" cy="4307094"/>
            </a:xfrm>
          </p:grpSpPr>
          <p:sp>
            <p:nvSpPr>
              <p:cNvPr id="55" name="Rounded Rectangle 54"/>
              <p:cNvSpPr/>
              <p:nvPr/>
            </p:nvSpPr>
            <p:spPr bwMode="auto">
              <a:xfrm>
                <a:off x="4975570" y="1504452"/>
                <a:ext cx="2855156" cy="3891787"/>
              </a:xfrm>
              <a:prstGeom prst="roundRect">
                <a:avLst>
                  <a:gd name="adj" fmla="val 3998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sp>
            <p:nvSpPr>
              <p:cNvPr id="3" name="Rectangle 2"/>
              <p:cNvSpPr/>
              <p:nvPr/>
            </p:nvSpPr>
            <p:spPr bwMode="auto">
              <a:xfrm>
                <a:off x="5225140" y="1788610"/>
                <a:ext cx="2417028" cy="3275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 rot="21161710">
                <a:off x="5226819" y="1745487"/>
                <a:ext cx="2417028" cy="3275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 rot="438290" flipH="1">
                <a:off x="5107923" y="1757215"/>
                <a:ext cx="2417028" cy="3275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5107923" y="1685198"/>
                <a:ext cx="2417028" cy="3275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+mn-lt"/>
                </a:endParaRPr>
              </a:p>
            </p:txBody>
          </p:sp>
          <p:grpSp>
            <p:nvGrpSpPr>
              <p:cNvPr id="7" name="Group 59"/>
              <p:cNvGrpSpPr/>
              <p:nvPr/>
            </p:nvGrpSpPr>
            <p:grpSpPr>
              <a:xfrm>
                <a:off x="5979523" y="1089145"/>
                <a:ext cx="679268" cy="873362"/>
                <a:chOff x="5979523" y="1108195"/>
                <a:chExt cx="679268" cy="873362"/>
              </a:xfrm>
            </p:grpSpPr>
            <p:sp>
              <p:nvSpPr>
                <p:cNvPr id="54" name="Rectangle 53"/>
                <p:cNvSpPr/>
                <p:nvPr/>
              </p:nvSpPr>
              <p:spPr bwMode="auto">
                <a:xfrm>
                  <a:off x="5979523" y="1466122"/>
                  <a:ext cx="679268" cy="493308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  <a:lumMod val="14000"/>
                      </a:schemeClr>
                    </a:gs>
                    <a:gs pos="67000">
                      <a:schemeClr val="bg1">
                        <a:lumMod val="50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>
                    <a:latin typeface="+mn-lt"/>
                  </a:endParaRPr>
                </a:p>
              </p:txBody>
            </p:sp>
            <p:sp>
              <p:nvSpPr>
                <p:cNvPr id="59" name="Freeform 58"/>
                <p:cNvSpPr/>
                <p:nvPr/>
              </p:nvSpPr>
              <p:spPr>
                <a:xfrm>
                  <a:off x="6040107" y="1108195"/>
                  <a:ext cx="552660" cy="873362"/>
                </a:xfrm>
                <a:custGeom>
                  <a:avLst/>
                  <a:gdLst>
                    <a:gd name="connsiteX0" fmla="*/ 0 w 552660"/>
                    <a:gd name="connsiteY0" fmla="*/ 811350 h 872757"/>
                    <a:gd name="connsiteX1" fmla="*/ 100484 w 552660"/>
                    <a:gd name="connsiteY1" fmla="*/ 801302 h 872757"/>
                    <a:gd name="connsiteX2" fmla="*/ 180871 w 552660"/>
                    <a:gd name="connsiteY2" fmla="*/ 148159 h 872757"/>
                    <a:gd name="connsiteX3" fmla="*/ 110532 w 552660"/>
                    <a:gd name="connsiteY3" fmla="*/ 27579 h 872757"/>
                    <a:gd name="connsiteX4" fmla="*/ 432080 w 552660"/>
                    <a:gd name="connsiteY4" fmla="*/ 7482 h 872757"/>
                    <a:gd name="connsiteX5" fmla="*/ 391886 w 552660"/>
                    <a:gd name="connsiteY5" fmla="*/ 128062 h 872757"/>
                    <a:gd name="connsiteX6" fmla="*/ 462225 w 552660"/>
                    <a:gd name="connsiteY6" fmla="*/ 821399 h 872757"/>
                    <a:gd name="connsiteX7" fmla="*/ 552660 w 552660"/>
                    <a:gd name="connsiteY7" fmla="*/ 821399 h 872757"/>
                    <a:gd name="connsiteX8" fmla="*/ 552660 w 552660"/>
                    <a:gd name="connsiteY8" fmla="*/ 821399 h 872757"/>
                    <a:gd name="connsiteX0" fmla="*/ 0 w 552660"/>
                    <a:gd name="connsiteY0" fmla="*/ 825841 h 887248"/>
                    <a:gd name="connsiteX1" fmla="*/ 100484 w 552660"/>
                    <a:gd name="connsiteY1" fmla="*/ 815793 h 887248"/>
                    <a:gd name="connsiteX2" fmla="*/ 180871 w 552660"/>
                    <a:gd name="connsiteY2" fmla="*/ 162650 h 887248"/>
                    <a:gd name="connsiteX3" fmla="*/ 110532 w 552660"/>
                    <a:gd name="connsiteY3" fmla="*/ 42070 h 887248"/>
                    <a:gd name="connsiteX4" fmla="*/ 432080 w 552660"/>
                    <a:gd name="connsiteY4" fmla="*/ 21973 h 887248"/>
                    <a:gd name="connsiteX5" fmla="*/ 391886 w 552660"/>
                    <a:gd name="connsiteY5" fmla="*/ 142553 h 887248"/>
                    <a:gd name="connsiteX6" fmla="*/ 462225 w 552660"/>
                    <a:gd name="connsiteY6" fmla="*/ 835890 h 887248"/>
                    <a:gd name="connsiteX7" fmla="*/ 552660 w 552660"/>
                    <a:gd name="connsiteY7" fmla="*/ 835890 h 887248"/>
                    <a:gd name="connsiteX8" fmla="*/ 552660 w 552660"/>
                    <a:gd name="connsiteY8" fmla="*/ 835890 h 887248"/>
                    <a:gd name="connsiteX0" fmla="*/ 0 w 552660"/>
                    <a:gd name="connsiteY0" fmla="*/ 837879 h 899286"/>
                    <a:gd name="connsiteX1" fmla="*/ 100484 w 552660"/>
                    <a:gd name="connsiteY1" fmla="*/ 827831 h 899286"/>
                    <a:gd name="connsiteX2" fmla="*/ 180871 w 552660"/>
                    <a:gd name="connsiteY2" fmla="*/ 174688 h 899286"/>
                    <a:gd name="connsiteX3" fmla="*/ 110532 w 552660"/>
                    <a:gd name="connsiteY3" fmla="*/ 54108 h 899286"/>
                    <a:gd name="connsiteX4" fmla="*/ 432080 w 552660"/>
                    <a:gd name="connsiteY4" fmla="*/ 34011 h 899286"/>
                    <a:gd name="connsiteX5" fmla="*/ 391886 w 552660"/>
                    <a:gd name="connsiteY5" fmla="*/ 154591 h 899286"/>
                    <a:gd name="connsiteX6" fmla="*/ 462225 w 552660"/>
                    <a:gd name="connsiteY6" fmla="*/ 847928 h 899286"/>
                    <a:gd name="connsiteX7" fmla="*/ 552660 w 552660"/>
                    <a:gd name="connsiteY7" fmla="*/ 847928 h 899286"/>
                    <a:gd name="connsiteX8" fmla="*/ 552660 w 552660"/>
                    <a:gd name="connsiteY8" fmla="*/ 847928 h 899286"/>
                    <a:gd name="connsiteX0" fmla="*/ 0 w 552660"/>
                    <a:gd name="connsiteY0" fmla="*/ 851570 h 912977"/>
                    <a:gd name="connsiteX1" fmla="*/ 100484 w 552660"/>
                    <a:gd name="connsiteY1" fmla="*/ 841522 h 912977"/>
                    <a:gd name="connsiteX2" fmla="*/ 180871 w 552660"/>
                    <a:gd name="connsiteY2" fmla="*/ 188379 h 912977"/>
                    <a:gd name="connsiteX3" fmla="*/ 110532 w 552660"/>
                    <a:gd name="connsiteY3" fmla="*/ 67799 h 912977"/>
                    <a:gd name="connsiteX4" fmla="*/ 432080 w 552660"/>
                    <a:gd name="connsiteY4" fmla="*/ 47702 h 912977"/>
                    <a:gd name="connsiteX5" fmla="*/ 391886 w 552660"/>
                    <a:gd name="connsiteY5" fmla="*/ 168282 h 912977"/>
                    <a:gd name="connsiteX6" fmla="*/ 462225 w 552660"/>
                    <a:gd name="connsiteY6" fmla="*/ 861619 h 912977"/>
                    <a:gd name="connsiteX7" fmla="*/ 552660 w 552660"/>
                    <a:gd name="connsiteY7" fmla="*/ 861619 h 912977"/>
                    <a:gd name="connsiteX8" fmla="*/ 552660 w 552660"/>
                    <a:gd name="connsiteY8" fmla="*/ 861619 h 912977"/>
                    <a:gd name="connsiteX0" fmla="*/ 0 w 552660"/>
                    <a:gd name="connsiteY0" fmla="*/ 842472 h 903879"/>
                    <a:gd name="connsiteX1" fmla="*/ 100484 w 552660"/>
                    <a:gd name="connsiteY1" fmla="*/ 832424 h 903879"/>
                    <a:gd name="connsiteX2" fmla="*/ 180871 w 552660"/>
                    <a:gd name="connsiteY2" fmla="*/ 179281 h 903879"/>
                    <a:gd name="connsiteX3" fmla="*/ 139560 w 552660"/>
                    <a:gd name="connsiteY3" fmla="*/ 33301 h 903879"/>
                    <a:gd name="connsiteX4" fmla="*/ 432080 w 552660"/>
                    <a:gd name="connsiteY4" fmla="*/ 38604 h 903879"/>
                    <a:gd name="connsiteX5" fmla="*/ 391886 w 552660"/>
                    <a:gd name="connsiteY5" fmla="*/ 159184 h 903879"/>
                    <a:gd name="connsiteX6" fmla="*/ 462225 w 552660"/>
                    <a:gd name="connsiteY6" fmla="*/ 852521 h 903879"/>
                    <a:gd name="connsiteX7" fmla="*/ 552660 w 552660"/>
                    <a:gd name="connsiteY7" fmla="*/ 852521 h 903879"/>
                    <a:gd name="connsiteX8" fmla="*/ 552660 w 552660"/>
                    <a:gd name="connsiteY8" fmla="*/ 852521 h 903879"/>
                    <a:gd name="connsiteX0" fmla="*/ 0 w 552660"/>
                    <a:gd name="connsiteY0" fmla="*/ 865451 h 926858"/>
                    <a:gd name="connsiteX1" fmla="*/ 100484 w 552660"/>
                    <a:gd name="connsiteY1" fmla="*/ 855403 h 926858"/>
                    <a:gd name="connsiteX2" fmla="*/ 180871 w 552660"/>
                    <a:gd name="connsiteY2" fmla="*/ 202260 h 926858"/>
                    <a:gd name="connsiteX3" fmla="*/ 139560 w 552660"/>
                    <a:gd name="connsiteY3" fmla="*/ 56280 h 926858"/>
                    <a:gd name="connsiteX4" fmla="*/ 432080 w 552660"/>
                    <a:gd name="connsiteY4" fmla="*/ 61583 h 926858"/>
                    <a:gd name="connsiteX5" fmla="*/ 391886 w 552660"/>
                    <a:gd name="connsiteY5" fmla="*/ 182163 h 926858"/>
                    <a:gd name="connsiteX6" fmla="*/ 462225 w 552660"/>
                    <a:gd name="connsiteY6" fmla="*/ 875500 h 926858"/>
                    <a:gd name="connsiteX7" fmla="*/ 552660 w 552660"/>
                    <a:gd name="connsiteY7" fmla="*/ 875500 h 926858"/>
                    <a:gd name="connsiteX8" fmla="*/ 552660 w 552660"/>
                    <a:gd name="connsiteY8" fmla="*/ 875500 h 926858"/>
                    <a:gd name="connsiteX0" fmla="*/ 0 w 552660"/>
                    <a:gd name="connsiteY0" fmla="*/ 865451 h 926858"/>
                    <a:gd name="connsiteX1" fmla="*/ 100484 w 552660"/>
                    <a:gd name="connsiteY1" fmla="*/ 855403 h 926858"/>
                    <a:gd name="connsiteX2" fmla="*/ 180871 w 552660"/>
                    <a:gd name="connsiteY2" fmla="*/ 202260 h 926858"/>
                    <a:gd name="connsiteX3" fmla="*/ 139560 w 552660"/>
                    <a:gd name="connsiteY3" fmla="*/ 56280 h 926858"/>
                    <a:gd name="connsiteX4" fmla="*/ 432080 w 552660"/>
                    <a:gd name="connsiteY4" fmla="*/ 61583 h 926858"/>
                    <a:gd name="connsiteX5" fmla="*/ 391886 w 552660"/>
                    <a:gd name="connsiteY5" fmla="*/ 182163 h 926858"/>
                    <a:gd name="connsiteX6" fmla="*/ 462225 w 552660"/>
                    <a:gd name="connsiteY6" fmla="*/ 875500 h 926858"/>
                    <a:gd name="connsiteX7" fmla="*/ 552660 w 552660"/>
                    <a:gd name="connsiteY7" fmla="*/ 875500 h 926858"/>
                    <a:gd name="connsiteX8" fmla="*/ 552660 w 552660"/>
                    <a:gd name="connsiteY8" fmla="*/ 875500 h 926858"/>
                    <a:gd name="connsiteX0" fmla="*/ 0 w 552660"/>
                    <a:gd name="connsiteY0" fmla="*/ 865451 h 926858"/>
                    <a:gd name="connsiteX1" fmla="*/ 100484 w 552660"/>
                    <a:gd name="connsiteY1" fmla="*/ 855403 h 926858"/>
                    <a:gd name="connsiteX2" fmla="*/ 180871 w 552660"/>
                    <a:gd name="connsiteY2" fmla="*/ 202260 h 926858"/>
                    <a:gd name="connsiteX3" fmla="*/ 139560 w 552660"/>
                    <a:gd name="connsiteY3" fmla="*/ 56280 h 926858"/>
                    <a:gd name="connsiteX4" fmla="*/ 432080 w 552660"/>
                    <a:gd name="connsiteY4" fmla="*/ 61583 h 926858"/>
                    <a:gd name="connsiteX5" fmla="*/ 391886 w 552660"/>
                    <a:gd name="connsiteY5" fmla="*/ 182163 h 926858"/>
                    <a:gd name="connsiteX6" fmla="*/ 462225 w 552660"/>
                    <a:gd name="connsiteY6" fmla="*/ 875500 h 926858"/>
                    <a:gd name="connsiteX7" fmla="*/ 552660 w 552660"/>
                    <a:gd name="connsiteY7" fmla="*/ 875500 h 926858"/>
                    <a:gd name="connsiteX8" fmla="*/ 552660 w 552660"/>
                    <a:gd name="connsiteY8" fmla="*/ 875500 h 926858"/>
                    <a:gd name="connsiteX0" fmla="*/ 0 w 552660"/>
                    <a:gd name="connsiteY0" fmla="*/ 865451 h 926858"/>
                    <a:gd name="connsiteX1" fmla="*/ 100484 w 552660"/>
                    <a:gd name="connsiteY1" fmla="*/ 855403 h 926858"/>
                    <a:gd name="connsiteX2" fmla="*/ 180871 w 552660"/>
                    <a:gd name="connsiteY2" fmla="*/ 202260 h 926858"/>
                    <a:gd name="connsiteX3" fmla="*/ 139560 w 552660"/>
                    <a:gd name="connsiteY3" fmla="*/ 56280 h 926858"/>
                    <a:gd name="connsiteX4" fmla="*/ 432080 w 552660"/>
                    <a:gd name="connsiteY4" fmla="*/ 61583 h 926858"/>
                    <a:gd name="connsiteX5" fmla="*/ 391886 w 552660"/>
                    <a:gd name="connsiteY5" fmla="*/ 182163 h 926858"/>
                    <a:gd name="connsiteX6" fmla="*/ 462225 w 552660"/>
                    <a:gd name="connsiteY6" fmla="*/ 875500 h 926858"/>
                    <a:gd name="connsiteX7" fmla="*/ 552660 w 552660"/>
                    <a:gd name="connsiteY7" fmla="*/ 875500 h 926858"/>
                    <a:gd name="connsiteX8" fmla="*/ 552660 w 552660"/>
                    <a:gd name="connsiteY8" fmla="*/ 875500 h 926858"/>
                    <a:gd name="connsiteX0" fmla="*/ 0 w 552660"/>
                    <a:gd name="connsiteY0" fmla="*/ 865451 h 926858"/>
                    <a:gd name="connsiteX1" fmla="*/ 100484 w 552660"/>
                    <a:gd name="connsiteY1" fmla="*/ 855403 h 926858"/>
                    <a:gd name="connsiteX2" fmla="*/ 180871 w 552660"/>
                    <a:gd name="connsiteY2" fmla="*/ 202260 h 926858"/>
                    <a:gd name="connsiteX3" fmla="*/ 139560 w 552660"/>
                    <a:gd name="connsiteY3" fmla="*/ 56280 h 926858"/>
                    <a:gd name="connsiteX4" fmla="*/ 432080 w 552660"/>
                    <a:gd name="connsiteY4" fmla="*/ 61583 h 926858"/>
                    <a:gd name="connsiteX5" fmla="*/ 391886 w 552660"/>
                    <a:gd name="connsiteY5" fmla="*/ 182163 h 926858"/>
                    <a:gd name="connsiteX6" fmla="*/ 462225 w 552660"/>
                    <a:gd name="connsiteY6" fmla="*/ 875500 h 926858"/>
                    <a:gd name="connsiteX7" fmla="*/ 552660 w 552660"/>
                    <a:gd name="connsiteY7" fmla="*/ 875500 h 926858"/>
                    <a:gd name="connsiteX8" fmla="*/ 552660 w 552660"/>
                    <a:gd name="connsiteY8" fmla="*/ 875500 h 926858"/>
                    <a:gd name="connsiteX0" fmla="*/ 0 w 552660"/>
                    <a:gd name="connsiteY0" fmla="*/ 867374 h 928781"/>
                    <a:gd name="connsiteX1" fmla="*/ 100484 w 552660"/>
                    <a:gd name="connsiteY1" fmla="*/ 857326 h 928781"/>
                    <a:gd name="connsiteX2" fmla="*/ 180871 w 552660"/>
                    <a:gd name="connsiteY2" fmla="*/ 204183 h 928781"/>
                    <a:gd name="connsiteX3" fmla="*/ 139560 w 552660"/>
                    <a:gd name="connsiteY3" fmla="*/ 58203 h 928781"/>
                    <a:gd name="connsiteX4" fmla="*/ 439337 w 552660"/>
                    <a:gd name="connsiteY4" fmla="*/ 41735 h 928781"/>
                    <a:gd name="connsiteX5" fmla="*/ 391886 w 552660"/>
                    <a:gd name="connsiteY5" fmla="*/ 184086 h 928781"/>
                    <a:gd name="connsiteX6" fmla="*/ 462225 w 552660"/>
                    <a:gd name="connsiteY6" fmla="*/ 877423 h 928781"/>
                    <a:gd name="connsiteX7" fmla="*/ 552660 w 552660"/>
                    <a:gd name="connsiteY7" fmla="*/ 877423 h 928781"/>
                    <a:gd name="connsiteX8" fmla="*/ 552660 w 552660"/>
                    <a:gd name="connsiteY8" fmla="*/ 877423 h 928781"/>
                    <a:gd name="connsiteX0" fmla="*/ 0 w 552660"/>
                    <a:gd name="connsiteY0" fmla="*/ 850393 h 911800"/>
                    <a:gd name="connsiteX1" fmla="*/ 100484 w 552660"/>
                    <a:gd name="connsiteY1" fmla="*/ 840345 h 911800"/>
                    <a:gd name="connsiteX2" fmla="*/ 180871 w 552660"/>
                    <a:gd name="connsiteY2" fmla="*/ 187202 h 911800"/>
                    <a:gd name="connsiteX3" fmla="*/ 154074 w 552660"/>
                    <a:gd name="connsiteY3" fmla="*/ 15822 h 911800"/>
                    <a:gd name="connsiteX4" fmla="*/ 439337 w 552660"/>
                    <a:gd name="connsiteY4" fmla="*/ 24754 h 911800"/>
                    <a:gd name="connsiteX5" fmla="*/ 391886 w 552660"/>
                    <a:gd name="connsiteY5" fmla="*/ 167105 h 911800"/>
                    <a:gd name="connsiteX6" fmla="*/ 462225 w 552660"/>
                    <a:gd name="connsiteY6" fmla="*/ 860442 h 911800"/>
                    <a:gd name="connsiteX7" fmla="*/ 552660 w 552660"/>
                    <a:gd name="connsiteY7" fmla="*/ 860442 h 911800"/>
                    <a:gd name="connsiteX8" fmla="*/ 552660 w 552660"/>
                    <a:gd name="connsiteY8" fmla="*/ 860442 h 911800"/>
                    <a:gd name="connsiteX0" fmla="*/ 0 w 552660"/>
                    <a:gd name="connsiteY0" fmla="*/ 871051 h 932458"/>
                    <a:gd name="connsiteX1" fmla="*/ 100484 w 552660"/>
                    <a:gd name="connsiteY1" fmla="*/ 861003 h 932458"/>
                    <a:gd name="connsiteX2" fmla="*/ 180871 w 552660"/>
                    <a:gd name="connsiteY2" fmla="*/ 207860 h 932458"/>
                    <a:gd name="connsiteX3" fmla="*/ 154074 w 552660"/>
                    <a:gd name="connsiteY3" fmla="*/ 36480 h 932458"/>
                    <a:gd name="connsiteX4" fmla="*/ 439337 w 552660"/>
                    <a:gd name="connsiteY4" fmla="*/ 45412 h 932458"/>
                    <a:gd name="connsiteX5" fmla="*/ 391886 w 552660"/>
                    <a:gd name="connsiteY5" fmla="*/ 187763 h 932458"/>
                    <a:gd name="connsiteX6" fmla="*/ 462225 w 552660"/>
                    <a:gd name="connsiteY6" fmla="*/ 881100 h 932458"/>
                    <a:gd name="connsiteX7" fmla="*/ 552660 w 552660"/>
                    <a:gd name="connsiteY7" fmla="*/ 881100 h 932458"/>
                    <a:gd name="connsiteX8" fmla="*/ 552660 w 552660"/>
                    <a:gd name="connsiteY8" fmla="*/ 881100 h 932458"/>
                    <a:gd name="connsiteX0" fmla="*/ 0 w 552660"/>
                    <a:gd name="connsiteY0" fmla="*/ 890550 h 951957"/>
                    <a:gd name="connsiteX1" fmla="*/ 100484 w 552660"/>
                    <a:gd name="connsiteY1" fmla="*/ 880502 h 951957"/>
                    <a:gd name="connsiteX2" fmla="*/ 180871 w 552660"/>
                    <a:gd name="connsiteY2" fmla="*/ 227359 h 951957"/>
                    <a:gd name="connsiteX3" fmla="*/ 154074 w 552660"/>
                    <a:gd name="connsiteY3" fmla="*/ 55979 h 951957"/>
                    <a:gd name="connsiteX4" fmla="*/ 439337 w 552660"/>
                    <a:gd name="connsiteY4" fmla="*/ 64911 h 951957"/>
                    <a:gd name="connsiteX5" fmla="*/ 391886 w 552660"/>
                    <a:gd name="connsiteY5" fmla="*/ 207262 h 951957"/>
                    <a:gd name="connsiteX6" fmla="*/ 462225 w 552660"/>
                    <a:gd name="connsiteY6" fmla="*/ 900599 h 951957"/>
                    <a:gd name="connsiteX7" fmla="*/ 552660 w 552660"/>
                    <a:gd name="connsiteY7" fmla="*/ 900599 h 951957"/>
                    <a:gd name="connsiteX8" fmla="*/ 552660 w 552660"/>
                    <a:gd name="connsiteY8" fmla="*/ 900599 h 951957"/>
                    <a:gd name="connsiteX0" fmla="*/ 0 w 552660"/>
                    <a:gd name="connsiteY0" fmla="*/ 874188 h 935595"/>
                    <a:gd name="connsiteX1" fmla="*/ 100484 w 552660"/>
                    <a:gd name="connsiteY1" fmla="*/ 864140 h 935595"/>
                    <a:gd name="connsiteX2" fmla="*/ 180871 w 552660"/>
                    <a:gd name="connsiteY2" fmla="*/ 210997 h 935595"/>
                    <a:gd name="connsiteX3" fmla="*/ 154074 w 552660"/>
                    <a:gd name="connsiteY3" fmla="*/ 39617 h 935595"/>
                    <a:gd name="connsiteX4" fmla="*/ 424823 w 552660"/>
                    <a:gd name="connsiteY4" fmla="*/ 48549 h 935595"/>
                    <a:gd name="connsiteX5" fmla="*/ 391886 w 552660"/>
                    <a:gd name="connsiteY5" fmla="*/ 190900 h 935595"/>
                    <a:gd name="connsiteX6" fmla="*/ 462225 w 552660"/>
                    <a:gd name="connsiteY6" fmla="*/ 884237 h 935595"/>
                    <a:gd name="connsiteX7" fmla="*/ 552660 w 552660"/>
                    <a:gd name="connsiteY7" fmla="*/ 884237 h 935595"/>
                    <a:gd name="connsiteX8" fmla="*/ 552660 w 552660"/>
                    <a:gd name="connsiteY8" fmla="*/ 884237 h 935595"/>
                    <a:gd name="connsiteX0" fmla="*/ 0 w 552660"/>
                    <a:gd name="connsiteY0" fmla="*/ 881286 h 942693"/>
                    <a:gd name="connsiteX1" fmla="*/ 100484 w 552660"/>
                    <a:gd name="connsiteY1" fmla="*/ 871238 h 942693"/>
                    <a:gd name="connsiteX2" fmla="*/ 180871 w 552660"/>
                    <a:gd name="connsiteY2" fmla="*/ 218095 h 942693"/>
                    <a:gd name="connsiteX3" fmla="*/ 154074 w 552660"/>
                    <a:gd name="connsiteY3" fmla="*/ 46715 h 942693"/>
                    <a:gd name="connsiteX4" fmla="*/ 424823 w 552660"/>
                    <a:gd name="connsiteY4" fmla="*/ 55647 h 942693"/>
                    <a:gd name="connsiteX5" fmla="*/ 391886 w 552660"/>
                    <a:gd name="connsiteY5" fmla="*/ 197998 h 942693"/>
                    <a:gd name="connsiteX6" fmla="*/ 462225 w 552660"/>
                    <a:gd name="connsiteY6" fmla="*/ 891335 h 942693"/>
                    <a:gd name="connsiteX7" fmla="*/ 552660 w 552660"/>
                    <a:gd name="connsiteY7" fmla="*/ 891335 h 942693"/>
                    <a:gd name="connsiteX8" fmla="*/ 552660 w 552660"/>
                    <a:gd name="connsiteY8" fmla="*/ 891335 h 942693"/>
                    <a:gd name="connsiteX0" fmla="*/ 0 w 552660"/>
                    <a:gd name="connsiteY0" fmla="*/ 852330 h 913737"/>
                    <a:gd name="connsiteX1" fmla="*/ 100484 w 552660"/>
                    <a:gd name="connsiteY1" fmla="*/ 842282 h 913737"/>
                    <a:gd name="connsiteX2" fmla="*/ 180871 w 552660"/>
                    <a:gd name="connsiteY2" fmla="*/ 189139 h 913737"/>
                    <a:gd name="connsiteX3" fmla="*/ 143188 w 552660"/>
                    <a:gd name="connsiteY3" fmla="*/ 28645 h 913737"/>
                    <a:gd name="connsiteX4" fmla="*/ 424823 w 552660"/>
                    <a:gd name="connsiteY4" fmla="*/ 26691 h 913737"/>
                    <a:gd name="connsiteX5" fmla="*/ 391886 w 552660"/>
                    <a:gd name="connsiteY5" fmla="*/ 169042 h 913737"/>
                    <a:gd name="connsiteX6" fmla="*/ 462225 w 552660"/>
                    <a:gd name="connsiteY6" fmla="*/ 862379 h 913737"/>
                    <a:gd name="connsiteX7" fmla="*/ 552660 w 552660"/>
                    <a:gd name="connsiteY7" fmla="*/ 862379 h 913737"/>
                    <a:gd name="connsiteX8" fmla="*/ 552660 w 552660"/>
                    <a:gd name="connsiteY8" fmla="*/ 862379 h 913737"/>
                    <a:gd name="connsiteX0" fmla="*/ 0 w 552660"/>
                    <a:gd name="connsiteY0" fmla="*/ 862691 h 924098"/>
                    <a:gd name="connsiteX1" fmla="*/ 100484 w 552660"/>
                    <a:gd name="connsiteY1" fmla="*/ 852643 h 924098"/>
                    <a:gd name="connsiteX2" fmla="*/ 180871 w 552660"/>
                    <a:gd name="connsiteY2" fmla="*/ 199500 h 924098"/>
                    <a:gd name="connsiteX3" fmla="*/ 143188 w 552660"/>
                    <a:gd name="connsiteY3" fmla="*/ 39006 h 924098"/>
                    <a:gd name="connsiteX4" fmla="*/ 424823 w 552660"/>
                    <a:gd name="connsiteY4" fmla="*/ 37052 h 924098"/>
                    <a:gd name="connsiteX5" fmla="*/ 391886 w 552660"/>
                    <a:gd name="connsiteY5" fmla="*/ 179403 h 924098"/>
                    <a:gd name="connsiteX6" fmla="*/ 462225 w 552660"/>
                    <a:gd name="connsiteY6" fmla="*/ 872740 h 924098"/>
                    <a:gd name="connsiteX7" fmla="*/ 552660 w 552660"/>
                    <a:gd name="connsiteY7" fmla="*/ 872740 h 924098"/>
                    <a:gd name="connsiteX8" fmla="*/ 552660 w 552660"/>
                    <a:gd name="connsiteY8" fmla="*/ 872740 h 924098"/>
                    <a:gd name="connsiteX0" fmla="*/ 0 w 552660"/>
                    <a:gd name="connsiteY0" fmla="*/ 862691 h 924098"/>
                    <a:gd name="connsiteX1" fmla="*/ 100484 w 552660"/>
                    <a:gd name="connsiteY1" fmla="*/ 852643 h 924098"/>
                    <a:gd name="connsiteX2" fmla="*/ 180871 w 552660"/>
                    <a:gd name="connsiteY2" fmla="*/ 199500 h 924098"/>
                    <a:gd name="connsiteX3" fmla="*/ 143188 w 552660"/>
                    <a:gd name="connsiteY3" fmla="*/ 39006 h 924098"/>
                    <a:gd name="connsiteX4" fmla="*/ 424823 w 552660"/>
                    <a:gd name="connsiteY4" fmla="*/ 37052 h 924098"/>
                    <a:gd name="connsiteX5" fmla="*/ 391886 w 552660"/>
                    <a:gd name="connsiteY5" fmla="*/ 179403 h 924098"/>
                    <a:gd name="connsiteX6" fmla="*/ 462225 w 552660"/>
                    <a:gd name="connsiteY6" fmla="*/ 872740 h 924098"/>
                    <a:gd name="connsiteX7" fmla="*/ 552660 w 552660"/>
                    <a:gd name="connsiteY7" fmla="*/ 872740 h 924098"/>
                    <a:gd name="connsiteX8" fmla="*/ 552660 w 552660"/>
                    <a:gd name="connsiteY8" fmla="*/ 872740 h 924098"/>
                    <a:gd name="connsiteX0" fmla="*/ 0 w 552660"/>
                    <a:gd name="connsiteY0" fmla="*/ 862691 h 924098"/>
                    <a:gd name="connsiteX1" fmla="*/ 100484 w 552660"/>
                    <a:gd name="connsiteY1" fmla="*/ 852643 h 924098"/>
                    <a:gd name="connsiteX2" fmla="*/ 180871 w 552660"/>
                    <a:gd name="connsiteY2" fmla="*/ 199500 h 924098"/>
                    <a:gd name="connsiteX3" fmla="*/ 143188 w 552660"/>
                    <a:gd name="connsiteY3" fmla="*/ 39006 h 924098"/>
                    <a:gd name="connsiteX4" fmla="*/ 424823 w 552660"/>
                    <a:gd name="connsiteY4" fmla="*/ 37052 h 924098"/>
                    <a:gd name="connsiteX5" fmla="*/ 391886 w 552660"/>
                    <a:gd name="connsiteY5" fmla="*/ 179403 h 924098"/>
                    <a:gd name="connsiteX6" fmla="*/ 462225 w 552660"/>
                    <a:gd name="connsiteY6" fmla="*/ 872740 h 924098"/>
                    <a:gd name="connsiteX7" fmla="*/ 552660 w 552660"/>
                    <a:gd name="connsiteY7" fmla="*/ 872740 h 924098"/>
                    <a:gd name="connsiteX8" fmla="*/ 552660 w 552660"/>
                    <a:gd name="connsiteY8" fmla="*/ 872740 h 924098"/>
                    <a:gd name="connsiteX0" fmla="*/ 0 w 552660"/>
                    <a:gd name="connsiteY0" fmla="*/ 862691 h 924098"/>
                    <a:gd name="connsiteX1" fmla="*/ 100484 w 552660"/>
                    <a:gd name="connsiteY1" fmla="*/ 852643 h 924098"/>
                    <a:gd name="connsiteX2" fmla="*/ 180871 w 552660"/>
                    <a:gd name="connsiteY2" fmla="*/ 199500 h 924098"/>
                    <a:gd name="connsiteX3" fmla="*/ 143188 w 552660"/>
                    <a:gd name="connsiteY3" fmla="*/ 39006 h 924098"/>
                    <a:gd name="connsiteX4" fmla="*/ 424823 w 552660"/>
                    <a:gd name="connsiteY4" fmla="*/ 37052 h 924098"/>
                    <a:gd name="connsiteX5" fmla="*/ 391886 w 552660"/>
                    <a:gd name="connsiteY5" fmla="*/ 179403 h 924098"/>
                    <a:gd name="connsiteX6" fmla="*/ 462225 w 552660"/>
                    <a:gd name="connsiteY6" fmla="*/ 872740 h 924098"/>
                    <a:gd name="connsiteX7" fmla="*/ 552660 w 552660"/>
                    <a:gd name="connsiteY7" fmla="*/ 872740 h 924098"/>
                    <a:gd name="connsiteX8" fmla="*/ 552660 w 552660"/>
                    <a:gd name="connsiteY8" fmla="*/ 872740 h 924098"/>
                    <a:gd name="connsiteX0" fmla="*/ 0 w 552660"/>
                    <a:gd name="connsiteY0" fmla="*/ 862691 h 907121"/>
                    <a:gd name="connsiteX1" fmla="*/ 100484 w 552660"/>
                    <a:gd name="connsiteY1" fmla="*/ 852643 h 907121"/>
                    <a:gd name="connsiteX2" fmla="*/ 180871 w 552660"/>
                    <a:gd name="connsiteY2" fmla="*/ 199500 h 907121"/>
                    <a:gd name="connsiteX3" fmla="*/ 143188 w 552660"/>
                    <a:gd name="connsiteY3" fmla="*/ 39006 h 907121"/>
                    <a:gd name="connsiteX4" fmla="*/ 424823 w 552660"/>
                    <a:gd name="connsiteY4" fmla="*/ 37052 h 907121"/>
                    <a:gd name="connsiteX5" fmla="*/ 391886 w 552660"/>
                    <a:gd name="connsiteY5" fmla="*/ 179403 h 907121"/>
                    <a:gd name="connsiteX6" fmla="*/ 462225 w 552660"/>
                    <a:gd name="connsiteY6" fmla="*/ 872740 h 907121"/>
                    <a:gd name="connsiteX7" fmla="*/ 552660 w 552660"/>
                    <a:gd name="connsiteY7" fmla="*/ 872740 h 907121"/>
                    <a:gd name="connsiteX8" fmla="*/ 552660 w 552660"/>
                    <a:gd name="connsiteY8" fmla="*/ 872740 h 907121"/>
                    <a:gd name="connsiteX0" fmla="*/ 0 w 552660"/>
                    <a:gd name="connsiteY0" fmla="*/ 862691 h 890231"/>
                    <a:gd name="connsiteX1" fmla="*/ 100484 w 552660"/>
                    <a:gd name="connsiteY1" fmla="*/ 852643 h 890231"/>
                    <a:gd name="connsiteX2" fmla="*/ 180871 w 552660"/>
                    <a:gd name="connsiteY2" fmla="*/ 199500 h 890231"/>
                    <a:gd name="connsiteX3" fmla="*/ 143188 w 552660"/>
                    <a:gd name="connsiteY3" fmla="*/ 39006 h 890231"/>
                    <a:gd name="connsiteX4" fmla="*/ 424823 w 552660"/>
                    <a:gd name="connsiteY4" fmla="*/ 37052 h 890231"/>
                    <a:gd name="connsiteX5" fmla="*/ 391886 w 552660"/>
                    <a:gd name="connsiteY5" fmla="*/ 179403 h 890231"/>
                    <a:gd name="connsiteX6" fmla="*/ 462225 w 552660"/>
                    <a:gd name="connsiteY6" fmla="*/ 872740 h 890231"/>
                    <a:gd name="connsiteX7" fmla="*/ 552660 w 552660"/>
                    <a:gd name="connsiteY7" fmla="*/ 872740 h 890231"/>
                    <a:gd name="connsiteX8" fmla="*/ 552660 w 552660"/>
                    <a:gd name="connsiteY8" fmla="*/ 872740 h 890231"/>
                    <a:gd name="connsiteX0" fmla="*/ 0 w 552660"/>
                    <a:gd name="connsiteY0" fmla="*/ 862691 h 882165"/>
                    <a:gd name="connsiteX1" fmla="*/ 100484 w 552660"/>
                    <a:gd name="connsiteY1" fmla="*/ 852643 h 882165"/>
                    <a:gd name="connsiteX2" fmla="*/ 180871 w 552660"/>
                    <a:gd name="connsiteY2" fmla="*/ 199500 h 882165"/>
                    <a:gd name="connsiteX3" fmla="*/ 143188 w 552660"/>
                    <a:gd name="connsiteY3" fmla="*/ 39006 h 882165"/>
                    <a:gd name="connsiteX4" fmla="*/ 424823 w 552660"/>
                    <a:gd name="connsiteY4" fmla="*/ 37052 h 882165"/>
                    <a:gd name="connsiteX5" fmla="*/ 391886 w 552660"/>
                    <a:gd name="connsiteY5" fmla="*/ 179403 h 882165"/>
                    <a:gd name="connsiteX6" fmla="*/ 458597 w 552660"/>
                    <a:gd name="connsiteY6" fmla="*/ 861854 h 882165"/>
                    <a:gd name="connsiteX7" fmla="*/ 552660 w 552660"/>
                    <a:gd name="connsiteY7" fmla="*/ 872740 h 882165"/>
                    <a:gd name="connsiteX8" fmla="*/ 552660 w 552660"/>
                    <a:gd name="connsiteY8" fmla="*/ 872740 h 882165"/>
                    <a:gd name="connsiteX0" fmla="*/ 0 w 552660"/>
                    <a:gd name="connsiteY0" fmla="*/ 862691 h 873362"/>
                    <a:gd name="connsiteX1" fmla="*/ 100484 w 552660"/>
                    <a:gd name="connsiteY1" fmla="*/ 852643 h 873362"/>
                    <a:gd name="connsiteX2" fmla="*/ 180871 w 552660"/>
                    <a:gd name="connsiteY2" fmla="*/ 199500 h 873362"/>
                    <a:gd name="connsiteX3" fmla="*/ 143188 w 552660"/>
                    <a:gd name="connsiteY3" fmla="*/ 39006 h 873362"/>
                    <a:gd name="connsiteX4" fmla="*/ 424823 w 552660"/>
                    <a:gd name="connsiteY4" fmla="*/ 37052 h 873362"/>
                    <a:gd name="connsiteX5" fmla="*/ 391886 w 552660"/>
                    <a:gd name="connsiteY5" fmla="*/ 179403 h 873362"/>
                    <a:gd name="connsiteX6" fmla="*/ 454969 w 552660"/>
                    <a:gd name="connsiteY6" fmla="*/ 847339 h 873362"/>
                    <a:gd name="connsiteX7" fmla="*/ 552660 w 552660"/>
                    <a:gd name="connsiteY7" fmla="*/ 872740 h 873362"/>
                    <a:gd name="connsiteX8" fmla="*/ 552660 w 552660"/>
                    <a:gd name="connsiteY8" fmla="*/ 872740 h 87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2660" h="873362">
                      <a:moveTo>
                        <a:pt x="0" y="862691"/>
                      </a:moveTo>
                      <a:cubicBezTo>
                        <a:pt x="38797" y="873019"/>
                        <a:pt x="55825" y="876089"/>
                        <a:pt x="100484" y="852643"/>
                      </a:cubicBezTo>
                      <a:cubicBezTo>
                        <a:pt x="130629" y="742111"/>
                        <a:pt x="174358" y="332687"/>
                        <a:pt x="180871" y="199500"/>
                      </a:cubicBezTo>
                      <a:cubicBezTo>
                        <a:pt x="165613" y="127999"/>
                        <a:pt x="124300" y="87853"/>
                        <a:pt x="143188" y="39006"/>
                      </a:cubicBezTo>
                      <a:cubicBezTo>
                        <a:pt x="162076" y="-9841"/>
                        <a:pt x="390630" y="-15376"/>
                        <a:pt x="424823" y="37052"/>
                      </a:cubicBezTo>
                      <a:cubicBezTo>
                        <a:pt x="459016" y="89480"/>
                        <a:pt x="394119" y="101807"/>
                        <a:pt x="391886" y="179403"/>
                      </a:cubicBezTo>
                      <a:cubicBezTo>
                        <a:pt x="396910" y="315056"/>
                        <a:pt x="428173" y="731783"/>
                        <a:pt x="454969" y="847339"/>
                      </a:cubicBezTo>
                      <a:cubicBezTo>
                        <a:pt x="496280" y="886695"/>
                        <a:pt x="536378" y="868507"/>
                        <a:pt x="552660" y="872740"/>
                      </a:cubicBezTo>
                      <a:lnTo>
                        <a:pt x="552660" y="872740"/>
                      </a:lnTo>
                    </a:path>
                  </a:pathLst>
                </a:custGeom>
                <a:ln w="381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" name="Group 62"/>
            <p:cNvGrpSpPr>
              <a:grpSpLocks noChangeAspect="1"/>
            </p:cNvGrpSpPr>
            <p:nvPr/>
          </p:nvGrpSpPr>
          <p:grpSpPr>
            <a:xfrm>
              <a:off x="6771855" y="2828770"/>
              <a:ext cx="2232000" cy="2450392"/>
              <a:chOff x="6688347" y="3111313"/>
              <a:chExt cx="1787787" cy="1962717"/>
            </a:xfrm>
          </p:grpSpPr>
          <p:sp>
            <p:nvSpPr>
              <p:cNvPr id="65" name="Rectangle 1"/>
              <p:cNvSpPr/>
              <p:nvPr/>
            </p:nvSpPr>
            <p:spPr>
              <a:xfrm rot="275548" flipH="1">
                <a:off x="6688347" y="4870040"/>
                <a:ext cx="1787787" cy="200285"/>
              </a:xfrm>
              <a:custGeom>
                <a:avLst/>
                <a:gdLst>
                  <a:gd name="connsiteX0" fmla="*/ 0 w 3550722"/>
                  <a:gd name="connsiteY0" fmla="*/ 0 h 1484416"/>
                  <a:gd name="connsiteX1" fmla="*/ 3550722 w 3550722"/>
                  <a:gd name="connsiteY1" fmla="*/ 0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0 h 1484416"/>
                  <a:gd name="connsiteX1" fmla="*/ 2137558 w 3550722"/>
                  <a:gd name="connsiteY1" fmla="*/ 0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30924 h 1515340"/>
                  <a:gd name="connsiteX1" fmla="*/ 2745163 w 3550722"/>
                  <a:gd name="connsiteY1" fmla="*/ 0 h 1515340"/>
                  <a:gd name="connsiteX2" fmla="*/ 3550722 w 3550722"/>
                  <a:gd name="connsiteY2" fmla="*/ 1515340 h 1515340"/>
                  <a:gd name="connsiteX3" fmla="*/ 0 w 3550722"/>
                  <a:gd name="connsiteY3" fmla="*/ 1515340 h 1515340"/>
                  <a:gd name="connsiteX4" fmla="*/ 0 w 3550722"/>
                  <a:gd name="connsiteY4" fmla="*/ 30924 h 1515340"/>
                  <a:gd name="connsiteX0" fmla="*/ 0 w 3550722"/>
                  <a:gd name="connsiteY0" fmla="*/ 0 h 1484416"/>
                  <a:gd name="connsiteX1" fmla="*/ 2761167 w 3550722"/>
                  <a:gd name="connsiteY1" fmla="*/ 4253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13335 h 1497751"/>
                  <a:gd name="connsiteX1" fmla="*/ 2769170 w 3550722"/>
                  <a:gd name="connsiteY1" fmla="*/ 0 h 1497751"/>
                  <a:gd name="connsiteX2" fmla="*/ 3550722 w 3550722"/>
                  <a:gd name="connsiteY2" fmla="*/ 1497751 h 1497751"/>
                  <a:gd name="connsiteX3" fmla="*/ 0 w 3550722"/>
                  <a:gd name="connsiteY3" fmla="*/ 1497751 h 1497751"/>
                  <a:gd name="connsiteX4" fmla="*/ 0 w 3550722"/>
                  <a:gd name="connsiteY4" fmla="*/ 13335 h 1497751"/>
                  <a:gd name="connsiteX0" fmla="*/ 0 w 3550722"/>
                  <a:gd name="connsiteY0" fmla="*/ 1609 h 1486025"/>
                  <a:gd name="connsiteX1" fmla="*/ 2769170 w 3550722"/>
                  <a:gd name="connsiteY1" fmla="*/ 0 h 1486025"/>
                  <a:gd name="connsiteX2" fmla="*/ 3550722 w 3550722"/>
                  <a:gd name="connsiteY2" fmla="*/ 1486025 h 1486025"/>
                  <a:gd name="connsiteX3" fmla="*/ 0 w 3550722"/>
                  <a:gd name="connsiteY3" fmla="*/ 1486025 h 1486025"/>
                  <a:gd name="connsiteX4" fmla="*/ 0 w 3550722"/>
                  <a:gd name="connsiteY4" fmla="*/ 1609 h 1486025"/>
                  <a:gd name="connsiteX0" fmla="*/ 0 w 3550722"/>
                  <a:gd name="connsiteY0" fmla="*/ 0 h 1484416"/>
                  <a:gd name="connsiteX1" fmla="*/ 2793178 w 3550722"/>
                  <a:gd name="connsiteY1" fmla="*/ 15979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13335 h 1497751"/>
                  <a:gd name="connsiteX1" fmla="*/ 2785176 w 3550722"/>
                  <a:gd name="connsiteY1" fmla="*/ 0 h 1497751"/>
                  <a:gd name="connsiteX2" fmla="*/ 3550722 w 3550722"/>
                  <a:gd name="connsiteY2" fmla="*/ 1497751 h 1497751"/>
                  <a:gd name="connsiteX3" fmla="*/ 0 w 3550722"/>
                  <a:gd name="connsiteY3" fmla="*/ 1497751 h 1497751"/>
                  <a:gd name="connsiteX4" fmla="*/ 0 w 3550722"/>
                  <a:gd name="connsiteY4" fmla="*/ 13335 h 1497751"/>
                  <a:gd name="connsiteX0" fmla="*/ 0 w 3550722"/>
                  <a:gd name="connsiteY0" fmla="*/ 0 h 1484416"/>
                  <a:gd name="connsiteX1" fmla="*/ 2785176 w 3550722"/>
                  <a:gd name="connsiteY1" fmla="*/ 4253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13335 h 1497751"/>
                  <a:gd name="connsiteX1" fmla="*/ 2793179 w 3550722"/>
                  <a:gd name="connsiteY1" fmla="*/ 0 h 1497751"/>
                  <a:gd name="connsiteX2" fmla="*/ 3550722 w 3550722"/>
                  <a:gd name="connsiteY2" fmla="*/ 1497751 h 1497751"/>
                  <a:gd name="connsiteX3" fmla="*/ 0 w 3550722"/>
                  <a:gd name="connsiteY3" fmla="*/ 1497751 h 1497751"/>
                  <a:gd name="connsiteX4" fmla="*/ 0 w 3550722"/>
                  <a:gd name="connsiteY4" fmla="*/ 13335 h 1497751"/>
                  <a:gd name="connsiteX0" fmla="*/ 0 w 3550722"/>
                  <a:gd name="connsiteY0" fmla="*/ 0 h 1484416"/>
                  <a:gd name="connsiteX1" fmla="*/ 2777175 w 3550722"/>
                  <a:gd name="connsiteY1" fmla="*/ 10116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7473 h 1491889"/>
                  <a:gd name="connsiteX1" fmla="*/ 2777175 w 3550722"/>
                  <a:gd name="connsiteY1" fmla="*/ 0 h 1491889"/>
                  <a:gd name="connsiteX2" fmla="*/ 3550722 w 3550722"/>
                  <a:gd name="connsiteY2" fmla="*/ 1491889 h 1491889"/>
                  <a:gd name="connsiteX3" fmla="*/ 0 w 3550722"/>
                  <a:gd name="connsiteY3" fmla="*/ 1491889 h 1491889"/>
                  <a:gd name="connsiteX4" fmla="*/ 0 w 3550722"/>
                  <a:gd name="connsiteY4" fmla="*/ 7473 h 1491889"/>
                  <a:gd name="connsiteX0" fmla="*/ 0 w 3550722"/>
                  <a:gd name="connsiteY0" fmla="*/ 13336 h 1497752"/>
                  <a:gd name="connsiteX1" fmla="*/ 2713155 w 3550722"/>
                  <a:gd name="connsiteY1" fmla="*/ 0 h 1497752"/>
                  <a:gd name="connsiteX2" fmla="*/ 3550722 w 3550722"/>
                  <a:gd name="connsiteY2" fmla="*/ 1497752 h 1497752"/>
                  <a:gd name="connsiteX3" fmla="*/ 0 w 3550722"/>
                  <a:gd name="connsiteY3" fmla="*/ 1497752 h 1497752"/>
                  <a:gd name="connsiteX4" fmla="*/ 0 w 3550722"/>
                  <a:gd name="connsiteY4" fmla="*/ 13336 h 1497752"/>
                  <a:gd name="connsiteX0" fmla="*/ 0 w 3550722"/>
                  <a:gd name="connsiteY0" fmla="*/ 0 h 1484416"/>
                  <a:gd name="connsiteX1" fmla="*/ 2713155 w 3550722"/>
                  <a:gd name="connsiteY1" fmla="*/ 10115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0 h 1484416"/>
                  <a:gd name="connsiteX1" fmla="*/ 2713155 w 3550722"/>
                  <a:gd name="connsiteY1" fmla="*/ 4252 h 1484416"/>
                  <a:gd name="connsiteX2" fmla="*/ 3550722 w 3550722"/>
                  <a:gd name="connsiteY2" fmla="*/ 1484416 h 1484416"/>
                  <a:gd name="connsiteX3" fmla="*/ 0 w 3550722"/>
                  <a:gd name="connsiteY3" fmla="*/ 1484416 h 1484416"/>
                  <a:gd name="connsiteX4" fmla="*/ 0 w 3550722"/>
                  <a:gd name="connsiteY4" fmla="*/ 0 h 1484416"/>
                  <a:gd name="connsiteX0" fmla="*/ 0 w 3550722"/>
                  <a:gd name="connsiteY0" fmla="*/ 19199 h 1503615"/>
                  <a:gd name="connsiteX1" fmla="*/ 2705153 w 3550722"/>
                  <a:gd name="connsiteY1" fmla="*/ 0 h 1503615"/>
                  <a:gd name="connsiteX2" fmla="*/ 3550722 w 3550722"/>
                  <a:gd name="connsiteY2" fmla="*/ 1503615 h 1503615"/>
                  <a:gd name="connsiteX3" fmla="*/ 0 w 3550722"/>
                  <a:gd name="connsiteY3" fmla="*/ 1503615 h 1503615"/>
                  <a:gd name="connsiteX4" fmla="*/ 0 w 3550722"/>
                  <a:gd name="connsiteY4" fmla="*/ 19199 h 1503615"/>
                  <a:gd name="connsiteX0" fmla="*/ 0 w 3550722"/>
                  <a:gd name="connsiteY0" fmla="*/ 1611 h 1486027"/>
                  <a:gd name="connsiteX1" fmla="*/ 2705153 w 3550722"/>
                  <a:gd name="connsiteY1" fmla="*/ 0 h 1486027"/>
                  <a:gd name="connsiteX2" fmla="*/ 3550722 w 3550722"/>
                  <a:gd name="connsiteY2" fmla="*/ 1486027 h 1486027"/>
                  <a:gd name="connsiteX3" fmla="*/ 0 w 3550722"/>
                  <a:gd name="connsiteY3" fmla="*/ 1486027 h 1486027"/>
                  <a:gd name="connsiteX4" fmla="*/ 0 w 3550722"/>
                  <a:gd name="connsiteY4" fmla="*/ 1611 h 1486027"/>
                  <a:gd name="connsiteX0" fmla="*/ 0 w 3550722"/>
                  <a:gd name="connsiteY0" fmla="*/ -2 h 1484414"/>
                  <a:gd name="connsiteX1" fmla="*/ 1712663 w 3550722"/>
                  <a:gd name="connsiteY1" fmla="*/ 162591 h 1484414"/>
                  <a:gd name="connsiteX2" fmla="*/ 3550722 w 3550722"/>
                  <a:gd name="connsiteY2" fmla="*/ 1484414 h 1484414"/>
                  <a:gd name="connsiteX3" fmla="*/ 0 w 3550722"/>
                  <a:gd name="connsiteY3" fmla="*/ 1484414 h 1484414"/>
                  <a:gd name="connsiteX4" fmla="*/ 0 w 3550722"/>
                  <a:gd name="connsiteY4" fmla="*/ -2 h 1484414"/>
                  <a:gd name="connsiteX0" fmla="*/ 0 w 3550722"/>
                  <a:gd name="connsiteY0" fmla="*/ -1 h 1484415"/>
                  <a:gd name="connsiteX1" fmla="*/ 2791800 w 3550722"/>
                  <a:gd name="connsiteY1" fmla="*/ 252495 h 1484415"/>
                  <a:gd name="connsiteX2" fmla="*/ 3550722 w 3550722"/>
                  <a:gd name="connsiteY2" fmla="*/ 1484415 h 1484415"/>
                  <a:gd name="connsiteX3" fmla="*/ 0 w 3550722"/>
                  <a:gd name="connsiteY3" fmla="*/ 1484415 h 1484415"/>
                  <a:gd name="connsiteX4" fmla="*/ 0 w 3550722"/>
                  <a:gd name="connsiteY4" fmla="*/ -1 h 1484415"/>
                  <a:gd name="connsiteX0" fmla="*/ 0 w 4453987"/>
                  <a:gd name="connsiteY0" fmla="*/ 0 h 1585116"/>
                  <a:gd name="connsiteX1" fmla="*/ 3695065 w 4453987"/>
                  <a:gd name="connsiteY1" fmla="*/ 353196 h 1585116"/>
                  <a:gd name="connsiteX2" fmla="*/ 4453987 w 4453987"/>
                  <a:gd name="connsiteY2" fmla="*/ 1585116 h 1585116"/>
                  <a:gd name="connsiteX3" fmla="*/ 903265 w 4453987"/>
                  <a:gd name="connsiteY3" fmla="*/ 1585116 h 1585116"/>
                  <a:gd name="connsiteX4" fmla="*/ 0 w 4453987"/>
                  <a:gd name="connsiteY4" fmla="*/ 0 h 1585116"/>
                  <a:gd name="connsiteX0" fmla="*/ 13986 w 4467973"/>
                  <a:gd name="connsiteY0" fmla="*/ 0 h 1726083"/>
                  <a:gd name="connsiteX1" fmla="*/ 3709051 w 4467973"/>
                  <a:gd name="connsiteY1" fmla="*/ 353196 h 1726083"/>
                  <a:gd name="connsiteX2" fmla="*/ 4467973 w 4467973"/>
                  <a:gd name="connsiteY2" fmla="*/ 1585116 h 1726083"/>
                  <a:gd name="connsiteX3" fmla="*/ 0 w 4467973"/>
                  <a:gd name="connsiteY3" fmla="*/ 1726083 h 1726083"/>
                  <a:gd name="connsiteX4" fmla="*/ 13986 w 4467973"/>
                  <a:gd name="connsiteY4" fmla="*/ 0 h 1726083"/>
                  <a:gd name="connsiteX0" fmla="*/ 13986 w 4149245"/>
                  <a:gd name="connsiteY0" fmla="*/ 0 h 1726083"/>
                  <a:gd name="connsiteX1" fmla="*/ 3709051 w 4149245"/>
                  <a:gd name="connsiteY1" fmla="*/ 353196 h 1726083"/>
                  <a:gd name="connsiteX2" fmla="*/ 4149246 w 4149245"/>
                  <a:gd name="connsiteY2" fmla="*/ 1569898 h 1726083"/>
                  <a:gd name="connsiteX3" fmla="*/ 0 w 4149245"/>
                  <a:gd name="connsiteY3" fmla="*/ 1726083 h 1726083"/>
                  <a:gd name="connsiteX4" fmla="*/ 13986 w 4149245"/>
                  <a:gd name="connsiteY4" fmla="*/ 0 h 1726083"/>
                  <a:gd name="connsiteX0" fmla="*/ 13986 w 4142696"/>
                  <a:gd name="connsiteY0" fmla="*/ 0 h 1726083"/>
                  <a:gd name="connsiteX1" fmla="*/ 3709051 w 4142696"/>
                  <a:gd name="connsiteY1" fmla="*/ 353196 h 1726083"/>
                  <a:gd name="connsiteX2" fmla="*/ 4142696 w 4142696"/>
                  <a:gd name="connsiteY2" fmla="*/ 1541277 h 1726083"/>
                  <a:gd name="connsiteX3" fmla="*/ 0 w 4142696"/>
                  <a:gd name="connsiteY3" fmla="*/ 1726083 h 1726083"/>
                  <a:gd name="connsiteX4" fmla="*/ 13986 w 4142696"/>
                  <a:gd name="connsiteY4" fmla="*/ 0 h 1726083"/>
                  <a:gd name="connsiteX0" fmla="*/ 13986 w 4142696"/>
                  <a:gd name="connsiteY0" fmla="*/ 0 h 1726083"/>
                  <a:gd name="connsiteX1" fmla="*/ 4142696 w 4142696"/>
                  <a:gd name="connsiteY1" fmla="*/ 1541277 h 1726083"/>
                  <a:gd name="connsiteX2" fmla="*/ 0 w 4142696"/>
                  <a:gd name="connsiteY2" fmla="*/ 1726083 h 1726083"/>
                  <a:gd name="connsiteX3" fmla="*/ 13986 w 4142696"/>
                  <a:gd name="connsiteY3" fmla="*/ 0 h 172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2696" h="1726083">
                    <a:moveTo>
                      <a:pt x="13986" y="0"/>
                    </a:moveTo>
                    <a:lnTo>
                      <a:pt x="4142696" y="1541277"/>
                    </a:lnTo>
                    <a:lnTo>
                      <a:pt x="0" y="1726083"/>
                    </a:lnTo>
                    <a:lnTo>
                      <a:pt x="1398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74000">
                    <a:schemeClr val="bg1">
                      <a:lumMod val="75000"/>
                      <a:tint val="44500"/>
                      <a:satMod val="160000"/>
                    </a:schemeClr>
                  </a:gs>
                  <a:gs pos="100000">
                    <a:schemeClr val="bg1">
                      <a:lumMod val="75000"/>
                      <a:tint val="23500"/>
                      <a:satMod val="160000"/>
                      <a:alpha val="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" name="Group 23"/>
              <p:cNvGrpSpPr/>
              <p:nvPr/>
            </p:nvGrpSpPr>
            <p:grpSpPr>
              <a:xfrm>
                <a:off x="6842033" y="3111314"/>
                <a:ext cx="1486509" cy="1962729"/>
                <a:chOff x="6025866" y="2976354"/>
                <a:chExt cx="2527084" cy="3336644"/>
              </a:xfrm>
            </p:grpSpPr>
            <p:grpSp>
              <p:nvGrpSpPr>
                <p:cNvPr id="10" name="Group 31"/>
                <p:cNvGrpSpPr/>
                <p:nvPr/>
              </p:nvGrpSpPr>
              <p:grpSpPr>
                <a:xfrm rot="18810804">
                  <a:off x="6669754" y="4447706"/>
                  <a:ext cx="842090" cy="540692"/>
                  <a:chOff x="4481513" y="3678059"/>
                  <a:chExt cx="1614487" cy="1036638"/>
                </a:xfrm>
              </p:grpSpPr>
              <p:sp>
                <p:nvSpPr>
                  <p:cNvPr id="84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4481513" y="3678059"/>
                    <a:ext cx="1614487" cy="34448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8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481513" y="4022546"/>
                    <a:ext cx="1614487" cy="34448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86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4481513" y="4367034"/>
                    <a:ext cx="1614487" cy="34766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</p:grpSp>
            <p:grpSp>
              <p:nvGrpSpPr>
                <p:cNvPr id="11" name="Group 35"/>
                <p:cNvGrpSpPr/>
                <p:nvPr/>
              </p:nvGrpSpPr>
              <p:grpSpPr>
                <a:xfrm rot="18810804">
                  <a:off x="7247715" y="3839740"/>
                  <a:ext cx="842090" cy="538209"/>
                  <a:chOff x="6096000" y="3187521"/>
                  <a:chExt cx="1614487" cy="1031876"/>
                </a:xfrm>
              </p:grpSpPr>
              <p:sp>
                <p:nvSpPr>
                  <p:cNvPr id="8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096000" y="3187521"/>
                    <a:ext cx="1614487" cy="34448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82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6096000" y="3532009"/>
                    <a:ext cx="1614487" cy="342900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8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6096000" y="3874909"/>
                    <a:ext cx="1614487" cy="344488"/>
                  </a:xfrm>
                  <a:prstGeom prst="rect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</p:grpSp>
            <p:grpSp>
              <p:nvGrpSpPr>
                <p:cNvPr id="12" name="Group 39"/>
                <p:cNvGrpSpPr/>
                <p:nvPr/>
              </p:nvGrpSpPr>
              <p:grpSpPr>
                <a:xfrm rot="18810804">
                  <a:off x="7798629" y="3189982"/>
                  <a:ext cx="967950" cy="540693"/>
                  <a:chOff x="7700963" y="3678059"/>
                  <a:chExt cx="1855787" cy="1036638"/>
                </a:xfrm>
              </p:grpSpPr>
              <p:sp>
                <p:nvSpPr>
                  <p:cNvPr id="76" name="Freeform 7"/>
                  <p:cNvSpPr>
                    <a:spLocks/>
                  </p:cNvSpPr>
                  <p:nvPr/>
                </p:nvSpPr>
                <p:spPr bwMode="auto">
                  <a:xfrm>
                    <a:off x="9224963" y="3678059"/>
                    <a:ext cx="331787" cy="1036638"/>
                  </a:xfrm>
                  <a:custGeom>
                    <a:avLst/>
                    <a:gdLst>
                      <a:gd name="T0" fmla="*/ 0 w 209"/>
                      <a:gd name="T1" fmla="*/ 162 h 653"/>
                      <a:gd name="T2" fmla="*/ 135 w 209"/>
                      <a:gd name="T3" fmla="*/ 0 h 653"/>
                      <a:gd name="T4" fmla="*/ 209 w 209"/>
                      <a:gd name="T5" fmla="*/ 210 h 653"/>
                      <a:gd name="T6" fmla="*/ 209 w 209"/>
                      <a:gd name="T7" fmla="*/ 443 h 653"/>
                      <a:gd name="T8" fmla="*/ 135 w 209"/>
                      <a:gd name="T9" fmla="*/ 653 h 653"/>
                      <a:gd name="T10" fmla="*/ 0 w 209"/>
                      <a:gd name="T11" fmla="*/ 488 h 653"/>
                      <a:gd name="T12" fmla="*/ 0 w 209"/>
                      <a:gd name="T13" fmla="*/ 162 h 6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9" h="653">
                        <a:moveTo>
                          <a:pt x="0" y="162"/>
                        </a:moveTo>
                        <a:lnTo>
                          <a:pt x="135" y="0"/>
                        </a:lnTo>
                        <a:lnTo>
                          <a:pt x="209" y="210"/>
                        </a:lnTo>
                        <a:lnTo>
                          <a:pt x="209" y="443"/>
                        </a:lnTo>
                        <a:lnTo>
                          <a:pt x="135" y="653"/>
                        </a:lnTo>
                        <a:lnTo>
                          <a:pt x="0" y="488"/>
                        </a:lnTo>
                        <a:lnTo>
                          <a:pt x="0" y="162"/>
                        </a:lnTo>
                        <a:close/>
                      </a:path>
                    </a:pathLst>
                  </a:custGeom>
                  <a:solidFill>
                    <a:srgbClr val="BBA17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7" name="Freeform 18"/>
                  <p:cNvSpPr>
                    <a:spLocks/>
                  </p:cNvSpPr>
                  <p:nvPr/>
                </p:nvSpPr>
                <p:spPr bwMode="auto">
                  <a:xfrm>
                    <a:off x="7700963" y="3678059"/>
                    <a:ext cx="1738312" cy="344488"/>
                  </a:xfrm>
                  <a:custGeom>
                    <a:avLst/>
                    <a:gdLst>
                      <a:gd name="T0" fmla="*/ 1020 w 1095"/>
                      <a:gd name="T1" fmla="*/ 217 h 217"/>
                      <a:gd name="T2" fmla="*/ 1095 w 1095"/>
                      <a:gd name="T3" fmla="*/ 0 h 217"/>
                      <a:gd name="T4" fmla="*/ 0 w 1095"/>
                      <a:gd name="T5" fmla="*/ 0 h 217"/>
                      <a:gd name="T6" fmla="*/ 0 w 1095"/>
                      <a:gd name="T7" fmla="*/ 217 h 217"/>
                      <a:gd name="T8" fmla="*/ 1020 w 1095"/>
                      <a:gd name="T9" fmla="*/ 217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95" h="217">
                        <a:moveTo>
                          <a:pt x="1020" y="217"/>
                        </a:moveTo>
                        <a:lnTo>
                          <a:pt x="1095" y="0"/>
                        </a:lnTo>
                        <a:lnTo>
                          <a:pt x="0" y="0"/>
                        </a:lnTo>
                        <a:lnTo>
                          <a:pt x="0" y="217"/>
                        </a:lnTo>
                        <a:lnTo>
                          <a:pt x="1020" y="217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8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7700963" y="4022546"/>
                    <a:ext cx="1619250" cy="344488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9" name="Freeform 20"/>
                  <p:cNvSpPr>
                    <a:spLocks/>
                  </p:cNvSpPr>
                  <p:nvPr/>
                </p:nvSpPr>
                <p:spPr bwMode="auto">
                  <a:xfrm>
                    <a:off x="7700963" y="4367034"/>
                    <a:ext cx="1738312" cy="347663"/>
                  </a:xfrm>
                  <a:custGeom>
                    <a:avLst/>
                    <a:gdLst>
                      <a:gd name="T0" fmla="*/ 1095 w 1095"/>
                      <a:gd name="T1" fmla="*/ 219 h 219"/>
                      <a:gd name="T2" fmla="*/ 1020 w 1095"/>
                      <a:gd name="T3" fmla="*/ 0 h 219"/>
                      <a:gd name="T4" fmla="*/ 0 w 1095"/>
                      <a:gd name="T5" fmla="*/ 0 h 219"/>
                      <a:gd name="T6" fmla="*/ 0 w 1095"/>
                      <a:gd name="T7" fmla="*/ 219 h 219"/>
                      <a:gd name="T8" fmla="*/ 1095 w 1095"/>
                      <a:gd name="T9" fmla="*/ 219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95" h="219">
                        <a:moveTo>
                          <a:pt x="1095" y="219"/>
                        </a:moveTo>
                        <a:lnTo>
                          <a:pt x="1020" y="0"/>
                        </a:lnTo>
                        <a:lnTo>
                          <a:pt x="0" y="0"/>
                        </a:lnTo>
                        <a:lnTo>
                          <a:pt x="0" y="219"/>
                        </a:lnTo>
                        <a:lnTo>
                          <a:pt x="1095" y="219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80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9398000" y="4049534"/>
                    <a:ext cx="82550" cy="293688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</p:grpSp>
            <p:grpSp>
              <p:nvGrpSpPr>
                <p:cNvPr id="13" name="Group 45"/>
                <p:cNvGrpSpPr/>
                <p:nvPr/>
              </p:nvGrpSpPr>
              <p:grpSpPr>
                <a:xfrm rot="18810804">
                  <a:off x="5545618" y="5294540"/>
                  <a:ext cx="1498706" cy="538210"/>
                  <a:chOff x="1608138" y="3187521"/>
                  <a:chExt cx="2873375" cy="1031876"/>
                </a:xfrm>
              </p:grpSpPr>
              <p:sp>
                <p:nvSpPr>
                  <p:cNvPr id="71" name="Freeform 8"/>
                  <p:cNvSpPr>
                    <a:spLocks/>
                  </p:cNvSpPr>
                  <p:nvPr/>
                </p:nvSpPr>
                <p:spPr bwMode="auto">
                  <a:xfrm>
                    <a:off x="1608138" y="3187521"/>
                    <a:ext cx="1490662" cy="1031875"/>
                  </a:xfrm>
                  <a:custGeom>
                    <a:avLst/>
                    <a:gdLst>
                      <a:gd name="T0" fmla="*/ 793 w 939"/>
                      <a:gd name="T1" fmla="*/ 650 h 650"/>
                      <a:gd name="T2" fmla="*/ 0 w 939"/>
                      <a:gd name="T3" fmla="*/ 326 h 650"/>
                      <a:gd name="T4" fmla="*/ 793 w 939"/>
                      <a:gd name="T5" fmla="*/ 0 h 650"/>
                      <a:gd name="T6" fmla="*/ 939 w 939"/>
                      <a:gd name="T7" fmla="*/ 0 h 650"/>
                      <a:gd name="T8" fmla="*/ 939 w 939"/>
                      <a:gd name="T9" fmla="*/ 650 h 650"/>
                      <a:gd name="T10" fmla="*/ 793 w 939"/>
                      <a:gd name="T11" fmla="*/ 650 h 6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39" h="650">
                        <a:moveTo>
                          <a:pt x="793" y="650"/>
                        </a:moveTo>
                        <a:lnTo>
                          <a:pt x="0" y="326"/>
                        </a:lnTo>
                        <a:lnTo>
                          <a:pt x="793" y="0"/>
                        </a:lnTo>
                        <a:lnTo>
                          <a:pt x="939" y="0"/>
                        </a:lnTo>
                        <a:lnTo>
                          <a:pt x="939" y="650"/>
                        </a:lnTo>
                        <a:lnTo>
                          <a:pt x="793" y="650"/>
                        </a:lnTo>
                        <a:close/>
                      </a:path>
                    </a:pathLst>
                  </a:custGeom>
                  <a:solidFill>
                    <a:srgbClr val="D4AC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2" name="Freeform 9"/>
                  <p:cNvSpPr>
                    <a:spLocks/>
                  </p:cNvSpPr>
                  <p:nvPr/>
                </p:nvSpPr>
                <p:spPr bwMode="auto">
                  <a:xfrm>
                    <a:off x="2738438" y="3187521"/>
                    <a:ext cx="1743075" cy="344488"/>
                  </a:xfrm>
                  <a:custGeom>
                    <a:avLst/>
                    <a:gdLst>
                      <a:gd name="T0" fmla="*/ 464 w 464"/>
                      <a:gd name="T1" fmla="*/ 0 h 91"/>
                      <a:gd name="T2" fmla="*/ 41 w 464"/>
                      <a:gd name="T3" fmla="*/ 0 h 91"/>
                      <a:gd name="T4" fmla="*/ 16 w 464"/>
                      <a:gd name="T5" fmla="*/ 14 h 91"/>
                      <a:gd name="T6" fmla="*/ 5 w 464"/>
                      <a:gd name="T7" fmla="*/ 31 h 91"/>
                      <a:gd name="T8" fmla="*/ 5 w 464"/>
                      <a:gd name="T9" fmla="*/ 59 h 91"/>
                      <a:gd name="T10" fmla="*/ 16 w 464"/>
                      <a:gd name="T11" fmla="*/ 77 h 91"/>
                      <a:gd name="T12" fmla="*/ 41 w 464"/>
                      <a:gd name="T13" fmla="*/ 91 h 91"/>
                      <a:gd name="T14" fmla="*/ 464 w 464"/>
                      <a:gd name="T15" fmla="*/ 91 h 91"/>
                      <a:gd name="T16" fmla="*/ 464 w 464"/>
                      <a:gd name="T17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64" h="91">
                        <a:moveTo>
                          <a:pt x="464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2" y="0"/>
                          <a:pt x="21" y="6"/>
                          <a:pt x="16" y="14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0" y="39"/>
                          <a:pt x="0" y="52"/>
                          <a:pt x="5" y="59"/>
                        </a:cubicBezTo>
                        <a:cubicBezTo>
                          <a:pt x="16" y="77"/>
                          <a:pt x="16" y="77"/>
                          <a:pt x="16" y="77"/>
                        </a:cubicBezTo>
                        <a:cubicBezTo>
                          <a:pt x="21" y="85"/>
                          <a:pt x="32" y="91"/>
                          <a:pt x="41" y="91"/>
                        </a:cubicBezTo>
                        <a:cubicBezTo>
                          <a:pt x="464" y="91"/>
                          <a:pt x="464" y="91"/>
                          <a:pt x="464" y="91"/>
                        </a:cubicBezTo>
                        <a:lnTo>
                          <a:pt x="464" y="0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3" name="Freeform 10"/>
                  <p:cNvSpPr>
                    <a:spLocks/>
                  </p:cNvSpPr>
                  <p:nvPr/>
                </p:nvSpPr>
                <p:spPr bwMode="auto">
                  <a:xfrm>
                    <a:off x="2738438" y="3532009"/>
                    <a:ext cx="1743075" cy="342900"/>
                  </a:xfrm>
                  <a:custGeom>
                    <a:avLst/>
                    <a:gdLst>
                      <a:gd name="T0" fmla="*/ 464 w 464"/>
                      <a:gd name="T1" fmla="*/ 0 h 91"/>
                      <a:gd name="T2" fmla="*/ 41 w 464"/>
                      <a:gd name="T3" fmla="*/ 0 h 91"/>
                      <a:gd name="T4" fmla="*/ 16 w 464"/>
                      <a:gd name="T5" fmla="*/ 14 h 91"/>
                      <a:gd name="T6" fmla="*/ 5 w 464"/>
                      <a:gd name="T7" fmla="*/ 32 h 91"/>
                      <a:gd name="T8" fmla="*/ 5 w 464"/>
                      <a:gd name="T9" fmla="*/ 60 h 91"/>
                      <a:gd name="T10" fmla="*/ 16 w 464"/>
                      <a:gd name="T11" fmla="*/ 77 h 91"/>
                      <a:gd name="T12" fmla="*/ 41 w 464"/>
                      <a:gd name="T13" fmla="*/ 91 h 91"/>
                      <a:gd name="T14" fmla="*/ 464 w 464"/>
                      <a:gd name="T15" fmla="*/ 91 h 91"/>
                      <a:gd name="T16" fmla="*/ 464 w 464"/>
                      <a:gd name="T17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64" h="91">
                        <a:moveTo>
                          <a:pt x="464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2" y="0"/>
                          <a:pt x="21" y="6"/>
                          <a:pt x="16" y="14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0" y="39"/>
                          <a:pt x="0" y="52"/>
                          <a:pt x="5" y="60"/>
                        </a:cubicBezTo>
                        <a:cubicBezTo>
                          <a:pt x="16" y="77"/>
                          <a:pt x="16" y="77"/>
                          <a:pt x="16" y="77"/>
                        </a:cubicBezTo>
                        <a:cubicBezTo>
                          <a:pt x="21" y="85"/>
                          <a:pt x="32" y="91"/>
                          <a:pt x="41" y="91"/>
                        </a:cubicBezTo>
                        <a:cubicBezTo>
                          <a:pt x="464" y="91"/>
                          <a:pt x="464" y="91"/>
                          <a:pt x="464" y="91"/>
                        </a:cubicBezTo>
                        <a:lnTo>
                          <a:pt x="464" y="0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4" name="Freeform 11"/>
                  <p:cNvSpPr>
                    <a:spLocks/>
                  </p:cNvSpPr>
                  <p:nvPr/>
                </p:nvSpPr>
                <p:spPr bwMode="auto">
                  <a:xfrm>
                    <a:off x="2738438" y="3874909"/>
                    <a:ext cx="1743075" cy="344488"/>
                  </a:xfrm>
                  <a:custGeom>
                    <a:avLst/>
                    <a:gdLst>
                      <a:gd name="T0" fmla="*/ 464 w 464"/>
                      <a:gd name="T1" fmla="*/ 0 h 91"/>
                      <a:gd name="T2" fmla="*/ 41 w 464"/>
                      <a:gd name="T3" fmla="*/ 0 h 91"/>
                      <a:gd name="T4" fmla="*/ 16 w 464"/>
                      <a:gd name="T5" fmla="*/ 14 h 91"/>
                      <a:gd name="T6" fmla="*/ 5 w 464"/>
                      <a:gd name="T7" fmla="*/ 32 h 91"/>
                      <a:gd name="T8" fmla="*/ 5 w 464"/>
                      <a:gd name="T9" fmla="*/ 60 h 91"/>
                      <a:gd name="T10" fmla="*/ 16 w 464"/>
                      <a:gd name="T11" fmla="*/ 77 h 91"/>
                      <a:gd name="T12" fmla="*/ 41 w 464"/>
                      <a:gd name="T13" fmla="*/ 91 h 91"/>
                      <a:gd name="T14" fmla="*/ 464 w 464"/>
                      <a:gd name="T15" fmla="*/ 91 h 91"/>
                      <a:gd name="T16" fmla="*/ 464 w 464"/>
                      <a:gd name="T17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64" h="91">
                        <a:moveTo>
                          <a:pt x="464" y="0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2" y="0"/>
                          <a:pt x="21" y="6"/>
                          <a:pt x="16" y="14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0" y="40"/>
                          <a:pt x="0" y="52"/>
                          <a:pt x="5" y="60"/>
                        </a:cubicBezTo>
                        <a:cubicBezTo>
                          <a:pt x="16" y="77"/>
                          <a:pt x="16" y="77"/>
                          <a:pt x="16" y="77"/>
                        </a:cubicBezTo>
                        <a:cubicBezTo>
                          <a:pt x="21" y="85"/>
                          <a:pt x="32" y="91"/>
                          <a:pt x="41" y="91"/>
                        </a:cubicBezTo>
                        <a:cubicBezTo>
                          <a:pt x="464" y="91"/>
                          <a:pt x="464" y="91"/>
                          <a:pt x="464" y="91"/>
                        </a:cubicBezTo>
                        <a:lnTo>
                          <a:pt x="464" y="0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  <p:sp>
                <p:nvSpPr>
                  <p:cNvPr id="75" name="Freeform 22"/>
                  <p:cNvSpPr>
                    <a:spLocks/>
                  </p:cNvSpPr>
                  <p:nvPr/>
                </p:nvSpPr>
                <p:spPr bwMode="auto">
                  <a:xfrm>
                    <a:off x="1608138" y="3538359"/>
                    <a:ext cx="428625" cy="333375"/>
                  </a:xfrm>
                  <a:custGeom>
                    <a:avLst/>
                    <a:gdLst>
                      <a:gd name="T0" fmla="*/ 114 w 114"/>
                      <a:gd name="T1" fmla="*/ 49 h 88"/>
                      <a:gd name="T2" fmla="*/ 107 w 114"/>
                      <a:gd name="T3" fmla="*/ 0 h 88"/>
                      <a:gd name="T4" fmla="*/ 0 w 114"/>
                      <a:gd name="T5" fmla="*/ 44 h 88"/>
                      <a:gd name="T6" fmla="*/ 109 w 114"/>
                      <a:gd name="T7" fmla="*/ 88 h 88"/>
                      <a:gd name="T8" fmla="*/ 114 w 114"/>
                      <a:gd name="T9" fmla="*/ 49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88">
                        <a:moveTo>
                          <a:pt x="114" y="49"/>
                        </a:moveTo>
                        <a:cubicBezTo>
                          <a:pt x="114" y="32"/>
                          <a:pt x="111" y="15"/>
                          <a:pt x="107" y="0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109" y="88"/>
                          <a:pt x="109" y="88"/>
                          <a:pt x="109" y="88"/>
                        </a:cubicBezTo>
                        <a:cubicBezTo>
                          <a:pt x="112" y="76"/>
                          <a:pt x="114" y="63"/>
                          <a:pt x="114" y="49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>
                      <a:latin typeface="+mn-lt"/>
                    </a:endParaRPr>
                  </a:p>
                </p:txBody>
              </p:sp>
            </p:grpSp>
          </p:grpSp>
        </p:grpSp>
      </p:grpSp>
      <p:sp>
        <p:nvSpPr>
          <p:cNvPr id="42" name="TextBox 41"/>
          <p:cNvSpPr txBox="1"/>
          <p:nvPr/>
        </p:nvSpPr>
        <p:spPr>
          <a:xfrm>
            <a:off x="5396109" y="2448233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Excellent</a:t>
            </a:r>
            <a:endParaRPr lang="en-US" dirty="0">
              <a:latin typeface="Calibri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4938620" y="2924097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944371" y="3507818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935744" y="4128920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384607" y="3023328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Good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10487" y="3609924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Fair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27739" y="4222399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Poor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69805" y="2007966"/>
            <a:ext cx="249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latin typeface="Calibri" pitchFamily="34" charset="0"/>
              </a:rPr>
              <a:t>HEADLINE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4953782" y="2371570"/>
            <a:ext cx="463735" cy="2226361"/>
            <a:chOff x="3585429" y="2780145"/>
            <a:chExt cx="463735" cy="2226361"/>
          </a:xfrm>
        </p:grpSpPr>
        <p:sp>
          <p:nvSpPr>
            <p:cNvPr id="91" name="Rectangle 6"/>
            <p:cNvSpPr/>
            <p:nvPr/>
          </p:nvSpPr>
          <p:spPr bwMode="auto">
            <a:xfrm>
              <a:off x="3631379" y="2863965"/>
              <a:ext cx="362615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2" name="Rectangle 7"/>
            <p:cNvSpPr/>
            <p:nvPr/>
          </p:nvSpPr>
          <p:spPr bwMode="auto">
            <a:xfrm>
              <a:off x="3591964" y="2886825"/>
              <a:ext cx="362615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Rectangle 4"/>
            <p:cNvSpPr/>
            <p:nvPr/>
          </p:nvSpPr>
          <p:spPr>
            <a:xfrm>
              <a:off x="3655027" y="2780145"/>
              <a:ext cx="394137" cy="380990"/>
            </a:xfrm>
            <a:custGeom>
              <a:avLst/>
              <a:gdLst>
                <a:gd name="connsiteX0" fmla="*/ 0 w 762000"/>
                <a:gd name="connsiteY0" fmla="*/ 0 h 609600"/>
                <a:gd name="connsiteX1" fmla="*/ 762000 w 762000"/>
                <a:gd name="connsiteY1" fmla="*/ 0 h 609600"/>
                <a:gd name="connsiteX2" fmla="*/ 762000 w 762000"/>
                <a:gd name="connsiteY2" fmla="*/ 609600 h 609600"/>
                <a:gd name="connsiteX3" fmla="*/ 0 w 762000"/>
                <a:gd name="connsiteY3" fmla="*/ 609600 h 609600"/>
                <a:gd name="connsiteX4" fmla="*/ 0 w 762000"/>
                <a:gd name="connsiteY4" fmla="*/ 0 h 609600"/>
                <a:gd name="connsiteX0" fmla="*/ 0 w 762000"/>
                <a:gd name="connsiteY0" fmla="*/ 0 h 1376714"/>
                <a:gd name="connsiteX1" fmla="*/ 762000 w 762000"/>
                <a:gd name="connsiteY1" fmla="*/ 0 h 1376714"/>
                <a:gd name="connsiteX2" fmla="*/ 762000 w 762000"/>
                <a:gd name="connsiteY2" fmla="*/ 609600 h 1376714"/>
                <a:gd name="connsiteX3" fmla="*/ 0 w 762000"/>
                <a:gd name="connsiteY3" fmla="*/ 1376714 h 1376714"/>
                <a:gd name="connsiteX4" fmla="*/ 0 w 762000"/>
                <a:gd name="connsiteY4" fmla="*/ 0 h 1376714"/>
                <a:gd name="connsiteX0" fmla="*/ 0 w 789617"/>
                <a:gd name="connsiteY0" fmla="*/ 932810 h 1376714"/>
                <a:gd name="connsiteX1" fmla="*/ 789617 w 789617"/>
                <a:gd name="connsiteY1" fmla="*/ 0 h 1376714"/>
                <a:gd name="connsiteX2" fmla="*/ 789617 w 789617"/>
                <a:gd name="connsiteY2" fmla="*/ 609600 h 1376714"/>
                <a:gd name="connsiteX3" fmla="*/ 27617 w 789617"/>
                <a:gd name="connsiteY3" fmla="*/ 1376714 h 1376714"/>
                <a:gd name="connsiteX4" fmla="*/ 0 w 789617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0 w 811096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3580 w 811096"/>
                <a:gd name="connsiteY4" fmla="*/ 1022297 h 1376714"/>
                <a:gd name="connsiteX5" fmla="*/ 0 w 811096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0 w 997760"/>
                <a:gd name="connsiteY4" fmla="*/ 623397 h 1376714"/>
                <a:gd name="connsiteX5" fmla="*/ 186664 w 997760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116601 w 997760"/>
                <a:gd name="connsiteY4" fmla="*/ 1049913 h 1376714"/>
                <a:gd name="connsiteX5" fmla="*/ 0 w 997760"/>
                <a:gd name="connsiteY5" fmla="*/ 623397 h 1376714"/>
                <a:gd name="connsiteX6" fmla="*/ 186664 w 997760"/>
                <a:gd name="connsiteY6" fmla="*/ 932810 h 1376714"/>
                <a:gd name="connsiteX0" fmla="*/ 576358 w 1387454"/>
                <a:gd name="connsiteY0" fmla="*/ 932810 h 1376714"/>
                <a:gd name="connsiteX1" fmla="*/ 1365975 w 1387454"/>
                <a:gd name="connsiteY1" fmla="*/ 0 h 1376714"/>
                <a:gd name="connsiteX2" fmla="*/ 1387454 w 1387454"/>
                <a:gd name="connsiteY2" fmla="*/ 548231 h 1376714"/>
                <a:gd name="connsiteX3" fmla="*/ 603975 w 1387454"/>
                <a:gd name="connsiteY3" fmla="*/ 1376714 h 1376714"/>
                <a:gd name="connsiteX4" fmla="*/ 0 w 1387454"/>
                <a:gd name="connsiteY4" fmla="*/ 859669 h 1376714"/>
                <a:gd name="connsiteX5" fmla="*/ 389694 w 1387454"/>
                <a:gd name="connsiteY5" fmla="*/ 623397 h 1376714"/>
                <a:gd name="connsiteX6" fmla="*/ 576358 w 1387454"/>
                <a:gd name="connsiteY6" fmla="*/ 932810 h 1376714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59669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122" h="1383857">
                  <a:moveTo>
                    <a:pt x="576358" y="932810"/>
                  </a:moveTo>
                  <a:cubicBezTo>
                    <a:pt x="839564" y="621873"/>
                    <a:pt x="974181" y="201399"/>
                    <a:pt x="1365975" y="0"/>
                  </a:cubicBezTo>
                  <a:cubicBezTo>
                    <a:pt x="1285029" y="180362"/>
                    <a:pt x="1344575" y="417875"/>
                    <a:pt x="1404122" y="522038"/>
                  </a:cubicBezTo>
                  <a:cubicBezTo>
                    <a:pt x="1068351" y="683105"/>
                    <a:pt x="789728" y="1068009"/>
                    <a:pt x="611119" y="1383857"/>
                  </a:cubicBezTo>
                  <a:cubicBezTo>
                    <a:pt x="437576" y="1190872"/>
                    <a:pt x="242600" y="976455"/>
                    <a:pt x="0" y="873957"/>
                  </a:cubicBezTo>
                  <a:lnTo>
                    <a:pt x="382550" y="623397"/>
                  </a:lnTo>
                  <a:lnTo>
                    <a:pt x="576358" y="932810"/>
                  </a:lnTo>
                  <a:close/>
                </a:path>
              </a:pathLst>
            </a:custGeom>
            <a:solidFill>
              <a:srgbClr val="55B93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6"/>
            <p:cNvSpPr/>
            <p:nvPr/>
          </p:nvSpPr>
          <p:spPr bwMode="auto">
            <a:xfrm>
              <a:off x="3624844" y="345280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5" name="Rectangle 7"/>
            <p:cNvSpPr/>
            <p:nvPr/>
          </p:nvSpPr>
          <p:spPr bwMode="auto">
            <a:xfrm>
              <a:off x="3585429" y="347566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Rectangle 6"/>
            <p:cNvSpPr/>
            <p:nvPr/>
          </p:nvSpPr>
          <p:spPr bwMode="auto">
            <a:xfrm>
              <a:off x="3631324" y="4052694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Rectangle 7"/>
            <p:cNvSpPr/>
            <p:nvPr/>
          </p:nvSpPr>
          <p:spPr bwMode="auto">
            <a:xfrm>
              <a:off x="3591909" y="4075554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Rectangle 6"/>
            <p:cNvSpPr/>
            <p:nvPr/>
          </p:nvSpPr>
          <p:spPr bwMode="auto">
            <a:xfrm>
              <a:off x="3628076" y="463312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9" name="Rectangle 7"/>
            <p:cNvSpPr/>
            <p:nvPr/>
          </p:nvSpPr>
          <p:spPr bwMode="auto">
            <a:xfrm>
              <a:off x="3588661" y="465598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74029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0"/>
          <p:cNvGrpSpPr/>
          <p:nvPr/>
        </p:nvGrpSpPr>
        <p:grpSpPr>
          <a:xfrm>
            <a:off x="4382806" y="844590"/>
            <a:ext cx="3426391" cy="5168820"/>
            <a:chOff x="4975570" y="1089145"/>
            <a:chExt cx="2855156" cy="4307094"/>
          </a:xfrm>
        </p:grpSpPr>
        <p:sp>
          <p:nvSpPr>
            <p:cNvPr id="55" name="Rounded Rectangle 54"/>
            <p:cNvSpPr/>
            <p:nvPr/>
          </p:nvSpPr>
          <p:spPr bwMode="auto">
            <a:xfrm>
              <a:off x="4975570" y="1504452"/>
              <a:ext cx="2855156" cy="3891787"/>
            </a:xfrm>
            <a:prstGeom prst="roundRect">
              <a:avLst>
                <a:gd name="adj" fmla="val 3998"/>
              </a:avLst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5225140" y="1788610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 rot="21161710">
              <a:off x="5226819" y="1745487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 rot="438290" flipH="1">
              <a:off x="5107923" y="1757215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5107922" y="1685198"/>
              <a:ext cx="2417028" cy="3275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7" name="Group 59"/>
            <p:cNvGrpSpPr/>
            <p:nvPr/>
          </p:nvGrpSpPr>
          <p:grpSpPr>
            <a:xfrm>
              <a:off x="5979523" y="1089145"/>
              <a:ext cx="679268" cy="873362"/>
              <a:chOff x="5979523" y="1108195"/>
              <a:chExt cx="679268" cy="873362"/>
            </a:xfrm>
          </p:grpSpPr>
          <p:sp>
            <p:nvSpPr>
              <p:cNvPr id="54" name="Rectangle 53"/>
              <p:cNvSpPr/>
              <p:nvPr/>
            </p:nvSpPr>
            <p:spPr bwMode="auto">
              <a:xfrm>
                <a:off x="5979523" y="1466122"/>
                <a:ext cx="679268" cy="49330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14000"/>
                    </a:schemeClr>
                  </a:gs>
                  <a:gs pos="67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040107" y="1108195"/>
                <a:ext cx="552660" cy="873362"/>
              </a:xfrm>
              <a:custGeom>
                <a:avLst/>
                <a:gdLst>
                  <a:gd name="connsiteX0" fmla="*/ 0 w 552660"/>
                  <a:gd name="connsiteY0" fmla="*/ 811350 h 872757"/>
                  <a:gd name="connsiteX1" fmla="*/ 100484 w 552660"/>
                  <a:gd name="connsiteY1" fmla="*/ 801302 h 872757"/>
                  <a:gd name="connsiteX2" fmla="*/ 180871 w 552660"/>
                  <a:gd name="connsiteY2" fmla="*/ 148159 h 872757"/>
                  <a:gd name="connsiteX3" fmla="*/ 110532 w 552660"/>
                  <a:gd name="connsiteY3" fmla="*/ 27579 h 872757"/>
                  <a:gd name="connsiteX4" fmla="*/ 432080 w 552660"/>
                  <a:gd name="connsiteY4" fmla="*/ 7482 h 872757"/>
                  <a:gd name="connsiteX5" fmla="*/ 391886 w 552660"/>
                  <a:gd name="connsiteY5" fmla="*/ 128062 h 872757"/>
                  <a:gd name="connsiteX6" fmla="*/ 462225 w 552660"/>
                  <a:gd name="connsiteY6" fmla="*/ 821399 h 872757"/>
                  <a:gd name="connsiteX7" fmla="*/ 552660 w 552660"/>
                  <a:gd name="connsiteY7" fmla="*/ 821399 h 872757"/>
                  <a:gd name="connsiteX8" fmla="*/ 552660 w 552660"/>
                  <a:gd name="connsiteY8" fmla="*/ 821399 h 872757"/>
                  <a:gd name="connsiteX0" fmla="*/ 0 w 552660"/>
                  <a:gd name="connsiteY0" fmla="*/ 825841 h 887248"/>
                  <a:gd name="connsiteX1" fmla="*/ 100484 w 552660"/>
                  <a:gd name="connsiteY1" fmla="*/ 815793 h 887248"/>
                  <a:gd name="connsiteX2" fmla="*/ 180871 w 552660"/>
                  <a:gd name="connsiteY2" fmla="*/ 162650 h 887248"/>
                  <a:gd name="connsiteX3" fmla="*/ 110532 w 552660"/>
                  <a:gd name="connsiteY3" fmla="*/ 42070 h 887248"/>
                  <a:gd name="connsiteX4" fmla="*/ 432080 w 552660"/>
                  <a:gd name="connsiteY4" fmla="*/ 21973 h 887248"/>
                  <a:gd name="connsiteX5" fmla="*/ 391886 w 552660"/>
                  <a:gd name="connsiteY5" fmla="*/ 142553 h 887248"/>
                  <a:gd name="connsiteX6" fmla="*/ 462225 w 552660"/>
                  <a:gd name="connsiteY6" fmla="*/ 835890 h 887248"/>
                  <a:gd name="connsiteX7" fmla="*/ 552660 w 552660"/>
                  <a:gd name="connsiteY7" fmla="*/ 835890 h 887248"/>
                  <a:gd name="connsiteX8" fmla="*/ 552660 w 552660"/>
                  <a:gd name="connsiteY8" fmla="*/ 835890 h 887248"/>
                  <a:gd name="connsiteX0" fmla="*/ 0 w 552660"/>
                  <a:gd name="connsiteY0" fmla="*/ 837879 h 899286"/>
                  <a:gd name="connsiteX1" fmla="*/ 100484 w 552660"/>
                  <a:gd name="connsiteY1" fmla="*/ 827831 h 899286"/>
                  <a:gd name="connsiteX2" fmla="*/ 180871 w 552660"/>
                  <a:gd name="connsiteY2" fmla="*/ 174688 h 899286"/>
                  <a:gd name="connsiteX3" fmla="*/ 110532 w 552660"/>
                  <a:gd name="connsiteY3" fmla="*/ 54108 h 899286"/>
                  <a:gd name="connsiteX4" fmla="*/ 432080 w 552660"/>
                  <a:gd name="connsiteY4" fmla="*/ 34011 h 899286"/>
                  <a:gd name="connsiteX5" fmla="*/ 391886 w 552660"/>
                  <a:gd name="connsiteY5" fmla="*/ 154591 h 899286"/>
                  <a:gd name="connsiteX6" fmla="*/ 462225 w 552660"/>
                  <a:gd name="connsiteY6" fmla="*/ 847928 h 899286"/>
                  <a:gd name="connsiteX7" fmla="*/ 552660 w 552660"/>
                  <a:gd name="connsiteY7" fmla="*/ 847928 h 899286"/>
                  <a:gd name="connsiteX8" fmla="*/ 552660 w 552660"/>
                  <a:gd name="connsiteY8" fmla="*/ 847928 h 899286"/>
                  <a:gd name="connsiteX0" fmla="*/ 0 w 552660"/>
                  <a:gd name="connsiteY0" fmla="*/ 851570 h 912977"/>
                  <a:gd name="connsiteX1" fmla="*/ 100484 w 552660"/>
                  <a:gd name="connsiteY1" fmla="*/ 841522 h 912977"/>
                  <a:gd name="connsiteX2" fmla="*/ 180871 w 552660"/>
                  <a:gd name="connsiteY2" fmla="*/ 188379 h 912977"/>
                  <a:gd name="connsiteX3" fmla="*/ 110532 w 552660"/>
                  <a:gd name="connsiteY3" fmla="*/ 67799 h 912977"/>
                  <a:gd name="connsiteX4" fmla="*/ 432080 w 552660"/>
                  <a:gd name="connsiteY4" fmla="*/ 47702 h 912977"/>
                  <a:gd name="connsiteX5" fmla="*/ 391886 w 552660"/>
                  <a:gd name="connsiteY5" fmla="*/ 168282 h 912977"/>
                  <a:gd name="connsiteX6" fmla="*/ 462225 w 552660"/>
                  <a:gd name="connsiteY6" fmla="*/ 861619 h 912977"/>
                  <a:gd name="connsiteX7" fmla="*/ 552660 w 552660"/>
                  <a:gd name="connsiteY7" fmla="*/ 861619 h 912977"/>
                  <a:gd name="connsiteX8" fmla="*/ 552660 w 552660"/>
                  <a:gd name="connsiteY8" fmla="*/ 861619 h 912977"/>
                  <a:gd name="connsiteX0" fmla="*/ 0 w 552660"/>
                  <a:gd name="connsiteY0" fmla="*/ 842472 h 903879"/>
                  <a:gd name="connsiteX1" fmla="*/ 100484 w 552660"/>
                  <a:gd name="connsiteY1" fmla="*/ 832424 h 903879"/>
                  <a:gd name="connsiteX2" fmla="*/ 180871 w 552660"/>
                  <a:gd name="connsiteY2" fmla="*/ 179281 h 903879"/>
                  <a:gd name="connsiteX3" fmla="*/ 139560 w 552660"/>
                  <a:gd name="connsiteY3" fmla="*/ 33301 h 903879"/>
                  <a:gd name="connsiteX4" fmla="*/ 432080 w 552660"/>
                  <a:gd name="connsiteY4" fmla="*/ 38604 h 903879"/>
                  <a:gd name="connsiteX5" fmla="*/ 391886 w 552660"/>
                  <a:gd name="connsiteY5" fmla="*/ 159184 h 903879"/>
                  <a:gd name="connsiteX6" fmla="*/ 462225 w 552660"/>
                  <a:gd name="connsiteY6" fmla="*/ 852521 h 903879"/>
                  <a:gd name="connsiteX7" fmla="*/ 552660 w 552660"/>
                  <a:gd name="connsiteY7" fmla="*/ 852521 h 903879"/>
                  <a:gd name="connsiteX8" fmla="*/ 552660 w 552660"/>
                  <a:gd name="connsiteY8" fmla="*/ 852521 h 903879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5451 h 926858"/>
                  <a:gd name="connsiteX1" fmla="*/ 100484 w 552660"/>
                  <a:gd name="connsiteY1" fmla="*/ 855403 h 926858"/>
                  <a:gd name="connsiteX2" fmla="*/ 180871 w 552660"/>
                  <a:gd name="connsiteY2" fmla="*/ 202260 h 926858"/>
                  <a:gd name="connsiteX3" fmla="*/ 139560 w 552660"/>
                  <a:gd name="connsiteY3" fmla="*/ 56280 h 926858"/>
                  <a:gd name="connsiteX4" fmla="*/ 432080 w 552660"/>
                  <a:gd name="connsiteY4" fmla="*/ 61583 h 926858"/>
                  <a:gd name="connsiteX5" fmla="*/ 391886 w 552660"/>
                  <a:gd name="connsiteY5" fmla="*/ 182163 h 926858"/>
                  <a:gd name="connsiteX6" fmla="*/ 462225 w 552660"/>
                  <a:gd name="connsiteY6" fmla="*/ 875500 h 926858"/>
                  <a:gd name="connsiteX7" fmla="*/ 552660 w 552660"/>
                  <a:gd name="connsiteY7" fmla="*/ 875500 h 926858"/>
                  <a:gd name="connsiteX8" fmla="*/ 552660 w 552660"/>
                  <a:gd name="connsiteY8" fmla="*/ 875500 h 926858"/>
                  <a:gd name="connsiteX0" fmla="*/ 0 w 552660"/>
                  <a:gd name="connsiteY0" fmla="*/ 867374 h 928781"/>
                  <a:gd name="connsiteX1" fmla="*/ 100484 w 552660"/>
                  <a:gd name="connsiteY1" fmla="*/ 857326 h 928781"/>
                  <a:gd name="connsiteX2" fmla="*/ 180871 w 552660"/>
                  <a:gd name="connsiteY2" fmla="*/ 204183 h 928781"/>
                  <a:gd name="connsiteX3" fmla="*/ 139560 w 552660"/>
                  <a:gd name="connsiteY3" fmla="*/ 58203 h 928781"/>
                  <a:gd name="connsiteX4" fmla="*/ 439337 w 552660"/>
                  <a:gd name="connsiteY4" fmla="*/ 41735 h 928781"/>
                  <a:gd name="connsiteX5" fmla="*/ 391886 w 552660"/>
                  <a:gd name="connsiteY5" fmla="*/ 184086 h 928781"/>
                  <a:gd name="connsiteX6" fmla="*/ 462225 w 552660"/>
                  <a:gd name="connsiteY6" fmla="*/ 877423 h 928781"/>
                  <a:gd name="connsiteX7" fmla="*/ 552660 w 552660"/>
                  <a:gd name="connsiteY7" fmla="*/ 877423 h 928781"/>
                  <a:gd name="connsiteX8" fmla="*/ 552660 w 552660"/>
                  <a:gd name="connsiteY8" fmla="*/ 877423 h 928781"/>
                  <a:gd name="connsiteX0" fmla="*/ 0 w 552660"/>
                  <a:gd name="connsiteY0" fmla="*/ 850393 h 911800"/>
                  <a:gd name="connsiteX1" fmla="*/ 100484 w 552660"/>
                  <a:gd name="connsiteY1" fmla="*/ 840345 h 911800"/>
                  <a:gd name="connsiteX2" fmla="*/ 180871 w 552660"/>
                  <a:gd name="connsiteY2" fmla="*/ 187202 h 911800"/>
                  <a:gd name="connsiteX3" fmla="*/ 154074 w 552660"/>
                  <a:gd name="connsiteY3" fmla="*/ 15822 h 911800"/>
                  <a:gd name="connsiteX4" fmla="*/ 439337 w 552660"/>
                  <a:gd name="connsiteY4" fmla="*/ 24754 h 911800"/>
                  <a:gd name="connsiteX5" fmla="*/ 391886 w 552660"/>
                  <a:gd name="connsiteY5" fmla="*/ 167105 h 911800"/>
                  <a:gd name="connsiteX6" fmla="*/ 462225 w 552660"/>
                  <a:gd name="connsiteY6" fmla="*/ 860442 h 911800"/>
                  <a:gd name="connsiteX7" fmla="*/ 552660 w 552660"/>
                  <a:gd name="connsiteY7" fmla="*/ 860442 h 911800"/>
                  <a:gd name="connsiteX8" fmla="*/ 552660 w 552660"/>
                  <a:gd name="connsiteY8" fmla="*/ 860442 h 911800"/>
                  <a:gd name="connsiteX0" fmla="*/ 0 w 552660"/>
                  <a:gd name="connsiteY0" fmla="*/ 871051 h 932458"/>
                  <a:gd name="connsiteX1" fmla="*/ 100484 w 552660"/>
                  <a:gd name="connsiteY1" fmla="*/ 861003 h 932458"/>
                  <a:gd name="connsiteX2" fmla="*/ 180871 w 552660"/>
                  <a:gd name="connsiteY2" fmla="*/ 207860 h 932458"/>
                  <a:gd name="connsiteX3" fmla="*/ 154074 w 552660"/>
                  <a:gd name="connsiteY3" fmla="*/ 36480 h 932458"/>
                  <a:gd name="connsiteX4" fmla="*/ 439337 w 552660"/>
                  <a:gd name="connsiteY4" fmla="*/ 45412 h 932458"/>
                  <a:gd name="connsiteX5" fmla="*/ 391886 w 552660"/>
                  <a:gd name="connsiteY5" fmla="*/ 187763 h 932458"/>
                  <a:gd name="connsiteX6" fmla="*/ 462225 w 552660"/>
                  <a:gd name="connsiteY6" fmla="*/ 881100 h 932458"/>
                  <a:gd name="connsiteX7" fmla="*/ 552660 w 552660"/>
                  <a:gd name="connsiteY7" fmla="*/ 881100 h 932458"/>
                  <a:gd name="connsiteX8" fmla="*/ 552660 w 552660"/>
                  <a:gd name="connsiteY8" fmla="*/ 881100 h 932458"/>
                  <a:gd name="connsiteX0" fmla="*/ 0 w 552660"/>
                  <a:gd name="connsiteY0" fmla="*/ 890550 h 951957"/>
                  <a:gd name="connsiteX1" fmla="*/ 100484 w 552660"/>
                  <a:gd name="connsiteY1" fmla="*/ 880502 h 951957"/>
                  <a:gd name="connsiteX2" fmla="*/ 180871 w 552660"/>
                  <a:gd name="connsiteY2" fmla="*/ 227359 h 951957"/>
                  <a:gd name="connsiteX3" fmla="*/ 154074 w 552660"/>
                  <a:gd name="connsiteY3" fmla="*/ 55979 h 951957"/>
                  <a:gd name="connsiteX4" fmla="*/ 439337 w 552660"/>
                  <a:gd name="connsiteY4" fmla="*/ 64911 h 951957"/>
                  <a:gd name="connsiteX5" fmla="*/ 391886 w 552660"/>
                  <a:gd name="connsiteY5" fmla="*/ 207262 h 951957"/>
                  <a:gd name="connsiteX6" fmla="*/ 462225 w 552660"/>
                  <a:gd name="connsiteY6" fmla="*/ 900599 h 951957"/>
                  <a:gd name="connsiteX7" fmla="*/ 552660 w 552660"/>
                  <a:gd name="connsiteY7" fmla="*/ 900599 h 951957"/>
                  <a:gd name="connsiteX8" fmla="*/ 552660 w 552660"/>
                  <a:gd name="connsiteY8" fmla="*/ 900599 h 951957"/>
                  <a:gd name="connsiteX0" fmla="*/ 0 w 552660"/>
                  <a:gd name="connsiteY0" fmla="*/ 874188 h 935595"/>
                  <a:gd name="connsiteX1" fmla="*/ 100484 w 552660"/>
                  <a:gd name="connsiteY1" fmla="*/ 864140 h 935595"/>
                  <a:gd name="connsiteX2" fmla="*/ 180871 w 552660"/>
                  <a:gd name="connsiteY2" fmla="*/ 210997 h 935595"/>
                  <a:gd name="connsiteX3" fmla="*/ 154074 w 552660"/>
                  <a:gd name="connsiteY3" fmla="*/ 39617 h 935595"/>
                  <a:gd name="connsiteX4" fmla="*/ 424823 w 552660"/>
                  <a:gd name="connsiteY4" fmla="*/ 48549 h 935595"/>
                  <a:gd name="connsiteX5" fmla="*/ 391886 w 552660"/>
                  <a:gd name="connsiteY5" fmla="*/ 190900 h 935595"/>
                  <a:gd name="connsiteX6" fmla="*/ 462225 w 552660"/>
                  <a:gd name="connsiteY6" fmla="*/ 884237 h 935595"/>
                  <a:gd name="connsiteX7" fmla="*/ 552660 w 552660"/>
                  <a:gd name="connsiteY7" fmla="*/ 884237 h 935595"/>
                  <a:gd name="connsiteX8" fmla="*/ 552660 w 552660"/>
                  <a:gd name="connsiteY8" fmla="*/ 884237 h 935595"/>
                  <a:gd name="connsiteX0" fmla="*/ 0 w 552660"/>
                  <a:gd name="connsiteY0" fmla="*/ 881286 h 942693"/>
                  <a:gd name="connsiteX1" fmla="*/ 100484 w 552660"/>
                  <a:gd name="connsiteY1" fmla="*/ 871238 h 942693"/>
                  <a:gd name="connsiteX2" fmla="*/ 180871 w 552660"/>
                  <a:gd name="connsiteY2" fmla="*/ 218095 h 942693"/>
                  <a:gd name="connsiteX3" fmla="*/ 154074 w 552660"/>
                  <a:gd name="connsiteY3" fmla="*/ 46715 h 942693"/>
                  <a:gd name="connsiteX4" fmla="*/ 424823 w 552660"/>
                  <a:gd name="connsiteY4" fmla="*/ 55647 h 942693"/>
                  <a:gd name="connsiteX5" fmla="*/ 391886 w 552660"/>
                  <a:gd name="connsiteY5" fmla="*/ 197998 h 942693"/>
                  <a:gd name="connsiteX6" fmla="*/ 462225 w 552660"/>
                  <a:gd name="connsiteY6" fmla="*/ 891335 h 942693"/>
                  <a:gd name="connsiteX7" fmla="*/ 552660 w 552660"/>
                  <a:gd name="connsiteY7" fmla="*/ 891335 h 942693"/>
                  <a:gd name="connsiteX8" fmla="*/ 552660 w 552660"/>
                  <a:gd name="connsiteY8" fmla="*/ 891335 h 942693"/>
                  <a:gd name="connsiteX0" fmla="*/ 0 w 552660"/>
                  <a:gd name="connsiteY0" fmla="*/ 852330 h 913737"/>
                  <a:gd name="connsiteX1" fmla="*/ 100484 w 552660"/>
                  <a:gd name="connsiteY1" fmla="*/ 842282 h 913737"/>
                  <a:gd name="connsiteX2" fmla="*/ 180871 w 552660"/>
                  <a:gd name="connsiteY2" fmla="*/ 189139 h 913737"/>
                  <a:gd name="connsiteX3" fmla="*/ 143188 w 552660"/>
                  <a:gd name="connsiteY3" fmla="*/ 28645 h 913737"/>
                  <a:gd name="connsiteX4" fmla="*/ 424823 w 552660"/>
                  <a:gd name="connsiteY4" fmla="*/ 26691 h 913737"/>
                  <a:gd name="connsiteX5" fmla="*/ 391886 w 552660"/>
                  <a:gd name="connsiteY5" fmla="*/ 169042 h 913737"/>
                  <a:gd name="connsiteX6" fmla="*/ 462225 w 552660"/>
                  <a:gd name="connsiteY6" fmla="*/ 862379 h 913737"/>
                  <a:gd name="connsiteX7" fmla="*/ 552660 w 552660"/>
                  <a:gd name="connsiteY7" fmla="*/ 862379 h 913737"/>
                  <a:gd name="connsiteX8" fmla="*/ 552660 w 552660"/>
                  <a:gd name="connsiteY8" fmla="*/ 862379 h 913737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24098"/>
                  <a:gd name="connsiteX1" fmla="*/ 100484 w 552660"/>
                  <a:gd name="connsiteY1" fmla="*/ 852643 h 924098"/>
                  <a:gd name="connsiteX2" fmla="*/ 180871 w 552660"/>
                  <a:gd name="connsiteY2" fmla="*/ 199500 h 924098"/>
                  <a:gd name="connsiteX3" fmla="*/ 143188 w 552660"/>
                  <a:gd name="connsiteY3" fmla="*/ 39006 h 924098"/>
                  <a:gd name="connsiteX4" fmla="*/ 424823 w 552660"/>
                  <a:gd name="connsiteY4" fmla="*/ 37052 h 924098"/>
                  <a:gd name="connsiteX5" fmla="*/ 391886 w 552660"/>
                  <a:gd name="connsiteY5" fmla="*/ 179403 h 924098"/>
                  <a:gd name="connsiteX6" fmla="*/ 462225 w 552660"/>
                  <a:gd name="connsiteY6" fmla="*/ 872740 h 924098"/>
                  <a:gd name="connsiteX7" fmla="*/ 552660 w 552660"/>
                  <a:gd name="connsiteY7" fmla="*/ 872740 h 924098"/>
                  <a:gd name="connsiteX8" fmla="*/ 552660 w 552660"/>
                  <a:gd name="connsiteY8" fmla="*/ 872740 h 924098"/>
                  <a:gd name="connsiteX0" fmla="*/ 0 w 552660"/>
                  <a:gd name="connsiteY0" fmla="*/ 862691 h 907121"/>
                  <a:gd name="connsiteX1" fmla="*/ 100484 w 552660"/>
                  <a:gd name="connsiteY1" fmla="*/ 852643 h 907121"/>
                  <a:gd name="connsiteX2" fmla="*/ 180871 w 552660"/>
                  <a:gd name="connsiteY2" fmla="*/ 199500 h 907121"/>
                  <a:gd name="connsiteX3" fmla="*/ 143188 w 552660"/>
                  <a:gd name="connsiteY3" fmla="*/ 39006 h 907121"/>
                  <a:gd name="connsiteX4" fmla="*/ 424823 w 552660"/>
                  <a:gd name="connsiteY4" fmla="*/ 37052 h 907121"/>
                  <a:gd name="connsiteX5" fmla="*/ 391886 w 552660"/>
                  <a:gd name="connsiteY5" fmla="*/ 179403 h 907121"/>
                  <a:gd name="connsiteX6" fmla="*/ 462225 w 552660"/>
                  <a:gd name="connsiteY6" fmla="*/ 872740 h 907121"/>
                  <a:gd name="connsiteX7" fmla="*/ 552660 w 552660"/>
                  <a:gd name="connsiteY7" fmla="*/ 872740 h 907121"/>
                  <a:gd name="connsiteX8" fmla="*/ 552660 w 552660"/>
                  <a:gd name="connsiteY8" fmla="*/ 872740 h 907121"/>
                  <a:gd name="connsiteX0" fmla="*/ 0 w 552660"/>
                  <a:gd name="connsiteY0" fmla="*/ 862691 h 890231"/>
                  <a:gd name="connsiteX1" fmla="*/ 100484 w 552660"/>
                  <a:gd name="connsiteY1" fmla="*/ 852643 h 890231"/>
                  <a:gd name="connsiteX2" fmla="*/ 180871 w 552660"/>
                  <a:gd name="connsiteY2" fmla="*/ 199500 h 890231"/>
                  <a:gd name="connsiteX3" fmla="*/ 143188 w 552660"/>
                  <a:gd name="connsiteY3" fmla="*/ 39006 h 890231"/>
                  <a:gd name="connsiteX4" fmla="*/ 424823 w 552660"/>
                  <a:gd name="connsiteY4" fmla="*/ 37052 h 890231"/>
                  <a:gd name="connsiteX5" fmla="*/ 391886 w 552660"/>
                  <a:gd name="connsiteY5" fmla="*/ 179403 h 890231"/>
                  <a:gd name="connsiteX6" fmla="*/ 462225 w 552660"/>
                  <a:gd name="connsiteY6" fmla="*/ 872740 h 890231"/>
                  <a:gd name="connsiteX7" fmla="*/ 552660 w 552660"/>
                  <a:gd name="connsiteY7" fmla="*/ 872740 h 890231"/>
                  <a:gd name="connsiteX8" fmla="*/ 552660 w 552660"/>
                  <a:gd name="connsiteY8" fmla="*/ 872740 h 890231"/>
                  <a:gd name="connsiteX0" fmla="*/ 0 w 552660"/>
                  <a:gd name="connsiteY0" fmla="*/ 862691 h 882165"/>
                  <a:gd name="connsiteX1" fmla="*/ 100484 w 552660"/>
                  <a:gd name="connsiteY1" fmla="*/ 852643 h 882165"/>
                  <a:gd name="connsiteX2" fmla="*/ 180871 w 552660"/>
                  <a:gd name="connsiteY2" fmla="*/ 199500 h 882165"/>
                  <a:gd name="connsiteX3" fmla="*/ 143188 w 552660"/>
                  <a:gd name="connsiteY3" fmla="*/ 39006 h 882165"/>
                  <a:gd name="connsiteX4" fmla="*/ 424823 w 552660"/>
                  <a:gd name="connsiteY4" fmla="*/ 37052 h 882165"/>
                  <a:gd name="connsiteX5" fmla="*/ 391886 w 552660"/>
                  <a:gd name="connsiteY5" fmla="*/ 179403 h 882165"/>
                  <a:gd name="connsiteX6" fmla="*/ 458597 w 552660"/>
                  <a:gd name="connsiteY6" fmla="*/ 861854 h 882165"/>
                  <a:gd name="connsiteX7" fmla="*/ 552660 w 552660"/>
                  <a:gd name="connsiteY7" fmla="*/ 872740 h 882165"/>
                  <a:gd name="connsiteX8" fmla="*/ 552660 w 552660"/>
                  <a:gd name="connsiteY8" fmla="*/ 872740 h 882165"/>
                  <a:gd name="connsiteX0" fmla="*/ 0 w 552660"/>
                  <a:gd name="connsiteY0" fmla="*/ 862691 h 873362"/>
                  <a:gd name="connsiteX1" fmla="*/ 100484 w 552660"/>
                  <a:gd name="connsiteY1" fmla="*/ 852643 h 873362"/>
                  <a:gd name="connsiteX2" fmla="*/ 180871 w 552660"/>
                  <a:gd name="connsiteY2" fmla="*/ 199500 h 873362"/>
                  <a:gd name="connsiteX3" fmla="*/ 143188 w 552660"/>
                  <a:gd name="connsiteY3" fmla="*/ 39006 h 873362"/>
                  <a:gd name="connsiteX4" fmla="*/ 424823 w 552660"/>
                  <a:gd name="connsiteY4" fmla="*/ 37052 h 873362"/>
                  <a:gd name="connsiteX5" fmla="*/ 391886 w 552660"/>
                  <a:gd name="connsiteY5" fmla="*/ 179403 h 873362"/>
                  <a:gd name="connsiteX6" fmla="*/ 454969 w 552660"/>
                  <a:gd name="connsiteY6" fmla="*/ 847339 h 873362"/>
                  <a:gd name="connsiteX7" fmla="*/ 552660 w 552660"/>
                  <a:gd name="connsiteY7" fmla="*/ 872740 h 873362"/>
                  <a:gd name="connsiteX8" fmla="*/ 552660 w 552660"/>
                  <a:gd name="connsiteY8" fmla="*/ 872740 h 87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2660" h="873362">
                    <a:moveTo>
                      <a:pt x="0" y="862691"/>
                    </a:moveTo>
                    <a:cubicBezTo>
                      <a:pt x="38797" y="873019"/>
                      <a:pt x="55825" y="876089"/>
                      <a:pt x="100484" y="852643"/>
                    </a:cubicBezTo>
                    <a:cubicBezTo>
                      <a:pt x="130629" y="742111"/>
                      <a:pt x="174358" y="332687"/>
                      <a:pt x="180871" y="199500"/>
                    </a:cubicBezTo>
                    <a:cubicBezTo>
                      <a:pt x="165613" y="127999"/>
                      <a:pt x="124300" y="87853"/>
                      <a:pt x="143188" y="39006"/>
                    </a:cubicBezTo>
                    <a:cubicBezTo>
                      <a:pt x="162076" y="-9841"/>
                      <a:pt x="390630" y="-15376"/>
                      <a:pt x="424823" y="37052"/>
                    </a:cubicBezTo>
                    <a:cubicBezTo>
                      <a:pt x="459016" y="89480"/>
                      <a:pt x="394119" y="101807"/>
                      <a:pt x="391886" y="179403"/>
                    </a:cubicBezTo>
                    <a:cubicBezTo>
                      <a:pt x="396910" y="315056"/>
                      <a:pt x="428173" y="731783"/>
                      <a:pt x="454969" y="847339"/>
                    </a:cubicBezTo>
                    <a:cubicBezTo>
                      <a:pt x="496280" y="886695"/>
                      <a:pt x="536378" y="868507"/>
                      <a:pt x="552660" y="872740"/>
                    </a:cubicBezTo>
                    <a:lnTo>
                      <a:pt x="552660" y="872740"/>
                    </a:lnTo>
                  </a:path>
                </a:pathLst>
              </a:custGeom>
              <a:ln w="38100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Group 62"/>
          <p:cNvGrpSpPr/>
          <p:nvPr/>
        </p:nvGrpSpPr>
        <p:grpSpPr>
          <a:xfrm>
            <a:off x="6751791" y="3300201"/>
            <a:ext cx="2045007" cy="2245105"/>
            <a:chOff x="6688347" y="3111313"/>
            <a:chExt cx="1787787" cy="1962717"/>
          </a:xfrm>
        </p:grpSpPr>
        <p:sp>
          <p:nvSpPr>
            <p:cNvPr id="65" name="Rectangle 1"/>
            <p:cNvSpPr/>
            <p:nvPr/>
          </p:nvSpPr>
          <p:spPr>
            <a:xfrm rot="275548" flipH="1">
              <a:off x="6688347" y="4870040"/>
              <a:ext cx="1787787" cy="200285"/>
            </a:xfrm>
            <a:custGeom>
              <a:avLst/>
              <a:gdLst>
                <a:gd name="connsiteX0" fmla="*/ 0 w 3550722"/>
                <a:gd name="connsiteY0" fmla="*/ 0 h 1484416"/>
                <a:gd name="connsiteX1" fmla="*/ 3550722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137558 w 3550722"/>
                <a:gd name="connsiteY1" fmla="*/ 0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30924 h 1515340"/>
                <a:gd name="connsiteX1" fmla="*/ 2745163 w 3550722"/>
                <a:gd name="connsiteY1" fmla="*/ 0 h 1515340"/>
                <a:gd name="connsiteX2" fmla="*/ 3550722 w 3550722"/>
                <a:gd name="connsiteY2" fmla="*/ 1515340 h 1515340"/>
                <a:gd name="connsiteX3" fmla="*/ 0 w 3550722"/>
                <a:gd name="connsiteY3" fmla="*/ 1515340 h 1515340"/>
                <a:gd name="connsiteX4" fmla="*/ 0 w 3550722"/>
                <a:gd name="connsiteY4" fmla="*/ 30924 h 1515340"/>
                <a:gd name="connsiteX0" fmla="*/ 0 w 3550722"/>
                <a:gd name="connsiteY0" fmla="*/ 0 h 1484416"/>
                <a:gd name="connsiteX1" fmla="*/ 2761167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69170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1609 h 1486025"/>
                <a:gd name="connsiteX1" fmla="*/ 2769170 w 3550722"/>
                <a:gd name="connsiteY1" fmla="*/ 0 h 1486025"/>
                <a:gd name="connsiteX2" fmla="*/ 3550722 w 3550722"/>
                <a:gd name="connsiteY2" fmla="*/ 1486025 h 1486025"/>
                <a:gd name="connsiteX3" fmla="*/ 0 w 3550722"/>
                <a:gd name="connsiteY3" fmla="*/ 1486025 h 1486025"/>
                <a:gd name="connsiteX4" fmla="*/ 0 w 3550722"/>
                <a:gd name="connsiteY4" fmla="*/ 1609 h 1486025"/>
                <a:gd name="connsiteX0" fmla="*/ 0 w 3550722"/>
                <a:gd name="connsiteY0" fmla="*/ 0 h 1484416"/>
                <a:gd name="connsiteX1" fmla="*/ 2793178 w 3550722"/>
                <a:gd name="connsiteY1" fmla="*/ 15979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85176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85176 w 3550722"/>
                <a:gd name="connsiteY1" fmla="*/ 4253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3335 h 1497751"/>
                <a:gd name="connsiteX1" fmla="*/ 2793179 w 3550722"/>
                <a:gd name="connsiteY1" fmla="*/ 0 h 1497751"/>
                <a:gd name="connsiteX2" fmla="*/ 3550722 w 3550722"/>
                <a:gd name="connsiteY2" fmla="*/ 1497751 h 1497751"/>
                <a:gd name="connsiteX3" fmla="*/ 0 w 3550722"/>
                <a:gd name="connsiteY3" fmla="*/ 1497751 h 1497751"/>
                <a:gd name="connsiteX4" fmla="*/ 0 w 3550722"/>
                <a:gd name="connsiteY4" fmla="*/ 13335 h 1497751"/>
                <a:gd name="connsiteX0" fmla="*/ 0 w 3550722"/>
                <a:gd name="connsiteY0" fmla="*/ 0 h 1484416"/>
                <a:gd name="connsiteX1" fmla="*/ 2777175 w 3550722"/>
                <a:gd name="connsiteY1" fmla="*/ 10116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7473 h 1491889"/>
                <a:gd name="connsiteX1" fmla="*/ 2777175 w 3550722"/>
                <a:gd name="connsiteY1" fmla="*/ 0 h 1491889"/>
                <a:gd name="connsiteX2" fmla="*/ 3550722 w 3550722"/>
                <a:gd name="connsiteY2" fmla="*/ 1491889 h 1491889"/>
                <a:gd name="connsiteX3" fmla="*/ 0 w 3550722"/>
                <a:gd name="connsiteY3" fmla="*/ 1491889 h 1491889"/>
                <a:gd name="connsiteX4" fmla="*/ 0 w 3550722"/>
                <a:gd name="connsiteY4" fmla="*/ 7473 h 1491889"/>
                <a:gd name="connsiteX0" fmla="*/ 0 w 3550722"/>
                <a:gd name="connsiteY0" fmla="*/ 13336 h 1497752"/>
                <a:gd name="connsiteX1" fmla="*/ 2713155 w 3550722"/>
                <a:gd name="connsiteY1" fmla="*/ 0 h 1497752"/>
                <a:gd name="connsiteX2" fmla="*/ 3550722 w 3550722"/>
                <a:gd name="connsiteY2" fmla="*/ 1497752 h 1497752"/>
                <a:gd name="connsiteX3" fmla="*/ 0 w 3550722"/>
                <a:gd name="connsiteY3" fmla="*/ 1497752 h 1497752"/>
                <a:gd name="connsiteX4" fmla="*/ 0 w 3550722"/>
                <a:gd name="connsiteY4" fmla="*/ 13336 h 1497752"/>
                <a:gd name="connsiteX0" fmla="*/ 0 w 3550722"/>
                <a:gd name="connsiteY0" fmla="*/ 0 h 1484416"/>
                <a:gd name="connsiteX1" fmla="*/ 2713155 w 3550722"/>
                <a:gd name="connsiteY1" fmla="*/ 10115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0 h 1484416"/>
                <a:gd name="connsiteX1" fmla="*/ 2713155 w 3550722"/>
                <a:gd name="connsiteY1" fmla="*/ 4252 h 1484416"/>
                <a:gd name="connsiteX2" fmla="*/ 3550722 w 3550722"/>
                <a:gd name="connsiteY2" fmla="*/ 1484416 h 1484416"/>
                <a:gd name="connsiteX3" fmla="*/ 0 w 3550722"/>
                <a:gd name="connsiteY3" fmla="*/ 1484416 h 1484416"/>
                <a:gd name="connsiteX4" fmla="*/ 0 w 3550722"/>
                <a:gd name="connsiteY4" fmla="*/ 0 h 1484416"/>
                <a:gd name="connsiteX0" fmla="*/ 0 w 3550722"/>
                <a:gd name="connsiteY0" fmla="*/ 19199 h 1503615"/>
                <a:gd name="connsiteX1" fmla="*/ 2705153 w 3550722"/>
                <a:gd name="connsiteY1" fmla="*/ 0 h 1503615"/>
                <a:gd name="connsiteX2" fmla="*/ 3550722 w 3550722"/>
                <a:gd name="connsiteY2" fmla="*/ 1503615 h 1503615"/>
                <a:gd name="connsiteX3" fmla="*/ 0 w 3550722"/>
                <a:gd name="connsiteY3" fmla="*/ 1503615 h 1503615"/>
                <a:gd name="connsiteX4" fmla="*/ 0 w 3550722"/>
                <a:gd name="connsiteY4" fmla="*/ 19199 h 1503615"/>
                <a:gd name="connsiteX0" fmla="*/ 0 w 3550722"/>
                <a:gd name="connsiteY0" fmla="*/ 1611 h 1486027"/>
                <a:gd name="connsiteX1" fmla="*/ 2705153 w 3550722"/>
                <a:gd name="connsiteY1" fmla="*/ 0 h 1486027"/>
                <a:gd name="connsiteX2" fmla="*/ 3550722 w 3550722"/>
                <a:gd name="connsiteY2" fmla="*/ 1486027 h 1486027"/>
                <a:gd name="connsiteX3" fmla="*/ 0 w 3550722"/>
                <a:gd name="connsiteY3" fmla="*/ 1486027 h 1486027"/>
                <a:gd name="connsiteX4" fmla="*/ 0 w 3550722"/>
                <a:gd name="connsiteY4" fmla="*/ 1611 h 1486027"/>
                <a:gd name="connsiteX0" fmla="*/ 0 w 3550722"/>
                <a:gd name="connsiteY0" fmla="*/ -2 h 1484414"/>
                <a:gd name="connsiteX1" fmla="*/ 1712663 w 3550722"/>
                <a:gd name="connsiteY1" fmla="*/ 162591 h 1484414"/>
                <a:gd name="connsiteX2" fmla="*/ 3550722 w 3550722"/>
                <a:gd name="connsiteY2" fmla="*/ 1484414 h 1484414"/>
                <a:gd name="connsiteX3" fmla="*/ 0 w 3550722"/>
                <a:gd name="connsiteY3" fmla="*/ 1484414 h 1484414"/>
                <a:gd name="connsiteX4" fmla="*/ 0 w 3550722"/>
                <a:gd name="connsiteY4" fmla="*/ -2 h 1484414"/>
                <a:gd name="connsiteX0" fmla="*/ 0 w 3550722"/>
                <a:gd name="connsiteY0" fmla="*/ -1 h 1484415"/>
                <a:gd name="connsiteX1" fmla="*/ 2791800 w 3550722"/>
                <a:gd name="connsiteY1" fmla="*/ 252495 h 1484415"/>
                <a:gd name="connsiteX2" fmla="*/ 3550722 w 3550722"/>
                <a:gd name="connsiteY2" fmla="*/ 1484415 h 1484415"/>
                <a:gd name="connsiteX3" fmla="*/ 0 w 3550722"/>
                <a:gd name="connsiteY3" fmla="*/ 1484415 h 1484415"/>
                <a:gd name="connsiteX4" fmla="*/ 0 w 3550722"/>
                <a:gd name="connsiteY4" fmla="*/ -1 h 1484415"/>
                <a:gd name="connsiteX0" fmla="*/ 0 w 4453987"/>
                <a:gd name="connsiteY0" fmla="*/ 0 h 1585116"/>
                <a:gd name="connsiteX1" fmla="*/ 3695065 w 4453987"/>
                <a:gd name="connsiteY1" fmla="*/ 353196 h 1585116"/>
                <a:gd name="connsiteX2" fmla="*/ 4453987 w 4453987"/>
                <a:gd name="connsiteY2" fmla="*/ 1585116 h 1585116"/>
                <a:gd name="connsiteX3" fmla="*/ 903265 w 4453987"/>
                <a:gd name="connsiteY3" fmla="*/ 1585116 h 1585116"/>
                <a:gd name="connsiteX4" fmla="*/ 0 w 4453987"/>
                <a:gd name="connsiteY4" fmla="*/ 0 h 1585116"/>
                <a:gd name="connsiteX0" fmla="*/ 13986 w 4467973"/>
                <a:gd name="connsiteY0" fmla="*/ 0 h 1726083"/>
                <a:gd name="connsiteX1" fmla="*/ 3709051 w 4467973"/>
                <a:gd name="connsiteY1" fmla="*/ 353196 h 1726083"/>
                <a:gd name="connsiteX2" fmla="*/ 4467973 w 4467973"/>
                <a:gd name="connsiteY2" fmla="*/ 1585116 h 1726083"/>
                <a:gd name="connsiteX3" fmla="*/ 0 w 4467973"/>
                <a:gd name="connsiteY3" fmla="*/ 1726083 h 1726083"/>
                <a:gd name="connsiteX4" fmla="*/ 13986 w 4467973"/>
                <a:gd name="connsiteY4" fmla="*/ 0 h 1726083"/>
                <a:gd name="connsiteX0" fmla="*/ 13986 w 4149245"/>
                <a:gd name="connsiteY0" fmla="*/ 0 h 1726083"/>
                <a:gd name="connsiteX1" fmla="*/ 3709051 w 4149245"/>
                <a:gd name="connsiteY1" fmla="*/ 353196 h 1726083"/>
                <a:gd name="connsiteX2" fmla="*/ 4149246 w 4149245"/>
                <a:gd name="connsiteY2" fmla="*/ 1569898 h 1726083"/>
                <a:gd name="connsiteX3" fmla="*/ 0 w 4149245"/>
                <a:gd name="connsiteY3" fmla="*/ 1726083 h 1726083"/>
                <a:gd name="connsiteX4" fmla="*/ 13986 w 4149245"/>
                <a:gd name="connsiteY4" fmla="*/ 0 h 1726083"/>
                <a:gd name="connsiteX0" fmla="*/ 13986 w 4142696"/>
                <a:gd name="connsiteY0" fmla="*/ 0 h 1726083"/>
                <a:gd name="connsiteX1" fmla="*/ 3709051 w 4142696"/>
                <a:gd name="connsiteY1" fmla="*/ 353196 h 1726083"/>
                <a:gd name="connsiteX2" fmla="*/ 4142696 w 4142696"/>
                <a:gd name="connsiteY2" fmla="*/ 1541277 h 1726083"/>
                <a:gd name="connsiteX3" fmla="*/ 0 w 4142696"/>
                <a:gd name="connsiteY3" fmla="*/ 1726083 h 1726083"/>
                <a:gd name="connsiteX4" fmla="*/ 13986 w 4142696"/>
                <a:gd name="connsiteY4" fmla="*/ 0 h 1726083"/>
                <a:gd name="connsiteX0" fmla="*/ 13986 w 4142696"/>
                <a:gd name="connsiteY0" fmla="*/ 0 h 1726083"/>
                <a:gd name="connsiteX1" fmla="*/ 4142696 w 4142696"/>
                <a:gd name="connsiteY1" fmla="*/ 1541277 h 1726083"/>
                <a:gd name="connsiteX2" fmla="*/ 0 w 4142696"/>
                <a:gd name="connsiteY2" fmla="*/ 1726083 h 1726083"/>
                <a:gd name="connsiteX3" fmla="*/ 13986 w 4142696"/>
                <a:gd name="connsiteY3" fmla="*/ 0 h 172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2696" h="1726083">
                  <a:moveTo>
                    <a:pt x="13986" y="0"/>
                  </a:moveTo>
                  <a:lnTo>
                    <a:pt x="4142696" y="1541277"/>
                  </a:lnTo>
                  <a:lnTo>
                    <a:pt x="0" y="1726083"/>
                  </a:lnTo>
                  <a:lnTo>
                    <a:pt x="1398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74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Group 23"/>
            <p:cNvGrpSpPr/>
            <p:nvPr/>
          </p:nvGrpSpPr>
          <p:grpSpPr>
            <a:xfrm>
              <a:off x="6842033" y="3111314"/>
              <a:ext cx="1486509" cy="1962729"/>
              <a:chOff x="6025866" y="2976354"/>
              <a:chExt cx="2527084" cy="3336644"/>
            </a:xfrm>
          </p:grpSpPr>
          <p:grpSp>
            <p:nvGrpSpPr>
              <p:cNvPr id="10" name="Group 31"/>
              <p:cNvGrpSpPr/>
              <p:nvPr/>
            </p:nvGrpSpPr>
            <p:grpSpPr>
              <a:xfrm rot="18810804">
                <a:off x="6669754" y="4447706"/>
                <a:ext cx="842090" cy="540692"/>
                <a:chOff x="4481513" y="3678059"/>
                <a:chExt cx="1614487" cy="1036638"/>
              </a:xfrm>
            </p:grpSpPr>
            <p:sp>
              <p:nvSpPr>
                <p:cNvPr id="84" name="Rectangle 12"/>
                <p:cNvSpPr>
                  <a:spLocks noChangeArrowheads="1"/>
                </p:cNvSpPr>
                <p:nvPr/>
              </p:nvSpPr>
              <p:spPr bwMode="auto">
                <a:xfrm>
                  <a:off x="4481513" y="3678059"/>
                  <a:ext cx="1614487" cy="3444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Rectangle 13"/>
                <p:cNvSpPr>
                  <a:spLocks noChangeArrowheads="1"/>
                </p:cNvSpPr>
                <p:nvPr/>
              </p:nvSpPr>
              <p:spPr bwMode="auto">
                <a:xfrm>
                  <a:off x="4481513" y="4022546"/>
                  <a:ext cx="1614487" cy="344488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Rectangle 14"/>
                <p:cNvSpPr>
                  <a:spLocks noChangeArrowheads="1"/>
                </p:cNvSpPr>
                <p:nvPr/>
              </p:nvSpPr>
              <p:spPr bwMode="auto">
                <a:xfrm>
                  <a:off x="4481513" y="4367034"/>
                  <a:ext cx="1614487" cy="347663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" name="Group 35"/>
              <p:cNvGrpSpPr/>
              <p:nvPr/>
            </p:nvGrpSpPr>
            <p:grpSpPr>
              <a:xfrm rot="18810804">
                <a:off x="7247715" y="3839740"/>
                <a:ext cx="842090" cy="538209"/>
                <a:chOff x="6096000" y="3187521"/>
                <a:chExt cx="1614487" cy="1031876"/>
              </a:xfrm>
            </p:grpSpPr>
            <p:sp>
              <p:nvSpPr>
                <p:cNvPr id="81" name="Rectangle 15"/>
                <p:cNvSpPr>
                  <a:spLocks noChangeArrowheads="1"/>
                </p:cNvSpPr>
                <p:nvPr/>
              </p:nvSpPr>
              <p:spPr bwMode="auto">
                <a:xfrm>
                  <a:off x="6096000" y="3187521"/>
                  <a:ext cx="1614487" cy="344488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Rectangle 16"/>
                <p:cNvSpPr>
                  <a:spLocks noChangeArrowheads="1"/>
                </p:cNvSpPr>
                <p:nvPr/>
              </p:nvSpPr>
              <p:spPr bwMode="auto">
                <a:xfrm>
                  <a:off x="6096000" y="3532009"/>
                  <a:ext cx="1614487" cy="342900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Rectangle 17"/>
                <p:cNvSpPr>
                  <a:spLocks noChangeArrowheads="1"/>
                </p:cNvSpPr>
                <p:nvPr/>
              </p:nvSpPr>
              <p:spPr bwMode="auto">
                <a:xfrm>
                  <a:off x="6096000" y="3874909"/>
                  <a:ext cx="1614487" cy="344488"/>
                </a:xfrm>
                <a:prstGeom prst="rect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" name="Group 39"/>
              <p:cNvGrpSpPr/>
              <p:nvPr/>
            </p:nvGrpSpPr>
            <p:grpSpPr>
              <a:xfrm rot="18810804">
                <a:off x="7798629" y="3189982"/>
                <a:ext cx="967950" cy="540693"/>
                <a:chOff x="7700963" y="3678059"/>
                <a:chExt cx="1855787" cy="1036638"/>
              </a:xfrm>
            </p:grpSpPr>
            <p:sp>
              <p:nvSpPr>
                <p:cNvPr id="76" name="Freeform 7"/>
                <p:cNvSpPr>
                  <a:spLocks/>
                </p:cNvSpPr>
                <p:nvPr/>
              </p:nvSpPr>
              <p:spPr bwMode="auto">
                <a:xfrm>
                  <a:off x="9224963" y="3678059"/>
                  <a:ext cx="331787" cy="1036638"/>
                </a:xfrm>
                <a:custGeom>
                  <a:avLst/>
                  <a:gdLst>
                    <a:gd name="T0" fmla="*/ 0 w 209"/>
                    <a:gd name="T1" fmla="*/ 162 h 653"/>
                    <a:gd name="T2" fmla="*/ 135 w 209"/>
                    <a:gd name="T3" fmla="*/ 0 h 653"/>
                    <a:gd name="T4" fmla="*/ 209 w 209"/>
                    <a:gd name="T5" fmla="*/ 210 h 653"/>
                    <a:gd name="T6" fmla="*/ 209 w 209"/>
                    <a:gd name="T7" fmla="*/ 443 h 653"/>
                    <a:gd name="T8" fmla="*/ 135 w 209"/>
                    <a:gd name="T9" fmla="*/ 653 h 653"/>
                    <a:gd name="T10" fmla="*/ 0 w 209"/>
                    <a:gd name="T11" fmla="*/ 488 h 653"/>
                    <a:gd name="T12" fmla="*/ 0 w 209"/>
                    <a:gd name="T13" fmla="*/ 162 h 6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653">
                      <a:moveTo>
                        <a:pt x="0" y="162"/>
                      </a:moveTo>
                      <a:lnTo>
                        <a:pt x="135" y="0"/>
                      </a:lnTo>
                      <a:lnTo>
                        <a:pt x="209" y="210"/>
                      </a:lnTo>
                      <a:lnTo>
                        <a:pt x="209" y="443"/>
                      </a:lnTo>
                      <a:lnTo>
                        <a:pt x="135" y="653"/>
                      </a:lnTo>
                      <a:lnTo>
                        <a:pt x="0" y="488"/>
                      </a:lnTo>
                      <a:lnTo>
                        <a:pt x="0" y="162"/>
                      </a:lnTo>
                      <a:close/>
                    </a:path>
                  </a:pathLst>
                </a:custGeom>
                <a:solidFill>
                  <a:srgbClr val="BBA1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18"/>
                <p:cNvSpPr>
                  <a:spLocks/>
                </p:cNvSpPr>
                <p:nvPr/>
              </p:nvSpPr>
              <p:spPr bwMode="auto">
                <a:xfrm>
                  <a:off x="7700963" y="3678059"/>
                  <a:ext cx="1738312" cy="344488"/>
                </a:xfrm>
                <a:custGeom>
                  <a:avLst/>
                  <a:gdLst>
                    <a:gd name="T0" fmla="*/ 1020 w 1095"/>
                    <a:gd name="T1" fmla="*/ 217 h 217"/>
                    <a:gd name="T2" fmla="*/ 1095 w 1095"/>
                    <a:gd name="T3" fmla="*/ 0 h 217"/>
                    <a:gd name="T4" fmla="*/ 0 w 1095"/>
                    <a:gd name="T5" fmla="*/ 0 h 217"/>
                    <a:gd name="T6" fmla="*/ 0 w 1095"/>
                    <a:gd name="T7" fmla="*/ 217 h 217"/>
                    <a:gd name="T8" fmla="*/ 1020 w 1095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7">
                      <a:moveTo>
                        <a:pt x="1020" y="217"/>
                      </a:moveTo>
                      <a:lnTo>
                        <a:pt x="1095" y="0"/>
                      </a:lnTo>
                      <a:lnTo>
                        <a:pt x="0" y="0"/>
                      </a:lnTo>
                      <a:lnTo>
                        <a:pt x="0" y="217"/>
                      </a:lnTo>
                      <a:lnTo>
                        <a:pt x="1020" y="21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Rectangle 19"/>
                <p:cNvSpPr>
                  <a:spLocks noChangeArrowheads="1"/>
                </p:cNvSpPr>
                <p:nvPr/>
              </p:nvSpPr>
              <p:spPr bwMode="auto">
                <a:xfrm>
                  <a:off x="7700963" y="4022546"/>
                  <a:ext cx="1619250" cy="344488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20"/>
                <p:cNvSpPr>
                  <a:spLocks/>
                </p:cNvSpPr>
                <p:nvPr/>
              </p:nvSpPr>
              <p:spPr bwMode="auto">
                <a:xfrm>
                  <a:off x="7700963" y="4367034"/>
                  <a:ext cx="1738312" cy="347663"/>
                </a:xfrm>
                <a:custGeom>
                  <a:avLst/>
                  <a:gdLst>
                    <a:gd name="T0" fmla="*/ 1095 w 1095"/>
                    <a:gd name="T1" fmla="*/ 219 h 219"/>
                    <a:gd name="T2" fmla="*/ 1020 w 1095"/>
                    <a:gd name="T3" fmla="*/ 0 h 219"/>
                    <a:gd name="T4" fmla="*/ 0 w 1095"/>
                    <a:gd name="T5" fmla="*/ 0 h 219"/>
                    <a:gd name="T6" fmla="*/ 0 w 1095"/>
                    <a:gd name="T7" fmla="*/ 219 h 219"/>
                    <a:gd name="T8" fmla="*/ 1095 w 1095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5" h="219">
                      <a:moveTo>
                        <a:pt x="1095" y="219"/>
                      </a:moveTo>
                      <a:lnTo>
                        <a:pt x="1020" y="0"/>
                      </a:lnTo>
                      <a:lnTo>
                        <a:pt x="0" y="0"/>
                      </a:lnTo>
                      <a:lnTo>
                        <a:pt x="0" y="219"/>
                      </a:lnTo>
                      <a:lnTo>
                        <a:pt x="1095" y="219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Oval 21"/>
                <p:cNvSpPr>
                  <a:spLocks noChangeArrowheads="1"/>
                </p:cNvSpPr>
                <p:nvPr/>
              </p:nvSpPr>
              <p:spPr bwMode="auto">
                <a:xfrm>
                  <a:off x="9398000" y="4049534"/>
                  <a:ext cx="82550" cy="293688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3" name="Group 45"/>
              <p:cNvGrpSpPr/>
              <p:nvPr/>
            </p:nvGrpSpPr>
            <p:grpSpPr>
              <a:xfrm rot="18810804">
                <a:off x="5545618" y="5294540"/>
                <a:ext cx="1498706" cy="538210"/>
                <a:chOff x="1608138" y="3187521"/>
                <a:chExt cx="2873375" cy="1031876"/>
              </a:xfrm>
            </p:grpSpPr>
            <p:sp>
              <p:nvSpPr>
                <p:cNvPr id="71" name="Freeform 8"/>
                <p:cNvSpPr>
                  <a:spLocks/>
                </p:cNvSpPr>
                <p:nvPr/>
              </p:nvSpPr>
              <p:spPr bwMode="auto">
                <a:xfrm>
                  <a:off x="1608138" y="3187521"/>
                  <a:ext cx="1490662" cy="1031875"/>
                </a:xfrm>
                <a:custGeom>
                  <a:avLst/>
                  <a:gdLst>
                    <a:gd name="T0" fmla="*/ 793 w 939"/>
                    <a:gd name="T1" fmla="*/ 650 h 650"/>
                    <a:gd name="T2" fmla="*/ 0 w 939"/>
                    <a:gd name="T3" fmla="*/ 326 h 650"/>
                    <a:gd name="T4" fmla="*/ 793 w 939"/>
                    <a:gd name="T5" fmla="*/ 0 h 650"/>
                    <a:gd name="T6" fmla="*/ 939 w 939"/>
                    <a:gd name="T7" fmla="*/ 0 h 650"/>
                    <a:gd name="T8" fmla="*/ 939 w 939"/>
                    <a:gd name="T9" fmla="*/ 650 h 650"/>
                    <a:gd name="T10" fmla="*/ 793 w 939"/>
                    <a:gd name="T11" fmla="*/ 650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9" h="650">
                      <a:moveTo>
                        <a:pt x="793" y="650"/>
                      </a:moveTo>
                      <a:lnTo>
                        <a:pt x="0" y="326"/>
                      </a:lnTo>
                      <a:lnTo>
                        <a:pt x="793" y="0"/>
                      </a:lnTo>
                      <a:lnTo>
                        <a:pt x="939" y="0"/>
                      </a:lnTo>
                      <a:lnTo>
                        <a:pt x="939" y="650"/>
                      </a:lnTo>
                      <a:lnTo>
                        <a:pt x="793" y="650"/>
                      </a:lnTo>
                      <a:close/>
                    </a:path>
                  </a:pathLst>
                </a:custGeom>
                <a:solidFill>
                  <a:srgbClr val="D4A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9"/>
                <p:cNvSpPr>
                  <a:spLocks/>
                </p:cNvSpPr>
                <p:nvPr/>
              </p:nvSpPr>
              <p:spPr bwMode="auto">
                <a:xfrm>
                  <a:off x="2738438" y="3187521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1 h 91"/>
                    <a:gd name="T8" fmla="*/ 5 w 464"/>
                    <a:gd name="T9" fmla="*/ 59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0" y="39"/>
                        <a:pt x="0" y="52"/>
                        <a:pt x="5" y="59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10"/>
                <p:cNvSpPr>
                  <a:spLocks/>
                </p:cNvSpPr>
                <p:nvPr/>
              </p:nvSpPr>
              <p:spPr bwMode="auto">
                <a:xfrm>
                  <a:off x="2738438" y="3532009"/>
                  <a:ext cx="1743075" cy="342900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39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11"/>
                <p:cNvSpPr>
                  <a:spLocks/>
                </p:cNvSpPr>
                <p:nvPr/>
              </p:nvSpPr>
              <p:spPr bwMode="auto">
                <a:xfrm>
                  <a:off x="2738438" y="3874909"/>
                  <a:ext cx="1743075" cy="344488"/>
                </a:xfrm>
                <a:custGeom>
                  <a:avLst/>
                  <a:gdLst>
                    <a:gd name="T0" fmla="*/ 464 w 464"/>
                    <a:gd name="T1" fmla="*/ 0 h 91"/>
                    <a:gd name="T2" fmla="*/ 41 w 464"/>
                    <a:gd name="T3" fmla="*/ 0 h 91"/>
                    <a:gd name="T4" fmla="*/ 16 w 464"/>
                    <a:gd name="T5" fmla="*/ 14 h 91"/>
                    <a:gd name="T6" fmla="*/ 5 w 464"/>
                    <a:gd name="T7" fmla="*/ 32 h 91"/>
                    <a:gd name="T8" fmla="*/ 5 w 464"/>
                    <a:gd name="T9" fmla="*/ 60 h 91"/>
                    <a:gd name="T10" fmla="*/ 16 w 464"/>
                    <a:gd name="T11" fmla="*/ 77 h 91"/>
                    <a:gd name="T12" fmla="*/ 41 w 464"/>
                    <a:gd name="T13" fmla="*/ 91 h 91"/>
                    <a:gd name="T14" fmla="*/ 464 w 464"/>
                    <a:gd name="T15" fmla="*/ 91 h 91"/>
                    <a:gd name="T16" fmla="*/ 464 w 464"/>
                    <a:gd name="T17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4" h="91">
                      <a:moveTo>
                        <a:pt x="46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2" y="0"/>
                        <a:pt x="21" y="6"/>
                        <a:pt x="16" y="14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40"/>
                        <a:pt x="0" y="52"/>
                        <a:pt x="5" y="60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21" y="85"/>
                        <a:pt x="32" y="91"/>
                        <a:pt x="41" y="91"/>
                      </a:cubicBezTo>
                      <a:cubicBezTo>
                        <a:pt x="464" y="91"/>
                        <a:pt x="464" y="91"/>
                        <a:pt x="464" y="91"/>
                      </a:cubicBezTo>
                      <a:lnTo>
                        <a:pt x="464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22"/>
                <p:cNvSpPr>
                  <a:spLocks/>
                </p:cNvSpPr>
                <p:nvPr/>
              </p:nvSpPr>
              <p:spPr bwMode="auto">
                <a:xfrm>
                  <a:off x="1608138" y="3538359"/>
                  <a:ext cx="428625" cy="333375"/>
                </a:xfrm>
                <a:custGeom>
                  <a:avLst/>
                  <a:gdLst>
                    <a:gd name="T0" fmla="*/ 114 w 114"/>
                    <a:gd name="T1" fmla="*/ 49 h 88"/>
                    <a:gd name="T2" fmla="*/ 107 w 114"/>
                    <a:gd name="T3" fmla="*/ 0 h 88"/>
                    <a:gd name="T4" fmla="*/ 0 w 114"/>
                    <a:gd name="T5" fmla="*/ 44 h 88"/>
                    <a:gd name="T6" fmla="*/ 109 w 114"/>
                    <a:gd name="T7" fmla="*/ 88 h 88"/>
                    <a:gd name="T8" fmla="*/ 114 w 114"/>
                    <a:gd name="T9" fmla="*/ 49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88">
                      <a:moveTo>
                        <a:pt x="114" y="49"/>
                      </a:moveTo>
                      <a:cubicBezTo>
                        <a:pt x="114" y="32"/>
                        <a:pt x="111" y="15"/>
                        <a:pt x="107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09" y="88"/>
                        <a:pt x="109" y="88"/>
                        <a:pt x="109" y="88"/>
                      </a:cubicBezTo>
                      <a:cubicBezTo>
                        <a:pt x="112" y="76"/>
                        <a:pt x="114" y="63"/>
                        <a:pt x="114" y="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42" name="TextBox 41"/>
          <p:cNvSpPr txBox="1"/>
          <p:nvPr/>
        </p:nvSpPr>
        <p:spPr>
          <a:xfrm>
            <a:off x="5396109" y="2448233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Excellent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4938620" y="2924097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944371" y="3507818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935744" y="4128920"/>
            <a:ext cx="172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384607" y="3023328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Good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10487" y="3609924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Fair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27739" y="4222399"/>
            <a:ext cx="1682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 pitchFamily="34" charset="0"/>
              </a:rPr>
              <a:t>Poor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69805" y="2007966"/>
            <a:ext cx="249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solidFill>
                  <a:prstClr val="black"/>
                </a:solidFill>
                <a:latin typeface="Calibri" pitchFamily="34" charset="0"/>
              </a:rPr>
              <a:t>HEADLINE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4953782" y="2371570"/>
            <a:ext cx="463735" cy="2226361"/>
            <a:chOff x="3585429" y="2780145"/>
            <a:chExt cx="463735" cy="2226361"/>
          </a:xfrm>
        </p:grpSpPr>
        <p:sp>
          <p:nvSpPr>
            <p:cNvPr id="91" name="Rectangle 6"/>
            <p:cNvSpPr/>
            <p:nvPr/>
          </p:nvSpPr>
          <p:spPr bwMode="auto">
            <a:xfrm>
              <a:off x="3631379" y="2863965"/>
              <a:ext cx="362615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7"/>
            <p:cNvSpPr/>
            <p:nvPr/>
          </p:nvSpPr>
          <p:spPr bwMode="auto">
            <a:xfrm>
              <a:off x="3591964" y="2886825"/>
              <a:ext cx="362615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4"/>
            <p:cNvSpPr/>
            <p:nvPr/>
          </p:nvSpPr>
          <p:spPr>
            <a:xfrm>
              <a:off x="3655027" y="2780145"/>
              <a:ext cx="394137" cy="380990"/>
            </a:xfrm>
            <a:custGeom>
              <a:avLst/>
              <a:gdLst>
                <a:gd name="connsiteX0" fmla="*/ 0 w 762000"/>
                <a:gd name="connsiteY0" fmla="*/ 0 h 609600"/>
                <a:gd name="connsiteX1" fmla="*/ 762000 w 762000"/>
                <a:gd name="connsiteY1" fmla="*/ 0 h 609600"/>
                <a:gd name="connsiteX2" fmla="*/ 762000 w 762000"/>
                <a:gd name="connsiteY2" fmla="*/ 609600 h 609600"/>
                <a:gd name="connsiteX3" fmla="*/ 0 w 762000"/>
                <a:gd name="connsiteY3" fmla="*/ 609600 h 609600"/>
                <a:gd name="connsiteX4" fmla="*/ 0 w 762000"/>
                <a:gd name="connsiteY4" fmla="*/ 0 h 609600"/>
                <a:gd name="connsiteX0" fmla="*/ 0 w 762000"/>
                <a:gd name="connsiteY0" fmla="*/ 0 h 1376714"/>
                <a:gd name="connsiteX1" fmla="*/ 762000 w 762000"/>
                <a:gd name="connsiteY1" fmla="*/ 0 h 1376714"/>
                <a:gd name="connsiteX2" fmla="*/ 762000 w 762000"/>
                <a:gd name="connsiteY2" fmla="*/ 609600 h 1376714"/>
                <a:gd name="connsiteX3" fmla="*/ 0 w 762000"/>
                <a:gd name="connsiteY3" fmla="*/ 1376714 h 1376714"/>
                <a:gd name="connsiteX4" fmla="*/ 0 w 762000"/>
                <a:gd name="connsiteY4" fmla="*/ 0 h 1376714"/>
                <a:gd name="connsiteX0" fmla="*/ 0 w 789617"/>
                <a:gd name="connsiteY0" fmla="*/ 932810 h 1376714"/>
                <a:gd name="connsiteX1" fmla="*/ 789617 w 789617"/>
                <a:gd name="connsiteY1" fmla="*/ 0 h 1376714"/>
                <a:gd name="connsiteX2" fmla="*/ 789617 w 789617"/>
                <a:gd name="connsiteY2" fmla="*/ 609600 h 1376714"/>
                <a:gd name="connsiteX3" fmla="*/ 27617 w 789617"/>
                <a:gd name="connsiteY3" fmla="*/ 1376714 h 1376714"/>
                <a:gd name="connsiteX4" fmla="*/ 0 w 789617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0 w 811096"/>
                <a:gd name="connsiteY4" fmla="*/ 932810 h 1376714"/>
                <a:gd name="connsiteX0" fmla="*/ 0 w 811096"/>
                <a:gd name="connsiteY0" fmla="*/ 932810 h 1376714"/>
                <a:gd name="connsiteX1" fmla="*/ 789617 w 811096"/>
                <a:gd name="connsiteY1" fmla="*/ 0 h 1376714"/>
                <a:gd name="connsiteX2" fmla="*/ 811096 w 811096"/>
                <a:gd name="connsiteY2" fmla="*/ 548231 h 1376714"/>
                <a:gd name="connsiteX3" fmla="*/ 27617 w 811096"/>
                <a:gd name="connsiteY3" fmla="*/ 1376714 h 1376714"/>
                <a:gd name="connsiteX4" fmla="*/ 3580 w 811096"/>
                <a:gd name="connsiteY4" fmla="*/ 1022297 h 1376714"/>
                <a:gd name="connsiteX5" fmla="*/ 0 w 811096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0 w 997760"/>
                <a:gd name="connsiteY4" fmla="*/ 623397 h 1376714"/>
                <a:gd name="connsiteX5" fmla="*/ 186664 w 997760"/>
                <a:gd name="connsiteY5" fmla="*/ 932810 h 1376714"/>
                <a:gd name="connsiteX0" fmla="*/ 186664 w 997760"/>
                <a:gd name="connsiteY0" fmla="*/ 932810 h 1376714"/>
                <a:gd name="connsiteX1" fmla="*/ 976281 w 997760"/>
                <a:gd name="connsiteY1" fmla="*/ 0 h 1376714"/>
                <a:gd name="connsiteX2" fmla="*/ 997760 w 997760"/>
                <a:gd name="connsiteY2" fmla="*/ 548231 h 1376714"/>
                <a:gd name="connsiteX3" fmla="*/ 214281 w 997760"/>
                <a:gd name="connsiteY3" fmla="*/ 1376714 h 1376714"/>
                <a:gd name="connsiteX4" fmla="*/ 116601 w 997760"/>
                <a:gd name="connsiteY4" fmla="*/ 1049913 h 1376714"/>
                <a:gd name="connsiteX5" fmla="*/ 0 w 997760"/>
                <a:gd name="connsiteY5" fmla="*/ 623397 h 1376714"/>
                <a:gd name="connsiteX6" fmla="*/ 186664 w 997760"/>
                <a:gd name="connsiteY6" fmla="*/ 932810 h 1376714"/>
                <a:gd name="connsiteX0" fmla="*/ 576358 w 1387454"/>
                <a:gd name="connsiteY0" fmla="*/ 932810 h 1376714"/>
                <a:gd name="connsiteX1" fmla="*/ 1365975 w 1387454"/>
                <a:gd name="connsiteY1" fmla="*/ 0 h 1376714"/>
                <a:gd name="connsiteX2" fmla="*/ 1387454 w 1387454"/>
                <a:gd name="connsiteY2" fmla="*/ 548231 h 1376714"/>
                <a:gd name="connsiteX3" fmla="*/ 603975 w 1387454"/>
                <a:gd name="connsiteY3" fmla="*/ 1376714 h 1376714"/>
                <a:gd name="connsiteX4" fmla="*/ 0 w 1387454"/>
                <a:gd name="connsiteY4" fmla="*/ 859669 h 1376714"/>
                <a:gd name="connsiteX5" fmla="*/ 389694 w 1387454"/>
                <a:gd name="connsiteY5" fmla="*/ 623397 h 1376714"/>
                <a:gd name="connsiteX6" fmla="*/ 576358 w 1387454"/>
                <a:gd name="connsiteY6" fmla="*/ 932810 h 1376714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59669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1476"/>
                <a:gd name="connsiteX1" fmla="*/ 1365975 w 1387454"/>
                <a:gd name="connsiteY1" fmla="*/ 0 h 1381476"/>
                <a:gd name="connsiteX2" fmla="*/ 1387454 w 1387454"/>
                <a:gd name="connsiteY2" fmla="*/ 548231 h 1381476"/>
                <a:gd name="connsiteX3" fmla="*/ 620644 w 1387454"/>
                <a:gd name="connsiteY3" fmla="*/ 1381476 h 1381476"/>
                <a:gd name="connsiteX4" fmla="*/ 0 w 1387454"/>
                <a:gd name="connsiteY4" fmla="*/ 873957 h 1381476"/>
                <a:gd name="connsiteX5" fmla="*/ 389694 w 1387454"/>
                <a:gd name="connsiteY5" fmla="*/ 623397 h 1381476"/>
                <a:gd name="connsiteX6" fmla="*/ 576358 w 1387454"/>
                <a:gd name="connsiteY6" fmla="*/ 932810 h 1381476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9694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387454"/>
                <a:gd name="connsiteY0" fmla="*/ 932810 h 1383857"/>
                <a:gd name="connsiteX1" fmla="*/ 1365975 w 1387454"/>
                <a:gd name="connsiteY1" fmla="*/ 0 h 1383857"/>
                <a:gd name="connsiteX2" fmla="*/ 1387454 w 1387454"/>
                <a:gd name="connsiteY2" fmla="*/ 548231 h 1383857"/>
                <a:gd name="connsiteX3" fmla="*/ 611119 w 1387454"/>
                <a:gd name="connsiteY3" fmla="*/ 1383857 h 1383857"/>
                <a:gd name="connsiteX4" fmla="*/ 0 w 1387454"/>
                <a:gd name="connsiteY4" fmla="*/ 873957 h 1383857"/>
                <a:gd name="connsiteX5" fmla="*/ 382550 w 1387454"/>
                <a:gd name="connsiteY5" fmla="*/ 623397 h 1383857"/>
                <a:gd name="connsiteX6" fmla="*/ 576358 w 1387454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  <a:gd name="connsiteX0" fmla="*/ 576358 w 1404122"/>
                <a:gd name="connsiteY0" fmla="*/ 932810 h 1383857"/>
                <a:gd name="connsiteX1" fmla="*/ 1365975 w 1404122"/>
                <a:gd name="connsiteY1" fmla="*/ 0 h 1383857"/>
                <a:gd name="connsiteX2" fmla="*/ 1404122 w 1404122"/>
                <a:gd name="connsiteY2" fmla="*/ 522038 h 1383857"/>
                <a:gd name="connsiteX3" fmla="*/ 611119 w 1404122"/>
                <a:gd name="connsiteY3" fmla="*/ 1383857 h 1383857"/>
                <a:gd name="connsiteX4" fmla="*/ 0 w 1404122"/>
                <a:gd name="connsiteY4" fmla="*/ 873957 h 1383857"/>
                <a:gd name="connsiteX5" fmla="*/ 382550 w 1404122"/>
                <a:gd name="connsiteY5" fmla="*/ 623397 h 1383857"/>
                <a:gd name="connsiteX6" fmla="*/ 576358 w 1404122"/>
                <a:gd name="connsiteY6" fmla="*/ 932810 h 138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122" h="1383857">
                  <a:moveTo>
                    <a:pt x="576358" y="932810"/>
                  </a:moveTo>
                  <a:cubicBezTo>
                    <a:pt x="839564" y="621873"/>
                    <a:pt x="974181" y="201399"/>
                    <a:pt x="1365975" y="0"/>
                  </a:cubicBezTo>
                  <a:cubicBezTo>
                    <a:pt x="1285029" y="180362"/>
                    <a:pt x="1344575" y="417875"/>
                    <a:pt x="1404122" y="522038"/>
                  </a:cubicBezTo>
                  <a:cubicBezTo>
                    <a:pt x="1068351" y="683105"/>
                    <a:pt x="789728" y="1068009"/>
                    <a:pt x="611119" y="1383857"/>
                  </a:cubicBezTo>
                  <a:cubicBezTo>
                    <a:pt x="437576" y="1190872"/>
                    <a:pt x="242600" y="976455"/>
                    <a:pt x="0" y="873957"/>
                  </a:cubicBezTo>
                  <a:lnTo>
                    <a:pt x="382550" y="623397"/>
                  </a:lnTo>
                  <a:lnTo>
                    <a:pt x="576358" y="932810"/>
                  </a:lnTo>
                  <a:close/>
                </a:path>
              </a:pathLst>
            </a:custGeom>
            <a:solidFill>
              <a:srgbClr val="55B93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Rectangle 6"/>
            <p:cNvSpPr/>
            <p:nvPr/>
          </p:nvSpPr>
          <p:spPr bwMode="auto">
            <a:xfrm>
              <a:off x="3624844" y="345280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7"/>
            <p:cNvSpPr/>
            <p:nvPr/>
          </p:nvSpPr>
          <p:spPr bwMode="auto">
            <a:xfrm>
              <a:off x="3585429" y="347566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6"/>
            <p:cNvSpPr/>
            <p:nvPr/>
          </p:nvSpPr>
          <p:spPr bwMode="auto">
            <a:xfrm>
              <a:off x="3631324" y="4052694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7"/>
            <p:cNvSpPr/>
            <p:nvPr/>
          </p:nvSpPr>
          <p:spPr bwMode="auto">
            <a:xfrm>
              <a:off x="3591909" y="4075554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6"/>
            <p:cNvSpPr/>
            <p:nvPr/>
          </p:nvSpPr>
          <p:spPr bwMode="auto">
            <a:xfrm>
              <a:off x="3628076" y="4633126"/>
              <a:ext cx="362614" cy="3505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7"/>
            <p:cNvSpPr/>
            <p:nvPr/>
          </p:nvSpPr>
          <p:spPr bwMode="auto">
            <a:xfrm>
              <a:off x="3588661" y="4655986"/>
              <a:ext cx="362614" cy="35052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CHECKLIST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58847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4601</TotalTime>
  <Words>22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Agency FB</vt:lpstr>
      <vt:lpstr>Calibri</vt:lpstr>
      <vt:lpstr>MS PGothic</vt:lpstr>
      <vt:lpstr>Arial</vt:lpstr>
      <vt:lpstr>Theme1</vt:lpstr>
      <vt:lpstr>new-colored</vt:lpstr>
      <vt:lpstr>CHECKLIST</vt:lpstr>
      <vt:lpstr>CHECKLIST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94</cp:revision>
  <dcterms:created xsi:type="dcterms:W3CDTF">2014-05-12T20:46:58Z</dcterms:created>
  <dcterms:modified xsi:type="dcterms:W3CDTF">2017-04-07T12:46:12Z</dcterms:modified>
</cp:coreProperties>
</file>