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8" r:id="rId2"/>
  </p:sldMasterIdLst>
  <p:notesMasterIdLst>
    <p:notesMasterId r:id="rId5"/>
  </p:notesMasterIdLst>
  <p:handoutMasterIdLst>
    <p:handoutMasterId r:id="rId6"/>
  </p:handoutMasterIdLst>
  <p:sldIdLst>
    <p:sldId id="318" r:id="rId3"/>
    <p:sldId id="31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C2FF"/>
    <a:srgbClr val="21A0FF"/>
    <a:srgbClr val="003E6C"/>
    <a:srgbClr val="0081E2"/>
    <a:srgbClr val="ADCCE9"/>
    <a:srgbClr val="85B4DF"/>
    <a:srgbClr val="0065B0"/>
    <a:srgbClr val="0060A8"/>
    <a:srgbClr val="004070"/>
    <a:srgbClr val="497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61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36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55189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84920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30622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11102AF-EE50-4AF0-AD2A-9B538E8DC29D}" type="datetime1">
              <a:rPr lang="en-US" smtClean="0"/>
              <a:t>4/7/17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7208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11102AF-EE50-4AF0-AD2A-9B538E8DC2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8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2056"/>
          <p:cNvGrpSpPr>
            <a:grpSpLocks noChangeAspect="1"/>
          </p:cNvGrpSpPr>
          <p:nvPr/>
        </p:nvGrpSpPr>
        <p:grpSpPr>
          <a:xfrm>
            <a:off x="3126000" y="583877"/>
            <a:ext cx="5940000" cy="5835312"/>
            <a:chOff x="1775646" y="917422"/>
            <a:chExt cx="5792333" cy="5690246"/>
          </a:xfrm>
        </p:grpSpPr>
        <p:sp>
          <p:nvSpPr>
            <p:cNvPr id="2052" name="Oval 2051"/>
            <p:cNvSpPr/>
            <p:nvPr/>
          </p:nvSpPr>
          <p:spPr bwMode="auto">
            <a:xfrm>
              <a:off x="1882366" y="1035993"/>
              <a:ext cx="5571675" cy="55716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9" name="Freeform 10"/>
            <p:cNvSpPr>
              <a:spLocks/>
            </p:cNvSpPr>
            <p:nvPr/>
          </p:nvSpPr>
          <p:spPr bwMode="auto">
            <a:xfrm rot="18923699">
              <a:off x="3441140" y="917422"/>
              <a:ext cx="1951253" cy="2764498"/>
            </a:xfrm>
            <a:custGeom>
              <a:avLst/>
              <a:gdLst>
                <a:gd name="T0" fmla="*/ 2 w 1870"/>
                <a:gd name="T1" fmla="*/ 2624 h 2624"/>
                <a:gd name="T2" fmla="*/ 2 w 1870"/>
                <a:gd name="T3" fmla="*/ 2624 h 2624"/>
                <a:gd name="T4" fmla="*/ 0 w 1870"/>
                <a:gd name="T5" fmla="*/ 10 h 2624"/>
                <a:gd name="T6" fmla="*/ 0 w 1870"/>
                <a:gd name="T7" fmla="*/ 10 h 2624"/>
                <a:gd name="T8" fmla="*/ 10 w 1870"/>
                <a:gd name="T9" fmla="*/ 10 h 2624"/>
                <a:gd name="T10" fmla="*/ 18 w 1870"/>
                <a:gd name="T11" fmla="*/ 8 h 2624"/>
                <a:gd name="T12" fmla="*/ 36 w 1870"/>
                <a:gd name="T13" fmla="*/ 4 h 2624"/>
                <a:gd name="T14" fmla="*/ 36 w 1870"/>
                <a:gd name="T15" fmla="*/ 4 h 2624"/>
                <a:gd name="T16" fmla="*/ 108 w 1870"/>
                <a:gd name="T17" fmla="*/ 0 h 2624"/>
                <a:gd name="T18" fmla="*/ 178 w 1870"/>
                <a:gd name="T19" fmla="*/ 0 h 2624"/>
                <a:gd name="T20" fmla="*/ 250 w 1870"/>
                <a:gd name="T21" fmla="*/ 4 h 2624"/>
                <a:gd name="T22" fmla="*/ 320 w 1870"/>
                <a:gd name="T23" fmla="*/ 10 h 2624"/>
                <a:gd name="T24" fmla="*/ 392 w 1870"/>
                <a:gd name="T25" fmla="*/ 18 h 2624"/>
                <a:gd name="T26" fmla="*/ 464 w 1870"/>
                <a:gd name="T27" fmla="*/ 30 h 2624"/>
                <a:gd name="T28" fmla="*/ 536 w 1870"/>
                <a:gd name="T29" fmla="*/ 42 h 2624"/>
                <a:gd name="T30" fmla="*/ 608 w 1870"/>
                <a:gd name="T31" fmla="*/ 58 h 2624"/>
                <a:gd name="T32" fmla="*/ 678 w 1870"/>
                <a:gd name="T33" fmla="*/ 76 h 2624"/>
                <a:gd name="T34" fmla="*/ 748 w 1870"/>
                <a:gd name="T35" fmla="*/ 96 h 2624"/>
                <a:gd name="T36" fmla="*/ 818 w 1870"/>
                <a:gd name="T37" fmla="*/ 118 h 2624"/>
                <a:gd name="T38" fmla="*/ 886 w 1870"/>
                <a:gd name="T39" fmla="*/ 142 h 2624"/>
                <a:gd name="T40" fmla="*/ 954 w 1870"/>
                <a:gd name="T41" fmla="*/ 168 h 2624"/>
                <a:gd name="T42" fmla="*/ 1020 w 1870"/>
                <a:gd name="T43" fmla="*/ 196 h 2624"/>
                <a:gd name="T44" fmla="*/ 1086 w 1870"/>
                <a:gd name="T45" fmla="*/ 224 h 2624"/>
                <a:gd name="T46" fmla="*/ 1150 w 1870"/>
                <a:gd name="T47" fmla="*/ 252 h 2624"/>
                <a:gd name="T48" fmla="*/ 1212 w 1870"/>
                <a:gd name="T49" fmla="*/ 284 h 2624"/>
                <a:gd name="T50" fmla="*/ 1274 w 1870"/>
                <a:gd name="T51" fmla="*/ 314 h 2624"/>
                <a:gd name="T52" fmla="*/ 1332 w 1870"/>
                <a:gd name="T53" fmla="*/ 348 h 2624"/>
                <a:gd name="T54" fmla="*/ 1390 w 1870"/>
                <a:gd name="T55" fmla="*/ 380 h 2624"/>
                <a:gd name="T56" fmla="*/ 1444 w 1870"/>
                <a:gd name="T57" fmla="*/ 414 h 2624"/>
                <a:gd name="T58" fmla="*/ 1496 w 1870"/>
                <a:gd name="T59" fmla="*/ 448 h 2624"/>
                <a:gd name="T60" fmla="*/ 1548 w 1870"/>
                <a:gd name="T61" fmla="*/ 482 h 2624"/>
                <a:gd name="T62" fmla="*/ 1596 w 1870"/>
                <a:gd name="T63" fmla="*/ 516 h 2624"/>
                <a:gd name="T64" fmla="*/ 1640 w 1870"/>
                <a:gd name="T65" fmla="*/ 550 h 2624"/>
                <a:gd name="T66" fmla="*/ 1682 w 1870"/>
                <a:gd name="T67" fmla="*/ 584 h 2624"/>
                <a:gd name="T68" fmla="*/ 1722 w 1870"/>
                <a:gd name="T69" fmla="*/ 618 h 2624"/>
                <a:gd name="T70" fmla="*/ 1758 w 1870"/>
                <a:gd name="T71" fmla="*/ 650 h 2624"/>
                <a:gd name="T72" fmla="*/ 1792 w 1870"/>
                <a:gd name="T73" fmla="*/ 684 h 2624"/>
                <a:gd name="T74" fmla="*/ 1822 w 1870"/>
                <a:gd name="T75" fmla="*/ 716 h 2624"/>
                <a:gd name="T76" fmla="*/ 1848 w 1870"/>
                <a:gd name="T77" fmla="*/ 746 h 2624"/>
                <a:gd name="T78" fmla="*/ 1870 w 1870"/>
                <a:gd name="T79" fmla="*/ 776 h 2624"/>
                <a:gd name="T80" fmla="*/ 2 w 1870"/>
                <a:gd name="T8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2" y="262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 rot="16200000">
              <a:off x="2416451" y="1592767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rot="13501969">
              <a:off x="2151644" y="2802076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 rot="10800000">
              <a:off x="2811351" y="384213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 rot="5400000">
              <a:off x="5062142" y="34555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rgbClr val="5BB9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 rot="2701969">
              <a:off x="5326949" y="2246289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6970" y="11964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3498953" y="2685798"/>
              <a:ext cx="2335468" cy="23354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1 Título"/>
            <p:cNvSpPr txBox="1">
              <a:spLocks/>
            </p:cNvSpPr>
            <p:nvPr/>
          </p:nvSpPr>
          <p:spPr>
            <a:xfrm>
              <a:off x="4637502" y="169113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39" name="1 Título"/>
            <p:cNvSpPr txBox="1">
              <a:spLocks/>
            </p:cNvSpPr>
            <p:nvPr/>
          </p:nvSpPr>
          <p:spPr>
            <a:xfrm>
              <a:off x="5647231" y="290198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40" name="1 Título"/>
            <p:cNvSpPr txBox="1">
              <a:spLocks/>
            </p:cNvSpPr>
            <p:nvPr/>
          </p:nvSpPr>
          <p:spPr>
            <a:xfrm>
              <a:off x="5654516" y="4394650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41" name="1 Título"/>
            <p:cNvSpPr txBox="1">
              <a:spLocks/>
            </p:cNvSpPr>
            <p:nvPr/>
          </p:nvSpPr>
          <p:spPr>
            <a:xfrm>
              <a:off x="4589386" y="5347041"/>
              <a:ext cx="1694680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/>
                <a:t>SAMPLE TEXT</a:t>
              </a:r>
              <a:endParaRPr lang="en-US" sz="1400" b="1" dirty="0"/>
            </a:p>
          </p:txBody>
        </p:sp>
        <p:sp>
          <p:nvSpPr>
            <p:cNvPr id="42" name="1 Título"/>
            <p:cNvSpPr txBox="1">
              <a:spLocks/>
            </p:cNvSpPr>
            <p:nvPr/>
          </p:nvSpPr>
          <p:spPr>
            <a:xfrm>
              <a:off x="3052252" y="538496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3" name="1 Título"/>
            <p:cNvSpPr txBox="1">
              <a:spLocks/>
            </p:cNvSpPr>
            <p:nvPr/>
          </p:nvSpPr>
          <p:spPr>
            <a:xfrm>
              <a:off x="2141334" y="4187153"/>
              <a:ext cx="1578467" cy="91265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4" name="1 Título"/>
            <p:cNvSpPr txBox="1">
              <a:spLocks/>
            </p:cNvSpPr>
            <p:nvPr/>
          </p:nvSpPr>
          <p:spPr>
            <a:xfrm>
              <a:off x="2114684" y="2802534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5" name="1 Título"/>
            <p:cNvSpPr txBox="1">
              <a:spLocks/>
            </p:cNvSpPr>
            <p:nvPr/>
          </p:nvSpPr>
          <p:spPr>
            <a:xfrm>
              <a:off x="3149238" y="171059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612727" y="2800565"/>
              <a:ext cx="2117226" cy="2117227"/>
              <a:chOff x="495358" y="1396166"/>
              <a:chExt cx="1379192" cy="1379193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495358" y="1396166"/>
                <a:ext cx="1379192" cy="1379193"/>
                <a:chOff x="2333639" y="4221014"/>
                <a:chExt cx="1601690" cy="1601690"/>
              </a:xfrm>
            </p:grpSpPr>
            <p:sp>
              <p:nvSpPr>
                <p:cNvPr id="49" name="Rounded Rectangle 48"/>
                <p:cNvSpPr/>
                <p:nvPr/>
              </p:nvSpPr>
              <p:spPr>
                <a:xfrm>
                  <a:off x="2333639" y="4221014"/>
                  <a:ext cx="1601690" cy="16016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Rounded Rectangle 49"/>
                <p:cNvSpPr/>
                <p:nvPr/>
              </p:nvSpPr>
              <p:spPr>
                <a:xfrm>
                  <a:off x="2408073" y="4289556"/>
                  <a:ext cx="1457189" cy="1457189"/>
                </a:xfrm>
                <a:prstGeom prst="roundRect">
                  <a:avLst>
                    <a:gd name="adj" fmla="val 49783"/>
                  </a:avLst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tint val="66000"/>
                        <a:satMod val="160000"/>
                      </a:schemeClr>
                    </a:gs>
                    <a:gs pos="50000">
                      <a:schemeClr val="tx1">
                        <a:lumMod val="50000"/>
                        <a:lumOff val="50000"/>
                        <a:tint val="44500"/>
                        <a:satMod val="16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8" name="Rounded Rectangle 47"/>
              <p:cNvSpPr/>
              <p:nvPr/>
            </p:nvSpPr>
            <p:spPr>
              <a:xfrm>
                <a:off x="626475" y="1477725"/>
                <a:ext cx="1107731" cy="1072445"/>
              </a:xfrm>
              <a:prstGeom prst="roundRect">
                <a:avLst>
                  <a:gd name="adj" fmla="val 49783"/>
                </a:avLst>
              </a:prstGeom>
              <a:gradFill flip="none" rotWithShape="1">
                <a:gsLst>
                  <a:gs pos="100000">
                    <a:schemeClr val="tx1">
                      <a:lumMod val="50000"/>
                      <a:lumOff val="50000"/>
                      <a:tint val="66000"/>
                      <a:satMod val="160000"/>
                    </a:schemeClr>
                  </a:gs>
                  <a:gs pos="50000">
                    <a:schemeClr val="tx1">
                      <a:lumMod val="50000"/>
                      <a:lumOff val="50000"/>
                      <a:tint val="44500"/>
                      <a:satMod val="160000"/>
                      <a:alpha val="46000"/>
                    </a:schemeClr>
                  </a:gs>
                  <a:gs pos="0">
                    <a:schemeClr val="tx1">
                      <a:lumMod val="50000"/>
                      <a:lumOff val="50000"/>
                      <a:tint val="23500"/>
                      <a:satMod val="160000"/>
                      <a:alpha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56" name="Freeform 15"/>
            <p:cNvSpPr>
              <a:spLocks noEditPoints="1"/>
            </p:cNvSpPr>
            <p:nvPr/>
          </p:nvSpPr>
          <p:spPr bwMode="auto">
            <a:xfrm>
              <a:off x="4405161" y="3068350"/>
              <a:ext cx="647818" cy="933570"/>
            </a:xfrm>
            <a:custGeom>
              <a:avLst/>
              <a:gdLst>
                <a:gd name="T0" fmla="*/ 1030 w 1528"/>
                <a:gd name="T1" fmla="*/ 666 h 2202"/>
                <a:gd name="T2" fmla="*/ 1060 w 1528"/>
                <a:gd name="T3" fmla="*/ 766 h 2202"/>
                <a:gd name="T4" fmla="*/ 1050 w 1528"/>
                <a:gd name="T5" fmla="*/ 884 h 2202"/>
                <a:gd name="T6" fmla="*/ 1002 w 1528"/>
                <a:gd name="T7" fmla="*/ 974 h 2202"/>
                <a:gd name="T8" fmla="*/ 902 w 1528"/>
                <a:gd name="T9" fmla="*/ 1074 h 2202"/>
                <a:gd name="T10" fmla="*/ 884 w 1528"/>
                <a:gd name="T11" fmla="*/ 1112 h 2202"/>
                <a:gd name="T12" fmla="*/ 896 w 1528"/>
                <a:gd name="T13" fmla="*/ 1224 h 2202"/>
                <a:gd name="T14" fmla="*/ 968 w 1528"/>
                <a:gd name="T15" fmla="*/ 1346 h 2202"/>
                <a:gd name="T16" fmla="*/ 1014 w 1528"/>
                <a:gd name="T17" fmla="*/ 1560 h 2202"/>
                <a:gd name="T18" fmla="*/ 1024 w 1528"/>
                <a:gd name="T19" fmla="*/ 2000 h 2202"/>
                <a:gd name="T20" fmla="*/ 932 w 1528"/>
                <a:gd name="T21" fmla="*/ 2198 h 2202"/>
                <a:gd name="T22" fmla="*/ 730 w 1528"/>
                <a:gd name="T23" fmla="*/ 2194 h 2202"/>
                <a:gd name="T24" fmla="*/ 742 w 1528"/>
                <a:gd name="T25" fmla="*/ 1792 h 2202"/>
                <a:gd name="T26" fmla="*/ 722 w 1528"/>
                <a:gd name="T27" fmla="*/ 1614 h 2202"/>
                <a:gd name="T28" fmla="*/ 700 w 1528"/>
                <a:gd name="T29" fmla="*/ 1596 h 2202"/>
                <a:gd name="T30" fmla="*/ 586 w 1528"/>
                <a:gd name="T31" fmla="*/ 1762 h 2202"/>
                <a:gd name="T32" fmla="*/ 376 w 1528"/>
                <a:gd name="T33" fmla="*/ 2106 h 2202"/>
                <a:gd name="T34" fmla="*/ 344 w 1528"/>
                <a:gd name="T35" fmla="*/ 2128 h 2202"/>
                <a:gd name="T36" fmla="*/ 148 w 1528"/>
                <a:gd name="T37" fmla="*/ 1956 h 2202"/>
                <a:gd name="T38" fmla="*/ 328 w 1528"/>
                <a:gd name="T39" fmla="*/ 1706 h 2202"/>
                <a:gd name="T40" fmla="*/ 462 w 1528"/>
                <a:gd name="T41" fmla="*/ 1448 h 2202"/>
                <a:gd name="T42" fmla="*/ 480 w 1528"/>
                <a:gd name="T43" fmla="*/ 1344 h 2202"/>
                <a:gd name="T44" fmla="*/ 460 w 1528"/>
                <a:gd name="T45" fmla="*/ 1302 h 2202"/>
                <a:gd name="T46" fmla="*/ 392 w 1528"/>
                <a:gd name="T47" fmla="*/ 1282 h 2202"/>
                <a:gd name="T48" fmla="*/ 150 w 1528"/>
                <a:gd name="T49" fmla="*/ 1316 h 2202"/>
                <a:gd name="T50" fmla="*/ 4 w 1528"/>
                <a:gd name="T51" fmla="*/ 1338 h 2202"/>
                <a:gd name="T52" fmla="*/ 0 w 1528"/>
                <a:gd name="T53" fmla="*/ 1282 h 2202"/>
                <a:gd name="T54" fmla="*/ 24 w 1528"/>
                <a:gd name="T55" fmla="*/ 1096 h 2202"/>
                <a:gd name="T56" fmla="*/ 244 w 1528"/>
                <a:gd name="T57" fmla="*/ 1082 h 2202"/>
                <a:gd name="T58" fmla="*/ 522 w 1528"/>
                <a:gd name="T59" fmla="*/ 1008 h 2202"/>
                <a:gd name="T60" fmla="*/ 684 w 1528"/>
                <a:gd name="T61" fmla="*/ 926 h 2202"/>
                <a:gd name="T62" fmla="*/ 804 w 1528"/>
                <a:gd name="T63" fmla="*/ 832 h 2202"/>
                <a:gd name="T64" fmla="*/ 828 w 1528"/>
                <a:gd name="T65" fmla="*/ 784 h 2202"/>
                <a:gd name="T66" fmla="*/ 792 w 1528"/>
                <a:gd name="T67" fmla="*/ 692 h 2202"/>
                <a:gd name="T68" fmla="*/ 712 w 1528"/>
                <a:gd name="T69" fmla="*/ 580 h 2202"/>
                <a:gd name="T70" fmla="*/ 716 w 1528"/>
                <a:gd name="T71" fmla="*/ 544 h 2202"/>
                <a:gd name="T72" fmla="*/ 1260 w 1528"/>
                <a:gd name="T73" fmla="*/ 0 h 2202"/>
                <a:gd name="T74" fmla="*/ 1516 w 1528"/>
                <a:gd name="T75" fmla="*/ 376 h 2202"/>
                <a:gd name="T76" fmla="*/ 1510 w 1528"/>
                <a:gd name="T77" fmla="*/ 410 h 2202"/>
                <a:gd name="T78" fmla="*/ 1120 w 1528"/>
                <a:gd name="T79" fmla="*/ 582 h 2202"/>
                <a:gd name="T80" fmla="*/ 430 w 1528"/>
                <a:gd name="T81" fmla="*/ 956 h 2202"/>
                <a:gd name="T82" fmla="*/ 340 w 1528"/>
                <a:gd name="T83" fmla="*/ 938 h 2202"/>
                <a:gd name="T84" fmla="*/ 252 w 1528"/>
                <a:gd name="T85" fmla="*/ 872 h 2202"/>
                <a:gd name="T86" fmla="*/ 204 w 1528"/>
                <a:gd name="T87" fmla="*/ 772 h 2202"/>
                <a:gd name="T88" fmla="*/ 204 w 1528"/>
                <a:gd name="T89" fmla="*/ 680 h 2202"/>
                <a:gd name="T90" fmla="*/ 252 w 1528"/>
                <a:gd name="T91" fmla="*/ 580 h 2202"/>
                <a:gd name="T92" fmla="*/ 340 w 1528"/>
                <a:gd name="T93" fmla="*/ 514 h 2202"/>
                <a:gd name="T94" fmla="*/ 430 w 1528"/>
                <a:gd name="T95" fmla="*/ 496 h 2202"/>
                <a:gd name="T96" fmla="*/ 540 w 1528"/>
                <a:gd name="T97" fmla="*/ 524 h 2202"/>
                <a:gd name="T98" fmla="*/ 620 w 1528"/>
                <a:gd name="T99" fmla="*/ 598 h 2202"/>
                <a:gd name="T100" fmla="*/ 658 w 1528"/>
                <a:gd name="T101" fmla="*/ 702 h 2202"/>
                <a:gd name="T102" fmla="*/ 650 w 1528"/>
                <a:gd name="T103" fmla="*/ 794 h 2202"/>
                <a:gd name="T104" fmla="*/ 592 w 1528"/>
                <a:gd name="T105" fmla="*/ 888 h 2202"/>
                <a:gd name="T106" fmla="*/ 498 w 1528"/>
                <a:gd name="T107" fmla="*/ 946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8" h="2202">
                  <a:moveTo>
                    <a:pt x="1042" y="636"/>
                  </a:moveTo>
                  <a:lnTo>
                    <a:pt x="1042" y="636"/>
                  </a:lnTo>
                  <a:lnTo>
                    <a:pt x="1034" y="646"/>
                  </a:lnTo>
                  <a:lnTo>
                    <a:pt x="1030" y="656"/>
                  </a:lnTo>
                  <a:lnTo>
                    <a:pt x="1030" y="666"/>
                  </a:lnTo>
                  <a:lnTo>
                    <a:pt x="1032" y="676"/>
                  </a:lnTo>
                  <a:lnTo>
                    <a:pt x="1040" y="702"/>
                  </a:lnTo>
                  <a:lnTo>
                    <a:pt x="1050" y="732"/>
                  </a:lnTo>
                  <a:lnTo>
                    <a:pt x="1056" y="748"/>
                  </a:lnTo>
                  <a:lnTo>
                    <a:pt x="1060" y="766"/>
                  </a:lnTo>
                  <a:lnTo>
                    <a:pt x="1064" y="786"/>
                  </a:lnTo>
                  <a:lnTo>
                    <a:pt x="1064" y="808"/>
                  </a:lnTo>
                  <a:lnTo>
                    <a:pt x="1064" y="832"/>
                  </a:lnTo>
                  <a:lnTo>
                    <a:pt x="1058" y="858"/>
                  </a:lnTo>
                  <a:lnTo>
                    <a:pt x="1050" y="884"/>
                  </a:lnTo>
                  <a:lnTo>
                    <a:pt x="1038" y="914"/>
                  </a:lnTo>
                  <a:lnTo>
                    <a:pt x="1038" y="914"/>
                  </a:lnTo>
                  <a:lnTo>
                    <a:pt x="1026" y="936"/>
                  </a:lnTo>
                  <a:lnTo>
                    <a:pt x="1014" y="958"/>
                  </a:lnTo>
                  <a:lnTo>
                    <a:pt x="1002" y="974"/>
                  </a:lnTo>
                  <a:lnTo>
                    <a:pt x="990" y="990"/>
                  </a:lnTo>
                  <a:lnTo>
                    <a:pt x="964" y="1018"/>
                  </a:lnTo>
                  <a:lnTo>
                    <a:pt x="942" y="1038"/>
                  </a:lnTo>
                  <a:lnTo>
                    <a:pt x="920" y="1056"/>
                  </a:lnTo>
                  <a:lnTo>
                    <a:pt x="902" y="1074"/>
                  </a:lnTo>
                  <a:lnTo>
                    <a:pt x="896" y="1082"/>
                  </a:lnTo>
                  <a:lnTo>
                    <a:pt x="890" y="1092"/>
                  </a:lnTo>
                  <a:lnTo>
                    <a:pt x="886" y="1102"/>
                  </a:lnTo>
                  <a:lnTo>
                    <a:pt x="884" y="1112"/>
                  </a:lnTo>
                  <a:lnTo>
                    <a:pt x="884" y="1112"/>
                  </a:lnTo>
                  <a:lnTo>
                    <a:pt x="880" y="1142"/>
                  </a:lnTo>
                  <a:lnTo>
                    <a:pt x="880" y="1166"/>
                  </a:lnTo>
                  <a:lnTo>
                    <a:pt x="884" y="1188"/>
                  </a:lnTo>
                  <a:lnTo>
                    <a:pt x="888" y="1206"/>
                  </a:lnTo>
                  <a:lnTo>
                    <a:pt x="896" y="1224"/>
                  </a:lnTo>
                  <a:lnTo>
                    <a:pt x="906" y="1240"/>
                  </a:lnTo>
                  <a:lnTo>
                    <a:pt x="930" y="1276"/>
                  </a:lnTo>
                  <a:lnTo>
                    <a:pt x="942" y="1296"/>
                  </a:lnTo>
                  <a:lnTo>
                    <a:pt x="956" y="1320"/>
                  </a:lnTo>
                  <a:lnTo>
                    <a:pt x="968" y="1346"/>
                  </a:lnTo>
                  <a:lnTo>
                    <a:pt x="980" y="1376"/>
                  </a:lnTo>
                  <a:lnTo>
                    <a:pt x="990" y="1412"/>
                  </a:lnTo>
                  <a:lnTo>
                    <a:pt x="1000" y="1454"/>
                  </a:lnTo>
                  <a:lnTo>
                    <a:pt x="1008" y="1502"/>
                  </a:lnTo>
                  <a:lnTo>
                    <a:pt x="1014" y="1560"/>
                  </a:lnTo>
                  <a:lnTo>
                    <a:pt x="1014" y="1560"/>
                  </a:lnTo>
                  <a:lnTo>
                    <a:pt x="1020" y="1682"/>
                  </a:lnTo>
                  <a:lnTo>
                    <a:pt x="1024" y="1798"/>
                  </a:lnTo>
                  <a:lnTo>
                    <a:pt x="1024" y="1904"/>
                  </a:lnTo>
                  <a:lnTo>
                    <a:pt x="1024" y="2000"/>
                  </a:lnTo>
                  <a:lnTo>
                    <a:pt x="1018" y="2140"/>
                  </a:lnTo>
                  <a:lnTo>
                    <a:pt x="1016" y="2192"/>
                  </a:lnTo>
                  <a:lnTo>
                    <a:pt x="1016" y="2192"/>
                  </a:lnTo>
                  <a:lnTo>
                    <a:pt x="994" y="2194"/>
                  </a:lnTo>
                  <a:lnTo>
                    <a:pt x="932" y="2198"/>
                  </a:lnTo>
                  <a:lnTo>
                    <a:pt x="842" y="2202"/>
                  </a:lnTo>
                  <a:lnTo>
                    <a:pt x="788" y="2202"/>
                  </a:lnTo>
                  <a:lnTo>
                    <a:pt x="732" y="2200"/>
                  </a:lnTo>
                  <a:lnTo>
                    <a:pt x="732" y="2200"/>
                  </a:lnTo>
                  <a:lnTo>
                    <a:pt x="730" y="2194"/>
                  </a:lnTo>
                  <a:lnTo>
                    <a:pt x="730" y="2174"/>
                  </a:lnTo>
                  <a:lnTo>
                    <a:pt x="734" y="2108"/>
                  </a:lnTo>
                  <a:lnTo>
                    <a:pt x="738" y="2012"/>
                  </a:lnTo>
                  <a:lnTo>
                    <a:pt x="742" y="1902"/>
                  </a:lnTo>
                  <a:lnTo>
                    <a:pt x="742" y="1792"/>
                  </a:lnTo>
                  <a:lnTo>
                    <a:pt x="742" y="1742"/>
                  </a:lnTo>
                  <a:lnTo>
                    <a:pt x="738" y="1696"/>
                  </a:lnTo>
                  <a:lnTo>
                    <a:pt x="734" y="1656"/>
                  </a:lnTo>
                  <a:lnTo>
                    <a:pt x="726" y="1626"/>
                  </a:lnTo>
                  <a:lnTo>
                    <a:pt x="722" y="1614"/>
                  </a:lnTo>
                  <a:lnTo>
                    <a:pt x="718" y="1604"/>
                  </a:lnTo>
                  <a:lnTo>
                    <a:pt x="712" y="1598"/>
                  </a:lnTo>
                  <a:lnTo>
                    <a:pt x="704" y="1596"/>
                  </a:lnTo>
                  <a:lnTo>
                    <a:pt x="704" y="1596"/>
                  </a:lnTo>
                  <a:lnTo>
                    <a:pt x="700" y="1596"/>
                  </a:lnTo>
                  <a:lnTo>
                    <a:pt x="694" y="1600"/>
                  </a:lnTo>
                  <a:lnTo>
                    <a:pt x="678" y="1616"/>
                  </a:lnTo>
                  <a:lnTo>
                    <a:pt x="660" y="1642"/>
                  </a:lnTo>
                  <a:lnTo>
                    <a:pt x="638" y="1676"/>
                  </a:lnTo>
                  <a:lnTo>
                    <a:pt x="586" y="1762"/>
                  </a:lnTo>
                  <a:lnTo>
                    <a:pt x="530" y="1860"/>
                  </a:lnTo>
                  <a:lnTo>
                    <a:pt x="472" y="1958"/>
                  </a:lnTo>
                  <a:lnTo>
                    <a:pt x="420" y="2046"/>
                  </a:lnTo>
                  <a:lnTo>
                    <a:pt x="396" y="2080"/>
                  </a:lnTo>
                  <a:lnTo>
                    <a:pt x="376" y="2106"/>
                  </a:lnTo>
                  <a:lnTo>
                    <a:pt x="360" y="2124"/>
                  </a:lnTo>
                  <a:lnTo>
                    <a:pt x="354" y="2128"/>
                  </a:lnTo>
                  <a:lnTo>
                    <a:pt x="348" y="2130"/>
                  </a:lnTo>
                  <a:lnTo>
                    <a:pt x="348" y="2130"/>
                  </a:lnTo>
                  <a:lnTo>
                    <a:pt x="344" y="2128"/>
                  </a:lnTo>
                  <a:lnTo>
                    <a:pt x="336" y="2122"/>
                  </a:lnTo>
                  <a:lnTo>
                    <a:pt x="310" y="2102"/>
                  </a:lnTo>
                  <a:lnTo>
                    <a:pt x="242" y="2042"/>
                  </a:lnTo>
                  <a:lnTo>
                    <a:pt x="148" y="1956"/>
                  </a:lnTo>
                  <a:lnTo>
                    <a:pt x="148" y="1956"/>
                  </a:lnTo>
                  <a:lnTo>
                    <a:pt x="164" y="1936"/>
                  </a:lnTo>
                  <a:lnTo>
                    <a:pt x="204" y="1882"/>
                  </a:lnTo>
                  <a:lnTo>
                    <a:pt x="262" y="1802"/>
                  </a:lnTo>
                  <a:lnTo>
                    <a:pt x="294" y="1756"/>
                  </a:lnTo>
                  <a:lnTo>
                    <a:pt x="328" y="1706"/>
                  </a:lnTo>
                  <a:lnTo>
                    <a:pt x="360" y="1654"/>
                  </a:lnTo>
                  <a:lnTo>
                    <a:pt x="390" y="1600"/>
                  </a:lnTo>
                  <a:lnTo>
                    <a:pt x="418" y="1548"/>
                  </a:lnTo>
                  <a:lnTo>
                    <a:pt x="442" y="1498"/>
                  </a:lnTo>
                  <a:lnTo>
                    <a:pt x="462" y="1448"/>
                  </a:lnTo>
                  <a:lnTo>
                    <a:pt x="468" y="1426"/>
                  </a:lnTo>
                  <a:lnTo>
                    <a:pt x="474" y="1404"/>
                  </a:lnTo>
                  <a:lnTo>
                    <a:pt x="478" y="1382"/>
                  </a:lnTo>
                  <a:lnTo>
                    <a:pt x="480" y="1362"/>
                  </a:lnTo>
                  <a:lnTo>
                    <a:pt x="480" y="1344"/>
                  </a:lnTo>
                  <a:lnTo>
                    <a:pt x="478" y="1328"/>
                  </a:lnTo>
                  <a:lnTo>
                    <a:pt x="478" y="1328"/>
                  </a:lnTo>
                  <a:lnTo>
                    <a:pt x="474" y="1318"/>
                  </a:lnTo>
                  <a:lnTo>
                    <a:pt x="468" y="1308"/>
                  </a:lnTo>
                  <a:lnTo>
                    <a:pt x="460" y="1302"/>
                  </a:lnTo>
                  <a:lnTo>
                    <a:pt x="450" y="1294"/>
                  </a:lnTo>
                  <a:lnTo>
                    <a:pt x="438" y="1290"/>
                  </a:lnTo>
                  <a:lnTo>
                    <a:pt x="424" y="1286"/>
                  </a:lnTo>
                  <a:lnTo>
                    <a:pt x="410" y="1284"/>
                  </a:lnTo>
                  <a:lnTo>
                    <a:pt x="392" y="1282"/>
                  </a:lnTo>
                  <a:lnTo>
                    <a:pt x="358" y="1282"/>
                  </a:lnTo>
                  <a:lnTo>
                    <a:pt x="318" y="1286"/>
                  </a:lnTo>
                  <a:lnTo>
                    <a:pt x="276" y="1292"/>
                  </a:lnTo>
                  <a:lnTo>
                    <a:pt x="234" y="1300"/>
                  </a:lnTo>
                  <a:lnTo>
                    <a:pt x="150" y="1316"/>
                  </a:lnTo>
                  <a:lnTo>
                    <a:pt x="78" y="1332"/>
                  </a:lnTo>
                  <a:lnTo>
                    <a:pt x="48" y="1338"/>
                  </a:lnTo>
                  <a:lnTo>
                    <a:pt x="24" y="1340"/>
                  </a:lnTo>
                  <a:lnTo>
                    <a:pt x="10" y="1340"/>
                  </a:lnTo>
                  <a:lnTo>
                    <a:pt x="4" y="1338"/>
                  </a:lnTo>
                  <a:lnTo>
                    <a:pt x="2" y="1336"/>
                  </a:lnTo>
                  <a:lnTo>
                    <a:pt x="2" y="1336"/>
                  </a:lnTo>
                  <a:lnTo>
                    <a:pt x="0" y="1328"/>
                  </a:lnTo>
                  <a:lnTo>
                    <a:pt x="0" y="1314"/>
                  </a:lnTo>
                  <a:lnTo>
                    <a:pt x="0" y="1282"/>
                  </a:lnTo>
                  <a:lnTo>
                    <a:pt x="2" y="1244"/>
                  </a:lnTo>
                  <a:lnTo>
                    <a:pt x="8" y="1202"/>
                  </a:lnTo>
                  <a:lnTo>
                    <a:pt x="18" y="1128"/>
                  </a:lnTo>
                  <a:lnTo>
                    <a:pt x="24" y="1096"/>
                  </a:lnTo>
                  <a:lnTo>
                    <a:pt x="24" y="1096"/>
                  </a:lnTo>
                  <a:lnTo>
                    <a:pt x="46" y="1096"/>
                  </a:lnTo>
                  <a:lnTo>
                    <a:pt x="104" y="1096"/>
                  </a:lnTo>
                  <a:lnTo>
                    <a:pt x="144" y="1092"/>
                  </a:lnTo>
                  <a:lnTo>
                    <a:pt x="190" y="1088"/>
                  </a:lnTo>
                  <a:lnTo>
                    <a:pt x="244" y="1082"/>
                  </a:lnTo>
                  <a:lnTo>
                    <a:pt x="300" y="1072"/>
                  </a:lnTo>
                  <a:lnTo>
                    <a:pt x="360" y="1060"/>
                  </a:lnTo>
                  <a:lnTo>
                    <a:pt x="424" y="1042"/>
                  </a:lnTo>
                  <a:lnTo>
                    <a:pt x="488" y="1022"/>
                  </a:lnTo>
                  <a:lnTo>
                    <a:pt x="522" y="1008"/>
                  </a:lnTo>
                  <a:lnTo>
                    <a:pt x="554" y="994"/>
                  </a:lnTo>
                  <a:lnTo>
                    <a:pt x="586" y="980"/>
                  </a:lnTo>
                  <a:lnTo>
                    <a:pt x="620" y="964"/>
                  </a:lnTo>
                  <a:lnTo>
                    <a:pt x="652" y="946"/>
                  </a:lnTo>
                  <a:lnTo>
                    <a:pt x="684" y="926"/>
                  </a:lnTo>
                  <a:lnTo>
                    <a:pt x="714" y="904"/>
                  </a:lnTo>
                  <a:lnTo>
                    <a:pt x="746" y="882"/>
                  </a:lnTo>
                  <a:lnTo>
                    <a:pt x="774" y="858"/>
                  </a:lnTo>
                  <a:lnTo>
                    <a:pt x="804" y="832"/>
                  </a:lnTo>
                  <a:lnTo>
                    <a:pt x="804" y="832"/>
                  </a:lnTo>
                  <a:lnTo>
                    <a:pt x="812" y="822"/>
                  </a:lnTo>
                  <a:lnTo>
                    <a:pt x="818" y="814"/>
                  </a:lnTo>
                  <a:lnTo>
                    <a:pt x="822" y="804"/>
                  </a:lnTo>
                  <a:lnTo>
                    <a:pt x="826" y="794"/>
                  </a:lnTo>
                  <a:lnTo>
                    <a:pt x="828" y="784"/>
                  </a:lnTo>
                  <a:lnTo>
                    <a:pt x="828" y="774"/>
                  </a:lnTo>
                  <a:lnTo>
                    <a:pt x="824" y="754"/>
                  </a:lnTo>
                  <a:lnTo>
                    <a:pt x="816" y="734"/>
                  </a:lnTo>
                  <a:lnTo>
                    <a:pt x="804" y="712"/>
                  </a:lnTo>
                  <a:lnTo>
                    <a:pt x="792" y="692"/>
                  </a:lnTo>
                  <a:lnTo>
                    <a:pt x="776" y="672"/>
                  </a:lnTo>
                  <a:lnTo>
                    <a:pt x="746" y="632"/>
                  </a:lnTo>
                  <a:lnTo>
                    <a:pt x="732" y="614"/>
                  </a:lnTo>
                  <a:lnTo>
                    <a:pt x="720" y="596"/>
                  </a:lnTo>
                  <a:lnTo>
                    <a:pt x="712" y="580"/>
                  </a:lnTo>
                  <a:lnTo>
                    <a:pt x="708" y="566"/>
                  </a:lnTo>
                  <a:lnTo>
                    <a:pt x="708" y="560"/>
                  </a:lnTo>
                  <a:lnTo>
                    <a:pt x="710" y="554"/>
                  </a:lnTo>
                  <a:lnTo>
                    <a:pt x="712" y="548"/>
                  </a:lnTo>
                  <a:lnTo>
                    <a:pt x="716" y="544"/>
                  </a:lnTo>
                  <a:lnTo>
                    <a:pt x="716" y="544"/>
                  </a:lnTo>
                  <a:lnTo>
                    <a:pt x="764" y="498"/>
                  </a:lnTo>
                  <a:lnTo>
                    <a:pt x="838" y="426"/>
                  </a:lnTo>
                  <a:lnTo>
                    <a:pt x="1022" y="242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302" y="60"/>
                  </a:lnTo>
                  <a:lnTo>
                    <a:pt x="1394" y="192"/>
                  </a:lnTo>
                  <a:lnTo>
                    <a:pt x="1486" y="328"/>
                  </a:lnTo>
                  <a:lnTo>
                    <a:pt x="1516" y="376"/>
                  </a:lnTo>
                  <a:lnTo>
                    <a:pt x="1524" y="392"/>
                  </a:lnTo>
                  <a:lnTo>
                    <a:pt x="1528" y="400"/>
                  </a:lnTo>
                  <a:lnTo>
                    <a:pt x="1528" y="400"/>
                  </a:lnTo>
                  <a:lnTo>
                    <a:pt x="1524" y="404"/>
                  </a:lnTo>
                  <a:lnTo>
                    <a:pt x="1510" y="410"/>
                  </a:lnTo>
                  <a:lnTo>
                    <a:pt x="1464" y="430"/>
                  </a:lnTo>
                  <a:lnTo>
                    <a:pt x="1318" y="490"/>
                  </a:lnTo>
                  <a:lnTo>
                    <a:pt x="1234" y="526"/>
                  </a:lnTo>
                  <a:lnTo>
                    <a:pt x="1156" y="564"/>
                  </a:lnTo>
                  <a:lnTo>
                    <a:pt x="1120" y="582"/>
                  </a:lnTo>
                  <a:lnTo>
                    <a:pt x="1088" y="602"/>
                  </a:lnTo>
                  <a:lnTo>
                    <a:pt x="1062" y="618"/>
                  </a:lnTo>
                  <a:lnTo>
                    <a:pt x="1042" y="636"/>
                  </a:lnTo>
                  <a:lnTo>
                    <a:pt x="1042" y="636"/>
                  </a:lnTo>
                  <a:close/>
                  <a:moveTo>
                    <a:pt x="430" y="956"/>
                  </a:moveTo>
                  <a:lnTo>
                    <a:pt x="430" y="956"/>
                  </a:lnTo>
                  <a:lnTo>
                    <a:pt x="406" y="954"/>
                  </a:lnTo>
                  <a:lnTo>
                    <a:pt x="384" y="952"/>
                  </a:lnTo>
                  <a:lnTo>
                    <a:pt x="362" y="946"/>
                  </a:lnTo>
                  <a:lnTo>
                    <a:pt x="340" y="938"/>
                  </a:lnTo>
                  <a:lnTo>
                    <a:pt x="320" y="928"/>
                  </a:lnTo>
                  <a:lnTo>
                    <a:pt x="302" y="916"/>
                  </a:lnTo>
                  <a:lnTo>
                    <a:pt x="284" y="904"/>
                  </a:lnTo>
                  <a:lnTo>
                    <a:pt x="268" y="888"/>
                  </a:lnTo>
                  <a:lnTo>
                    <a:pt x="252" y="872"/>
                  </a:lnTo>
                  <a:lnTo>
                    <a:pt x="240" y="854"/>
                  </a:lnTo>
                  <a:lnTo>
                    <a:pt x="228" y="836"/>
                  </a:lnTo>
                  <a:lnTo>
                    <a:pt x="218" y="816"/>
                  </a:lnTo>
                  <a:lnTo>
                    <a:pt x="210" y="794"/>
                  </a:lnTo>
                  <a:lnTo>
                    <a:pt x="204" y="772"/>
                  </a:lnTo>
                  <a:lnTo>
                    <a:pt x="202" y="750"/>
                  </a:lnTo>
                  <a:lnTo>
                    <a:pt x="200" y="726"/>
                  </a:lnTo>
                  <a:lnTo>
                    <a:pt x="200" y="726"/>
                  </a:lnTo>
                  <a:lnTo>
                    <a:pt x="202" y="702"/>
                  </a:lnTo>
                  <a:lnTo>
                    <a:pt x="204" y="680"/>
                  </a:lnTo>
                  <a:lnTo>
                    <a:pt x="210" y="658"/>
                  </a:lnTo>
                  <a:lnTo>
                    <a:pt x="218" y="636"/>
                  </a:lnTo>
                  <a:lnTo>
                    <a:pt x="228" y="616"/>
                  </a:lnTo>
                  <a:lnTo>
                    <a:pt x="240" y="598"/>
                  </a:lnTo>
                  <a:lnTo>
                    <a:pt x="252" y="580"/>
                  </a:lnTo>
                  <a:lnTo>
                    <a:pt x="268" y="564"/>
                  </a:lnTo>
                  <a:lnTo>
                    <a:pt x="284" y="548"/>
                  </a:lnTo>
                  <a:lnTo>
                    <a:pt x="302" y="536"/>
                  </a:lnTo>
                  <a:lnTo>
                    <a:pt x="320" y="524"/>
                  </a:lnTo>
                  <a:lnTo>
                    <a:pt x="340" y="514"/>
                  </a:lnTo>
                  <a:lnTo>
                    <a:pt x="362" y="506"/>
                  </a:lnTo>
                  <a:lnTo>
                    <a:pt x="384" y="500"/>
                  </a:lnTo>
                  <a:lnTo>
                    <a:pt x="406" y="498"/>
                  </a:lnTo>
                  <a:lnTo>
                    <a:pt x="430" y="496"/>
                  </a:lnTo>
                  <a:lnTo>
                    <a:pt x="430" y="496"/>
                  </a:lnTo>
                  <a:lnTo>
                    <a:pt x="454" y="498"/>
                  </a:lnTo>
                  <a:lnTo>
                    <a:pt x="476" y="500"/>
                  </a:lnTo>
                  <a:lnTo>
                    <a:pt x="498" y="506"/>
                  </a:lnTo>
                  <a:lnTo>
                    <a:pt x="520" y="514"/>
                  </a:lnTo>
                  <a:lnTo>
                    <a:pt x="540" y="524"/>
                  </a:lnTo>
                  <a:lnTo>
                    <a:pt x="558" y="536"/>
                  </a:lnTo>
                  <a:lnTo>
                    <a:pt x="576" y="548"/>
                  </a:lnTo>
                  <a:lnTo>
                    <a:pt x="592" y="564"/>
                  </a:lnTo>
                  <a:lnTo>
                    <a:pt x="608" y="580"/>
                  </a:lnTo>
                  <a:lnTo>
                    <a:pt x="620" y="598"/>
                  </a:lnTo>
                  <a:lnTo>
                    <a:pt x="632" y="616"/>
                  </a:lnTo>
                  <a:lnTo>
                    <a:pt x="642" y="636"/>
                  </a:lnTo>
                  <a:lnTo>
                    <a:pt x="650" y="658"/>
                  </a:lnTo>
                  <a:lnTo>
                    <a:pt x="656" y="680"/>
                  </a:lnTo>
                  <a:lnTo>
                    <a:pt x="658" y="702"/>
                  </a:lnTo>
                  <a:lnTo>
                    <a:pt x="660" y="726"/>
                  </a:lnTo>
                  <a:lnTo>
                    <a:pt x="660" y="726"/>
                  </a:lnTo>
                  <a:lnTo>
                    <a:pt x="658" y="750"/>
                  </a:lnTo>
                  <a:lnTo>
                    <a:pt x="656" y="772"/>
                  </a:lnTo>
                  <a:lnTo>
                    <a:pt x="650" y="794"/>
                  </a:lnTo>
                  <a:lnTo>
                    <a:pt x="642" y="816"/>
                  </a:lnTo>
                  <a:lnTo>
                    <a:pt x="632" y="836"/>
                  </a:lnTo>
                  <a:lnTo>
                    <a:pt x="620" y="854"/>
                  </a:lnTo>
                  <a:lnTo>
                    <a:pt x="608" y="872"/>
                  </a:lnTo>
                  <a:lnTo>
                    <a:pt x="592" y="888"/>
                  </a:lnTo>
                  <a:lnTo>
                    <a:pt x="576" y="904"/>
                  </a:lnTo>
                  <a:lnTo>
                    <a:pt x="558" y="916"/>
                  </a:lnTo>
                  <a:lnTo>
                    <a:pt x="540" y="928"/>
                  </a:lnTo>
                  <a:lnTo>
                    <a:pt x="520" y="938"/>
                  </a:lnTo>
                  <a:lnTo>
                    <a:pt x="498" y="946"/>
                  </a:lnTo>
                  <a:lnTo>
                    <a:pt x="476" y="952"/>
                  </a:lnTo>
                  <a:lnTo>
                    <a:pt x="454" y="954"/>
                  </a:lnTo>
                  <a:lnTo>
                    <a:pt x="430" y="956"/>
                  </a:lnTo>
                  <a:lnTo>
                    <a:pt x="430" y="95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1 Título"/>
            <p:cNvSpPr txBox="1">
              <a:spLocks/>
            </p:cNvSpPr>
            <p:nvPr/>
          </p:nvSpPr>
          <p:spPr>
            <a:xfrm>
              <a:off x="3873752" y="4006086"/>
              <a:ext cx="1675453" cy="52012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600" b="1" dirty="0">
                  <a:solidFill>
                    <a:sysClr val="windowText" lastClr="000000"/>
                  </a:solidFill>
                </a:rPr>
                <a:t>SAMPLE TEXT</a:t>
              </a:r>
              <a:endParaRPr lang="en-US" sz="1600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SEGMENTS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72591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2056"/>
          <p:cNvGrpSpPr/>
          <p:nvPr/>
        </p:nvGrpSpPr>
        <p:grpSpPr>
          <a:xfrm>
            <a:off x="3199835" y="583877"/>
            <a:ext cx="5792333" cy="5690246"/>
            <a:chOff x="1775646" y="917422"/>
            <a:chExt cx="5792333" cy="5690246"/>
          </a:xfrm>
        </p:grpSpPr>
        <p:sp>
          <p:nvSpPr>
            <p:cNvPr id="2052" name="Oval 2051"/>
            <p:cNvSpPr/>
            <p:nvPr/>
          </p:nvSpPr>
          <p:spPr bwMode="auto">
            <a:xfrm>
              <a:off x="1882366" y="1035993"/>
              <a:ext cx="5571675" cy="55716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9" name="Freeform 10"/>
            <p:cNvSpPr>
              <a:spLocks/>
            </p:cNvSpPr>
            <p:nvPr/>
          </p:nvSpPr>
          <p:spPr bwMode="auto">
            <a:xfrm rot="18923699">
              <a:off x="3441140" y="917422"/>
              <a:ext cx="1951253" cy="2764498"/>
            </a:xfrm>
            <a:custGeom>
              <a:avLst/>
              <a:gdLst>
                <a:gd name="T0" fmla="*/ 2 w 1870"/>
                <a:gd name="T1" fmla="*/ 2624 h 2624"/>
                <a:gd name="T2" fmla="*/ 2 w 1870"/>
                <a:gd name="T3" fmla="*/ 2624 h 2624"/>
                <a:gd name="T4" fmla="*/ 0 w 1870"/>
                <a:gd name="T5" fmla="*/ 10 h 2624"/>
                <a:gd name="T6" fmla="*/ 0 w 1870"/>
                <a:gd name="T7" fmla="*/ 10 h 2624"/>
                <a:gd name="T8" fmla="*/ 10 w 1870"/>
                <a:gd name="T9" fmla="*/ 10 h 2624"/>
                <a:gd name="T10" fmla="*/ 18 w 1870"/>
                <a:gd name="T11" fmla="*/ 8 h 2624"/>
                <a:gd name="T12" fmla="*/ 36 w 1870"/>
                <a:gd name="T13" fmla="*/ 4 h 2624"/>
                <a:gd name="T14" fmla="*/ 36 w 1870"/>
                <a:gd name="T15" fmla="*/ 4 h 2624"/>
                <a:gd name="T16" fmla="*/ 108 w 1870"/>
                <a:gd name="T17" fmla="*/ 0 h 2624"/>
                <a:gd name="T18" fmla="*/ 178 w 1870"/>
                <a:gd name="T19" fmla="*/ 0 h 2624"/>
                <a:gd name="T20" fmla="*/ 250 w 1870"/>
                <a:gd name="T21" fmla="*/ 4 h 2624"/>
                <a:gd name="T22" fmla="*/ 320 w 1870"/>
                <a:gd name="T23" fmla="*/ 10 h 2624"/>
                <a:gd name="T24" fmla="*/ 392 w 1870"/>
                <a:gd name="T25" fmla="*/ 18 h 2624"/>
                <a:gd name="T26" fmla="*/ 464 w 1870"/>
                <a:gd name="T27" fmla="*/ 30 h 2624"/>
                <a:gd name="T28" fmla="*/ 536 w 1870"/>
                <a:gd name="T29" fmla="*/ 42 h 2624"/>
                <a:gd name="T30" fmla="*/ 608 w 1870"/>
                <a:gd name="T31" fmla="*/ 58 h 2624"/>
                <a:gd name="T32" fmla="*/ 678 w 1870"/>
                <a:gd name="T33" fmla="*/ 76 h 2624"/>
                <a:gd name="T34" fmla="*/ 748 w 1870"/>
                <a:gd name="T35" fmla="*/ 96 h 2624"/>
                <a:gd name="T36" fmla="*/ 818 w 1870"/>
                <a:gd name="T37" fmla="*/ 118 h 2624"/>
                <a:gd name="T38" fmla="*/ 886 w 1870"/>
                <a:gd name="T39" fmla="*/ 142 h 2624"/>
                <a:gd name="T40" fmla="*/ 954 w 1870"/>
                <a:gd name="T41" fmla="*/ 168 h 2624"/>
                <a:gd name="T42" fmla="*/ 1020 w 1870"/>
                <a:gd name="T43" fmla="*/ 196 h 2624"/>
                <a:gd name="T44" fmla="*/ 1086 w 1870"/>
                <a:gd name="T45" fmla="*/ 224 h 2624"/>
                <a:gd name="T46" fmla="*/ 1150 w 1870"/>
                <a:gd name="T47" fmla="*/ 252 h 2624"/>
                <a:gd name="T48" fmla="*/ 1212 w 1870"/>
                <a:gd name="T49" fmla="*/ 284 h 2624"/>
                <a:gd name="T50" fmla="*/ 1274 w 1870"/>
                <a:gd name="T51" fmla="*/ 314 h 2624"/>
                <a:gd name="T52" fmla="*/ 1332 w 1870"/>
                <a:gd name="T53" fmla="*/ 348 h 2624"/>
                <a:gd name="T54" fmla="*/ 1390 w 1870"/>
                <a:gd name="T55" fmla="*/ 380 h 2624"/>
                <a:gd name="T56" fmla="*/ 1444 w 1870"/>
                <a:gd name="T57" fmla="*/ 414 h 2624"/>
                <a:gd name="T58" fmla="*/ 1496 w 1870"/>
                <a:gd name="T59" fmla="*/ 448 h 2624"/>
                <a:gd name="T60" fmla="*/ 1548 w 1870"/>
                <a:gd name="T61" fmla="*/ 482 h 2624"/>
                <a:gd name="T62" fmla="*/ 1596 w 1870"/>
                <a:gd name="T63" fmla="*/ 516 h 2624"/>
                <a:gd name="T64" fmla="*/ 1640 w 1870"/>
                <a:gd name="T65" fmla="*/ 550 h 2624"/>
                <a:gd name="T66" fmla="*/ 1682 w 1870"/>
                <a:gd name="T67" fmla="*/ 584 h 2624"/>
                <a:gd name="T68" fmla="*/ 1722 w 1870"/>
                <a:gd name="T69" fmla="*/ 618 h 2624"/>
                <a:gd name="T70" fmla="*/ 1758 w 1870"/>
                <a:gd name="T71" fmla="*/ 650 h 2624"/>
                <a:gd name="T72" fmla="*/ 1792 w 1870"/>
                <a:gd name="T73" fmla="*/ 684 h 2624"/>
                <a:gd name="T74" fmla="*/ 1822 w 1870"/>
                <a:gd name="T75" fmla="*/ 716 h 2624"/>
                <a:gd name="T76" fmla="*/ 1848 w 1870"/>
                <a:gd name="T77" fmla="*/ 746 h 2624"/>
                <a:gd name="T78" fmla="*/ 1870 w 1870"/>
                <a:gd name="T79" fmla="*/ 776 h 2624"/>
                <a:gd name="T80" fmla="*/ 2 w 1870"/>
                <a:gd name="T8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2" y="262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 rot="16200000">
              <a:off x="2416451" y="1592767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rot="13501969">
              <a:off x="2151644" y="2802076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 rot="10800000">
              <a:off x="2811351" y="384213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 rot="5400000">
              <a:off x="5062142" y="34555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 rot="2701969">
              <a:off x="5326949" y="2246289"/>
              <a:ext cx="1865032" cy="2617028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6970" y="1196498"/>
              <a:ext cx="1865032" cy="2617029"/>
            </a:xfrm>
            <a:custGeom>
              <a:avLst/>
              <a:gdLst>
                <a:gd name="T0" fmla="*/ 0 w 1870"/>
                <a:gd name="T1" fmla="*/ 10 h 2624"/>
                <a:gd name="T2" fmla="*/ 10 w 1870"/>
                <a:gd name="T3" fmla="*/ 10 h 2624"/>
                <a:gd name="T4" fmla="*/ 36 w 1870"/>
                <a:gd name="T5" fmla="*/ 4 h 2624"/>
                <a:gd name="T6" fmla="*/ 108 w 1870"/>
                <a:gd name="T7" fmla="*/ 0 h 2624"/>
                <a:gd name="T8" fmla="*/ 250 w 1870"/>
                <a:gd name="T9" fmla="*/ 4 h 2624"/>
                <a:gd name="T10" fmla="*/ 392 w 1870"/>
                <a:gd name="T11" fmla="*/ 18 h 2624"/>
                <a:gd name="T12" fmla="*/ 536 w 1870"/>
                <a:gd name="T13" fmla="*/ 42 h 2624"/>
                <a:gd name="T14" fmla="*/ 678 w 1870"/>
                <a:gd name="T15" fmla="*/ 76 h 2624"/>
                <a:gd name="T16" fmla="*/ 818 w 1870"/>
                <a:gd name="T17" fmla="*/ 118 h 2624"/>
                <a:gd name="T18" fmla="*/ 954 w 1870"/>
                <a:gd name="T19" fmla="*/ 168 h 2624"/>
                <a:gd name="T20" fmla="*/ 1086 w 1870"/>
                <a:gd name="T21" fmla="*/ 224 h 2624"/>
                <a:gd name="T22" fmla="*/ 1212 w 1870"/>
                <a:gd name="T23" fmla="*/ 284 h 2624"/>
                <a:gd name="T24" fmla="*/ 1332 w 1870"/>
                <a:gd name="T25" fmla="*/ 348 h 2624"/>
                <a:gd name="T26" fmla="*/ 1444 w 1870"/>
                <a:gd name="T27" fmla="*/ 414 h 2624"/>
                <a:gd name="T28" fmla="*/ 1548 w 1870"/>
                <a:gd name="T29" fmla="*/ 482 h 2624"/>
                <a:gd name="T30" fmla="*/ 1640 w 1870"/>
                <a:gd name="T31" fmla="*/ 550 h 2624"/>
                <a:gd name="T32" fmla="*/ 1722 w 1870"/>
                <a:gd name="T33" fmla="*/ 618 h 2624"/>
                <a:gd name="T34" fmla="*/ 1792 w 1870"/>
                <a:gd name="T35" fmla="*/ 684 h 2624"/>
                <a:gd name="T36" fmla="*/ 1848 w 1870"/>
                <a:gd name="T37" fmla="*/ 746 h 2624"/>
                <a:gd name="T38" fmla="*/ 1870 w 1870"/>
                <a:gd name="T39" fmla="*/ 776 h 2624"/>
                <a:gd name="T40" fmla="*/ 1848 w 1870"/>
                <a:gd name="T41" fmla="*/ 804 h 2624"/>
                <a:gd name="T42" fmla="*/ 1538 w 1870"/>
                <a:gd name="T43" fmla="*/ 1118 h 2624"/>
                <a:gd name="T44" fmla="*/ 1530 w 1870"/>
                <a:gd name="T45" fmla="*/ 1128 h 2624"/>
                <a:gd name="T46" fmla="*/ 1522 w 1870"/>
                <a:gd name="T47" fmla="*/ 1160 h 2624"/>
                <a:gd name="T48" fmla="*/ 1520 w 1870"/>
                <a:gd name="T49" fmla="*/ 1224 h 2624"/>
                <a:gd name="T50" fmla="*/ 1530 w 1870"/>
                <a:gd name="T51" fmla="*/ 1318 h 2624"/>
                <a:gd name="T52" fmla="*/ 1540 w 1870"/>
                <a:gd name="T53" fmla="*/ 1384 h 2624"/>
                <a:gd name="T54" fmla="*/ 1540 w 1870"/>
                <a:gd name="T55" fmla="*/ 1396 h 2624"/>
                <a:gd name="T56" fmla="*/ 1498 w 1870"/>
                <a:gd name="T57" fmla="*/ 1392 h 2624"/>
                <a:gd name="T58" fmla="*/ 1406 w 1870"/>
                <a:gd name="T59" fmla="*/ 1386 h 2624"/>
                <a:gd name="T60" fmla="*/ 1330 w 1870"/>
                <a:gd name="T61" fmla="*/ 1388 h 2624"/>
                <a:gd name="T62" fmla="*/ 1284 w 1870"/>
                <a:gd name="T63" fmla="*/ 1394 h 2624"/>
                <a:gd name="T64" fmla="*/ 1250 w 1870"/>
                <a:gd name="T65" fmla="*/ 1408 h 2624"/>
                <a:gd name="T66" fmla="*/ 1236 w 1870"/>
                <a:gd name="T67" fmla="*/ 1416 h 2624"/>
                <a:gd name="T68" fmla="*/ 416 w 1870"/>
                <a:gd name="T69" fmla="*/ 2220 h 2624"/>
                <a:gd name="T70" fmla="*/ 2 w 1870"/>
                <a:gd name="T71" fmla="*/ 2624 h 2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0" h="2624">
                  <a:moveTo>
                    <a:pt x="2" y="2624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8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108" y="0"/>
                  </a:lnTo>
                  <a:lnTo>
                    <a:pt x="178" y="0"/>
                  </a:lnTo>
                  <a:lnTo>
                    <a:pt x="250" y="4"/>
                  </a:lnTo>
                  <a:lnTo>
                    <a:pt x="320" y="10"/>
                  </a:lnTo>
                  <a:lnTo>
                    <a:pt x="392" y="18"/>
                  </a:lnTo>
                  <a:lnTo>
                    <a:pt x="464" y="30"/>
                  </a:lnTo>
                  <a:lnTo>
                    <a:pt x="536" y="42"/>
                  </a:lnTo>
                  <a:lnTo>
                    <a:pt x="608" y="58"/>
                  </a:lnTo>
                  <a:lnTo>
                    <a:pt x="678" y="76"/>
                  </a:lnTo>
                  <a:lnTo>
                    <a:pt x="748" y="96"/>
                  </a:lnTo>
                  <a:lnTo>
                    <a:pt x="818" y="118"/>
                  </a:lnTo>
                  <a:lnTo>
                    <a:pt x="886" y="142"/>
                  </a:lnTo>
                  <a:lnTo>
                    <a:pt x="954" y="168"/>
                  </a:lnTo>
                  <a:lnTo>
                    <a:pt x="1020" y="196"/>
                  </a:lnTo>
                  <a:lnTo>
                    <a:pt x="1086" y="224"/>
                  </a:lnTo>
                  <a:lnTo>
                    <a:pt x="1150" y="252"/>
                  </a:lnTo>
                  <a:lnTo>
                    <a:pt x="1212" y="284"/>
                  </a:lnTo>
                  <a:lnTo>
                    <a:pt x="1274" y="314"/>
                  </a:lnTo>
                  <a:lnTo>
                    <a:pt x="1332" y="348"/>
                  </a:lnTo>
                  <a:lnTo>
                    <a:pt x="1390" y="380"/>
                  </a:lnTo>
                  <a:lnTo>
                    <a:pt x="1444" y="414"/>
                  </a:lnTo>
                  <a:lnTo>
                    <a:pt x="1496" y="448"/>
                  </a:lnTo>
                  <a:lnTo>
                    <a:pt x="1548" y="482"/>
                  </a:lnTo>
                  <a:lnTo>
                    <a:pt x="1596" y="516"/>
                  </a:lnTo>
                  <a:lnTo>
                    <a:pt x="1640" y="550"/>
                  </a:lnTo>
                  <a:lnTo>
                    <a:pt x="1682" y="584"/>
                  </a:lnTo>
                  <a:lnTo>
                    <a:pt x="1722" y="618"/>
                  </a:lnTo>
                  <a:lnTo>
                    <a:pt x="1758" y="650"/>
                  </a:lnTo>
                  <a:lnTo>
                    <a:pt x="1792" y="684"/>
                  </a:lnTo>
                  <a:lnTo>
                    <a:pt x="1822" y="716"/>
                  </a:lnTo>
                  <a:lnTo>
                    <a:pt x="1848" y="746"/>
                  </a:lnTo>
                  <a:lnTo>
                    <a:pt x="1870" y="776"/>
                  </a:lnTo>
                  <a:lnTo>
                    <a:pt x="1870" y="776"/>
                  </a:lnTo>
                  <a:lnTo>
                    <a:pt x="1866" y="784"/>
                  </a:lnTo>
                  <a:lnTo>
                    <a:pt x="1848" y="804"/>
                  </a:lnTo>
                  <a:lnTo>
                    <a:pt x="1780" y="874"/>
                  </a:lnTo>
                  <a:lnTo>
                    <a:pt x="1538" y="1118"/>
                  </a:lnTo>
                  <a:lnTo>
                    <a:pt x="1538" y="1118"/>
                  </a:lnTo>
                  <a:lnTo>
                    <a:pt x="1530" y="1128"/>
                  </a:lnTo>
                  <a:lnTo>
                    <a:pt x="1526" y="1142"/>
                  </a:lnTo>
                  <a:lnTo>
                    <a:pt x="1522" y="1160"/>
                  </a:lnTo>
                  <a:lnTo>
                    <a:pt x="1520" y="1180"/>
                  </a:lnTo>
                  <a:lnTo>
                    <a:pt x="1520" y="1224"/>
                  </a:lnTo>
                  <a:lnTo>
                    <a:pt x="1524" y="1272"/>
                  </a:lnTo>
                  <a:lnTo>
                    <a:pt x="1530" y="1318"/>
                  </a:lnTo>
                  <a:lnTo>
                    <a:pt x="1536" y="1356"/>
                  </a:lnTo>
                  <a:lnTo>
                    <a:pt x="1540" y="1384"/>
                  </a:lnTo>
                  <a:lnTo>
                    <a:pt x="1540" y="1396"/>
                  </a:lnTo>
                  <a:lnTo>
                    <a:pt x="1540" y="1396"/>
                  </a:lnTo>
                  <a:lnTo>
                    <a:pt x="1526" y="1396"/>
                  </a:lnTo>
                  <a:lnTo>
                    <a:pt x="1498" y="1392"/>
                  </a:lnTo>
                  <a:lnTo>
                    <a:pt x="1456" y="1390"/>
                  </a:lnTo>
                  <a:lnTo>
                    <a:pt x="1406" y="1386"/>
                  </a:lnTo>
                  <a:lnTo>
                    <a:pt x="1356" y="1386"/>
                  </a:lnTo>
                  <a:lnTo>
                    <a:pt x="1330" y="1388"/>
                  </a:lnTo>
                  <a:lnTo>
                    <a:pt x="1306" y="1390"/>
                  </a:lnTo>
                  <a:lnTo>
                    <a:pt x="1284" y="1394"/>
                  </a:lnTo>
                  <a:lnTo>
                    <a:pt x="1266" y="1400"/>
                  </a:lnTo>
                  <a:lnTo>
                    <a:pt x="1250" y="1408"/>
                  </a:lnTo>
                  <a:lnTo>
                    <a:pt x="1236" y="1416"/>
                  </a:lnTo>
                  <a:lnTo>
                    <a:pt x="1236" y="1416"/>
                  </a:lnTo>
                  <a:lnTo>
                    <a:pt x="816" y="1830"/>
                  </a:lnTo>
                  <a:lnTo>
                    <a:pt x="416" y="2220"/>
                  </a:lnTo>
                  <a:lnTo>
                    <a:pt x="2" y="2624"/>
                  </a:lnTo>
                  <a:lnTo>
                    <a:pt x="2" y="26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1 Título"/>
            <p:cNvSpPr txBox="1">
              <a:spLocks/>
            </p:cNvSpPr>
            <p:nvPr/>
          </p:nvSpPr>
          <p:spPr>
            <a:xfrm>
              <a:off x="4637502" y="169113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39" name="1 Título"/>
            <p:cNvSpPr txBox="1">
              <a:spLocks/>
            </p:cNvSpPr>
            <p:nvPr/>
          </p:nvSpPr>
          <p:spPr>
            <a:xfrm>
              <a:off x="5647231" y="2901986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0" name="1 Título"/>
            <p:cNvSpPr txBox="1">
              <a:spLocks/>
            </p:cNvSpPr>
            <p:nvPr/>
          </p:nvSpPr>
          <p:spPr>
            <a:xfrm>
              <a:off x="5654516" y="4394650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1" name="1 Título"/>
            <p:cNvSpPr txBox="1">
              <a:spLocks/>
            </p:cNvSpPr>
            <p:nvPr/>
          </p:nvSpPr>
          <p:spPr>
            <a:xfrm>
              <a:off x="4589386" y="5347041"/>
              <a:ext cx="1694680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2" name="1 Título"/>
            <p:cNvSpPr txBox="1">
              <a:spLocks/>
            </p:cNvSpPr>
            <p:nvPr/>
          </p:nvSpPr>
          <p:spPr>
            <a:xfrm>
              <a:off x="3052252" y="538496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3" name="1 Título"/>
            <p:cNvSpPr txBox="1">
              <a:spLocks/>
            </p:cNvSpPr>
            <p:nvPr/>
          </p:nvSpPr>
          <p:spPr>
            <a:xfrm>
              <a:off x="2141334" y="4187153"/>
              <a:ext cx="1578467" cy="91265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4" name="1 Título"/>
            <p:cNvSpPr txBox="1">
              <a:spLocks/>
            </p:cNvSpPr>
            <p:nvPr/>
          </p:nvSpPr>
          <p:spPr>
            <a:xfrm>
              <a:off x="2114684" y="2802534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5" name="1 Título"/>
            <p:cNvSpPr txBox="1">
              <a:spLocks/>
            </p:cNvSpPr>
            <p:nvPr/>
          </p:nvSpPr>
          <p:spPr>
            <a:xfrm>
              <a:off x="3149238" y="1710591"/>
              <a:ext cx="1578467" cy="6960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400" b="1" dirty="0">
                  <a:solidFill>
                    <a:prstClr val="white"/>
                  </a:solidFill>
                </a:rPr>
                <a:t>SAMPLE TEXT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612727" y="2800565"/>
              <a:ext cx="2117226" cy="2117227"/>
              <a:chOff x="495358" y="1396166"/>
              <a:chExt cx="1379192" cy="1379193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495358" y="1396166"/>
                <a:ext cx="1379192" cy="1379193"/>
                <a:chOff x="2333639" y="4221014"/>
                <a:chExt cx="1601690" cy="1601690"/>
              </a:xfrm>
            </p:grpSpPr>
            <p:sp>
              <p:nvSpPr>
                <p:cNvPr id="49" name="Rounded Rectangle 48"/>
                <p:cNvSpPr/>
                <p:nvPr/>
              </p:nvSpPr>
              <p:spPr>
                <a:xfrm>
                  <a:off x="2333639" y="4221014"/>
                  <a:ext cx="1601690" cy="16016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Rounded Rectangle 49"/>
                <p:cNvSpPr/>
                <p:nvPr/>
              </p:nvSpPr>
              <p:spPr>
                <a:xfrm>
                  <a:off x="2408073" y="4289556"/>
                  <a:ext cx="1457189" cy="1457189"/>
                </a:xfrm>
                <a:prstGeom prst="roundRect">
                  <a:avLst>
                    <a:gd name="adj" fmla="val 49783"/>
                  </a:avLst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tint val="66000"/>
                        <a:satMod val="160000"/>
                      </a:schemeClr>
                    </a:gs>
                    <a:gs pos="50000">
                      <a:schemeClr val="tx1">
                        <a:lumMod val="50000"/>
                        <a:lumOff val="50000"/>
                        <a:tint val="44500"/>
                        <a:satMod val="16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8" name="Rounded Rectangle 47"/>
              <p:cNvSpPr/>
              <p:nvPr/>
            </p:nvSpPr>
            <p:spPr>
              <a:xfrm>
                <a:off x="626475" y="1477725"/>
                <a:ext cx="1107731" cy="1072445"/>
              </a:xfrm>
              <a:prstGeom prst="roundRect">
                <a:avLst>
                  <a:gd name="adj" fmla="val 49783"/>
                </a:avLst>
              </a:prstGeom>
              <a:gradFill flip="none" rotWithShape="1">
                <a:gsLst>
                  <a:gs pos="100000">
                    <a:schemeClr val="tx1">
                      <a:lumMod val="50000"/>
                      <a:lumOff val="50000"/>
                      <a:tint val="66000"/>
                      <a:satMod val="160000"/>
                    </a:schemeClr>
                  </a:gs>
                  <a:gs pos="50000">
                    <a:schemeClr val="tx1">
                      <a:lumMod val="50000"/>
                      <a:lumOff val="50000"/>
                      <a:tint val="44500"/>
                      <a:satMod val="160000"/>
                      <a:alpha val="46000"/>
                    </a:schemeClr>
                  </a:gs>
                  <a:gs pos="0">
                    <a:schemeClr val="tx1">
                      <a:lumMod val="50000"/>
                      <a:lumOff val="50000"/>
                      <a:tint val="23500"/>
                      <a:satMod val="160000"/>
                      <a:alpha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56" name="Freeform 15"/>
            <p:cNvSpPr>
              <a:spLocks noEditPoints="1"/>
            </p:cNvSpPr>
            <p:nvPr/>
          </p:nvSpPr>
          <p:spPr bwMode="auto">
            <a:xfrm>
              <a:off x="4405161" y="3068350"/>
              <a:ext cx="647818" cy="933570"/>
            </a:xfrm>
            <a:custGeom>
              <a:avLst/>
              <a:gdLst>
                <a:gd name="T0" fmla="*/ 1030 w 1528"/>
                <a:gd name="T1" fmla="*/ 666 h 2202"/>
                <a:gd name="T2" fmla="*/ 1060 w 1528"/>
                <a:gd name="T3" fmla="*/ 766 h 2202"/>
                <a:gd name="T4" fmla="*/ 1050 w 1528"/>
                <a:gd name="T5" fmla="*/ 884 h 2202"/>
                <a:gd name="T6" fmla="*/ 1002 w 1528"/>
                <a:gd name="T7" fmla="*/ 974 h 2202"/>
                <a:gd name="T8" fmla="*/ 902 w 1528"/>
                <a:gd name="T9" fmla="*/ 1074 h 2202"/>
                <a:gd name="T10" fmla="*/ 884 w 1528"/>
                <a:gd name="T11" fmla="*/ 1112 h 2202"/>
                <a:gd name="T12" fmla="*/ 896 w 1528"/>
                <a:gd name="T13" fmla="*/ 1224 h 2202"/>
                <a:gd name="T14" fmla="*/ 968 w 1528"/>
                <a:gd name="T15" fmla="*/ 1346 h 2202"/>
                <a:gd name="T16" fmla="*/ 1014 w 1528"/>
                <a:gd name="T17" fmla="*/ 1560 h 2202"/>
                <a:gd name="T18" fmla="*/ 1024 w 1528"/>
                <a:gd name="T19" fmla="*/ 2000 h 2202"/>
                <a:gd name="T20" fmla="*/ 932 w 1528"/>
                <a:gd name="T21" fmla="*/ 2198 h 2202"/>
                <a:gd name="T22" fmla="*/ 730 w 1528"/>
                <a:gd name="T23" fmla="*/ 2194 h 2202"/>
                <a:gd name="T24" fmla="*/ 742 w 1528"/>
                <a:gd name="T25" fmla="*/ 1792 h 2202"/>
                <a:gd name="T26" fmla="*/ 722 w 1528"/>
                <a:gd name="T27" fmla="*/ 1614 h 2202"/>
                <a:gd name="T28" fmla="*/ 700 w 1528"/>
                <a:gd name="T29" fmla="*/ 1596 h 2202"/>
                <a:gd name="T30" fmla="*/ 586 w 1528"/>
                <a:gd name="T31" fmla="*/ 1762 h 2202"/>
                <a:gd name="T32" fmla="*/ 376 w 1528"/>
                <a:gd name="T33" fmla="*/ 2106 h 2202"/>
                <a:gd name="T34" fmla="*/ 344 w 1528"/>
                <a:gd name="T35" fmla="*/ 2128 h 2202"/>
                <a:gd name="T36" fmla="*/ 148 w 1528"/>
                <a:gd name="T37" fmla="*/ 1956 h 2202"/>
                <a:gd name="T38" fmla="*/ 328 w 1528"/>
                <a:gd name="T39" fmla="*/ 1706 h 2202"/>
                <a:gd name="T40" fmla="*/ 462 w 1528"/>
                <a:gd name="T41" fmla="*/ 1448 h 2202"/>
                <a:gd name="T42" fmla="*/ 480 w 1528"/>
                <a:gd name="T43" fmla="*/ 1344 h 2202"/>
                <a:gd name="T44" fmla="*/ 460 w 1528"/>
                <a:gd name="T45" fmla="*/ 1302 h 2202"/>
                <a:gd name="T46" fmla="*/ 392 w 1528"/>
                <a:gd name="T47" fmla="*/ 1282 h 2202"/>
                <a:gd name="T48" fmla="*/ 150 w 1528"/>
                <a:gd name="T49" fmla="*/ 1316 h 2202"/>
                <a:gd name="T50" fmla="*/ 4 w 1528"/>
                <a:gd name="T51" fmla="*/ 1338 h 2202"/>
                <a:gd name="T52" fmla="*/ 0 w 1528"/>
                <a:gd name="T53" fmla="*/ 1282 h 2202"/>
                <a:gd name="T54" fmla="*/ 24 w 1528"/>
                <a:gd name="T55" fmla="*/ 1096 h 2202"/>
                <a:gd name="T56" fmla="*/ 244 w 1528"/>
                <a:gd name="T57" fmla="*/ 1082 h 2202"/>
                <a:gd name="T58" fmla="*/ 522 w 1528"/>
                <a:gd name="T59" fmla="*/ 1008 h 2202"/>
                <a:gd name="T60" fmla="*/ 684 w 1528"/>
                <a:gd name="T61" fmla="*/ 926 h 2202"/>
                <a:gd name="T62" fmla="*/ 804 w 1528"/>
                <a:gd name="T63" fmla="*/ 832 h 2202"/>
                <a:gd name="T64" fmla="*/ 828 w 1528"/>
                <a:gd name="T65" fmla="*/ 784 h 2202"/>
                <a:gd name="T66" fmla="*/ 792 w 1528"/>
                <a:gd name="T67" fmla="*/ 692 h 2202"/>
                <a:gd name="T68" fmla="*/ 712 w 1528"/>
                <a:gd name="T69" fmla="*/ 580 h 2202"/>
                <a:gd name="T70" fmla="*/ 716 w 1528"/>
                <a:gd name="T71" fmla="*/ 544 h 2202"/>
                <a:gd name="T72" fmla="*/ 1260 w 1528"/>
                <a:gd name="T73" fmla="*/ 0 h 2202"/>
                <a:gd name="T74" fmla="*/ 1516 w 1528"/>
                <a:gd name="T75" fmla="*/ 376 h 2202"/>
                <a:gd name="T76" fmla="*/ 1510 w 1528"/>
                <a:gd name="T77" fmla="*/ 410 h 2202"/>
                <a:gd name="T78" fmla="*/ 1120 w 1528"/>
                <a:gd name="T79" fmla="*/ 582 h 2202"/>
                <a:gd name="T80" fmla="*/ 430 w 1528"/>
                <a:gd name="T81" fmla="*/ 956 h 2202"/>
                <a:gd name="T82" fmla="*/ 340 w 1528"/>
                <a:gd name="T83" fmla="*/ 938 h 2202"/>
                <a:gd name="T84" fmla="*/ 252 w 1528"/>
                <a:gd name="T85" fmla="*/ 872 h 2202"/>
                <a:gd name="T86" fmla="*/ 204 w 1528"/>
                <a:gd name="T87" fmla="*/ 772 h 2202"/>
                <a:gd name="T88" fmla="*/ 204 w 1528"/>
                <a:gd name="T89" fmla="*/ 680 h 2202"/>
                <a:gd name="T90" fmla="*/ 252 w 1528"/>
                <a:gd name="T91" fmla="*/ 580 h 2202"/>
                <a:gd name="T92" fmla="*/ 340 w 1528"/>
                <a:gd name="T93" fmla="*/ 514 h 2202"/>
                <a:gd name="T94" fmla="*/ 430 w 1528"/>
                <a:gd name="T95" fmla="*/ 496 h 2202"/>
                <a:gd name="T96" fmla="*/ 540 w 1528"/>
                <a:gd name="T97" fmla="*/ 524 h 2202"/>
                <a:gd name="T98" fmla="*/ 620 w 1528"/>
                <a:gd name="T99" fmla="*/ 598 h 2202"/>
                <a:gd name="T100" fmla="*/ 658 w 1528"/>
                <a:gd name="T101" fmla="*/ 702 h 2202"/>
                <a:gd name="T102" fmla="*/ 650 w 1528"/>
                <a:gd name="T103" fmla="*/ 794 h 2202"/>
                <a:gd name="T104" fmla="*/ 592 w 1528"/>
                <a:gd name="T105" fmla="*/ 888 h 2202"/>
                <a:gd name="T106" fmla="*/ 498 w 1528"/>
                <a:gd name="T107" fmla="*/ 946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8" h="2202">
                  <a:moveTo>
                    <a:pt x="1042" y="636"/>
                  </a:moveTo>
                  <a:lnTo>
                    <a:pt x="1042" y="636"/>
                  </a:lnTo>
                  <a:lnTo>
                    <a:pt x="1034" y="646"/>
                  </a:lnTo>
                  <a:lnTo>
                    <a:pt x="1030" y="656"/>
                  </a:lnTo>
                  <a:lnTo>
                    <a:pt x="1030" y="666"/>
                  </a:lnTo>
                  <a:lnTo>
                    <a:pt x="1032" y="676"/>
                  </a:lnTo>
                  <a:lnTo>
                    <a:pt x="1040" y="702"/>
                  </a:lnTo>
                  <a:lnTo>
                    <a:pt x="1050" y="732"/>
                  </a:lnTo>
                  <a:lnTo>
                    <a:pt x="1056" y="748"/>
                  </a:lnTo>
                  <a:lnTo>
                    <a:pt x="1060" y="766"/>
                  </a:lnTo>
                  <a:lnTo>
                    <a:pt x="1064" y="786"/>
                  </a:lnTo>
                  <a:lnTo>
                    <a:pt x="1064" y="808"/>
                  </a:lnTo>
                  <a:lnTo>
                    <a:pt x="1064" y="832"/>
                  </a:lnTo>
                  <a:lnTo>
                    <a:pt x="1058" y="858"/>
                  </a:lnTo>
                  <a:lnTo>
                    <a:pt x="1050" y="884"/>
                  </a:lnTo>
                  <a:lnTo>
                    <a:pt x="1038" y="914"/>
                  </a:lnTo>
                  <a:lnTo>
                    <a:pt x="1038" y="914"/>
                  </a:lnTo>
                  <a:lnTo>
                    <a:pt x="1026" y="936"/>
                  </a:lnTo>
                  <a:lnTo>
                    <a:pt x="1014" y="958"/>
                  </a:lnTo>
                  <a:lnTo>
                    <a:pt x="1002" y="974"/>
                  </a:lnTo>
                  <a:lnTo>
                    <a:pt x="990" y="990"/>
                  </a:lnTo>
                  <a:lnTo>
                    <a:pt x="964" y="1018"/>
                  </a:lnTo>
                  <a:lnTo>
                    <a:pt x="942" y="1038"/>
                  </a:lnTo>
                  <a:lnTo>
                    <a:pt x="920" y="1056"/>
                  </a:lnTo>
                  <a:lnTo>
                    <a:pt x="902" y="1074"/>
                  </a:lnTo>
                  <a:lnTo>
                    <a:pt x="896" y="1082"/>
                  </a:lnTo>
                  <a:lnTo>
                    <a:pt x="890" y="1092"/>
                  </a:lnTo>
                  <a:lnTo>
                    <a:pt x="886" y="1102"/>
                  </a:lnTo>
                  <a:lnTo>
                    <a:pt x="884" y="1112"/>
                  </a:lnTo>
                  <a:lnTo>
                    <a:pt x="884" y="1112"/>
                  </a:lnTo>
                  <a:lnTo>
                    <a:pt x="880" y="1142"/>
                  </a:lnTo>
                  <a:lnTo>
                    <a:pt x="880" y="1166"/>
                  </a:lnTo>
                  <a:lnTo>
                    <a:pt x="884" y="1188"/>
                  </a:lnTo>
                  <a:lnTo>
                    <a:pt x="888" y="1206"/>
                  </a:lnTo>
                  <a:lnTo>
                    <a:pt x="896" y="1224"/>
                  </a:lnTo>
                  <a:lnTo>
                    <a:pt x="906" y="1240"/>
                  </a:lnTo>
                  <a:lnTo>
                    <a:pt x="930" y="1276"/>
                  </a:lnTo>
                  <a:lnTo>
                    <a:pt x="942" y="1296"/>
                  </a:lnTo>
                  <a:lnTo>
                    <a:pt x="956" y="1320"/>
                  </a:lnTo>
                  <a:lnTo>
                    <a:pt x="968" y="1346"/>
                  </a:lnTo>
                  <a:lnTo>
                    <a:pt x="980" y="1376"/>
                  </a:lnTo>
                  <a:lnTo>
                    <a:pt x="990" y="1412"/>
                  </a:lnTo>
                  <a:lnTo>
                    <a:pt x="1000" y="1454"/>
                  </a:lnTo>
                  <a:lnTo>
                    <a:pt x="1008" y="1502"/>
                  </a:lnTo>
                  <a:lnTo>
                    <a:pt x="1014" y="1560"/>
                  </a:lnTo>
                  <a:lnTo>
                    <a:pt x="1014" y="1560"/>
                  </a:lnTo>
                  <a:lnTo>
                    <a:pt x="1020" y="1682"/>
                  </a:lnTo>
                  <a:lnTo>
                    <a:pt x="1024" y="1798"/>
                  </a:lnTo>
                  <a:lnTo>
                    <a:pt x="1024" y="1904"/>
                  </a:lnTo>
                  <a:lnTo>
                    <a:pt x="1024" y="2000"/>
                  </a:lnTo>
                  <a:lnTo>
                    <a:pt x="1018" y="2140"/>
                  </a:lnTo>
                  <a:lnTo>
                    <a:pt x="1016" y="2192"/>
                  </a:lnTo>
                  <a:lnTo>
                    <a:pt x="1016" y="2192"/>
                  </a:lnTo>
                  <a:lnTo>
                    <a:pt x="994" y="2194"/>
                  </a:lnTo>
                  <a:lnTo>
                    <a:pt x="932" y="2198"/>
                  </a:lnTo>
                  <a:lnTo>
                    <a:pt x="842" y="2202"/>
                  </a:lnTo>
                  <a:lnTo>
                    <a:pt x="788" y="2202"/>
                  </a:lnTo>
                  <a:lnTo>
                    <a:pt x="732" y="2200"/>
                  </a:lnTo>
                  <a:lnTo>
                    <a:pt x="732" y="2200"/>
                  </a:lnTo>
                  <a:lnTo>
                    <a:pt x="730" y="2194"/>
                  </a:lnTo>
                  <a:lnTo>
                    <a:pt x="730" y="2174"/>
                  </a:lnTo>
                  <a:lnTo>
                    <a:pt x="734" y="2108"/>
                  </a:lnTo>
                  <a:lnTo>
                    <a:pt x="738" y="2012"/>
                  </a:lnTo>
                  <a:lnTo>
                    <a:pt x="742" y="1902"/>
                  </a:lnTo>
                  <a:lnTo>
                    <a:pt x="742" y="1792"/>
                  </a:lnTo>
                  <a:lnTo>
                    <a:pt x="742" y="1742"/>
                  </a:lnTo>
                  <a:lnTo>
                    <a:pt x="738" y="1696"/>
                  </a:lnTo>
                  <a:lnTo>
                    <a:pt x="734" y="1656"/>
                  </a:lnTo>
                  <a:lnTo>
                    <a:pt x="726" y="1626"/>
                  </a:lnTo>
                  <a:lnTo>
                    <a:pt x="722" y="1614"/>
                  </a:lnTo>
                  <a:lnTo>
                    <a:pt x="718" y="1604"/>
                  </a:lnTo>
                  <a:lnTo>
                    <a:pt x="712" y="1598"/>
                  </a:lnTo>
                  <a:lnTo>
                    <a:pt x="704" y="1596"/>
                  </a:lnTo>
                  <a:lnTo>
                    <a:pt x="704" y="1596"/>
                  </a:lnTo>
                  <a:lnTo>
                    <a:pt x="700" y="1596"/>
                  </a:lnTo>
                  <a:lnTo>
                    <a:pt x="694" y="1600"/>
                  </a:lnTo>
                  <a:lnTo>
                    <a:pt x="678" y="1616"/>
                  </a:lnTo>
                  <a:lnTo>
                    <a:pt x="660" y="1642"/>
                  </a:lnTo>
                  <a:lnTo>
                    <a:pt x="638" y="1676"/>
                  </a:lnTo>
                  <a:lnTo>
                    <a:pt x="586" y="1762"/>
                  </a:lnTo>
                  <a:lnTo>
                    <a:pt x="530" y="1860"/>
                  </a:lnTo>
                  <a:lnTo>
                    <a:pt x="472" y="1958"/>
                  </a:lnTo>
                  <a:lnTo>
                    <a:pt x="420" y="2046"/>
                  </a:lnTo>
                  <a:lnTo>
                    <a:pt x="396" y="2080"/>
                  </a:lnTo>
                  <a:lnTo>
                    <a:pt x="376" y="2106"/>
                  </a:lnTo>
                  <a:lnTo>
                    <a:pt x="360" y="2124"/>
                  </a:lnTo>
                  <a:lnTo>
                    <a:pt x="354" y="2128"/>
                  </a:lnTo>
                  <a:lnTo>
                    <a:pt x="348" y="2130"/>
                  </a:lnTo>
                  <a:lnTo>
                    <a:pt x="348" y="2130"/>
                  </a:lnTo>
                  <a:lnTo>
                    <a:pt x="344" y="2128"/>
                  </a:lnTo>
                  <a:lnTo>
                    <a:pt x="336" y="2122"/>
                  </a:lnTo>
                  <a:lnTo>
                    <a:pt x="310" y="2102"/>
                  </a:lnTo>
                  <a:lnTo>
                    <a:pt x="242" y="2042"/>
                  </a:lnTo>
                  <a:lnTo>
                    <a:pt x="148" y="1956"/>
                  </a:lnTo>
                  <a:lnTo>
                    <a:pt x="148" y="1956"/>
                  </a:lnTo>
                  <a:lnTo>
                    <a:pt x="164" y="1936"/>
                  </a:lnTo>
                  <a:lnTo>
                    <a:pt x="204" y="1882"/>
                  </a:lnTo>
                  <a:lnTo>
                    <a:pt x="262" y="1802"/>
                  </a:lnTo>
                  <a:lnTo>
                    <a:pt x="294" y="1756"/>
                  </a:lnTo>
                  <a:lnTo>
                    <a:pt x="328" y="1706"/>
                  </a:lnTo>
                  <a:lnTo>
                    <a:pt x="360" y="1654"/>
                  </a:lnTo>
                  <a:lnTo>
                    <a:pt x="390" y="1600"/>
                  </a:lnTo>
                  <a:lnTo>
                    <a:pt x="418" y="1548"/>
                  </a:lnTo>
                  <a:lnTo>
                    <a:pt x="442" y="1498"/>
                  </a:lnTo>
                  <a:lnTo>
                    <a:pt x="462" y="1448"/>
                  </a:lnTo>
                  <a:lnTo>
                    <a:pt x="468" y="1426"/>
                  </a:lnTo>
                  <a:lnTo>
                    <a:pt x="474" y="1404"/>
                  </a:lnTo>
                  <a:lnTo>
                    <a:pt x="478" y="1382"/>
                  </a:lnTo>
                  <a:lnTo>
                    <a:pt x="480" y="1362"/>
                  </a:lnTo>
                  <a:lnTo>
                    <a:pt x="480" y="1344"/>
                  </a:lnTo>
                  <a:lnTo>
                    <a:pt x="478" y="1328"/>
                  </a:lnTo>
                  <a:lnTo>
                    <a:pt x="478" y="1328"/>
                  </a:lnTo>
                  <a:lnTo>
                    <a:pt x="474" y="1318"/>
                  </a:lnTo>
                  <a:lnTo>
                    <a:pt x="468" y="1308"/>
                  </a:lnTo>
                  <a:lnTo>
                    <a:pt x="460" y="1302"/>
                  </a:lnTo>
                  <a:lnTo>
                    <a:pt x="450" y="1294"/>
                  </a:lnTo>
                  <a:lnTo>
                    <a:pt x="438" y="1290"/>
                  </a:lnTo>
                  <a:lnTo>
                    <a:pt x="424" y="1286"/>
                  </a:lnTo>
                  <a:lnTo>
                    <a:pt x="410" y="1284"/>
                  </a:lnTo>
                  <a:lnTo>
                    <a:pt x="392" y="1282"/>
                  </a:lnTo>
                  <a:lnTo>
                    <a:pt x="358" y="1282"/>
                  </a:lnTo>
                  <a:lnTo>
                    <a:pt x="318" y="1286"/>
                  </a:lnTo>
                  <a:lnTo>
                    <a:pt x="276" y="1292"/>
                  </a:lnTo>
                  <a:lnTo>
                    <a:pt x="234" y="1300"/>
                  </a:lnTo>
                  <a:lnTo>
                    <a:pt x="150" y="1316"/>
                  </a:lnTo>
                  <a:lnTo>
                    <a:pt x="78" y="1332"/>
                  </a:lnTo>
                  <a:lnTo>
                    <a:pt x="48" y="1338"/>
                  </a:lnTo>
                  <a:lnTo>
                    <a:pt x="24" y="1340"/>
                  </a:lnTo>
                  <a:lnTo>
                    <a:pt x="10" y="1340"/>
                  </a:lnTo>
                  <a:lnTo>
                    <a:pt x="4" y="1338"/>
                  </a:lnTo>
                  <a:lnTo>
                    <a:pt x="2" y="1336"/>
                  </a:lnTo>
                  <a:lnTo>
                    <a:pt x="2" y="1336"/>
                  </a:lnTo>
                  <a:lnTo>
                    <a:pt x="0" y="1328"/>
                  </a:lnTo>
                  <a:lnTo>
                    <a:pt x="0" y="1314"/>
                  </a:lnTo>
                  <a:lnTo>
                    <a:pt x="0" y="1282"/>
                  </a:lnTo>
                  <a:lnTo>
                    <a:pt x="2" y="1244"/>
                  </a:lnTo>
                  <a:lnTo>
                    <a:pt x="8" y="1202"/>
                  </a:lnTo>
                  <a:lnTo>
                    <a:pt x="18" y="1128"/>
                  </a:lnTo>
                  <a:lnTo>
                    <a:pt x="24" y="1096"/>
                  </a:lnTo>
                  <a:lnTo>
                    <a:pt x="24" y="1096"/>
                  </a:lnTo>
                  <a:lnTo>
                    <a:pt x="46" y="1096"/>
                  </a:lnTo>
                  <a:lnTo>
                    <a:pt x="104" y="1096"/>
                  </a:lnTo>
                  <a:lnTo>
                    <a:pt x="144" y="1092"/>
                  </a:lnTo>
                  <a:lnTo>
                    <a:pt x="190" y="1088"/>
                  </a:lnTo>
                  <a:lnTo>
                    <a:pt x="244" y="1082"/>
                  </a:lnTo>
                  <a:lnTo>
                    <a:pt x="300" y="1072"/>
                  </a:lnTo>
                  <a:lnTo>
                    <a:pt x="360" y="1060"/>
                  </a:lnTo>
                  <a:lnTo>
                    <a:pt x="424" y="1042"/>
                  </a:lnTo>
                  <a:lnTo>
                    <a:pt x="488" y="1022"/>
                  </a:lnTo>
                  <a:lnTo>
                    <a:pt x="522" y="1008"/>
                  </a:lnTo>
                  <a:lnTo>
                    <a:pt x="554" y="994"/>
                  </a:lnTo>
                  <a:lnTo>
                    <a:pt x="586" y="980"/>
                  </a:lnTo>
                  <a:lnTo>
                    <a:pt x="620" y="964"/>
                  </a:lnTo>
                  <a:lnTo>
                    <a:pt x="652" y="946"/>
                  </a:lnTo>
                  <a:lnTo>
                    <a:pt x="684" y="926"/>
                  </a:lnTo>
                  <a:lnTo>
                    <a:pt x="714" y="904"/>
                  </a:lnTo>
                  <a:lnTo>
                    <a:pt x="746" y="882"/>
                  </a:lnTo>
                  <a:lnTo>
                    <a:pt x="774" y="858"/>
                  </a:lnTo>
                  <a:lnTo>
                    <a:pt x="804" y="832"/>
                  </a:lnTo>
                  <a:lnTo>
                    <a:pt x="804" y="832"/>
                  </a:lnTo>
                  <a:lnTo>
                    <a:pt x="812" y="822"/>
                  </a:lnTo>
                  <a:lnTo>
                    <a:pt x="818" y="814"/>
                  </a:lnTo>
                  <a:lnTo>
                    <a:pt x="822" y="804"/>
                  </a:lnTo>
                  <a:lnTo>
                    <a:pt x="826" y="794"/>
                  </a:lnTo>
                  <a:lnTo>
                    <a:pt x="828" y="784"/>
                  </a:lnTo>
                  <a:lnTo>
                    <a:pt x="828" y="774"/>
                  </a:lnTo>
                  <a:lnTo>
                    <a:pt x="824" y="754"/>
                  </a:lnTo>
                  <a:lnTo>
                    <a:pt x="816" y="734"/>
                  </a:lnTo>
                  <a:lnTo>
                    <a:pt x="804" y="712"/>
                  </a:lnTo>
                  <a:lnTo>
                    <a:pt x="792" y="692"/>
                  </a:lnTo>
                  <a:lnTo>
                    <a:pt x="776" y="672"/>
                  </a:lnTo>
                  <a:lnTo>
                    <a:pt x="746" y="632"/>
                  </a:lnTo>
                  <a:lnTo>
                    <a:pt x="732" y="614"/>
                  </a:lnTo>
                  <a:lnTo>
                    <a:pt x="720" y="596"/>
                  </a:lnTo>
                  <a:lnTo>
                    <a:pt x="712" y="580"/>
                  </a:lnTo>
                  <a:lnTo>
                    <a:pt x="708" y="566"/>
                  </a:lnTo>
                  <a:lnTo>
                    <a:pt x="708" y="560"/>
                  </a:lnTo>
                  <a:lnTo>
                    <a:pt x="710" y="554"/>
                  </a:lnTo>
                  <a:lnTo>
                    <a:pt x="712" y="548"/>
                  </a:lnTo>
                  <a:lnTo>
                    <a:pt x="716" y="544"/>
                  </a:lnTo>
                  <a:lnTo>
                    <a:pt x="716" y="544"/>
                  </a:lnTo>
                  <a:lnTo>
                    <a:pt x="764" y="498"/>
                  </a:lnTo>
                  <a:lnTo>
                    <a:pt x="838" y="426"/>
                  </a:lnTo>
                  <a:lnTo>
                    <a:pt x="1022" y="242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302" y="60"/>
                  </a:lnTo>
                  <a:lnTo>
                    <a:pt x="1394" y="192"/>
                  </a:lnTo>
                  <a:lnTo>
                    <a:pt x="1486" y="328"/>
                  </a:lnTo>
                  <a:lnTo>
                    <a:pt x="1516" y="376"/>
                  </a:lnTo>
                  <a:lnTo>
                    <a:pt x="1524" y="392"/>
                  </a:lnTo>
                  <a:lnTo>
                    <a:pt x="1528" y="400"/>
                  </a:lnTo>
                  <a:lnTo>
                    <a:pt x="1528" y="400"/>
                  </a:lnTo>
                  <a:lnTo>
                    <a:pt x="1524" y="404"/>
                  </a:lnTo>
                  <a:lnTo>
                    <a:pt x="1510" y="410"/>
                  </a:lnTo>
                  <a:lnTo>
                    <a:pt x="1464" y="430"/>
                  </a:lnTo>
                  <a:lnTo>
                    <a:pt x="1318" y="490"/>
                  </a:lnTo>
                  <a:lnTo>
                    <a:pt x="1234" y="526"/>
                  </a:lnTo>
                  <a:lnTo>
                    <a:pt x="1156" y="564"/>
                  </a:lnTo>
                  <a:lnTo>
                    <a:pt x="1120" y="582"/>
                  </a:lnTo>
                  <a:lnTo>
                    <a:pt x="1088" y="602"/>
                  </a:lnTo>
                  <a:lnTo>
                    <a:pt x="1062" y="618"/>
                  </a:lnTo>
                  <a:lnTo>
                    <a:pt x="1042" y="636"/>
                  </a:lnTo>
                  <a:lnTo>
                    <a:pt x="1042" y="636"/>
                  </a:lnTo>
                  <a:close/>
                  <a:moveTo>
                    <a:pt x="430" y="956"/>
                  </a:moveTo>
                  <a:lnTo>
                    <a:pt x="430" y="956"/>
                  </a:lnTo>
                  <a:lnTo>
                    <a:pt x="406" y="954"/>
                  </a:lnTo>
                  <a:lnTo>
                    <a:pt x="384" y="952"/>
                  </a:lnTo>
                  <a:lnTo>
                    <a:pt x="362" y="946"/>
                  </a:lnTo>
                  <a:lnTo>
                    <a:pt x="340" y="938"/>
                  </a:lnTo>
                  <a:lnTo>
                    <a:pt x="320" y="928"/>
                  </a:lnTo>
                  <a:lnTo>
                    <a:pt x="302" y="916"/>
                  </a:lnTo>
                  <a:lnTo>
                    <a:pt x="284" y="904"/>
                  </a:lnTo>
                  <a:lnTo>
                    <a:pt x="268" y="888"/>
                  </a:lnTo>
                  <a:lnTo>
                    <a:pt x="252" y="872"/>
                  </a:lnTo>
                  <a:lnTo>
                    <a:pt x="240" y="854"/>
                  </a:lnTo>
                  <a:lnTo>
                    <a:pt x="228" y="836"/>
                  </a:lnTo>
                  <a:lnTo>
                    <a:pt x="218" y="816"/>
                  </a:lnTo>
                  <a:lnTo>
                    <a:pt x="210" y="794"/>
                  </a:lnTo>
                  <a:lnTo>
                    <a:pt x="204" y="772"/>
                  </a:lnTo>
                  <a:lnTo>
                    <a:pt x="202" y="750"/>
                  </a:lnTo>
                  <a:lnTo>
                    <a:pt x="200" y="726"/>
                  </a:lnTo>
                  <a:lnTo>
                    <a:pt x="200" y="726"/>
                  </a:lnTo>
                  <a:lnTo>
                    <a:pt x="202" y="702"/>
                  </a:lnTo>
                  <a:lnTo>
                    <a:pt x="204" y="680"/>
                  </a:lnTo>
                  <a:lnTo>
                    <a:pt x="210" y="658"/>
                  </a:lnTo>
                  <a:lnTo>
                    <a:pt x="218" y="636"/>
                  </a:lnTo>
                  <a:lnTo>
                    <a:pt x="228" y="616"/>
                  </a:lnTo>
                  <a:lnTo>
                    <a:pt x="240" y="598"/>
                  </a:lnTo>
                  <a:lnTo>
                    <a:pt x="252" y="580"/>
                  </a:lnTo>
                  <a:lnTo>
                    <a:pt x="268" y="564"/>
                  </a:lnTo>
                  <a:lnTo>
                    <a:pt x="284" y="548"/>
                  </a:lnTo>
                  <a:lnTo>
                    <a:pt x="302" y="536"/>
                  </a:lnTo>
                  <a:lnTo>
                    <a:pt x="320" y="524"/>
                  </a:lnTo>
                  <a:lnTo>
                    <a:pt x="340" y="514"/>
                  </a:lnTo>
                  <a:lnTo>
                    <a:pt x="362" y="506"/>
                  </a:lnTo>
                  <a:lnTo>
                    <a:pt x="384" y="500"/>
                  </a:lnTo>
                  <a:lnTo>
                    <a:pt x="406" y="498"/>
                  </a:lnTo>
                  <a:lnTo>
                    <a:pt x="430" y="496"/>
                  </a:lnTo>
                  <a:lnTo>
                    <a:pt x="430" y="496"/>
                  </a:lnTo>
                  <a:lnTo>
                    <a:pt x="454" y="498"/>
                  </a:lnTo>
                  <a:lnTo>
                    <a:pt x="476" y="500"/>
                  </a:lnTo>
                  <a:lnTo>
                    <a:pt x="498" y="506"/>
                  </a:lnTo>
                  <a:lnTo>
                    <a:pt x="520" y="514"/>
                  </a:lnTo>
                  <a:lnTo>
                    <a:pt x="540" y="524"/>
                  </a:lnTo>
                  <a:lnTo>
                    <a:pt x="558" y="536"/>
                  </a:lnTo>
                  <a:lnTo>
                    <a:pt x="576" y="548"/>
                  </a:lnTo>
                  <a:lnTo>
                    <a:pt x="592" y="564"/>
                  </a:lnTo>
                  <a:lnTo>
                    <a:pt x="608" y="580"/>
                  </a:lnTo>
                  <a:lnTo>
                    <a:pt x="620" y="598"/>
                  </a:lnTo>
                  <a:lnTo>
                    <a:pt x="632" y="616"/>
                  </a:lnTo>
                  <a:lnTo>
                    <a:pt x="642" y="636"/>
                  </a:lnTo>
                  <a:lnTo>
                    <a:pt x="650" y="658"/>
                  </a:lnTo>
                  <a:lnTo>
                    <a:pt x="656" y="680"/>
                  </a:lnTo>
                  <a:lnTo>
                    <a:pt x="658" y="702"/>
                  </a:lnTo>
                  <a:lnTo>
                    <a:pt x="660" y="726"/>
                  </a:lnTo>
                  <a:lnTo>
                    <a:pt x="660" y="726"/>
                  </a:lnTo>
                  <a:lnTo>
                    <a:pt x="658" y="750"/>
                  </a:lnTo>
                  <a:lnTo>
                    <a:pt x="656" y="772"/>
                  </a:lnTo>
                  <a:lnTo>
                    <a:pt x="650" y="794"/>
                  </a:lnTo>
                  <a:lnTo>
                    <a:pt x="642" y="816"/>
                  </a:lnTo>
                  <a:lnTo>
                    <a:pt x="632" y="836"/>
                  </a:lnTo>
                  <a:lnTo>
                    <a:pt x="620" y="854"/>
                  </a:lnTo>
                  <a:lnTo>
                    <a:pt x="608" y="872"/>
                  </a:lnTo>
                  <a:lnTo>
                    <a:pt x="592" y="888"/>
                  </a:lnTo>
                  <a:lnTo>
                    <a:pt x="576" y="904"/>
                  </a:lnTo>
                  <a:lnTo>
                    <a:pt x="558" y="916"/>
                  </a:lnTo>
                  <a:lnTo>
                    <a:pt x="540" y="928"/>
                  </a:lnTo>
                  <a:lnTo>
                    <a:pt x="520" y="938"/>
                  </a:lnTo>
                  <a:lnTo>
                    <a:pt x="498" y="946"/>
                  </a:lnTo>
                  <a:lnTo>
                    <a:pt x="476" y="952"/>
                  </a:lnTo>
                  <a:lnTo>
                    <a:pt x="454" y="954"/>
                  </a:lnTo>
                  <a:lnTo>
                    <a:pt x="430" y="956"/>
                  </a:lnTo>
                  <a:lnTo>
                    <a:pt x="430" y="95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1 Título"/>
            <p:cNvSpPr txBox="1">
              <a:spLocks/>
            </p:cNvSpPr>
            <p:nvPr/>
          </p:nvSpPr>
          <p:spPr>
            <a:xfrm>
              <a:off x="3873752" y="4006086"/>
              <a:ext cx="1675453" cy="520128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sz="1600" b="1" dirty="0">
                  <a:solidFill>
                    <a:sysClr val="windowText" lastClr="000000"/>
                  </a:solidFill>
                </a:rPr>
                <a:t>SAMPLE TEXT</a:t>
              </a:r>
              <a:endParaRPr lang="en-US" sz="1600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SEGMENTS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200816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10794</TotalTime>
  <Words>50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CIRCLE SEGMENTS</vt:lpstr>
      <vt:lpstr>CIRCLE SEGMENTS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43</cp:revision>
  <dcterms:created xsi:type="dcterms:W3CDTF">2013-10-09T19:52:03Z</dcterms:created>
  <dcterms:modified xsi:type="dcterms:W3CDTF">2017-04-07T13:02:01Z</dcterms:modified>
</cp:coreProperties>
</file>