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70" r:id="rId2"/>
  </p:sldMasterIdLst>
  <p:notesMasterIdLst>
    <p:notesMasterId r:id="rId5"/>
  </p:notesMasterIdLst>
  <p:sldIdLst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44" autoAdjust="0"/>
    <p:restoredTop sz="94676"/>
  </p:normalViewPr>
  <p:slideViewPr>
    <p:cSldViewPr>
      <p:cViewPr varScale="1">
        <p:scale>
          <a:sx n="106" d="100"/>
          <a:sy n="106" d="100"/>
        </p:scale>
        <p:origin x="96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0782B-F809-4E4F-99B3-C4CAFC17BEDA}" type="datetimeFigureOut">
              <a:rPr lang="en-IN" smtClean="0"/>
              <a:t>19/04/17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69194-9810-4369-B324-C219EA7F181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514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41678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8606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275504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57057C4-F72F-4844-91AC-773509B8481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4499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57057C4-F72F-4844-91AC-773509B84816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10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3036000" y="906994"/>
            <a:ext cx="6120000" cy="5409100"/>
            <a:chOff x="1831945" y="1538137"/>
            <a:chExt cx="5706927" cy="5044012"/>
          </a:xfrm>
        </p:grpSpPr>
        <p:grpSp>
          <p:nvGrpSpPr>
            <p:cNvPr id="4" name="Group 3"/>
            <p:cNvGrpSpPr/>
            <p:nvPr/>
          </p:nvGrpSpPr>
          <p:grpSpPr>
            <a:xfrm>
              <a:off x="1831945" y="1538137"/>
              <a:ext cx="5706927" cy="5044012"/>
              <a:chOff x="5853823" y="880151"/>
              <a:chExt cx="2407356" cy="21277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5" name="Group 19"/>
              <p:cNvGrpSpPr/>
              <p:nvPr/>
            </p:nvGrpSpPr>
            <p:grpSpPr>
              <a:xfrm>
                <a:off x="6012543" y="880151"/>
                <a:ext cx="1840603" cy="1124857"/>
                <a:chOff x="6012543" y="880151"/>
                <a:chExt cx="1840603" cy="1124857"/>
              </a:xfrm>
            </p:grpSpPr>
            <p:sp>
              <p:nvSpPr>
                <p:cNvPr id="10" name="Freeform 9"/>
                <p:cNvSpPr/>
                <p:nvPr/>
              </p:nvSpPr>
              <p:spPr>
                <a:xfrm>
                  <a:off x="6012543" y="979714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1" name="Freeform 10"/>
                <p:cNvSpPr/>
                <p:nvPr/>
              </p:nvSpPr>
              <p:spPr>
                <a:xfrm rot="4294135">
                  <a:off x="6866174" y="1018037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grpSp>
            <p:nvGrpSpPr>
              <p:cNvPr id="6" name="Group 20"/>
              <p:cNvGrpSpPr/>
              <p:nvPr/>
            </p:nvGrpSpPr>
            <p:grpSpPr>
              <a:xfrm rot="8574990">
                <a:off x="6433042" y="1883014"/>
                <a:ext cx="1828137" cy="1124857"/>
                <a:chOff x="6033025" y="899671"/>
                <a:chExt cx="1828137" cy="1124857"/>
              </a:xfrm>
            </p:grpSpPr>
            <p:sp>
              <p:nvSpPr>
                <p:cNvPr id="8" name="Freeform 7"/>
                <p:cNvSpPr/>
                <p:nvPr/>
              </p:nvSpPr>
              <p:spPr>
                <a:xfrm>
                  <a:off x="6033025" y="981380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9" name="Freeform 8"/>
                <p:cNvSpPr/>
                <p:nvPr/>
              </p:nvSpPr>
              <p:spPr>
                <a:xfrm rot="4438442">
                  <a:off x="6874190" y="1037557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7" name="Freeform 6"/>
              <p:cNvSpPr/>
              <p:nvPr/>
            </p:nvSpPr>
            <p:spPr>
              <a:xfrm rot="17239399">
                <a:off x="5715937" y="1780674"/>
                <a:ext cx="1124857" cy="849086"/>
              </a:xfrm>
              <a:custGeom>
                <a:avLst/>
                <a:gdLst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4857" h="849086">
                    <a:moveTo>
                      <a:pt x="0" y="671286"/>
                    </a:moveTo>
                    <a:cubicBezTo>
                      <a:pt x="28036" y="555119"/>
                      <a:pt x="317511" y="6724"/>
                      <a:pt x="957943" y="0"/>
                    </a:cubicBezTo>
                    <a:lnTo>
                      <a:pt x="1124857" y="283029"/>
                    </a:lnTo>
                    <a:lnTo>
                      <a:pt x="950686" y="587829"/>
                    </a:lnTo>
                    <a:cubicBezTo>
                      <a:pt x="801544" y="577531"/>
                      <a:pt x="624773" y="675120"/>
                      <a:pt x="551543" y="849086"/>
                    </a:cubicBezTo>
                    <a:lnTo>
                      <a:pt x="333828" y="595086"/>
                    </a:lnTo>
                    <a:lnTo>
                      <a:pt x="0" y="67128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149772" y="2216912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This is an example text. You can edit it.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83985" y="201308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292080" y="2622099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This is an example text. You can edit it.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1940" y="207304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797004" y="5550331"/>
              <a:ext cx="9369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This is an example text. You can edit it.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23882" y="5310283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454868" y="4701048"/>
              <a:ext cx="1223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This is an example text. You can edit it.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883134" y="4119100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124568" y="4005064"/>
              <a:ext cx="1223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This is an example text. You can edit it.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14702" y="3404976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724442" y="3827846"/>
              <a:ext cx="160653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2800" b="1" dirty="0"/>
                <a:t>EXAMPLE</a:t>
              </a:r>
            </a:p>
            <a:p>
              <a:pPr algn="ctr"/>
              <a:r>
                <a:rPr lang="en-IN" sz="2800" b="1" dirty="0"/>
                <a:t>TEXT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CIRCULAR ARROWS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242538" y="906994"/>
            <a:ext cx="5706927" cy="5044012"/>
            <a:chOff x="1831945" y="1538137"/>
            <a:chExt cx="5706927" cy="5044012"/>
          </a:xfrm>
        </p:grpSpPr>
        <p:grpSp>
          <p:nvGrpSpPr>
            <p:cNvPr id="4" name="Group 3"/>
            <p:cNvGrpSpPr/>
            <p:nvPr/>
          </p:nvGrpSpPr>
          <p:grpSpPr>
            <a:xfrm>
              <a:off x="1831945" y="1538137"/>
              <a:ext cx="5706927" cy="5044012"/>
              <a:chOff x="5853823" y="880151"/>
              <a:chExt cx="2407356" cy="21277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5" name="Group 19"/>
              <p:cNvGrpSpPr/>
              <p:nvPr/>
            </p:nvGrpSpPr>
            <p:grpSpPr>
              <a:xfrm>
                <a:off x="6012543" y="880151"/>
                <a:ext cx="1840603" cy="1124857"/>
                <a:chOff x="6012543" y="880151"/>
                <a:chExt cx="1840603" cy="1124857"/>
              </a:xfrm>
            </p:grpSpPr>
            <p:sp>
              <p:nvSpPr>
                <p:cNvPr id="10" name="Freeform 9"/>
                <p:cNvSpPr/>
                <p:nvPr/>
              </p:nvSpPr>
              <p:spPr>
                <a:xfrm>
                  <a:off x="6012543" y="979714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Freeform 10"/>
                <p:cNvSpPr/>
                <p:nvPr/>
              </p:nvSpPr>
              <p:spPr>
                <a:xfrm rot="4294135">
                  <a:off x="6866174" y="1018037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" name="Group 20"/>
              <p:cNvGrpSpPr/>
              <p:nvPr/>
            </p:nvGrpSpPr>
            <p:grpSpPr>
              <a:xfrm rot="8574990">
                <a:off x="6433042" y="1883014"/>
                <a:ext cx="1828137" cy="1124857"/>
                <a:chOff x="6033025" y="899671"/>
                <a:chExt cx="1828137" cy="1124857"/>
              </a:xfrm>
            </p:grpSpPr>
            <p:sp>
              <p:nvSpPr>
                <p:cNvPr id="8" name="Freeform 7"/>
                <p:cNvSpPr/>
                <p:nvPr/>
              </p:nvSpPr>
              <p:spPr>
                <a:xfrm>
                  <a:off x="6033025" y="981380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" name="Freeform 8"/>
                <p:cNvSpPr/>
                <p:nvPr/>
              </p:nvSpPr>
              <p:spPr>
                <a:xfrm rot="4438442">
                  <a:off x="6874190" y="1037557"/>
                  <a:ext cx="1124857" cy="849086"/>
                </a:xfrm>
                <a:custGeom>
                  <a:avLst/>
                  <a:gdLst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  <a:gd name="connsiteX0" fmla="*/ 0 w 1124857"/>
                    <a:gd name="connsiteY0" fmla="*/ 671286 h 849086"/>
                    <a:gd name="connsiteX1" fmla="*/ 957943 w 1124857"/>
                    <a:gd name="connsiteY1" fmla="*/ 0 h 849086"/>
                    <a:gd name="connsiteX2" fmla="*/ 1124857 w 1124857"/>
                    <a:gd name="connsiteY2" fmla="*/ 283029 h 849086"/>
                    <a:gd name="connsiteX3" fmla="*/ 950686 w 1124857"/>
                    <a:gd name="connsiteY3" fmla="*/ 587829 h 849086"/>
                    <a:gd name="connsiteX4" fmla="*/ 551543 w 1124857"/>
                    <a:gd name="connsiteY4" fmla="*/ 849086 h 849086"/>
                    <a:gd name="connsiteX5" fmla="*/ 333828 w 1124857"/>
                    <a:gd name="connsiteY5" fmla="*/ 595086 h 849086"/>
                    <a:gd name="connsiteX6" fmla="*/ 0 w 1124857"/>
                    <a:gd name="connsiteY6" fmla="*/ 671286 h 84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4857" h="849086">
                      <a:moveTo>
                        <a:pt x="0" y="671286"/>
                      </a:moveTo>
                      <a:cubicBezTo>
                        <a:pt x="28036" y="555119"/>
                        <a:pt x="317511" y="6724"/>
                        <a:pt x="957943" y="0"/>
                      </a:cubicBezTo>
                      <a:lnTo>
                        <a:pt x="1124857" y="283029"/>
                      </a:lnTo>
                      <a:lnTo>
                        <a:pt x="950686" y="587829"/>
                      </a:lnTo>
                      <a:cubicBezTo>
                        <a:pt x="801544" y="577531"/>
                        <a:pt x="624773" y="675120"/>
                        <a:pt x="551543" y="849086"/>
                      </a:cubicBezTo>
                      <a:lnTo>
                        <a:pt x="333828" y="595086"/>
                      </a:lnTo>
                      <a:lnTo>
                        <a:pt x="0" y="67128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" name="Freeform 6"/>
              <p:cNvSpPr/>
              <p:nvPr/>
            </p:nvSpPr>
            <p:spPr>
              <a:xfrm rot="17239399">
                <a:off x="5715937" y="1780674"/>
                <a:ext cx="1124857" cy="849086"/>
              </a:xfrm>
              <a:custGeom>
                <a:avLst/>
                <a:gdLst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  <a:gd name="connsiteX0" fmla="*/ 0 w 1124857"/>
                  <a:gd name="connsiteY0" fmla="*/ 671286 h 849086"/>
                  <a:gd name="connsiteX1" fmla="*/ 957943 w 1124857"/>
                  <a:gd name="connsiteY1" fmla="*/ 0 h 849086"/>
                  <a:gd name="connsiteX2" fmla="*/ 1124857 w 1124857"/>
                  <a:gd name="connsiteY2" fmla="*/ 283029 h 849086"/>
                  <a:gd name="connsiteX3" fmla="*/ 950686 w 1124857"/>
                  <a:gd name="connsiteY3" fmla="*/ 587829 h 849086"/>
                  <a:gd name="connsiteX4" fmla="*/ 551543 w 1124857"/>
                  <a:gd name="connsiteY4" fmla="*/ 849086 h 849086"/>
                  <a:gd name="connsiteX5" fmla="*/ 333828 w 1124857"/>
                  <a:gd name="connsiteY5" fmla="*/ 595086 h 849086"/>
                  <a:gd name="connsiteX6" fmla="*/ 0 w 1124857"/>
                  <a:gd name="connsiteY6" fmla="*/ 671286 h 84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4857" h="849086">
                    <a:moveTo>
                      <a:pt x="0" y="671286"/>
                    </a:moveTo>
                    <a:cubicBezTo>
                      <a:pt x="28036" y="555119"/>
                      <a:pt x="317511" y="6724"/>
                      <a:pt x="957943" y="0"/>
                    </a:cubicBezTo>
                    <a:lnTo>
                      <a:pt x="1124857" y="283029"/>
                    </a:lnTo>
                    <a:lnTo>
                      <a:pt x="950686" y="587829"/>
                    </a:lnTo>
                    <a:cubicBezTo>
                      <a:pt x="801544" y="577531"/>
                      <a:pt x="624773" y="675120"/>
                      <a:pt x="551543" y="849086"/>
                    </a:cubicBezTo>
                    <a:lnTo>
                      <a:pt x="333828" y="595086"/>
                    </a:lnTo>
                    <a:lnTo>
                      <a:pt x="0" y="67128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149772" y="2216912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prstClr val="white"/>
                  </a:solidFill>
                </a:rPr>
                <a:t>This is an example text. You can edit it.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83985" y="201308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prstClr val="white"/>
                  </a:solidFill>
                </a:rPr>
                <a:t>01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292080" y="2622099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prstClr val="white"/>
                  </a:solidFill>
                </a:rPr>
                <a:t>This is an example text. You can edit it.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1940" y="207304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prstClr val="white"/>
                  </a:solidFill>
                </a:rPr>
                <a:t>02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797004" y="5550331"/>
              <a:ext cx="9369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prstClr val="white"/>
                  </a:solidFill>
                </a:rPr>
                <a:t>This is an example text. You can edit it.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23882" y="5310283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prstClr val="white"/>
                  </a:solidFill>
                </a:rPr>
                <a:t>04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454868" y="4701048"/>
              <a:ext cx="1223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prstClr val="white"/>
                  </a:solidFill>
                </a:rPr>
                <a:t>This is an example text. You can edit it.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883134" y="4119100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prstClr val="white"/>
                  </a:solidFill>
                </a:rPr>
                <a:t>03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124568" y="4005064"/>
              <a:ext cx="1223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prstClr val="white"/>
                  </a:solidFill>
                </a:rPr>
                <a:t>This is an example text. You can edit it.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14702" y="3404976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4000" b="1" dirty="0">
                  <a:solidFill>
                    <a:prstClr val="white"/>
                  </a:solidFill>
                </a:rPr>
                <a:t>05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724442" y="3827846"/>
              <a:ext cx="160653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prstClr val="black"/>
                  </a:solidFill>
                </a:rPr>
                <a:t>EXAMPLE</a:t>
              </a:r>
            </a:p>
            <a:p>
              <a:pPr algn="ctr"/>
              <a:r>
                <a:rPr lang="en-IN" sz="2800" b="1" dirty="0">
                  <a:solidFill>
                    <a:prstClr val="black"/>
                  </a:solidFill>
                </a:rPr>
                <a:t>TEXT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CIRCULAR ARROWS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93443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416</TotalTime>
  <Words>138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CIRCULAR ARROWS</vt:lpstr>
      <vt:lpstr>CIRCULAR ARROWS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12</cp:revision>
  <dcterms:created xsi:type="dcterms:W3CDTF">2015-04-13T01:59:43Z</dcterms:created>
  <dcterms:modified xsi:type="dcterms:W3CDTF">2017-04-19T06:54:14Z</dcterms:modified>
</cp:coreProperties>
</file>