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66" r:id="rId3"/>
    <p:sldId id="36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73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KNOWLEDGE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Importance of Knowledge Management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901068" y="1353829"/>
            <a:ext cx="7341864" cy="5135380"/>
            <a:chOff x="997234" y="1353829"/>
            <a:chExt cx="7341864" cy="5135380"/>
          </a:xfrm>
        </p:grpSpPr>
        <p:sp>
          <p:nvSpPr>
            <p:cNvPr id="56" name="TextBox 55"/>
            <p:cNvSpPr txBox="1"/>
            <p:nvPr/>
          </p:nvSpPr>
          <p:spPr>
            <a:xfrm>
              <a:off x="3614058" y="2660114"/>
              <a:ext cx="17997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Knowledge Management</a:t>
              </a: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3293157" y="3791858"/>
              <a:ext cx="2510064" cy="2510064"/>
              <a:chOff x="1652361" y="651561"/>
              <a:chExt cx="2510064" cy="2510064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4" name="Oval 63"/>
              <p:cNvSpPr/>
              <p:nvPr/>
            </p:nvSpPr>
            <p:spPr>
              <a:xfrm>
                <a:off x="1652361" y="651561"/>
                <a:ext cx="2510064" cy="2510064"/>
              </a:xfrm>
              <a:prstGeom prst="ellipse">
                <a:avLst/>
              </a:prstGeom>
              <a:solidFill>
                <a:schemeClr val="bg1"/>
              </a:solidFill>
              <a:ln w="47625" cap="flat" cmpd="sng" algn="ctr">
                <a:solidFill>
                  <a:srgbClr val="47555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1750786" y="749986"/>
                <a:ext cx="2313214" cy="2313214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Technology</a:t>
                </a:r>
              </a:p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The application of scientific knowledge for practical purpose especially in industry.</a:t>
                </a:r>
              </a:p>
            </p:txBody>
          </p:sp>
        </p:grpSp>
        <p:sp>
          <p:nvSpPr>
            <p:cNvPr id="68" name="Oval 67"/>
            <p:cNvSpPr/>
            <p:nvPr/>
          </p:nvSpPr>
          <p:spPr>
            <a:xfrm>
              <a:off x="4262477" y="5917785"/>
              <a:ext cx="571424" cy="5714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4404954" y="6062155"/>
              <a:ext cx="270421" cy="282683"/>
              <a:chOff x="12219024" y="6196475"/>
              <a:chExt cx="270421" cy="282683"/>
            </a:xfrm>
            <a:effectLst/>
          </p:grpSpPr>
          <p:sp>
            <p:nvSpPr>
              <p:cNvPr id="81" name="Freeform 80"/>
              <p:cNvSpPr/>
              <p:nvPr/>
            </p:nvSpPr>
            <p:spPr>
              <a:xfrm>
                <a:off x="12359308" y="6357714"/>
                <a:ext cx="0" cy="121444"/>
              </a:xfrm>
              <a:custGeom>
                <a:avLst/>
                <a:gdLst>
                  <a:gd name="connsiteX0" fmla="*/ 0 w 0"/>
                  <a:gd name="connsiteY0" fmla="*/ 0 h 121444"/>
                  <a:gd name="connsiteX1" fmla="*/ 0 w 0"/>
                  <a:gd name="connsiteY1" fmla="*/ 121444 h 1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21444">
                    <a:moveTo>
                      <a:pt x="0" y="0"/>
                    </a:moveTo>
                    <a:lnTo>
                      <a:pt x="0" y="121444"/>
                    </a:lnTo>
                  </a:path>
                </a:pathLst>
              </a:cu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grpSp>
            <p:nvGrpSpPr>
              <p:cNvPr id="82" name="Group 81"/>
              <p:cNvGrpSpPr/>
              <p:nvPr/>
            </p:nvGrpSpPr>
            <p:grpSpPr>
              <a:xfrm>
                <a:off x="12269027" y="6196475"/>
                <a:ext cx="220418" cy="220418"/>
                <a:chOff x="12269027" y="6196475"/>
                <a:chExt cx="220418" cy="220418"/>
              </a:xfrm>
            </p:grpSpPr>
            <p:sp>
              <p:nvSpPr>
                <p:cNvPr id="88" name="Arc 87"/>
                <p:cNvSpPr/>
                <p:nvPr/>
              </p:nvSpPr>
              <p:spPr>
                <a:xfrm rot="3248503">
                  <a:off x="12287249" y="6247154"/>
                  <a:ext cx="123824" cy="123824"/>
                </a:xfrm>
                <a:prstGeom prst="arc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Arc 88"/>
                <p:cNvSpPr/>
                <p:nvPr/>
              </p:nvSpPr>
              <p:spPr>
                <a:xfrm rot="3248503">
                  <a:off x="12277823" y="6217957"/>
                  <a:ext cx="172692" cy="172692"/>
                </a:xfrm>
                <a:prstGeom prst="arc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Arc 89"/>
                <p:cNvSpPr/>
                <p:nvPr/>
              </p:nvSpPr>
              <p:spPr>
                <a:xfrm rot="3248503">
                  <a:off x="12269027" y="6196475"/>
                  <a:ext cx="220418" cy="220418"/>
                </a:xfrm>
                <a:prstGeom prst="arc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3" name="Group 82"/>
              <p:cNvGrpSpPr/>
              <p:nvPr/>
            </p:nvGrpSpPr>
            <p:grpSpPr>
              <a:xfrm flipH="1">
                <a:off x="12219024" y="6196475"/>
                <a:ext cx="220418" cy="220418"/>
                <a:chOff x="12269027" y="6196475"/>
                <a:chExt cx="220418" cy="220418"/>
              </a:xfrm>
            </p:grpSpPr>
            <p:sp>
              <p:nvSpPr>
                <p:cNvPr id="85" name="Arc 84"/>
                <p:cNvSpPr/>
                <p:nvPr/>
              </p:nvSpPr>
              <p:spPr>
                <a:xfrm rot="3248503">
                  <a:off x="12287249" y="6247154"/>
                  <a:ext cx="123824" cy="123824"/>
                </a:xfrm>
                <a:prstGeom prst="arc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Arc 85"/>
                <p:cNvSpPr/>
                <p:nvPr/>
              </p:nvSpPr>
              <p:spPr>
                <a:xfrm rot="3248503">
                  <a:off x="12277823" y="6217957"/>
                  <a:ext cx="172692" cy="172692"/>
                </a:xfrm>
                <a:prstGeom prst="arc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Arc 86"/>
                <p:cNvSpPr/>
                <p:nvPr/>
              </p:nvSpPr>
              <p:spPr>
                <a:xfrm rot="3248503">
                  <a:off x="12269027" y="6196475"/>
                  <a:ext cx="220418" cy="220418"/>
                </a:xfrm>
                <a:prstGeom prst="arc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4" name="Oval 83"/>
              <p:cNvSpPr/>
              <p:nvPr/>
            </p:nvSpPr>
            <p:spPr>
              <a:xfrm>
                <a:off x="12336446" y="6290066"/>
                <a:ext cx="45719" cy="45719"/>
              </a:xfrm>
              <a:prstGeom prst="ellipse">
                <a:avLst/>
              </a:prstGeom>
              <a:solidFill>
                <a:sysClr val="windowText" lastClr="0000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630730" y="1353829"/>
              <a:ext cx="2708368" cy="2510064"/>
              <a:chOff x="5846990" y="651561"/>
              <a:chExt cx="2708368" cy="2510064"/>
            </a:xfrm>
          </p:grpSpPr>
          <p:grpSp>
            <p:nvGrpSpPr>
              <p:cNvPr id="57" name="Group 56"/>
              <p:cNvGrpSpPr/>
              <p:nvPr/>
            </p:nvGrpSpPr>
            <p:grpSpPr>
              <a:xfrm>
                <a:off x="5846990" y="651561"/>
                <a:ext cx="2510064" cy="2510064"/>
                <a:chOff x="1652361" y="651561"/>
                <a:chExt cx="2510064" cy="2510064"/>
              </a:xfrm>
            </p:grpSpPr>
            <p:sp>
              <p:nvSpPr>
                <p:cNvPr id="58" name="Oval 57"/>
                <p:cNvSpPr/>
                <p:nvPr/>
              </p:nvSpPr>
              <p:spPr>
                <a:xfrm>
                  <a:off x="1652361" y="651561"/>
                  <a:ext cx="2510064" cy="2510064"/>
                </a:xfrm>
                <a:prstGeom prst="ellipse">
                  <a:avLst/>
                </a:prstGeom>
                <a:noFill/>
                <a:ln w="47625" cap="flat" cmpd="sng" algn="ctr">
                  <a:solidFill>
                    <a:srgbClr val="4B4A4A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1750786" y="749986"/>
                  <a:ext cx="2313214" cy="2313214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  <a:t>Organizational Culture</a:t>
                  </a:r>
                </a:p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  <a:t>A system of shared assumptions, values, &amp; beliefs, which governs how people behave in organizations</a:t>
                  </a:r>
                </a:p>
              </p:txBody>
            </p:sp>
          </p:grpSp>
          <p:sp>
            <p:nvSpPr>
              <p:cNvPr id="67" name="Oval 66"/>
              <p:cNvSpPr/>
              <p:nvPr/>
            </p:nvSpPr>
            <p:spPr>
              <a:xfrm>
                <a:off x="7983934" y="1147321"/>
                <a:ext cx="571424" cy="57142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grpSp>
            <p:nvGrpSpPr>
              <p:cNvPr id="91" name="Group 90"/>
              <p:cNvGrpSpPr/>
              <p:nvPr/>
            </p:nvGrpSpPr>
            <p:grpSpPr>
              <a:xfrm>
                <a:off x="8074465" y="1305687"/>
                <a:ext cx="404497" cy="255768"/>
                <a:chOff x="14708076" y="1746863"/>
                <a:chExt cx="404497" cy="255768"/>
              </a:xfrm>
              <a:solidFill>
                <a:sysClr val="window" lastClr="FFFFFF"/>
              </a:solidFill>
            </p:grpSpPr>
            <p:grpSp>
              <p:nvGrpSpPr>
                <p:cNvPr id="92" name="Group 91"/>
                <p:cNvGrpSpPr/>
                <p:nvPr/>
              </p:nvGrpSpPr>
              <p:grpSpPr>
                <a:xfrm>
                  <a:off x="14831905" y="1782805"/>
                  <a:ext cx="159252" cy="219826"/>
                  <a:chOff x="12111181" y="1828203"/>
                  <a:chExt cx="889000" cy="1227137"/>
                </a:xfrm>
                <a:grpFill/>
              </p:grpSpPr>
              <p:sp>
                <p:nvSpPr>
                  <p:cNvPr id="101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12293746" y="1828203"/>
                    <a:ext cx="523875" cy="522287"/>
                  </a:xfrm>
                  <a:prstGeom prst="ellipse">
                    <a:avLst/>
                  </a:pr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2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12111181" y="2366366"/>
                    <a:ext cx="889000" cy="688974"/>
                  </a:xfrm>
                  <a:custGeom>
                    <a:avLst/>
                    <a:gdLst>
                      <a:gd name="T0" fmla="*/ 146 w 234"/>
                      <a:gd name="T1" fmla="*/ 0 h 182"/>
                      <a:gd name="T2" fmla="*/ 88 w 234"/>
                      <a:gd name="T3" fmla="*/ 0 h 182"/>
                      <a:gd name="T4" fmla="*/ 0 w 234"/>
                      <a:gd name="T5" fmla="*/ 89 h 182"/>
                      <a:gd name="T6" fmla="*/ 0 w 234"/>
                      <a:gd name="T7" fmla="*/ 160 h 182"/>
                      <a:gd name="T8" fmla="*/ 0 w 234"/>
                      <a:gd name="T9" fmla="*/ 161 h 182"/>
                      <a:gd name="T10" fmla="*/ 5 w 234"/>
                      <a:gd name="T11" fmla="*/ 163 h 182"/>
                      <a:gd name="T12" fmla="*/ 125 w 234"/>
                      <a:gd name="T13" fmla="*/ 182 h 182"/>
                      <a:gd name="T14" fmla="*/ 229 w 234"/>
                      <a:gd name="T15" fmla="*/ 162 h 182"/>
                      <a:gd name="T16" fmla="*/ 234 w 234"/>
                      <a:gd name="T17" fmla="*/ 160 h 182"/>
                      <a:gd name="T18" fmla="*/ 234 w 234"/>
                      <a:gd name="T19" fmla="*/ 160 h 182"/>
                      <a:gd name="T20" fmla="*/ 234 w 234"/>
                      <a:gd name="T21" fmla="*/ 89 h 182"/>
                      <a:gd name="T22" fmla="*/ 146 w 234"/>
                      <a:gd name="T23" fmla="*/ 0 h 182"/>
                      <a:gd name="T24" fmla="*/ 131 w 234"/>
                      <a:gd name="T25" fmla="*/ 139 h 182"/>
                      <a:gd name="T26" fmla="*/ 118 w 234"/>
                      <a:gd name="T27" fmla="*/ 158 h 182"/>
                      <a:gd name="T28" fmla="*/ 117 w 234"/>
                      <a:gd name="T29" fmla="*/ 158 h 182"/>
                      <a:gd name="T30" fmla="*/ 117 w 234"/>
                      <a:gd name="T31" fmla="*/ 158 h 182"/>
                      <a:gd name="T32" fmla="*/ 117 w 234"/>
                      <a:gd name="T33" fmla="*/ 158 h 182"/>
                      <a:gd name="T34" fmla="*/ 105 w 234"/>
                      <a:gd name="T35" fmla="*/ 139 h 182"/>
                      <a:gd name="T36" fmla="*/ 105 w 234"/>
                      <a:gd name="T37" fmla="*/ 138 h 182"/>
                      <a:gd name="T38" fmla="*/ 111 w 234"/>
                      <a:gd name="T39" fmla="*/ 49 h 182"/>
                      <a:gd name="T40" fmla="*/ 111 w 234"/>
                      <a:gd name="T41" fmla="*/ 48 h 182"/>
                      <a:gd name="T42" fmla="*/ 124 w 234"/>
                      <a:gd name="T43" fmla="*/ 48 h 182"/>
                      <a:gd name="T44" fmla="*/ 124 w 234"/>
                      <a:gd name="T45" fmla="*/ 49 h 182"/>
                      <a:gd name="T46" fmla="*/ 131 w 234"/>
                      <a:gd name="T47" fmla="*/ 138 h 182"/>
                      <a:gd name="T48" fmla="*/ 131 w 234"/>
                      <a:gd name="T49" fmla="*/ 139 h 182"/>
                      <a:gd name="T50" fmla="*/ 125 w 234"/>
                      <a:gd name="T51" fmla="*/ 45 h 182"/>
                      <a:gd name="T52" fmla="*/ 110 w 234"/>
                      <a:gd name="T53" fmla="*/ 45 h 182"/>
                      <a:gd name="T54" fmla="*/ 98 w 234"/>
                      <a:gd name="T55" fmla="*/ 19 h 182"/>
                      <a:gd name="T56" fmla="*/ 102 w 234"/>
                      <a:gd name="T57" fmla="*/ 15 h 182"/>
                      <a:gd name="T58" fmla="*/ 133 w 234"/>
                      <a:gd name="T59" fmla="*/ 15 h 182"/>
                      <a:gd name="T60" fmla="*/ 137 w 234"/>
                      <a:gd name="T61" fmla="*/ 19 h 182"/>
                      <a:gd name="T62" fmla="*/ 125 w 234"/>
                      <a:gd name="T63" fmla="*/ 45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34" h="182">
                        <a:moveTo>
                          <a:pt x="146" y="0"/>
                        </a:moveTo>
                        <a:cubicBezTo>
                          <a:pt x="88" y="0"/>
                          <a:pt x="88" y="0"/>
                          <a:pt x="88" y="0"/>
                        </a:cubicBezTo>
                        <a:cubicBezTo>
                          <a:pt x="39" y="0"/>
                          <a:pt x="0" y="40"/>
                          <a:pt x="0" y="89"/>
                        </a:cubicBezTo>
                        <a:cubicBezTo>
                          <a:pt x="0" y="160"/>
                          <a:pt x="0" y="160"/>
                          <a:pt x="0" y="160"/>
                        </a:cubicBezTo>
                        <a:cubicBezTo>
                          <a:pt x="0" y="161"/>
                          <a:pt x="0" y="161"/>
                          <a:pt x="0" y="161"/>
                        </a:cubicBezTo>
                        <a:cubicBezTo>
                          <a:pt x="5" y="163"/>
                          <a:pt x="5" y="163"/>
                          <a:pt x="5" y="163"/>
                        </a:cubicBezTo>
                        <a:cubicBezTo>
                          <a:pt x="51" y="177"/>
                          <a:pt x="91" y="182"/>
                          <a:pt x="125" y="182"/>
                        </a:cubicBezTo>
                        <a:cubicBezTo>
                          <a:pt x="189" y="182"/>
                          <a:pt x="227" y="164"/>
                          <a:pt x="229" y="162"/>
                        </a:cubicBezTo>
                        <a:cubicBezTo>
                          <a:pt x="234" y="160"/>
                          <a:pt x="234" y="160"/>
                          <a:pt x="234" y="160"/>
                        </a:cubicBezTo>
                        <a:cubicBezTo>
                          <a:pt x="234" y="160"/>
                          <a:pt x="234" y="160"/>
                          <a:pt x="234" y="160"/>
                        </a:cubicBezTo>
                        <a:cubicBezTo>
                          <a:pt x="234" y="89"/>
                          <a:pt x="234" y="89"/>
                          <a:pt x="234" y="89"/>
                        </a:cubicBezTo>
                        <a:cubicBezTo>
                          <a:pt x="234" y="40"/>
                          <a:pt x="195" y="0"/>
                          <a:pt x="146" y="0"/>
                        </a:cubicBezTo>
                        <a:close/>
                        <a:moveTo>
                          <a:pt x="131" y="139"/>
                        </a:moveTo>
                        <a:cubicBezTo>
                          <a:pt x="118" y="158"/>
                          <a:pt x="118" y="158"/>
                          <a:pt x="118" y="158"/>
                        </a:cubicBezTo>
                        <a:cubicBezTo>
                          <a:pt x="118" y="158"/>
                          <a:pt x="118" y="158"/>
                          <a:pt x="117" y="158"/>
                        </a:cubicBezTo>
                        <a:cubicBezTo>
                          <a:pt x="117" y="158"/>
                          <a:pt x="117" y="158"/>
                          <a:pt x="117" y="158"/>
                        </a:cubicBezTo>
                        <a:cubicBezTo>
                          <a:pt x="117" y="158"/>
                          <a:pt x="117" y="158"/>
                          <a:pt x="117" y="158"/>
                        </a:cubicBezTo>
                        <a:cubicBezTo>
                          <a:pt x="105" y="139"/>
                          <a:pt x="105" y="139"/>
                          <a:pt x="105" y="139"/>
                        </a:cubicBezTo>
                        <a:cubicBezTo>
                          <a:pt x="105" y="139"/>
                          <a:pt x="105" y="139"/>
                          <a:pt x="105" y="138"/>
                        </a:cubicBezTo>
                        <a:cubicBezTo>
                          <a:pt x="111" y="49"/>
                          <a:pt x="111" y="49"/>
                          <a:pt x="111" y="49"/>
                        </a:cubicBezTo>
                        <a:cubicBezTo>
                          <a:pt x="111" y="48"/>
                          <a:pt x="111" y="48"/>
                          <a:pt x="111" y="48"/>
                        </a:cubicBezTo>
                        <a:cubicBezTo>
                          <a:pt x="124" y="48"/>
                          <a:pt x="124" y="48"/>
                          <a:pt x="124" y="48"/>
                        </a:cubicBezTo>
                        <a:cubicBezTo>
                          <a:pt x="124" y="48"/>
                          <a:pt x="124" y="48"/>
                          <a:pt x="124" y="49"/>
                        </a:cubicBezTo>
                        <a:cubicBezTo>
                          <a:pt x="131" y="138"/>
                          <a:pt x="131" y="138"/>
                          <a:pt x="131" y="138"/>
                        </a:cubicBezTo>
                        <a:cubicBezTo>
                          <a:pt x="131" y="139"/>
                          <a:pt x="131" y="139"/>
                          <a:pt x="131" y="139"/>
                        </a:cubicBezTo>
                        <a:close/>
                        <a:moveTo>
                          <a:pt x="125" y="45"/>
                        </a:moveTo>
                        <a:cubicBezTo>
                          <a:pt x="110" y="45"/>
                          <a:pt x="110" y="45"/>
                          <a:pt x="110" y="45"/>
                        </a:cubicBezTo>
                        <a:cubicBezTo>
                          <a:pt x="98" y="19"/>
                          <a:pt x="98" y="19"/>
                          <a:pt x="98" y="19"/>
                        </a:cubicBezTo>
                        <a:cubicBezTo>
                          <a:pt x="98" y="17"/>
                          <a:pt x="100" y="15"/>
                          <a:pt x="102" y="15"/>
                        </a:cubicBezTo>
                        <a:cubicBezTo>
                          <a:pt x="133" y="15"/>
                          <a:pt x="133" y="15"/>
                          <a:pt x="133" y="15"/>
                        </a:cubicBezTo>
                        <a:cubicBezTo>
                          <a:pt x="135" y="15"/>
                          <a:pt x="137" y="17"/>
                          <a:pt x="137" y="19"/>
                        </a:cubicBezTo>
                        <a:lnTo>
                          <a:pt x="125" y="45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3" name="Rectangle 102"/>
                  <p:cNvSpPr/>
                  <p:nvPr/>
                </p:nvSpPr>
                <p:spPr>
                  <a:xfrm>
                    <a:off x="12435605" y="2402461"/>
                    <a:ext cx="245344" cy="606423"/>
                  </a:xfrm>
                  <a:prstGeom prst="rect">
                    <a:avLst/>
                  </a:pr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93" name="Group 92"/>
                <p:cNvGrpSpPr/>
                <p:nvPr/>
              </p:nvGrpSpPr>
              <p:grpSpPr>
                <a:xfrm>
                  <a:off x="14972709" y="1746863"/>
                  <a:ext cx="139864" cy="193062"/>
                  <a:chOff x="12292809" y="1708568"/>
                  <a:chExt cx="889000" cy="1227138"/>
                </a:xfrm>
                <a:grpFill/>
              </p:grpSpPr>
              <p:sp>
                <p:nvSpPr>
                  <p:cNvPr id="98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12475371" y="1708568"/>
                    <a:ext cx="523876" cy="522288"/>
                  </a:xfrm>
                  <a:prstGeom prst="ellipse">
                    <a:avLst/>
                  </a:pr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9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12292809" y="2246734"/>
                    <a:ext cx="889000" cy="688972"/>
                  </a:xfrm>
                  <a:custGeom>
                    <a:avLst/>
                    <a:gdLst>
                      <a:gd name="T0" fmla="*/ 146 w 234"/>
                      <a:gd name="T1" fmla="*/ 0 h 182"/>
                      <a:gd name="T2" fmla="*/ 88 w 234"/>
                      <a:gd name="T3" fmla="*/ 0 h 182"/>
                      <a:gd name="T4" fmla="*/ 0 w 234"/>
                      <a:gd name="T5" fmla="*/ 89 h 182"/>
                      <a:gd name="T6" fmla="*/ 0 w 234"/>
                      <a:gd name="T7" fmla="*/ 160 h 182"/>
                      <a:gd name="T8" fmla="*/ 0 w 234"/>
                      <a:gd name="T9" fmla="*/ 161 h 182"/>
                      <a:gd name="T10" fmla="*/ 5 w 234"/>
                      <a:gd name="T11" fmla="*/ 163 h 182"/>
                      <a:gd name="T12" fmla="*/ 125 w 234"/>
                      <a:gd name="T13" fmla="*/ 182 h 182"/>
                      <a:gd name="T14" fmla="*/ 229 w 234"/>
                      <a:gd name="T15" fmla="*/ 162 h 182"/>
                      <a:gd name="T16" fmla="*/ 234 w 234"/>
                      <a:gd name="T17" fmla="*/ 160 h 182"/>
                      <a:gd name="T18" fmla="*/ 234 w 234"/>
                      <a:gd name="T19" fmla="*/ 160 h 182"/>
                      <a:gd name="T20" fmla="*/ 234 w 234"/>
                      <a:gd name="T21" fmla="*/ 89 h 182"/>
                      <a:gd name="T22" fmla="*/ 146 w 234"/>
                      <a:gd name="T23" fmla="*/ 0 h 182"/>
                      <a:gd name="T24" fmla="*/ 131 w 234"/>
                      <a:gd name="T25" fmla="*/ 139 h 182"/>
                      <a:gd name="T26" fmla="*/ 118 w 234"/>
                      <a:gd name="T27" fmla="*/ 158 h 182"/>
                      <a:gd name="T28" fmla="*/ 117 w 234"/>
                      <a:gd name="T29" fmla="*/ 158 h 182"/>
                      <a:gd name="T30" fmla="*/ 117 w 234"/>
                      <a:gd name="T31" fmla="*/ 158 h 182"/>
                      <a:gd name="T32" fmla="*/ 117 w 234"/>
                      <a:gd name="T33" fmla="*/ 158 h 182"/>
                      <a:gd name="T34" fmla="*/ 105 w 234"/>
                      <a:gd name="T35" fmla="*/ 139 h 182"/>
                      <a:gd name="T36" fmla="*/ 105 w 234"/>
                      <a:gd name="T37" fmla="*/ 138 h 182"/>
                      <a:gd name="T38" fmla="*/ 111 w 234"/>
                      <a:gd name="T39" fmla="*/ 49 h 182"/>
                      <a:gd name="T40" fmla="*/ 111 w 234"/>
                      <a:gd name="T41" fmla="*/ 48 h 182"/>
                      <a:gd name="T42" fmla="*/ 124 w 234"/>
                      <a:gd name="T43" fmla="*/ 48 h 182"/>
                      <a:gd name="T44" fmla="*/ 124 w 234"/>
                      <a:gd name="T45" fmla="*/ 49 h 182"/>
                      <a:gd name="T46" fmla="*/ 131 w 234"/>
                      <a:gd name="T47" fmla="*/ 138 h 182"/>
                      <a:gd name="T48" fmla="*/ 131 w 234"/>
                      <a:gd name="T49" fmla="*/ 139 h 182"/>
                      <a:gd name="T50" fmla="*/ 125 w 234"/>
                      <a:gd name="T51" fmla="*/ 45 h 182"/>
                      <a:gd name="T52" fmla="*/ 110 w 234"/>
                      <a:gd name="T53" fmla="*/ 45 h 182"/>
                      <a:gd name="T54" fmla="*/ 98 w 234"/>
                      <a:gd name="T55" fmla="*/ 19 h 182"/>
                      <a:gd name="T56" fmla="*/ 102 w 234"/>
                      <a:gd name="T57" fmla="*/ 15 h 182"/>
                      <a:gd name="T58" fmla="*/ 133 w 234"/>
                      <a:gd name="T59" fmla="*/ 15 h 182"/>
                      <a:gd name="T60" fmla="*/ 137 w 234"/>
                      <a:gd name="T61" fmla="*/ 19 h 182"/>
                      <a:gd name="T62" fmla="*/ 125 w 234"/>
                      <a:gd name="T63" fmla="*/ 45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34" h="182">
                        <a:moveTo>
                          <a:pt x="146" y="0"/>
                        </a:moveTo>
                        <a:cubicBezTo>
                          <a:pt x="88" y="0"/>
                          <a:pt x="88" y="0"/>
                          <a:pt x="88" y="0"/>
                        </a:cubicBezTo>
                        <a:cubicBezTo>
                          <a:pt x="39" y="0"/>
                          <a:pt x="0" y="40"/>
                          <a:pt x="0" y="89"/>
                        </a:cubicBezTo>
                        <a:cubicBezTo>
                          <a:pt x="0" y="160"/>
                          <a:pt x="0" y="160"/>
                          <a:pt x="0" y="160"/>
                        </a:cubicBezTo>
                        <a:cubicBezTo>
                          <a:pt x="0" y="161"/>
                          <a:pt x="0" y="161"/>
                          <a:pt x="0" y="161"/>
                        </a:cubicBezTo>
                        <a:cubicBezTo>
                          <a:pt x="5" y="163"/>
                          <a:pt x="5" y="163"/>
                          <a:pt x="5" y="163"/>
                        </a:cubicBezTo>
                        <a:cubicBezTo>
                          <a:pt x="51" y="177"/>
                          <a:pt x="91" y="182"/>
                          <a:pt x="125" y="182"/>
                        </a:cubicBezTo>
                        <a:cubicBezTo>
                          <a:pt x="189" y="182"/>
                          <a:pt x="227" y="164"/>
                          <a:pt x="229" y="162"/>
                        </a:cubicBezTo>
                        <a:cubicBezTo>
                          <a:pt x="234" y="160"/>
                          <a:pt x="234" y="160"/>
                          <a:pt x="234" y="160"/>
                        </a:cubicBezTo>
                        <a:cubicBezTo>
                          <a:pt x="234" y="160"/>
                          <a:pt x="234" y="160"/>
                          <a:pt x="234" y="160"/>
                        </a:cubicBezTo>
                        <a:cubicBezTo>
                          <a:pt x="234" y="89"/>
                          <a:pt x="234" y="89"/>
                          <a:pt x="234" y="89"/>
                        </a:cubicBezTo>
                        <a:cubicBezTo>
                          <a:pt x="234" y="40"/>
                          <a:pt x="195" y="0"/>
                          <a:pt x="146" y="0"/>
                        </a:cubicBezTo>
                        <a:close/>
                        <a:moveTo>
                          <a:pt x="131" y="139"/>
                        </a:moveTo>
                        <a:cubicBezTo>
                          <a:pt x="118" y="158"/>
                          <a:pt x="118" y="158"/>
                          <a:pt x="118" y="158"/>
                        </a:cubicBezTo>
                        <a:cubicBezTo>
                          <a:pt x="118" y="158"/>
                          <a:pt x="118" y="158"/>
                          <a:pt x="117" y="158"/>
                        </a:cubicBezTo>
                        <a:cubicBezTo>
                          <a:pt x="117" y="158"/>
                          <a:pt x="117" y="158"/>
                          <a:pt x="117" y="158"/>
                        </a:cubicBezTo>
                        <a:cubicBezTo>
                          <a:pt x="117" y="158"/>
                          <a:pt x="117" y="158"/>
                          <a:pt x="117" y="158"/>
                        </a:cubicBezTo>
                        <a:cubicBezTo>
                          <a:pt x="105" y="139"/>
                          <a:pt x="105" y="139"/>
                          <a:pt x="105" y="139"/>
                        </a:cubicBezTo>
                        <a:cubicBezTo>
                          <a:pt x="105" y="139"/>
                          <a:pt x="105" y="139"/>
                          <a:pt x="105" y="138"/>
                        </a:cubicBezTo>
                        <a:cubicBezTo>
                          <a:pt x="111" y="49"/>
                          <a:pt x="111" y="49"/>
                          <a:pt x="111" y="49"/>
                        </a:cubicBezTo>
                        <a:cubicBezTo>
                          <a:pt x="111" y="48"/>
                          <a:pt x="111" y="48"/>
                          <a:pt x="111" y="48"/>
                        </a:cubicBezTo>
                        <a:cubicBezTo>
                          <a:pt x="124" y="48"/>
                          <a:pt x="124" y="48"/>
                          <a:pt x="124" y="48"/>
                        </a:cubicBezTo>
                        <a:cubicBezTo>
                          <a:pt x="124" y="48"/>
                          <a:pt x="124" y="48"/>
                          <a:pt x="124" y="49"/>
                        </a:cubicBezTo>
                        <a:cubicBezTo>
                          <a:pt x="131" y="138"/>
                          <a:pt x="131" y="138"/>
                          <a:pt x="131" y="138"/>
                        </a:cubicBezTo>
                        <a:cubicBezTo>
                          <a:pt x="131" y="139"/>
                          <a:pt x="131" y="139"/>
                          <a:pt x="131" y="139"/>
                        </a:cubicBezTo>
                        <a:close/>
                        <a:moveTo>
                          <a:pt x="125" y="45"/>
                        </a:moveTo>
                        <a:cubicBezTo>
                          <a:pt x="110" y="45"/>
                          <a:pt x="110" y="45"/>
                          <a:pt x="110" y="45"/>
                        </a:cubicBezTo>
                        <a:cubicBezTo>
                          <a:pt x="98" y="19"/>
                          <a:pt x="98" y="19"/>
                          <a:pt x="98" y="19"/>
                        </a:cubicBezTo>
                        <a:cubicBezTo>
                          <a:pt x="98" y="17"/>
                          <a:pt x="100" y="15"/>
                          <a:pt x="102" y="15"/>
                        </a:cubicBezTo>
                        <a:cubicBezTo>
                          <a:pt x="133" y="15"/>
                          <a:pt x="133" y="15"/>
                          <a:pt x="133" y="15"/>
                        </a:cubicBezTo>
                        <a:cubicBezTo>
                          <a:pt x="135" y="15"/>
                          <a:pt x="137" y="17"/>
                          <a:pt x="137" y="19"/>
                        </a:cubicBezTo>
                        <a:lnTo>
                          <a:pt x="125" y="45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0" name="Rectangle 99"/>
                  <p:cNvSpPr/>
                  <p:nvPr/>
                </p:nvSpPr>
                <p:spPr>
                  <a:xfrm>
                    <a:off x="12617234" y="2282824"/>
                    <a:ext cx="245342" cy="606425"/>
                  </a:xfrm>
                  <a:prstGeom prst="rect">
                    <a:avLst/>
                  </a:pr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94" name="Group 93"/>
                <p:cNvGrpSpPr/>
                <p:nvPr/>
              </p:nvGrpSpPr>
              <p:grpSpPr>
                <a:xfrm>
                  <a:off x="14708076" y="1746863"/>
                  <a:ext cx="139864" cy="193062"/>
                  <a:chOff x="12005230" y="1708568"/>
                  <a:chExt cx="889000" cy="1227139"/>
                </a:xfrm>
                <a:grpFill/>
              </p:grpSpPr>
              <p:sp>
                <p:nvSpPr>
                  <p:cNvPr id="95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12187792" y="1708568"/>
                    <a:ext cx="523876" cy="522288"/>
                  </a:xfrm>
                  <a:prstGeom prst="ellipse">
                    <a:avLst/>
                  </a:pr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6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12005230" y="2246734"/>
                    <a:ext cx="889000" cy="688973"/>
                  </a:xfrm>
                  <a:custGeom>
                    <a:avLst/>
                    <a:gdLst>
                      <a:gd name="T0" fmla="*/ 146 w 234"/>
                      <a:gd name="T1" fmla="*/ 0 h 182"/>
                      <a:gd name="T2" fmla="*/ 88 w 234"/>
                      <a:gd name="T3" fmla="*/ 0 h 182"/>
                      <a:gd name="T4" fmla="*/ 0 w 234"/>
                      <a:gd name="T5" fmla="*/ 89 h 182"/>
                      <a:gd name="T6" fmla="*/ 0 w 234"/>
                      <a:gd name="T7" fmla="*/ 160 h 182"/>
                      <a:gd name="T8" fmla="*/ 0 w 234"/>
                      <a:gd name="T9" fmla="*/ 161 h 182"/>
                      <a:gd name="T10" fmla="*/ 5 w 234"/>
                      <a:gd name="T11" fmla="*/ 163 h 182"/>
                      <a:gd name="T12" fmla="*/ 125 w 234"/>
                      <a:gd name="T13" fmla="*/ 182 h 182"/>
                      <a:gd name="T14" fmla="*/ 229 w 234"/>
                      <a:gd name="T15" fmla="*/ 162 h 182"/>
                      <a:gd name="T16" fmla="*/ 234 w 234"/>
                      <a:gd name="T17" fmla="*/ 160 h 182"/>
                      <a:gd name="T18" fmla="*/ 234 w 234"/>
                      <a:gd name="T19" fmla="*/ 160 h 182"/>
                      <a:gd name="T20" fmla="*/ 234 w 234"/>
                      <a:gd name="T21" fmla="*/ 89 h 182"/>
                      <a:gd name="T22" fmla="*/ 146 w 234"/>
                      <a:gd name="T23" fmla="*/ 0 h 182"/>
                      <a:gd name="T24" fmla="*/ 131 w 234"/>
                      <a:gd name="T25" fmla="*/ 139 h 182"/>
                      <a:gd name="T26" fmla="*/ 118 w 234"/>
                      <a:gd name="T27" fmla="*/ 158 h 182"/>
                      <a:gd name="T28" fmla="*/ 117 w 234"/>
                      <a:gd name="T29" fmla="*/ 158 h 182"/>
                      <a:gd name="T30" fmla="*/ 117 w 234"/>
                      <a:gd name="T31" fmla="*/ 158 h 182"/>
                      <a:gd name="T32" fmla="*/ 117 w 234"/>
                      <a:gd name="T33" fmla="*/ 158 h 182"/>
                      <a:gd name="T34" fmla="*/ 105 w 234"/>
                      <a:gd name="T35" fmla="*/ 139 h 182"/>
                      <a:gd name="T36" fmla="*/ 105 w 234"/>
                      <a:gd name="T37" fmla="*/ 138 h 182"/>
                      <a:gd name="T38" fmla="*/ 111 w 234"/>
                      <a:gd name="T39" fmla="*/ 49 h 182"/>
                      <a:gd name="T40" fmla="*/ 111 w 234"/>
                      <a:gd name="T41" fmla="*/ 48 h 182"/>
                      <a:gd name="T42" fmla="*/ 124 w 234"/>
                      <a:gd name="T43" fmla="*/ 48 h 182"/>
                      <a:gd name="T44" fmla="*/ 124 w 234"/>
                      <a:gd name="T45" fmla="*/ 49 h 182"/>
                      <a:gd name="T46" fmla="*/ 131 w 234"/>
                      <a:gd name="T47" fmla="*/ 138 h 182"/>
                      <a:gd name="T48" fmla="*/ 131 w 234"/>
                      <a:gd name="T49" fmla="*/ 139 h 182"/>
                      <a:gd name="T50" fmla="*/ 125 w 234"/>
                      <a:gd name="T51" fmla="*/ 45 h 182"/>
                      <a:gd name="T52" fmla="*/ 110 w 234"/>
                      <a:gd name="T53" fmla="*/ 45 h 182"/>
                      <a:gd name="T54" fmla="*/ 98 w 234"/>
                      <a:gd name="T55" fmla="*/ 19 h 182"/>
                      <a:gd name="T56" fmla="*/ 102 w 234"/>
                      <a:gd name="T57" fmla="*/ 15 h 182"/>
                      <a:gd name="T58" fmla="*/ 133 w 234"/>
                      <a:gd name="T59" fmla="*/ 15 h 182"/>
                      <a:gd name="T60" fmla="*/ 137 w 234"/>
                      <a:gd name="T61" fmla="*/ 19 h 182"/>
                      <a:gd name="T62" fmla="*/ 125 w 234"/>
                      <a:gd name="T63" fmla="*/ 45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34" h="182">
                        <a:moveTo>
                          <a:pt x="146" y="0"/>
                        </a:moveTo>
                        <a:cubicBezTo>
                          <a:pt x="88" y="0"/>
                          <a:pt x="88" y="0"/>
                          <a:pt x="88" y="0"/>
                        </a:cubicBezTo>
                        <a:cubicBezTo>
                          <a:pt x="39" y="0"/>
                          <a:pt x="0" y="40"/>
                          <a:pt x="0" y="89"/>
                        </a:cubicBezTo>
                        <a:cubicBezTo>
                          <a:pt x="0" y="160"/>
                          <a:pt x="0" y="160"/>
                          <a:pt x="0" y="160"/>
                        </a:cubicBezTo>
                        <a:cubicBezTo>
                          <a:pt x="0" y="161"/>
                          <a:pt x="0" y="161"/>
                          <a:pt x="0" y="161"/>
                        </a:cubicBezTo>
                        <a:cubicBezTo>
                          <a:pt x="5" y="163"/>
                          <a:pt x="5" y="163"/>
                          <a:pt x="5" y="163"/>
                        </a:cubicBezTo>
                        <a:cubicBezTo>
                          <a:pt x="51" y="177"/>
                          <a:pt x="91" y="182"/>
                          <a:pt x="125" y="182"/>
                        </a:cubicBezTo>
                        <a:cubicBezTo>
                          <a:pt x="189" y="182"/>
                          <a:pt x="227" y="164"/>
                          <a:pt x="229" y="162"/>
                        </a:cubicBezTo>
                        <a:cubicBezTo>
                          <a:pt x="234" y="160"/>
                          <a:pt x="234" y="160"/>
                          <a:pt x="234" y="160"/>
                        </a:cubicBezTo>
                        <a:cubicBezTo>
                          <a:pt x="234" y="160"/>
                          <a:pt x="234" y="160"/>
                          <a:pt x="234" y="160"/>
                        </a:cubicBezTo>
                        <a:cubicBezTo>
                          <a:pt x="234" y="89"/>
                          <a:pt x="234" y="89"/>
                          <a:pt x="234" y="89"/>
                        </a:cubicBezTo>
                        <a:cubicBezTo>
                          <a:pt x="234" y="40"/>
                          <a:pt x="195" y="0"/>
                          <a:pt x="146" y="0"/>
                        </a:cubicBezTo>
                        <a:close/>
                        <a:moveTo>
                          <a:pt x="131" y="139"/>
                        </a:moveTo>
                        <a:cubicBezTo>
                          <a:pt x="118" y="158"/>
                          <a:pt x="118" y="158"/>
                          <a:pt x="118" y="158"/>
                        </a:cubicBezTo>
                        <a:cubicBezTo>
                          <a:pt x="118" y="158"/>
                          <a:pt x="118" y="158"/>
                          <a:pt x="117" y="158"/>
                        </a:cubicBezTo>
                        <a:cubicBezTo>
                          <a:pt x="117" y="158"/>
                          <a:pt x="117" y="158"/>
                          <a:pt x="117" y="158"/>
                        </a:cubicBezTo>
                        <a:cubicBezTo>
                          <a:pt x="117" y="158"/>
                          <a:pt x="117" y="158"/>
                          <a:pt x="117" y="158"/>
                        </a:cubicBezTo>
                        <a:cubicBezTo>
                          <a:pt x="105" y="139"/>
                          <a:pt x="105" y="139"/>
                          <a:pt x="105" y="139"/>
                        </a:cubicBezTo>
                        <a:cubicBezTo>
                          <a:pt x="105" y="139"/>
                          <a:pt x="105" y="139"/>
                          <a:pt x="105" y="138"/>
                        </a:cubicBezTo>
                        <a:cubicBezTo>
                          <a:pt x="111" y="49"/>
                          <a:pt x="111" y="49"/>
                          <a:pt x="111" y="49"/>
                        </a:cubicBezTo>
                        <a:cubicBezTo>
                          <a:pt x="111" y="48"/>
                          <a:pt x="111" y="48"/>
                          <a:pt x="111" y="48"/>
                        </a:cubicBezTo>
                        <a:cubicBezTo>
                          <a:pt x="124" y="48"/>
                          <a:pt x="124" y="48"/>
                          <a:pt x="124" y="48"/>
                        </a:cubicBezTo>
                        <a:cubicBezTo>
                          <a:pt x="124" y="48"/>
                          <a:pt x="124" y="48"/>
                          <a:pt x="124" y="49"/>
                        </a:cubicBezTo>
                        <a:cubicBezTo>
                          <a:pt x="131" y="138"/>
                          <a:pt x="131" y="138"/>
                          <a:pt x="131" y="138"/>
                        </a:cubicBezTo>
                        <a:cubicBezTo>
                          <a:pt x="131" y="139"/>
                          <a:pt x="131" y="139"/>
                          <a:pt x="131" y="139"/>
                        </a:cubicBezTo>
                        <a:close/>
                        <a:moveTo>
                          <a:pt x="125" y="45"/>
                        </a:moveTo>
                        <a:cubicBezTo>
                          <a:pt x="110" y="45"/>
                          <a:pt x="110" y="45"/>
                          <a:pt x="110" y="45"/>
                        </a:cubicBezTo>
                        <a:cubicBezTo>
                          <a:pt x="98" y="19"/>
                          <a:pt x="98" y="19"/>
                          <a:pt x="98" y="19"/>
                        </a:cubicBezTo>
                        <a:cubicBezTo>
                          <a:pt x="98" y="17"/>
                          <a:pt x="100" y="15"/>
                          <a:pt x="102" y="15"/>
                        </a:cubicBezTo>
                        <a:cubicBezTo>
                          <a:pt x="133" y="15"/>
                          <a:pt x="133" y="15"/>
                          <a:pt x="133" y="15"/>
                        </a:cubicBezTo>
                        <a:cubicBezTo>
                          <a:pt x="135" y="15"/>
                          <a:pt x="137" y="17"/>
                          <a:pt x="137" y="19"/>
                        </a:cubicBezTo>
                        <a:lnTo>
                          <a:pt x="125" y="45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7" name="Rectangle 96"/>
                  <p:cNvSpPr/>
                  <p:nvPr/>
                </p:nvSpPr>
                <p:spPr>
                  <a:xfrm>
                    <a:off x="12329656" y="2282824"/>
                    <a:ext cx="245342" cy="606425"/>
                  </a:xfrm>
                  <a:prstGeom prst="rect">
                    <a:avLst/>
                  </a:pr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4" name="Group 3"/>
            <p:cNvGrpSpPr/>
            <p:nvPr/>
          </p:nvGrpSpPr>
          <p:grpSpPr>
            <a:xfrm>
              <a:off x="997234" y="1365577"/>
              <a:ext cx="2608489" cy="2510064"/>
              <a:chOff x="739324" y="651561"/>
              <a:chExt cx="2608489" cy="2510064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739324" y="651561"/>
                <a:ext cx="2510064" cy="2510064"/>
                <a:chOff x="1652361" y="651561"/>
                <a:chExt cx="2510064" cy="2510064"/>
              </a:xfrm>
            </p:grpSpPr>
            <p:sp>
              <p:nvSpPr>
                <p:cNvPr id="61" name="Oval 60"/>
                <p:cNvSpPr/>
                <p:nvPr/>
              </p:nvSpPr>
              <p:spPr>
                <a:xfrm>
                  <a:off x="1652361" y="651561"/>
                  <a:ext cx="2510064" cy="2510064"/>
                </a:xfrm>
                <a:prstGeom prst="ellipse">
                  <a:avLst/>
                </a:prstGeom>
                <a:noFill/>
                <a:ln w="47625" cap="flat" cmpd="sng" algn="ctr">
                  <a:solidFill>
                    <a:srgbClr val="123276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Oval 61"/>
                <p:cNvSpPr/>
                <p:nvPr/>
              </p:nvSpPr>
              <p:spPr>
                <a:xfrm>
                  <a:off x="1750786" y="749986"/>
                  <a:ext cx="2313214" cy="2313214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  <a:t>PROCESSES</a:t>
                  </a:r>
                </a:p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  <a:t>A series of actions or steps taken in order to achieve a particular end. </a:t>
                  </a:r>
                </a:p>
              </p:txBody>
            </p:sp>
          </p:grpSp>
          <p:sp>
            <p:nvSpPr>
              <p:cNvPr id="66" name="Oval 65"/>
              <p:cNvSpPr/>
              <p:nvPr/>
            </p:nvSpPr>
            <p:spPr>
              <a:xfrm>
                <a:off x="2776389" y="1137144"/>
                <a:ext cx="571424" cy="571424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grpSp>
            <p:nvGrpSpPr>
              <p:cNvPr id="104" name="Group 103"/>
              <p:cNvGrpSpPr/>
              <p:nvPr/>
            </p:nvGrpSpPr>
            <p:grpSpPr>
              <a:xfrm>
                <a:off x="2886748" y="1266234"/>
                <a:ext cx="363194" cy="359366"/>
                <a:chOff x="15649704" y="958450"/>
                <a:chExt cx="1581150" cy="1564487"/>
              </a:xfrm>
              <a:solidFill>
                <a:sysClr val="window" lastClr="FFFFFF"/>
              </a:solidFill>
            </p:grpSpPr>
            <p:sp>
              <p:nvSpPr>
                <p:cNvPr id="105" name="Freeform 24"/>
                <p:cNvSpPr>
                  <a:spLocks noEditPoints="1"/>
                </p:cNvSpPr>
                <p:nvPr/>
              </p:nvSpPr>
              <p:spPr bwMode="auto">
                <a:xfrm>
                  <a:off x="15649704" y="958450"/>
                  <a:ext cx="936374" cy="936374"/>
                </a:xfrm>
                <a:custGeom>
                  <a:avLst/>
                  <a:gdLst>
                    <a:gd name="T0" fmla="*/ 245 w 2210"/>
                    <a:gd name="T1" fmla="*/ 1347 h 2210"/>
                    <a:gd name="T2" fmla="*/ 326 w 2210"/>
                    <a:gd name="T3" fmla="*/ 1540 h 2210"/>
                    <a:gd name="T4" fmla="*/ 228 w 2210"/>
                    <a:gd name="T5" fmla="*/ 1664 h 2210"/>
                    <a:gd name="T6" fmla="*/ 236 w 2210"/>
                    <a:gd name="T7" fmla="*/ 1798 h 2210"/>
                    <a:gd name="T8" fmla="*/ 404 w 2210"/>
                    <a:gd name="T9" fmla="*/ 1967 h 2210"/>
                    <a:gd name="T10" fmla="*/ 539 w 2210"/>
                    <a:gd name="T11" fmla="*/ 1975 h 2210"/>
                    <a:gd name="T12" fmla="*/ 662 w 2210"/>
                    <a:gd name="T13" fmla="*/ 1877 h 2210"/>
                    <a:gd name="T14" fmla="*/ 862 w 2210"/>
                    <a:gd name="T15" fmla="*/ 1962 h 2210"/>
                    <a:gd name="T16" fmla="*/ 880 w 2210"/>
                    <a:gd name="T17" fmla="*/ 2120 h 2210"/>
                    <a:gd name="T18" fmla="*/ 981 w 2210"/>
                    <a:gd name="T19" fmla="*/ 2210 h 2210"/>
                    <a:gd name="T20" fmla="*/ 1220 w 2210"/>
                    <a:gd name="T21" fmla="*/ 2210 h 2210"/>
                    <a:gd name="T22" fmla="*/ 1320 w 2210"/>
                    <a:gd name="T23" fmla="*/ 2120 h 2210"/>
                    <a:gd name="T24" fmla="*/ 1338 w 2210"/>
                    <a:gd name="T25" fmla="*/ 1968 h 2210"/>
                    <a:gd name="T26" fmla="*/ 1552 w 2210"/>
                    <a:gd name="T27" fmla="*/ 1881 h 2210"/>
                    <a:gd name="T28" fmla="*/ 1671 w 2210"/>
                    <a:gd name="T29" fmla="*/ 1975 h 2210"/>
                    <a:gd name="T30" fmla="*/ 1806 w 2210"/>
                    <a:gd name="T31" fmla="*/ 1967 h 2210"/>
                    <a:gd name="T32" fmla="*/ 1974 w 2210"/>
                    <a:gd name="T33" fmla="*/ 1799 h 2210"/>
                    <a:gd name="T34" fmla="*/ 1982 w 2210"/>
                    <a:gd name="T35" fmla="*/ 1664 h 2210"/>
                    <a:gd name="T36" fmla="*/ 1890 w 2210"/>
                    <a:gd name="T37" fmla="*/ 1547 h 2210"/>
                    <a:gd name="T38" fmla="*/ 1978 w 2210"/>
                    <a:gd name="T39" fmla="*/ 1336 h 2210"/>
                    <a:gd name="T40" fmla="*/ 2120 w 2210"/>
                    <a:gd name="T41" fmla="*/ 1319 h 2210"/>
                    <a:gd name="T42" fmla="*/ 2210 w 2210"/>
                    <a:gd name="T43" fmla="*/ 1219 h 2210"/>
                    <a:gd name="T44" fmla="*/ 2210 w 2210"/>
                    <a:gd name="T45" fmla="*/ 980 h 2210"/>
                    <a:gd name="T46" fmla="*/ 2120 w 2210"/>
                    <a:gd name="T47" fmla="*/ 880 h 2210"/>
                    <a:gd name="T48" fmla="*/ 1980 w 2210"/>
                    <a:gd name="T49" fmla="*/ 863 h 2210"/>
                    <a:gd name="T50" fmla="*/ 1895 w 2210"/>
                    <a:gd name="T51" fmla="*/ 655 h 2210"/>
                    <a:gd name="T52" fmla="*/ 1982 w 2210"/>
                    <a:gd name="T53" fmla="*/ 545 h 2210"/>
                    <a:gd name="T54" fmla="*/ 1974 w 2210"/>
                    <a:gd name="T55" fmla="*/ 411 h 2210"/>
                    <a:gd name="T56" fmla="*/ 1806 w 2210"/>
                    <a:gd name="T57" fmla="*/ 243 h 2210"/>
                    <a:gd name="T58" fmla="*/ 1671 w 2210"/>
                    <a:gd name="T59" fmla="*/ 235 h 2210"/>
                    <a:gd name="T60" fmla="*/ 1565 w 2210"/>
                    <a:gd name="T61" fmla="*/ 319 h 2210"/>
                    <a:gd name="T62" fmla="*/ 1346 w 2210"/>
                    <a:gd name="T63" fmla="*/ 227 h 2210"/>
                    <a:gd name="T64" fmla="*/ 1330 w 2210"/>
                    <a:gd name="T65" fmla="*/ 90 h 2210"/>
                    <a:gd name="T66" fmla="*/ 1229 w 2210"/>
                    <a:gd name="T67" fmla="*/ 0 h 2210"/>
                    <a:gd name="T68" fmla="*/ 990 w 2210"/>
                    <a:gd name="T69" fmla="*/ 0 h 2210"/>
                    <a:gd name="T70" fmla="*/ 890 w 2210"/>
                    <a:gd name="T71" fmla="*/ 90 h 2210"/>
                    <a:gd name="T72" fmla="*/ 874 w 2210"/>
                    <a:gd name="T73" fmla="*/ 227 h 2210"/>
                    <a:gd name="T74" fmla="*/ 649 w 2210"/>
                    <a:gd name="T75" fmla="*/ 322 h 2210"/>
                    <a:gd name="T76" fmla="*/ 539 w 2210"/>
                    <a:gd name="T77" fmla="*/ 235 h 2210"/>
                    <a:gd name="T78" fmla="*/ 404 w 2210"/>
                    <a:gd name="T79" fmla="*/ 243 h 2210"/>
                    <a:gd name="T80" fmla="*/ 236 w 2210"/>
                    <a:gd name="T81" fmla="*/ 411 h 2210"/>
                    <a:gd name="T82" fmla="*/ 228 w 2210"/>
                    <a:gd name="T83" fmla="*/ 546 h 2210"/>
                    <a:gd name="T84" fmla="*/ 320 w 2210"/>
                    <a:gd name="T85" fmla="*/ 662 h 2210"/>
                    <a:gd name="T86" fmla="*/ 237 w 2210"/>
                    <a:gd name="T87" fmla="*/ 873 h 2210"/>
                    <a:gd name="T88" fmla="*/ 90 w 2210"/>
                    <a:gd name="T89" fmla="*/ 890 h 2210"/>
                    <a:gd name="T90" fmla="*/ 0 w 2210"/>
                    <a:gd name="T91" fmla="*/ 990 h 2210"/>
                    <a:gd name="T92" fmla="*/ 0 w 2210"/>
                    <a:gd name="T93" fmla="*/ 1229 h 2210"/>
                    <a:gd name="T94" fmla="*/ 90 w 2210"/>
                    <a:gd name="T95" fmla="*/ 1329 h 2210"/>
                    <a:gd name="T96" fmla="*/ 245 w 2210"/>
                    <a:gd name="T97" fmla="*/ 1347 h 2210"/>
                    <a:gd name="T98" fmla="*/ 1110 w 2210"/>
                    <a:gd name="T99" fmla="*/ 701 h 2210"/>
                    <a:gd name="T100" fmla="*/ 1505 w 2210"/>
                    <a:gd name="T101" fmla="*/ 1096 h 2210"/>
                    <a:gd name="T102" fmla="*/ 1110 w 2210"/>
                    <a:gd name="T103" fmla="*/ 1491 h 2210"/>
                    <a:gd name="T104" fmla="*/ 715 w 2210"/>
                    <a:gd name="T105" fmla="*/ 1096 h 2210"/>
                    <a:gd name="T106" fmla="*/ 1110 w 2210"/>
                    <a:gd name="T107" fmla="*/ 701 h 2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10" h="2210">
                      <a:moveTo>
                        <a:pt x="245" y="1347"/>
                      </a:moveTo>
                      <a:cubicBezTo>
                        <a:pt x="264" y="1415"/>
                        <a:pt x="292" y="1479"/>
                        <a:pt x="326" y="1540"/>
                      </a:cubicBezTo>
                      <a:cubicBezTo>
                        <a:pt x="228" y="1664"/>
                        <a:pt x="228" y="1664"/>
                        <a:pt x="228" y="1664"/>
                      </a:cubicBezTo>
                      <a:cubicBezTo>
                        <a:pt x="196" y="1704"/>
                        <a:pt x="200" y="1762"/>
                        <a:pt x="236" y="1798"/>
                      </a:cubicBezTo>
                      <a:cubicBezTo>
                        <a:pt x="404" y="1967"/>
                        <a:pt x="404" y="1967"/>
                        <a:pt x="404" y="1967"/>
                      </a:cubicBezTo>
                      <a:cubicBezTo>
                        <a:pt x="441" y="2003"/>
                        <a:pt x="498" y="2007"/>
                        <a:pt x="539" y="1975"/>
                      </a:cubicBezTo>
                      <a:cubicBezTo>
                        <a:pt x="662" y="1877"/>
                        <a:pt x="662" y="1877"/>
                        <a:pt x="662" y="1877"/>
                      </a:cubicBezTo>
                      <a:cubicBezTo>
                        <a:pt x="725" y="1914"/>
                        <a:pt x="792" y="1942"/>
                        <a:pt x="862" y="1962"/>
                      </a:cubicBezTo>
                      <a:cubicBezTo>
                        <a:pt x="880" y="2120"/>
                        <a:pt x="880" y="2120"/>
                        <a:pt x="880" y="2120"/>
                      </a:cubicBezTo>
                      <a:cubicBezTo>
                        <a:pt x="886" y="2171"/>
                        <a:pt x="930" y="2210"/>
                        <a:pt x="981" y="2210"/>
                      </a:cubicBezTo>
                      <a:cubicBezTo>
                        <a:pt x="1220" y="2210"/>
                        <a:pt x="1220" y="2210"/>
                        <a:pt x="1220" y="2210"/>
                      </a:cubicBezTo>
                      <a:cubicBezTo>
                        <a:pt x="1271" y="2210"/>
                        <a:pt x="1314" y="2171"/>
                        <a:pt x="1320" y="2120"/>
                      </a:cubicBezTo>
                      <a:cubicBezTo>
                        <a:pt x="1338" y="1968"/>
                        <a:pt x="1338" y="1968"/>
                        <a:pt x="1338" y="1968"/>
                      </a:cubicBezTo>
                      <a:cubicBezTo>
                        <a:pt x="1413" y="1948"/>
                        <a:pt x="1485" y="1919"/>
                        <a:pt x="1552" y="1881"/>
                      </a:cubicBezTo>
                      <a:cubicBezTo>
                        <a:pt x="1671" y="1975"/>
                        <a:pt x="1671" y="1975"/>
                        <a:pt x="1671" y="1975"/>
                      </a:cubicBezTo>
                      <a:cubicBezTo>
                        <a:pt x="1712" y="2007"/>
                        <a:pt x="1769" y="2003"/>
                        <a:pt x="1806" y="1967"/>
                      </a:cubicBezTo>
                      <a:cubicBezTo>
                        <a:pt x="1974" y="1799"/>
                        <a:pt x="1974" y="1799"/>
                        <a:pt x="1974" y="1799"/>
                      </a:cubicBezTo>
                      <a:cubicBezTo>
                        <a:pt x="2011" y="1762"/>
                        <a:pt x="2014" y="1705"/>
                        <a:pt x="1982" y="1664"/>
                      </a:cubicBezTo>
                      <a:cubicBezTo>
                        <a:pt x="1890" y="1547"/>
                        <a:pt x="1890" y="1547"/>
                        <a:pt x="1890" y="1547"/>
                      </a:cubicBezTo>
                      <a:cubicBezTo>
                        <a:pt x="1928" y="1481"/>
                        <a:pt x="1958" y="1410"/>
                        <a:pt x="1978" y="1336"/>
                      </a:cubicBezTo>
                      <a:cubicBezTo>
                        <a:pt x="2120" y="1319"/>
                        <a:pt x="2120" y="1319"/>
                        <a:pt x="2120" y="1319"/>
                      </a:cubicBezTo>
                      <a:cubicBezTo>
                        <a:pt x="2172" y="1313"/>
                        <a:pt x="2210" y="1270"/>
                        <a:pt x="2210" y="1219"/>
                      </a:cubicBezTo>
                      <a:cubicBezTo>
                        <a:pt x="2210" y="980"/>
                        <a:pt x="2210" y="980"/>
                        <a:pt x="2210" y="980"/>
                      </a:cubicBezTo>
                      <a:cubicBezTo>
                        <a:pt x="2210" y="929"/>
                        <a:pt x="2172" y="886"/>
                        <a:pt x="2120" y="880"/>
                      </a:cubicBezTo>
                      <a:cubicBezTo>
                        <a:pt x="1980" y="863"/>
                        <a:pt x="1980" y="863"/>
                        <a:pt x="1980" y="863"/>
                      </a:cubicBezTo>
                      <a:cubicBezTo>
                        <a:pt x="1961" y="790"/>
                        <a:pt x="1932" y="720"/>
                        <a:pt x="1895" y="655"/>
                      </a:cubicBezTo>
                      <a:cubicBezTo>
                        <a:pt x="1982" y="545"/>
                        <a:pt x="1982" y="545"/>
                        <a:pt x="1982" y="545"/>
                      </a:cubicBezTo>
                      <a:cubicBezTo>
                        <a:pt x="2014" y="505"/>
                        <a:pt x="2010" y="447"/>
                        <a:pt x="1974" y="411"/>
                      </a:cubicBezTo>
                      <a:cubicBezTo>
                        <a:pt x="1806" y="243"/>
                        <a:pt x="1806" y="243"/>
                        <a:pt x="1806" y="243"/>
                      </a:cubicBezTo>
                      <a:cubicBezTo>
                        <a:pt x="1769" y="206"/>
                        <a:pt x="1712" y="203"/>
                        <a:pt x="1671" y="235"/>
                      </a:cubicBezTo>
                      <a:cubicBezTo>
                        <a:pt x="1565" y="319"/>
                        <a:pt x="1565" y="319"/>
                        <a:pt x="1565" y="319"/>
                      </a:cubicBezTo>
                      <a:cubicBezTo>
                        <a:pt x="1496" y="279"/>
                        <a:pt x="1423" y="248"/>
                        <a:pt x="1346" y="227"/>
                      </a:cubicBezTo>
                      <a:cubicBezTo>
                        <a:pt x="1330" y="90"/>
                        <a:pt x="1330" y="90"/>
                        <a:pt x="1330" y="90"/>
                      </a:cubicBezTo>
                      <a:cubicBezTo>
                        <a:pt x="1324" y="39"/>
                        <a:pt x="1280" y="0"/>
                        <a:pt x="1229" y="0"/>
                      </a:cubicBezTo>
                      <a:cubicBezTo>
                        <a:pt x="990" y="0"/>
                        <a:pt x="990" y="0"/>
                        <a:pt x="990" y="0"/>
                      </a:cubicBezTo>
                      <a:cubicBezTo>
                        <a:pt x="939" y="0"/>
                        <a:pt x="896" y="39"/>
                        <a:pt x="890" y="90"/>
                      </a:cubicBezTo>
                      <a:cubicBezTo>
                        <a:pt x="874" y="227"/>
                        <a:pt x="874" y="227"/>
                        <a:pt x="874" y="227"/>
                      </a:cubicBezTo>
                      <a:cubicBezTo>
                        <a:pt x="795" y="248"/>
                        <a:pt x="719" y="280"/>
                        <a:pt x="649" y="322"/>
                      </a:cubicBezTo>
                      <a:cubicBezTo>
                        <a:pt x="539" y="235"/>
                        <a:pt x="539" y="235"/>
                        <a:pt x="539" y="235"/>
                      </a:cubicBezTo>
                      <a:cubicBezTo>
                        <a:pt x="498" y="203"/>
                        <a:pt x="441" y="207"/>
                        <a:pt x="404" y="243"/>
                      </a:cubicBezTo>
                      <a:cubicBezTo>
                        <a:pt x="236" y="411"/>
                        <a:pt x="236" y="411"/>
                        <a:pt x="236" y="411"/>
                      </a:cubicBezTo>
                      <a:cubicBezTo>
                        <a:pt x="199" y="448"/>
                        <a:pt x="196" y="505"/>
                        <a:pt x="228" y="546"/>
                      </a:cubicBezTo>
                      <a:cubicBezTo>
                        <a:pt x="320" y="662"/>
                        <a:pt x="320" y="662"/>
                        <a:pt x="320" y="662"/>
                      </a:cubicBezTo>
                      <a:cubicBezTo>
                        <a:pt x="283" y="729"/>
                        <a:pt x="255" y="799"/>
                        <a:pt x="237" y="873"/>
                      </a:cubicBezTo>
                      <a:cubicBezTo>
                        <a:pt x="90" y="890"/>
                        <a:pt x="90" y="890"/>
                        <a:pt x="90" y="890"/>
                      </a:cubicBezTo>
                      <a:cubicBezTo>
                        <a:pt x="38" y="896"/>
                        <a:pt x="0" y="939"/>
                        <a:pt x="0" y="990"/>
                      </a:cubicBezTo>
                      <a:cubicBezTo>
                        <a:pt x="0" y="1229"/>
                        <a:pt x="0" y="1229"/>
                        <a:pt x="0" y="1229"/>
                      </a:cubicBezTo>
                      <a:cubicBezTo>
                        <a:pt x="0" y="1280"/>
                        <a:pt x="38" y="1323"/>
                        <a:pt x="90" y="1329"/>
                      </a:cubicBezTo>
                      <a:lnTo>
                        <a:pt x="245" y="1347"/>
                      </a:lnTo>
                      <a:close/>
                      <a:moveTo>
                        <a:pt x="1110" y="701"/>
                      </a:moveTo>
                      <a:cubicBezTo>
                        <a:pt x="1328" y="701"/>
                        <a:pt x="1505" y="879"/>
                        <a:pt x="1505" y="1096"/>
                      </a:cubicBezTo>
                      <a:cubicBezTo>
                        <a:pt x="1505" y="1314"/>
                        <a:pt x="1328" y="1491"/>
                        <a:pt x="1110" y="1491"/>
                      </a:cubicBezTo>
                      <a:cubicBezTo>
                        <a:pt x="892" y="1491"/>
                        <a:pt x="715" y="1314"/>
                        <a:pt x="715" y="1096"/>
                      </a:cubicBezTo>
                      <a:cubicBezTo>
                        <a:pt x="715" y="879"/>
                        <a:pt x="892" y="701"/>
                        <a:pt x="1110" y="7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6" name="Freeform 25"/>
                <p:cNvSpPr>
                  <a:spLocks noEditPoints="1"/>
                </p:cNvSpPr>
                <p:nvPr/>
              </p:nvSpPr>
              <p:spPr bwMode="auto">
                <a:xfrm>
                  <a:off x="16458210" y="1436960"/>
                  <a:ext cx="772644" cy="773731"/>
                </a:xfrm>
                <a:custGeom>
                  <a:avLst/>
                  <a:gdLst>
                    <a:gd name="T0" fmla="*/ 1563 w 1824"/>
                    <a:gd name="T1" fmla="*/ 277 h 1826"/>
                    <a:gd name="T2" fmla="*/ 1437 w 1824"/>
                    <a:gd name="T3" fmla="*/ 171 h 1826"/>
                    <a:gd name="T4" fmla="*/ 1304 w 1824"/>
                    <a:gd name="T5" fmla="*/ 174 h 1826"/>
                    <a:gd name="T6" fmla="*/ 1234 w 1824"/>
                    <a:gd name="T7" fmla="*/ 240 h 1826"/>
                    <a:gd name="T8" fmla="*/ 1049 w 1824"/>
                    <a:gd name="T9" fmla="*/ 180 h 1826"/>
                    <a:gd name="T10" fmla="*/ 1029 w 1824"/>
                    <a:gd name="T11" fmla="*/ 84 h 1826"/>
                    <a:gd name="T12" fmla="*/ 923 w 1824"/>
                    <a:gd name="T13" fmla="*/ 4 h 1826"/>
                    <a:gd name="T14" fmla="*/ 758 w 1824"/>
                    <a:gd name="T15" fmla="*/ 18 h 1826"/>
                    <a:gd name="T16" fmla="*/ 667 w 1824"/>
                    <a:gd name="T17" fmla="*/ 114 h 1826"/>
                    <a:gd name="T18" fmla="*/ 664 w 1824"/>
                    <a:gd name="T19" fmla="*/ 212 h 1826"/>
                    <a:gd name="T20" fmla="*/ 486 w 1824"/>
                    <a:gd name="T21" fmla="*/ 305 h 1826"/>
                    <a:gd name="T22" fmla="*/ 403 w 1824"/>
                    <a:gd name="T23" fmla="*/ 250 h 1826"/>
                    <a:gd name="T24" fmla="*/ 272 w 1824"/>
                    <a:gd name="T25" fmla="*/ 268 h 1826"/>
                    <a:gd name="T26" fmla="*/ 165 w 1824"/>
                    <a:gd name="T27" fmla="*/ 395 h 1826"/>
                    <a:gd name="T28" fmla="*/ 169 w 1824"/>
                    <a:gd name="T29" fmla="*/ 528 h 1826"/>
                    <a:gd name="T30" fmla="*/ 242 w 1824"/>
                    <a:gd name="T31" fmla="*/ 606 h 1826"/>
                    <a:gd name="T32" fmla="*/ 188 w 1824"/>
                    <a:gd name="T33" fmla="*/ 783 h 1826"/>
                    <a:gd name="T34" fmla="*/ 84 w 1824"/>
                    <a:gd name="T35" fmla="*/ 804 h 1826"/>
                    <a:gd name="T36" fmla="*/ 4 w 1824"/>
                    <a:gd name="T37" fmla="*/ 911 h 1826"/>
                    <a:gd name="T38" fmla="*/ 18 w 1824"/>
                    <a:gd name="T39" fmla="*/ 1075 h 1826"/>
                    <a:gd name="T40" fmla="*/ 114 w 1824"/>
                    <a:gd name="T41" fmla="*/ 1167 h 1826"/>
                    <a:gd name="T42" fmla="*/ 227 w 1824"/>
                    <a:gd name="T43" fmla="*/ 1170 h 1826"/>
                    <a:gd name="T44" fmla="*/ 306 w 1824"/>
                    <a:gd name="T45" fmla="*/ 1322 h 1826"/>
                    <a:gd name="T46" fmla="*/ 244 w 1824"/>
                    <a:gd name="T47" fmla="*/ 1417 h 1826"/>
                    <a:gd name="T48" fmla="*/ 262 w 1824"/>
                    <a:gd name="T49" fmla="*/ 1549 h 1826"/>
                    <a:gd name="T50" fmla="*/ 388 w 1824"/>
                    <a:gd name="T51" fmla="*/ 1655 h 1826"/>
                    <a:gd name="T52" fmla="*/ 521 w 1824"/>
                    <a:gd name="T53" fmla="*/ 1652 h 1826"/>
                    <a:gd name="T54" fmla="*/ 604 w 1824"/>
                    <a:gd name="T55" fmla="*/ 1574 h 1826"/>
                    <a:gd name="T56" fmla="*/ 773 w 1824"/>
                    <a:gd name="T57" fmla="*/ 1630 h 1826"/>
                    <a:gd name="T58" fmla="*/ 796 w 1824"/>
                    <a:gd name="T59" fmla="*/ 1742 h 1826"/>
                    <a:gd name="T60" fmla="*/ 902 w 1824"/>
                    <a:gd name="T61" fmla="*/ 1822 h 1826"/>
                    <a:gd name="T62" fmla="*/ 1066 w 1824"/>
                    <a:gd name="T63" fmla="*/ 1808 h 1826"/>
                    <a:gd name="T64" fmla="*/ 1158 w 1824"/>
                    <a:gd name="T65" fmla="*/ 1712 h 1826"/>
                    <a:gd name="T66" fmla="*/ 1162 w 1824"/>
                    <a:gd name="T67" fmla="*/ 1602 h 1826"/>
                    <a:gd name="T68" fmla="*/ 1331 w 1824"/>
                    <a:gd name="T69" fmla="*/ 1516 h 1826"/>
                    <a:gd name="T70" fmla="*/ 1422 w 1824"/>
                    <a:gd name="T71" fmla="*/ 1576 h 1826"/>
                    <a:gd name="T72" fmla="*/ 1553 w 1824"/>
                    <a:gd name="T73" fmla="*/ 1557 h 1826"/>
                    <a:gd name="T74" fmla="*/ 1660 w 1824"/>
                    <a:gd name="T75" fmla="*/ 1431 h 1826"/>
                    <a:gd name="T76" fmla="*/ 1656 w 1824"/>
                    <a:gd name="T77" fmla="*/ 1298 h 1826"/>
                    <a:gd name="T78" fmla="*/ 1583 w 1824"/>
                    <a:gd name="T79" fmla="*/ 1221 h 1826"/>
                    <a:gd name="T80" fmla="*/ 1640 w 1824"/>
                    <a:gd name="T81" fmla="*/ 1042 h 1826"/>
                    <a:gd name="T82" fmla="*/ 1740 w 1824"/>
                    <a:gd name="T83" fmla="*/ 1022 h 1826"/>
                    <a:gd name="T84" fmla="*/ 1820 w 1824"/>
                    <a:gd name="T85" fmla="*/ 916 h 1826"/>
                    <a:gd name="T86" fmla="*/ 1806 w 1824"/>
                    <a:gd name="T87" fmla="*/ 751 h 1826"/>
                    <a:gd name="T88" fmla="*/ 1710 w 1824"/>
                    <a:gd name="T89" fmla="*/ 660 h 1826"/>
                    <a:gd name="T90" fmla="*/ 1610 w 1824"/>
                    <a:gd name="T91" fmla="*/ 656 h 1826"/>
                    <a:gd name="T92" fmla="*/ 1526 w 1824"/>
                    <a:gd name="T93" fmla="*/ 492 h 1826"/>
                    <a:gd name="T94" fmla="*/ 1581 w 1824"/>
                    <a:gd name="T95" fmla="*/ 409 h 1826"/>
                    <a:gd name="T96" fmla="*/ 1563 w 1824"/>
                    <a:gd name="T97" fmla="*/ 277 h 1826"/>
                    <a:gd name="T98" fmla="*/ 943 w 1824"/>
                    <a:gd name="T99" fmla="*/ 1228 h 1826"/>
                    <a:gd name="T100" fmla="*/ 594 w 1824"/>
                    <a:gd name="T101" fmla="*/ 933 h 1826"/>
                    <a:gd name="T102" fmla="*/ 889 w 1824"/>
                    <a:gd name="T103" fmla="*/ 584 h 1826"/>
                    <a:gd name="T104" fmla="*/ 1238 w 1824"/>
                    <a:gd name="T105" fmla="*/ 878 h 1826"/>
                    <a:gd name="T106" fmla="*/ 943 w 1824"/>
                    <a:gd name="T107" fmla="*/ 1228 h 18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824" h="1826">
                      <a:moveTo>
                        <a:pt x="1563" y="277"/>
                      </a:moveTo>
                      <a:cubicBezTo>
                        <a:pt x="1437" y="171"/>
                        <a:pt x="1437" y="171"/>
                        <a:pt x="1437" y="171"/>
                      </a:cubicBezTo>
                      <a:cubicBezTo>
                        <a:pt x="1398" y="138"/>
                        <a:pt x="1341" y="140"/>
                        <a:pt x="1304" y="174"/>
                      </a:cubicBezTo>
                      <a:cubicBezTo>
                        <a:pt x="1234" y="240"/>
                        <a:pt x="1234" y="240"/>
                        <a:pt x="1234" y="240"/>
                      </a:cubicBezTo>
                      <a:cubicBezTo>
                        <a:pt x="1176" y="211"/>
                        <a:pt x="1113" y="191"/>
                        <a:pt x="1049" y="180"/>
                      </a:cubicBezTo>
                      <a:cubicBezTo>
                        <a:pt x="1029" y="84"/>
                        <a:pt x="1029" y="84"/>
                        <a:pt x="1029" y="84"/>
                      </a:cubicBezTo>
                      <a:cubicBezTo>
                        <a:pt x="1019" y="34"/>
                        <a:pt x="973" y="0"/>
                        <a:pt x="923" y="4"/>
                      </a:cubicBezTo>
                      <a:cubicBezTo>
                        <a:pt x="758" y="18"/>
                        <a:pt x="758" y="18"/>
                        <a:pt x="758" y="18"/>
                      </a:cubicBezTo>
                      <a:cubicBezTo>
                        <a:pt x="708" y="22"/>
                        <a:pt x="668" y="63"/>
                        <a:pt x="667" y="114"/>
                      </a:cubicBezTo>
                      <a:cubicBezTo>
                        <a:pt x="664" y="212"/>
                        <a:pt x="664" y="212"/>
                        <a:pt x="664" y="212"/>
                      </a:cubicBezTo>
                      <a:cubicBezTo>
                        <a:pt x="600" y="234"/>
                        <a:pt x="541" y="266"/>
                        <a:pt x="486" y="305"/>
                      </a:cubicBezTo>
                      <a:cubicBezTo>
                        <a:pt x="403" y="250"/>
                        <a:pt x="403" y="250"/>
                        <a:pt x="403" y="250"/>
                      </a:cubicBezTo>
                      <a:cubicBezTo>
                        <a:pt x="361" y="222"/>
                        <a:pt x="304" y="230"/>
                        <a:pt x="272" y="268"/>
                      </a:cubicBezTo>
                      <a:cubicBezTo>
                        <a:pt x="165" y="395"/>
                        <a:pt x="165" y="395"/>
                        <a:pt x="165" y="395"/>
                      </a:cubicBezTo>
                      <a:cubicBezTo>
                        <a:pt x="132" y="434"/>
                        <a:pt x="134" y="491"/>
                        <a:pt x="169" y="528"/>
                      </a:cubicBezTo>
                      <a:cubicBezTo>
                        <a:pt x="242" y="606"/>
                        <a:pt x="242" y="606"/>
                        <a:pt x="242" y="606"/>
                      </a:cubicBezTo>
                      <a:cubicBezTo>
                        <a:pt x="216" y="662"/>
                        <a:pt x="198" y="722"/>
                        <a:pt x="188" y="783"/>
                      </a:cubicBezTo>
                      <a:cubicBezTo>
                        <a:pt x="84" y="804"/>
                        <a:pt x="84" y="804"/>
                        <a:pt x="84" y="804"/>
                      </a:cubicBezTo>
                      <a:cubicBezTo>
                        <a:pt x="34" y="814"/>
                        <a:pt x="0" y="860"/>
                        <a:pt x="4" y="911"/>
                      </a:cubicBezTo>
                      <a:cubicBezTo>
                        <a:pt x="18" y="1075"/>
                        <a:pt x="18" y="1075"/>
                        <a:pt x="18" y="1075"/>
                      </a:cubicBezTo>
                      <a:cubicBezTo>
                        <a:pt x="22" y="1126"/>
                        <a:pt x="64" y="1165"/>
                        <a:pt x="114" y="1167"/>
                      </a:cubicBezTo>
                      <a:cubicBezTo>
                        <a:pt x="227" y="1170"/>
                        <a:pt x="227" y="1170"/>
                        <a:pt x="227" y="1170"/>
                      </a:cubicBezTo>
                      <a:cubicBezTo>
                        <a:pt x="247" y="1224"/>
                        <a:pt x="274" y="1275"/>
                        <a:pt x="306" y="1322"/>
                      </a:cubicBezTo>
                      <a:cubicBezTo>
                        <a:pt x="244" y="1417"/>
                        <a:pt x="244" y="1417"/>
                        <a:pt x="244" y="1417"/>
                      </a:cubicBezTo>
                      <a:cubicBezTo>
                        <a:pt x="216" y="1460"/>
                        <a:pt x="224" y="1516"/>
                        <a:pt x="262" y="1549"/>
                      </a:cubicBezTo>
                      <a:cubicBezTo>
                        <a:pt x="388" y="1655"/>
                        <a:pt x="388" y="1655"/>
                        <a:pt x="388" y="1655"/>
                      </a:cubicBezTo>
                      <a:cubicBezTo>
                        <a:pt x="427" y="1688"/>
                        <a:pt x="484" y="1686"/>
                        <a:pt x="521" y="1652"/>
                      </a:cubicBezTo>
                      <a:cubicBezTo>
                        <a:pt x="604" y="1574"/>
                        <a:pt x="604" y="1574"/>
                        <a:pt x="604" y="1574"/>
                      </a:cubicBezTo>
                      <a:cubicBezTo>
                        <a:pt x="658" y="1600"/>
                        <a:pt x="714" y="1618"/>
                        <a:pt x="773" y="1630"/>
                      </a:cubicBezTo>
                      <a:cubicBezTo>
                        <a:pt x="796" y="1742"/>
                        <a:pt x="796" y="1742"/>
                        <a:pt x="796" y="1742"/>
                      </a:cubicBezTo>
                      <a:cubicBezTo>
                        <a:pt x="806" y="1792"/>
                        <a:pt x="852" y="1826"/>
                        <a:pt x="902" y="1822"/>
                      </a:cubicBezTo>
                      <a:cubicBezTo>
                        <a:pt x="1066" y="1808"/>
                        <a:pt x="1066" y="1808"/>
                        <a:pt x="1066" y="1808"/>
                      </a:cubicBezTo>
                      <a:cubicBezTo>
                        <a:pt x="1117" y="1804"/>
                        <a:pt x="1156" y="1763"/>
                        <a:pt x="1158" y="1712"/>
                      </a:cubicBezTo>
                      <a:cubicBezTo>
                        <a:pt x="1162" y="1602"/>
                        <a:pt x="1162" y="1602"/>
                        <a:pt x="1162" y="1602"/>
                      </a:cubicBezTo>
                      <a:cubicBezTo>
                        <a:pt x="1222" y="1580"/>
                        <a:pt x="1278" y="1552"/>
                        <a:pt x="1331" y="1516"/>
                      </a:cubicBezTo>
                      <a:cubicBezTo>
                        <a:pt x="1422" y="1576"/>
                        <a:pt x="1422" y="1576"/>
                        <a:pt x="1422" y="1576"/>
                      </a:cubicBezTo>
                      <a:cubicBezTo>
                        <a:pt x="1464" y="1604"/>
                        <a:pt x="1520" y="1596"/>
                        <a:pt x="1553" y="1557"/>
                      </a:cubicBezTo>
                      <a:cubicBezTo>
                        <a:pt x="1660" y="1431"/>
                        <a:pt x="1660" y="1431"/>
                        <a:pt x="1660" y="1431"/>
                      </a:cubicBezTo>
                      <a:cubicBezTo>
                        <a:pt x="1692" y="1392"/>
                        <a:pt x="1691" y="1335"/>
                        <a:pt x="1656" y="1298"/>
                      </a:cubicBezTo>
                      <a:cubicBezTo>
                        <a:pt x="1583" y="1221"/>
                        <a:pt x="1583" y="1221"/>
                        <a:pt x="1583" y="1221"/>
                      </a:cubicBezTo>
                      <a:cubicBezTo>
                        <a:pt x="1610" y="1164"/>
                        <a:pt x="1629" y="1104"/>
                        <a:pt x="1640" y="1042"/>
                      </a:cubicBezTo>
                      <a:cubicBezTo>
                        <a:pt x="1740" y="1022"/>
                        <a:pt x="1740" y="1022"/>
                        <a:pt x="1740" y="1022"/>
                      </a:cubicBezTo>
                      <a:cubicBezTo>
                        <a:pt x="1790" y="1012"/>
                        <a:pt x="1824" y="966"/>
                        <a:pt x="1820" y="916"/>
                      </a:cubicBezTo>
                      <a:cubicBezTo>
                        <a:pt x="1806" y="751"/>
                        <a:pt x="1806" y="751"/>
                        <a:pt x="1806" y="751"/>
                      </a:cubicBezTo>
                      <a:cubicBezTo>
                        <a:pt x="1802" y="701"/>
                        <a:pt x="1761" y="661"/>
                        <a:pt x="1710" y="660"/>
                      </a:cubicBezTo>
                      <a:cubicBezTo>
                        <a:pt x="1610" y="656"/>
                        <a:pt x="1610" y="656"/>
                        <a:pt x="1610" y="656"/>
                      </a:cubicBezTo>
                      <a:cubicBezTo>
                        <a:pt x="1589" y="598"/>
                        <a:pt x="1561" y="543"/>
                        <a:pt x="1526" y="492"/>
                      </a:cubicBezTo>
                      <a:cubicBezTo>
                        <a:pt x="1581" y="409"/>
                        <a:pt x="1581" y="409"/>
                        <a:pt x="1581" y="409"/>
                      </a:cubicBezTo>
                      <a:cubicBezTo>
                        <a:pt x="1610" y="367"/>
                        <a:pt x="1602" y="310"/>
                        <a:pt x="1563" y="277"/>
                      </a:cubicBezTo>
                      <a:close/>
                      <a:moveTo>
                        <a:pt x="943" y="1228"/>
                      </a:moveTo>
                      <a:cubicBezTo>
                        <a:pt x="766" y="1243"/>
                        <a:pt x="609" y="1110"/>
                        <a:pt x="594" y="933"/>
                      </a:cubicBezTo>
                      <a:cubicBezTo>
                        <a:pt x="579" y="755"/>
                        <a:pt x="711" y="598"/>
                        <a:pt x="889" y="584"/>
                      </a:cubicBezTo>
                      <a:cubicBezTo>
                        <a:pt x="1066" y="568"/>
                        <a:pt x="1223" y="701"/>
                        <a:pt x="1238" y="878"/>
                      </a:cubicBezTo>
                      <a:cubicBezTo>
                        <a:pt x="1253" y="1056"/>
                        <a:pt x="1121" y="1213"/>
                        <a:pt x="943" y="12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Freeform 26"/>
                <p:cNvSpPr>
                  <a:spLocks noEditPoints="1"/>
                </p:cNvSpPr>
                <p:nvPr/>
              </p:nvSpPr>
              <p:spPr bwMode="auto">
                <a:xfrm>
                  <a:off x="15958327" y="1896997"/>
                  <a:ext cx="625578" cy="625940"/>
                </a:xfrm>
                <a:custGeom>
                  <a:avLst/>
                  <a:gdLst>
                    <a:gd name="T0" fmla="*/ 92 w 1477"/>
                    <a:gd name="T1" fmla="*/ 584 h 1477"/>
                    <a:gd name="T2" fmla="*/ 2 w 1477"/>
                    <a:gd name="T3" fmla="*/ 682 h 1477"/>
                    <a:gd name="T4" fmla="*/ 1 w 1477"/>
                    <a:gd name="T5" fmla="*/ 784 h 1477"/>
                    <a:gd name="T6" fmla="*/ 88 w 1477"/>
                    <a:gd name="T7" fmla="*/ 884 h 1477"/>
                    <a:gd name="T8" fmla="*/ 163 w 1477"/>
                    <a:gd name="T9" fmla="*/ 894 h 1477"/>
                    <a:gd name="T10" fmla="*/ 216 w 1477"/>
                    <a:gd name="T11" fmla="*/ 1023 h 1477"/>
                    <a:gd name="T12" fmla="*/ 168 w 1477"/>
                    <a:gd name="T13" fmla="*/ 1082 h 1477"/>
                    <a:gd name="T14" fmla="*/ 174 w 1477"/>
                    <a:gd name="T15" fmla="*/ 1215 h 1477"/>
                    <a:gd name="T16" fmla="*/ 244 w 1477"/>
                    <a:gd name="T17" fmla="*/ 1287 h 1477"/>
                    <a:gd name="T18" fmla="*/ 377 w 1477"/>
                    <a:gd name="T19" fmla="*/ 1296 h 1477"/>
                    <a:gd name="T20" fmla="*/ 437 w 1477"/>
                    <a:gd name="T21" fmla="*/ 1250 h 1477"/>
                    <a:gd name="T22" fmla="*/ 570 w 1477"/>
                    <a:gd name="T23" fmla="*/ 1308 h 1477"/>
                    <a:gd name="T24" fmla="*/ 578 w 1477"/>
                    <a:gd name="T25" fmla="*/ 1385 h 1477"/>
                    <a:gd name="T26" fmla="*/ 676 w 1477"/>
                    <a:gd name="T27" fmla="*/ 1475 h 1477"/>
                    <a:gd name="T28" fmla="*/ 777 w 1477"/>
                    <a:gd name="T29" fmla="*/ 1476 h 1477"/>
                    <a:gd name="T30" fmla="*/ 878 w 1477"/>
                    <a:gd name="T31" fmla="*/ 1389 h 1477"/>
                    <a:gd name="T32" fmla="*/ 887 w 1477"/>
                    <a:gd name="T33" fmla="*/ 1316 h 1477"/>
                    <a:gd name="T34" fmla="*/ 1031 w 1477"/>
                    <a:gd name="T35" fmla="*/ 1260 h 1477"/>
                    <a:gd name="T36" fmla="*/ 1087 w 1477"/>
                    <a:gd name="T37" fmla="*/ 1305 h 1477"/>
                    <a:gd name="T38" fmla="*/ 1220 w 1477"/>
                    <a:gd name="T39" fmla="*/ 1299 h 1477"/>
                    <a:gd name="T40" fmla="*/ 1292 w 1477"/>
                    <a:gd name="T41" fmla="*/ 1228 h 1477"/>
                    <a:gd name="T42" fmla="*/ 1301 w 1477"/>
                    <a:gd name="T43" fmla="*/ 1096 h 1477"/>
                    <a:gd name="T44" fmla="*/ 1258 w 1477"/>
                    <a:gd name="T45" fmla="*/ 1040 h 1477"/>
                    <a:gd name="T46" fmla="*/ 1319 w 1477"/>
                    <a:gd name="T47" fmla="*/ 900 h 1477"/>
                    <a:gd name="T48" fmla="*/ 1386 w 1477"/>
                    <a:gd name="T49" fmla="*/ 893 h 1477"/>
                    <a:gd name="T50" fmla="*/ 1475 w 1477"/>
                    <a:gd name="T51" fmla="*/ 795 h 1477"/>
                    <a:gd name="T52" fmla="*/ 1476 w 1477"/>
                    <a:gd name="T53" fmla="*/ 694 h 1477"/>
                    <a:gd name="T54" fmla="*/ 1389 w 1477"/>
                    <a:gd name="T55" fmla="*/ 593 h 1477"/>
                    <a:gd name="T56" fmla="*/ 1324 w 1477"/>
                    <a:gd name="T57" fmla="*/ 585 h 1477"/>
                    <a:gd name="T58" fmla="*/ 1270 w 1477"/>
                    <a:gd name="T59" fmla="*/ 445 h 1477"/>
                    <a:gd name="T60" fmla="*/ 1310 w 1477"/>
                    <a:gd name="T61" fmla="*/ 395 h 1477"/>
                    <a:gd name="T62" fmla="*/ 1304 w 1477"/>
                    <a:gd name="T63" fmla="*/ 262 h 1477"/>
                    <a:gd name="T64" fmla="*/ 1233 w 1477"/>
                    <a:gd name="T65" fmla="*/ 190 h 1477"/>
                    <a:gd name="T66" fmla="*/ 1100 w 1477"/>
                    <a:gd name="T67" fmla="*/ 181 h 1477"/>
                    <a:gd name="T68" fmla="*/ 1052 w 1477"/>
                    <a:gd name="T69" fmla="*/ 218 h 1477"/>
                    <a:gd name="T70" fmla="*/ 906 w 1477"/>
                    <a:gd name="T71" fmla="*/ 155 h 1477"/>
                    <a:gd name="T72" fmla="*/ 900 w 1477"/>
                    <a:gd name="T73" fmla="*/ 92 h 1477"/>
                    <a:gd name="T74" fmla="*/ 802 w 1477"/>
                    <a:gd name="T75" fmla="*/ 2 h 1477"/>
                    <a:gd name="T76" fmla="*/ 700 w 1477"/>
                    <a:gd name="T77" fmla="*/ 1 h 1477"/>
                    <a:gd name="T78" fmla="*/ 600 w 1477"/>
                    <a:gd name="T79" fmla="*/ 88 h 1477"/>
                    <a:gd name="T80" fmla="*/ 592 w 1477"/>
                    <a:gd name="T81" fmla="*/ 151 h 1477"/>
                    <a:gd name="T82" fmla="*/ 441 w 1477"/>
                    <a:gd name="T83" fmla="*/ 212 h 1477"/>
                    <a:gd name="T84" fmla="*/ 391 w 1477"/>
                    <a:gd name="T85" fmla="*/ 172 h 1477"/>
                    <a:gd name="T86" fmla="*/ 258 w 1477"/>
                    <a:gd name="T87" fmla="*/ 178 h 1477"/>
                    <a:gd name="T88" fmla="*/ 186 w 1477"/>
                    <a:gd name="T89" fmla="*/ 249 h 1477"/>
                    <a:gd name="T90" fmla="*/ 176 w 1477"/>
                    <a:gd name="T91" fmla="*/ 382 h 1477"/>
                    <a:gd name="T92" fmla="*/ 219 w 1477"/>
                    <a:gd name="T93" fmla="*/ 437 h 1477"/>
                    <a:gd name="T94" fmla="*/ 162 w 1477"/>
                    <a:gd name="T95" fmla="*/ 577 h 1477"/>
                    <a:gd name="T96" fmla="*/ 92 w 1477"/>
                    <a:gd name="T97" fmla="*/ 584 h 1477"/>
                    <a:gd name="T98" fmla="*/ 745 w 1477"/>
                    <a:gd name="T99" fmla="*/ 470 h 1477"/>
                    <a:gd name="T100" fmla="*/ 1005 w 1477"/>
                    <a:gd name="T101" fmla="*/ 736 h 1477"/>
                    <a:gd name="T102" fmla="*/ 739 w 1477"/>
                    <a:gd name="T103" fmla="*/ 996 h 1477"/>
                    <a:gd name="T104" fmla="*/ 479 w 1477"/>
                    <a:gd name="T105" fmla="*/ 730 h 1477"/>
                    <a:gd name="T106" fmla="*/ 745 w 1477"/>
                    <a:gd name="T107" fmla="*/ 470 h 1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477" h="1477">
                      <a:moveTo>
                        <a:pt x="92" y="584"/>
                      </a:moveTo>
                      <a:cubicBezTo>
                        <a:pt x="42" y="589"/>
                        <a:pt x="3" y="632"/>
                        <a:pt x="2" y="682"/>
                      </a:cubicBezTo>
                      <a:cubicBezTo>
                        <a:pt x="1" y="784"/>
                        <a:pt x="1" y="784"/>
                        <a:pt x="1" y="784"/>
                      </a:cubicBezTo>
                      <a:cubicBezTo>
                        <a:pt x="0" y="834"/>
                        <a:pt x="38" y="878"/>
                        <a:pt x="88" y="884"/>
                      </a:cubicBezTo>
                      <a:cubicBezTo>
                        <a:pt x="163" y="894"/>
                        <a:pt x="163" y="894"/>
                        <a:pt x="163" y="894"/>
                      </a:cubicBezTo>
                      <a:cubicBezTo>
                        <a:pt x="175" y="939"/>
                        <a:pt x="193" y="982"/>
                        <a:pt x="216" y="1023"/>
                      </a:cubicBezTo>
                      <a:cubicBezTo>
                        <a:pt x="168" y="1082"/>
                        <a:pt x="168" y="1082"/>
                        <a:pt x="168" y="1082"/>
                      </a:cubicBezTo>
                      <a:cubicBezTo>
                        <a:pt x="136" y="1122"/>
                        <a:pt x="138" y="1178"/>
                        <a:pt x="174" y="1215"/>
                      </a:cubicBezTo>
                      <a:cubicBezTo>
                        <a:pt x="244" y="1287"/>
                        <a:pt x="244" y="1287"/>
                        <a:pt x="244" y="1287"/>
                      </a:cubicBezTo>
                      <a:cubicBezTo>
                        <a:pt x="280" y="1324"/>
                        <a:pt x="337" y="1328"/>
                        <a:pt x="377" y="1296"/>
                      </a:cubicBezTo>
                      <a:cubicBezTo>
                        <a:pt x="437" y="1250"/>
                        <a:pt x="437" y="1250"/>
                        <a:pt x="437" y="1250"/>
                      </a:cubicBezTo>
                      <a:cubicBezTo>
                        <a:pt x="479" y="1275"/>
                        <a:pt x="523" y="1295"/>
                        <a:pt x="570" y="1308"/>
                      </a:cubicBezTo>
                      <a:cubicBezTo>
                        <a:pt x="578" y="1385"/>
                        <a:pt x="578" y="1385"/>
                        <a:pt x="578" y="1385"/>
                      </a:cubicBezTo>
                      <a:cubicBezTo>
                        <a:pt x="583" y="1436"/>
                        <a:pt x="625" y="1474"/>
                        <a:pt x="676" y="1475"/>
                      </a:cubicBezTo>
                      <a:cubicBezTo>
                        <a:pt x="777" y="1476"/>
                        <a:pt x="777" y="1476"/>
                        <a:pt x="777" y="1476"/>
                      </a:cubicBezTo>
                      <a:cubicBezTo>
                        <a:pt x="828" y="1477"/>
                        <a:pt x="871" y="1439"/>
                        <a:pt x="878" y="1389"/>
                      </a:cubicBezTo>
                      <a:cubicBezTo>
                        <a:pt x="887" y="1316"/>
                        <a:pt x="887" y="1316"/>
                        <a:pt x="887" y="1316"/>
                      </a:cubicBezTo>
                      <a:cubicBezTo>
                        <a:pt x="937" y="1304"/>
                        <a:pt x="985" y="1285"/>
                        <a:pt x="1031" y="1260"/>
                      </a:cubicBezTo>
                      <a:cubicBezTo>
                        <a:pt x="1087" y="1305"/>
                        <a:pt x="1087" y="1305"/>
                        <a:pt x="1087" y="1305"/>
                      </a:cubicBezTo>
                      <a:cubicBezTo>
                        <a:pt x="1126" y="1337"/>
                        <a:pt x="1183" y="1335"/>
                        <a:pt x="1220" y="1299"/>
                      </a:cubicBezTo>
                      <a:cubicBezTo>
                        <a:pt x="1292" y="1228"/>
                        <a:pt x="1292" y="1228"/>
                        <a:pt x="1292" y="1228"/>
                      </a:cubicBezTo>
                      <a:cubicBezTo>
                        <a:pt x="1328" y="1193"/>
                        <a:pt x="1332" y="1136"/>
                        <a:pt x="1301" y="1096"/>
                      </a:cubicBezTo>
                      <a:cubicBezTo>
                        <a:pt x="1258" y="1040"/>
                        <a:pt x="1258" y="1040"/>
                        <a:pt x="1258" y="1040"/>
                      </a:cubicBezTo>
                      <a:cubicBezTo>
                        <a:pt x="1285" y="996"/>
                        <a:pt x="1305" y="949"/>
                        <a:pt x="1319" y="900"/>
                      </a:cubicBezTo>
                      <a:cubicBezTo>
                        <a:pt x="1386" y="893"/>
                        <a:pt x="1386" y="893"/>
                        <a:pt x="1386" y="893"/>
                      </a:cubicBezTo>
                      <a:cubicBezTo>
                        <a:pt x="1436" y="888"/>
                        <a:pt x="1475" y="846"/>
                        <a:pt x="1475" y="795"/>
                      </a:cubicBezTo>
                      <a:cubicBezTo>
                        <a:pt x="1476" y="694"/>
                        <a:pt x="1476" y="694"/>
                        <a:pt x="1476" y="694"/>
                      </a:cubicBezTo>
                      <a:cubicBezTo>
                        <a:pt x="1477" y="643"/>
                        <a:pt x="1440" y="600"/>
                        <a:pt x="1389" y="593"/>
                      </a:cubicBezTo>
                      <a:cubicBezTo>
                        <a:pt x="1324" y="585"/>
                        <a:pt x="1324" y="585"/>
                        <a:pt x="1324" y="585"/>
                      </a:cubicBezTo>
                      <a:cubicBezTo>
                        <a:pt x="1312" y="536"/>
                        <a:pt x="1294" y="489"/>
                        <a:pt x="1270" y="445"/>
                      </a:cubicBezTo>
                      <a:cubicBezTo>
                        <a:pt x="1310" y="395"/>
                        <a:pt x="1310" y="395"/>
                        <a:pt x="1310" y="395"/>
                      </a:cubicBezTo>
                      <a:cubicBezTo>
                        <a:pt x="1342" y="356"/>
                        <a:pt x="1340" y="299"/>
                        <a:pt x="1304" y="262"/>
                      </a:cubicBezTo>
                      <a:cubicBezTo>
                        <a:pt x="1233" y="190"/>
                        <a:pt x="1233" y="190"/>
                        <a:pt x="1233" y="190"/>
                      </a:cubicBezTo>
                      <a:cubicBezTo>
                        <a:pt x="1198" y="154"/>
                        <a:pt x="1141" y="150"/>
                        <a:pt x="1100" y="181"/>
                      </a:cubicBezTo>
                      <a:cubicBezTo>
                        <a:pt x="1052" y="218"/>
                        <a:pt x="1052" y="218"/>
                        <a:pt x="1052" y="218"/>
                      </a:cubicBezTo>
                      <a:cubicBezTo>
                        <a:pt x="1006" y="190"/>
                        <a:pt x="958" y="169"/>
                        <a:pt x="906" y="155"/>
                      </a:cubicBezTo>
                      <a:cubicBezTo>
                        <a:pt x="900" y="92"/>
                        <a:pt x="900" y="92"/>
                        <a:pt x="900" y="92"/>
                      </a:cubicBezTo>
                      <a:cubicBezTo>
                        <a:pt x="895" y="42"/>
                        <a:pt x="852" y="3"/>
                        <a:pt x="802" y="2"/>
                      </a:cubicBezTo>
                      <a:cubicBezTo>
                        <a:pt x="700" y="1"/>
                        <a:pt x="700" y="1"/>
                        <a:pt x="700" y="1"/>
                      </a:cubicBezTo>
                      <a:cubicBezTo>
                        <a:pt x="650" y="0"/>
                        <a:pt x="606" y="38"/>
                        <a:pt x="600" y="88"/>
                      </a:cubicBezTo>
                      <a:cubicBezTo>
                        <a:pt x="592" y="151"/>
                        <a:pt x="592" y="151"/>
                        <a:pt x="592" y="151"/>
                      </a:cubicBezTo>
                      <a:cubicBezTo>
                        <a:pt x="539" y="164"/>
                        <a:pt x="488" y="185"/>
                        <a:pt x="441" y="212"/>
                      </a:cubicBezTo>
                      <a:cubicBezTo>
                        <a:pt x="391" y="172"/>
                        <a:pt x="391" y="172"/>
                        <a:pt x="391" y="172"/>
                      </a:cubicBezTo>
                      <a:cubicBezTo>
                        <a:pt x="352" y="140"/>
                        <a:pt x="295" y="142"/>
                        <a:pt x="258" y="178"/>
                      </a:cubicBezTo>
                      <a:cubicBezTo>
                        <a:pt x="186" y="249"/>
                        <a:pt x="186" y="249"/>
                        <a:pt x="186" y="249"/>
                      </a:cubicBezTo>
                      <a:cubicBezTo>
                        <a:pt x="149" y="284"/>
                        <a:pt x="145" y="341"/>
                        <a:pt x="176" y="382"/>
                      </a:cubicBezTo>
                      <a:cubicBezTo>
                        <a:pt x="219" y="437"/>
                        <a:pt x="219" y="437"/>
                        <a:pt x="219" y="437"/>
                      </a:cubicBezTo>
                      <a:cubicBezTo>
                        <a:pt x="194" y="481"/>
                        <a:pt x="175" y="528"/>
                        <a:pt x="162" y="577"/>
                      </a:cubicBezTo>
                      <a:lnTo>
                        <a:pt x="92" y="584"/>
                      </a:lnTo>
                      <a:close/>
                      <a:moveTo>
                        <a:pt x="745" y="470"/>
                      </a:moveTo>
                      <a:cubicBezTo>
                        <a:pt x="890" y="471"/>
                        <a:pt x="1007" y="591"/>
                        <a:pt x="1005" y="736"/>
                      </a:cubicBezTo>
                      <a:cubicBezTo>
                        <a:pt x="1004" y="881"/>
                        <a:pt x="884" y="998"/>
                        <a:pt x="739" y="996"/>
                      </a:cubicBezTo>
                      <a:cubicBezTo>
                        <a:pt x="594" y="994"/>
                        <a:pt x="477" y="875"/>
                        <a:pt x="479" y="730"/>
                      </a:cubicBezTo>
                      <a:cubicBezTo>
                        <a:pt x="480" y="584"/>
                        <a:pt x="600" y="468"/>
                        <a:pt x="745" y="4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82402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KNOWLEDGE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Importance of Knowledge Management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3517892" y="2660114"/>
            <a:ext cx="17997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sz="2000" b="1" kern="0" dirty="0" smtClean="0">
                <a:solidFill>
                  <a:prstClr val="black"/>
                </a:solidFill>
              </a:rPr>
              <a:t>Knowledge Management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3196991" y="3791858"/>
            <a:ext cx="2510064" cy="2510064"/>
            <a:chOff x="1652361" y="651561"/>
            <a:chExt cx="2510064" cy="251006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64" name="Oval 63"/>
            <p:cNvSpPr/>
            <p:nvPr/>
          </p:nvSpPr>
          <p:spPr>
            <a:xfrm>
              <a:off x="1652361" y="651561"/>
              <a:ext cx="2510064" cy="2510064"/>
            </a:xfrm>
            <a:prstGeom prst="ellipse">
              <a:avLst/>
            </a:prstGeom>
            <a:solidFill>
              <a:schemeClr val="bg1"/>
            </a:solidFill>
            <a:ln w="47625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1750786" y="749986"/>
              <a:ext cx="2313214" cy="2313214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b="1" kern="0" dirty="0" smtClean="0">
                  <a:solidFill>
                    <a:prstClr val="white"/>
                  </a:solidFill>
                </a:rPr>
                <a:t>Technology</a:t>
              </a:r>
            </a:p>
            <a:p>
              <a:pPr algn="ctr" defTabSz="685800">
                <a:defRPr/>
              </a:pPr>
              <a:endParaRPr lang="en-US" b="1" kern="0" dirty="0" smtClean="0">
                <a:solidFill>
                  <a:prstClr val="white"/>
                </a:solidFill>
              </a:endParaRPr>
            </a:p>
            <a:p>
              <a:pPr algn="ctr" defTabSz="685800">
                <a:defRPr/>
              </a:pPr>
              <a:r>
                <a:rPr lang="en-US" sz="1100" b="1" kern="0" dirty="0" smtClean="0">
                  <a:solidFill>
                    <a:prstClr val="white"/>
                  </a:solidFill>
                </a:rPr>
                <a:t>The application of scientific knowledge for practical purpose especially in industry.</a:t>
              </a:r>
            </a:p>
          </p:txBody>
        </p:sp>
      </p:grpSp>
      <p:sp>
        <p:nvSpPr>
          <p:cNvPr id="68" name="Oval 67"/>
          <p:cNvSpPr/>
          <p:nvPr/>
        </p:nvSpPr>
        <p:spPr>
          <a:xfrm>
            <a:off x="4166311" y="5917785"/>
            <a:ext cx="571424" cy="571424"/>
          </a:xfrm>
          <a:prstGeom prst="ellipse">
            <a:avLst/>
          </a:prstGeom>
          <a:solidFill>
            <a:schemeClr val="accent3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US" b="1" kern="0" dirty="0" smtClean="0">
              <a:solidFill>
                <a:prstClr val="white"/>
              </a:solidFill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4308788" y="6062155"/>
            <a:ext cx="270421" cy="282683"/>
            <a:chOff x="12219024" y="6196475"/>
            <a:chExt cx="270421" cy="282683"/>
          </a:xfrm>
          <a:effectLst/>
        </p:grpSpPr>
        <p:sp>
          <p:nvSpPr>
            <p:cNvPr id="81" name="Freeform 80"/>
            <p:cNvSpPr/>
            <p:nvPr/>
          </p:nvSpPr>
          <p:spPr>
            <a:xfrm>
              <a:off x="12359308" y="6357714"/>
              <a:ext cx="0" cy="121444"/>
            </a:xfrm>
            <a:custGeom>
              <a:avLst/>
              <a:gdLst>
                <a:gd name="connsiteX0" fmla="*/ 0 w 0"/>
                <a:gd name="connsiteY0" fmla="*/ 0 h 121444"/>
                <a:gd name="connsiteX1" fmla="*/ 0 w 0"/>
                <a:gd name="connsiteY1" fmla="*/ 121444 h 12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21444">
                  <a:moveTo>
                    <a:pt x="0" y="0"/>
                  </a:moveTo>
                  <a:lnTo>
                    <a:pt x="0" y="121444"/>
                  </a:lnTo>
                </a:path>
              </a:pathLst>
            </a:cu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 smtClean="0">
                <a:solidFill>
                  <a:prstClr val="white"/>
                </a:solidFill>
              </a:endParaRPr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12269027" y="6196475"/>
              <a:ext cx="220418" cy="220418"/>
              <a:chOff x="12269027" y="6196475"/>
              <a:chExt cx="220418" cy="220418"/>
            </a:xfrm>
          </p:grpSpPr>
          <p:sp>
            <p:nvSpPr>
              <p:cNvPr id="88" name="Arc 87"/>
              <p:cNvSpPr/>
              <p:nvPr/>
            </p:nvSpPr>
            <p:spPr>
              <a:xfrm rot="3248503">
                <a:off x="12287249" y="6247154"/>
                <a:ext cx="123824" cy="123824"/>
              </a:xfrm>
              <a:prstGeom prst="arc">
                <a:avLst/>
              </a:prstGeom>
              <a:noFill/>
              <a:ln w="63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Arc 88"/>
              <p:cNvSpPr/>
              <p:nvPr/>
            </p:nvSpPr>
            <p:spPr>
              <a:xfrm rot="3248503">
                <a:off x="12277823" y="6217957"/>
                <a:ext cx="172692" cy="172692"/>
              </a:xfrm>
              <a:prstGeom prst="arc">
                <a:avLst/>
              </a:prstGeom>
              <a:noFill/>
              <a:ln w="63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Arc 89"/>
              <p:cNvSpPr/>
              <p:nvPr/>
            </p:nvSpPr>
            <p:spPr>
              <a:xfrm rot="3248503">
                <a:off x="12269027" y="6196475"/>
                <a:ext cx="220418" cy="220418"/>
              </a:xfrm>
              <a:prstGeom prst="arc">
                <a:avLst/>
              </a:prstGeom>
              <a:noFill/>
              <a:ln w="63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 flipH="1">
              <a:off x="12219024" y="6196475"/>
              <a:ext cx="220418" cy="220418"/>
              <a:chOff x="12269027" y="6196475"/>
              <a:chExt cx="220418" cy="220418"/>
            </a:xfrm>
          </p:grpSpPr>
          <p:sp>
            <p:nvSpPr>
              <p:cNvPr id="85" name="Arc 84"/>
              <p:cNvSpPr/>
              <p:nvPr/>
            </p:nvSpPr>
            <p:spPr>
              <a:xfrm rot="3248503">
                <a:off x="12287249" y="6247154"/>
                <a:ext cx="123824" cy="123824"/>
              </a:xfrm>
              <a:prstGeom prst="arc">
                <a:avLst/>
              </a:prstGeom>
              <a:noFill/>
              <a:ln w="63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Arc 85"/>
              <p:cNvSpPr/>
              <p:nvPr/>
            </p:nvSpPr>
            <p:spPr>
              <a:xfrm rot="3248503">
                <a:off x="12277823" y="6217957"/>
                <a:ext cx="172692" cy="172692"/>
              </a:xfrm>
              <a:prstGeom prst="arc">
                <a:avLst/>
              </a:prstGeom>
              <a:noFill/>
              <a:ln w="63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Arc 86"/>
              <p:cNvSpPr/>
              <p:nvPr/>
            </p:nvSpPr>
            <p:spPr>
              <a:xfrm rot="3248503">
                <a:off x="12269027" y="6196475"/>
                <a:ext cx="220418" cy="220418"/>
              </a:xfrm>
              <a:prstGeom prst="arc">
                <a:avLst/>
              </a:prstGeom>
              <a:noFill/>
              <a:ln w="63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4" name="Oval 83"/>
            <p:cNvSpPr/>
            <p:nvPr/>
          </p:nvSpPr>
          <p:spPr>
            <a:xfrm>
              <a:off x="12336446" y="6290066"/>
              <a:ext cx="45719" cy="45719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534564" y="1353829"/>
            <a:ext cx="2708368" cy="2510064"/>
            <a:chOff x="5846990" y="651561"/>
            <a:chExt cx="2708368" cy="2510064"/>
          </a:xfrm>
        </p:grpSpPr>
        <p:grpSp>
          <p:nvGrpSpPr>
            <p:cNvPr id="57" name="Group 56"/>
            <p:cNvGrpSpPr/>
            <p:nvPr/>
          </p:nvGrpSpPr>
          <p:grpSpPr>
            <a:xfrm>
              <a:off x="5846990" y="651561"/>
              <a:ext cx="2510064" cy="2510064"/>
              <a:chOff x="1652361" y="651561"/>
              <a:chExt cx="2510064" cy="2510064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1652361" y="651561"/>
                <a:ext cx="2510064" cy="2510064"/>
              </a:xfrm>
              <a:prstGeom prst="ellipse">
                <a:avLst/>
              </a:prstGeom>
              <a:noFill/>
              <a:ln w="47625" cap="flat" cmpd="sng" algn="ctr">
                <a:solidFill>
                  <a:schemeClr val="accent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1750786" y="749986"/>
                <a:ext cx="2313214" cy="2313214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r>
                  <a:rPr lang="en-US" b="1" kern="0" dirty="0" smtClean="0">
                    <a:solidFill>
                      <a:prstClr val="white"/>
                    </a:solidFill>
                  </a:rPr>
                  <a:t>Organizational Culture</a:t>
                </a:r>
              </a:p>
              <a:p>
                <a:pPr algn="ctr" defTabSz="685800">
                  <a:defRPr/>
                </a:pPr>
                <a:endParaRPr lang="en-US" b="1" kern="0" dirty="0" smtClean="0">
                  <a:solidFill>
                    <a:prstClr val="white"/>
                  </a:solidFill>
                </a:endParaRPr>
              </a:p>
              <a:p>
                <a:pPr algn="ctr" defTabSz="685800">
                  <a:defRPr/>
                </a:pPr>
                <a:r>
                  <a:rPr lang="en-US" sz="1100" b="1" kern="0" dirty="0" smtClean="0">
                    <a:solidFill>
                      <a:prstClr val="white"/>
                    </a:solidFill>
                  </a:rPr>
                  <a:t>A system of shared assumptions, values, &amp; beliefs, which governs how people behave in organizations</a:t>
                </a:r>
              </a:p>
            </p:txBody>
          </p:sp>
        </p:grpSp>
        <p:sp>
          <p:nvSpPr>
            <p:cNvPr id="67" name="Oval 66"/>
            <p:cNvSpPr/>
            <p:nvPr/>
          </p:nvSpPr>
          <p:spPr>
            <a:xfrm>
              <a:off x="7983934" y="1147321"/>
              <a:ext cx="571424" cy="571424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b="1" kern="0" dirty="0" smtClean="0">
                <a:solidFill>
                  <a:prstClr val="white"/>
                </a:solidFill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8074465" y="1305687"/>
              <a:ext cx="404497" cy="255768"/>
              <a:chOff x="14708076" y="1746863"/>
              <a:chExt cx="404497" cy="255768"/>
            </a:xfrm>
            <a:solidFill>
              <a:sysClr val="window" lastClr="FFFFFF"/>
            </a:solidFill>
          </p:grpSpPr>
          <p:grpSp>
            <p:nvGrpSpPr>
              <p:cNvPr id="92" name="Group 91"/>
              <p:cNvGrpSpPr/>
              <p:nvPr/>
            </p:nvGrpSpPr>
            <p:grpSpPr>
              <a:xfrm>
                <a:off x="14831905" y="1782805"/>
                <a:ext cx="159252" cy="219826"/>
                <a:chOff x="12111181" y="1828203"/>
                <a:chExt cx="889000" cy="1227137"/>
              </a:xfrm>
              <a:grpFill/>
            </p:grpSpPr>
            <p:sp>
              <p:nvSpPr>
                <p:cNvPr id="101" name="Oval 8"/>
                <p:cNvSpPr>
                  <a:spLocks noChangeArrowheads="1"/>
                </p:cNvSpPr>
                <p:nvPr/>
              </p:nvSpPr>
              <p:spPr bwMode="auto">
                <a:xfrm>
                  <a:off x="12293746" y="1828203"/>
                  <a:ext cx="523875" cy="522287"/>
                </a:xfrm>
                <a:prstGeom prst="ellipse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2" name="Freeform 9"/>
                <p:cNvSpPr>
                  <a:spLocks noEditPoints="1"/>
                </p:cNvSpPr>
                <p:nvPr/>
              </p:nvSpPr>
              <p:spPr bwMode="auto">
                <a:xfrm>
                  <a:off x="12111181" y="2366366"/>
                  <a:ext cx="889000" cy="688974"/>
                </a:xfrm>
                <a:custGeom>
                  <a:avLst/>
                  <a:gdLst>
                    <a:gd name="T0" fmla="*/ 146 w 234"/>
                    <a:gd name="T1" fmla="*/ 0 h 182"/>
                    <a:gd name="T2" fmla="*/ 88 w 234"/>
                    <a:gd name="T3" fmla="*/ 0 h 182"/>
                    <a:gd name="T4" fmla="*/ 0 w 234"/>
                    <a:gd name="T5" fmla="*/ 89 h 182"/>
                    <a:gd name="T6" fmla="*/ 0 w 234"/>
                    <a:gd name="T7" fmla="*/ 160 h 182"/>
                    <a:gd name="T8" fmla="*/ 0 w 234"/>
                    <a:gd name="T9" fmla="*/ 161 h 182"/>
                    <a:gd name="T10" fmla="*/ 5 w 234"/>
                    <a:gd name="T11" fmla="*/ 163 h 182"/>
                    <a:gd name="T12" fmla="*/ 125 w 234"/>
                    <a:gd name="T13" fmla="*/ 182 h 182"/>
                    <a:gd name="T14" fmla="*/ 229 w 234"/>
                    <a:gd name="T15" fmla="*/ 162 h 182"/>
                    <a:gd name="T16" fmla="*/ 234 w 234"/>
                    <a:gd name="T17" fmla="*/ 160 h 182"/>
                    <a:gd name="T18" fmla="*/ 234 w 234"/>
                    <a:gd name="T19" fmla="*/ 160 h 182"/>
                    <a:gd name="T20" fmla="*/ 234 w 234"/>
                    <a:gd name="T21" fmla="*/ 89 h 182"/>
                    <a:gd name="T22" fmla="*/ 146 w 234"/>
                    <a:gd name="T23" fmla="*/ 0 h 182"/>
                    <a:gd name="T24" fmla="*/ 131 w 234"/>
                    <a:gd name="T25" fmla="*/ 139 h 182"/>
                    <a:gd name="T26" fmla="*/ 118 w 234"/>
                    <a:gd name="T27" fmla="*/ 158 h 182"/>
                    <a:gd name="T28" fmla="*/ 117 w 234"/>
                    <a:gd name="T29" fmla="*/ 158 h 182"/>
                    <a:gd name="T30" fmla="*/ 117 w 234"/>
                    <a:gd name="T31" fmla="*/ 158 h 182"/>
                    <a:gd name="T32" fmla="*/ 117 w 234"/>
                    <a:gd name="T33" fmla="*/ 158 h 182"/>
                    <a:gd name="T34" fmla="*/ 105 w 234"/>
                    <a:gd name="T35" fmla="*/ 139 h 182"/>
                    <a:gd name="T36" fmla="*/ 105 w 234"/>
                    <a:gd name="T37" fmla="*/ 138 h 182"/>
                    <a:gd name="T38" fmla="*/ 111 w 234"/>
                    <a:gd name="T39" fmla="*/ 49 h 182"/>
                    <a:gd name="T40" fmla="*/ 111 w 234"/>
                    <a:gd name="T41" fmla="*/ 48 h 182"/>
                    <a:gd name="T42" fmla="*/ 124 w 234"/>
                    <a:gd name="T43" fmla="*/ 48 h 182"/>
                    <a:gd name="T44" fmla="*/ 124 w 234"/>
                    <a:gd name="T45" fmla="*/ 49 h 182"/>
                    <a:gd name="T46" fmla="*/ 131 w 234"/>
                    <a:gd name="T47" fmla="*/ 138 h 182"/>
                    <a:gd name="T48" fmla="*/ 131 w 234"/>
                    <a:gd name="T49" fmla="*/ 139 h 182"/>
                    <a:gd name="T50" fmla="*/ 125 w 234"/>
                    <a:gd name="T51" fmla="*/ 45 h 182"/>
                    <a:gd name="T52" fmla="*/ 110 w 234"/>
                    <a:gd name="T53" fmla="*/ 45 h 182"/>
                    <a:gd name="T54" fmla="*/ 98 w 234"/>
                    <a:gd name="T55" fmla="*/ 19 h 182"/>
                    <a:gd name="T56" fmla="*/ 102 w 234"/>
                    <a:gd name="T57" fmla="*/ 15 h 182"/>
                    <a:gd name="T58" fmla="*/ 133 w 234"/>
                    <a:gd name="T59" fmla="*/ 15 h 182"/>
                    <a:gd name="T60" fmla="*/ 137 w 234"/>
                    <a:gd name="T61" fmla="*/ 19 h 182"/>
                    <a:gd name="T62" fmla="*/ 125 w 234"/>
                    <a:gd name="T63" fmla="*/ 45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182">
                      <a:moveTo>
                        <a:pt x="146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39" y="0"/>
                        <a:pt x="0" y="40"/>
                        <a:pt x="0" y="89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5" y="163"/>
                        <a:pt x="5" y="163"/>
                        <a:pt x="5" y="163"/>
                      </a:cubicBezTo>
                      <a:cubicBezTo>
                        <a:pt x="51" y="177"/>
                        <a:pt x="91" y="182"/>
                        <a:pt x="125" y="182"/>
                      </a:cubicBezTo>
                      <a:cubicBezTo>
                        <a:pt x="189" y="182"/>
                        <a:pt x="227" y="164"/>
                        <a:pt x="229" y="162"/>
                      </a:cubicBezTo>
                      <a:cubicBezTo>
                        <a:pt x="234" y="160"/>
                        <a:pt x="234" y="160"/>
                        <a:pt x="234" y="160"/>
                      </a:cubicBezTo>
                      <a:cubicBezTo>
                        <a:pt x="234" y="160"/>
                        <a:pt x="234" y="160"/>
                        <a:pt x="234" y="160"/>
                      </a:cubicBezTo>
                      <a:cubicBezTo>
                        <a:pt x="234" y="89"/>
                        <a:pt x="234" y="89"/>
                        <a:pt x="234" y="89"/>
                      </a:cubicBezTo>
                      <a:cubicBezTo>
                        <a:pt x="234" y="40"/>
                        <a:pt x="195" y="0"/>
                        <a:pt x="146" y="0"/>
                      </a:cubicBezTo>
                      <a:close/>
                      <a:moveTo>
                        <a:pt x="131" y="139"/>
                      </a:moveTo>
                      <a:cubicBezTo>
                        <a:pt x="118" y="158"/>
                        <a:pt x="118" y="158"/>
                        <a:pt x="118" y="158"/>
                      </a:cubicBezTo>
                      <a:cubicBezTo>
                        <a:pt x="118" y="158"/>
                        <a:pt x="118" y="158"/>
                        <a:pt x="117" y="158"/>
                      </a:cubicBezTo>
                      <a:cubicBezTo>
                        <a:pt x="117" y="158"/>
                        <a:pt x="117" y="158"/>
                        <a:pt x="117" y="158"/>
                      </a:cubicBezTo>
                      <a:cubicBezTo>
                        <a:pt x="117" y="158"/>
                        <a:pt x="117" y="158"/>
                        <a:pt x="117" y="158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39"/>
                        <a:pt x="105" y="139"/>
                        <a:pt x="105" y="138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1" y="48"/>
                        <a:pt x="111" y="48"/>
                        <a:pt x="111" y="48"/>
                      </a:cubicBezTo>
                      <a:cubicBezTo>
                        <a:pt x="124" y="48"/>
                        <a:pt x="124" y="48"/>
                        <a:pt x="124" y="48"/>
                      </a:cubicBezTo>
                      <a:cubicBezTo>
                        <a:pt x="124" y="48"/>
                        <a:pt x="124" y="48"/>
                        <a:pt x="124" y="49"/>
                      </a:cubicBezTo>
                      <a:cubicBezTo>
                        <a:pt x="131" y="138"/>
                        <a:pt x="131" y="138"/>
                        <a:pt x="131" y="138"/>
                      </a:cubicBezTo>
                      <a:cubicBezTo>
                        <a:pt x="131" y="139"/>
                        <a:pt x="131" y="139"/>
                        <a:pt x="131" y="139"/>
                      </a:cubicBezTo>
                      <a:close/>
                      <a:moveTo>
                        <a:pt x="125" y="45"/>
                      </a:moveTo>
                      <a:cubicBezTo>
                        <a:pt x="110" y="45"/>
                        <a:pt x="110" y="45"/>
                        <a:pt x="110" y="45"/>
                      </a:cubicBezTo>
                      <a:cubicBezTo>
                        <a:pt x="98" y="19"/>
                        <a:pt x="98" y="19"/>
                        <a:pt x="98" y="19"/>
                      </a:cubicBezTo>
                      <a:cubicBezTo>
                        <a:pt x="98" y="17"/>
                        <a:pt x="100" y="15"/>
                        <a:pt x="102" y="15"/>
                      </a:cubicBezTo>
                      <a:cubicBezTo>
                        <a:pt x="133" y="15"/>
                        <a:pt x="133" y="15"/>
                        <a:pt x="133" y="15"/>
                      </a:cubicBezTo>
                      <a:cubicBezTo>
                        <a:pt x="135" y="15"/>
                        <a:pt x="137" y="17"/>
                        <a:pt x="137" y="19"/>
                      </a:cubicBezTo>
                      <a:lnTo>
                        <a:pt x="125" y="45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3" name="Rectangle 102"/>
                <p:cNvSpPr/>
                <p:nvPr/>
              </p:nvSpPr>
              <p:spPr>
                <a:xfrm>
                  <a:off x="12435605" y="2402461"/>
                  <a:ext cx="245344" cy="60642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93" name="Group 92"/>
              <p:cNvGrpSpPr/>
              <p:nvPr/>
            </p:nvGrpSpPr>
            <p:grpSpPr>
              <a:xfrm>
                <a:off x="14972709" y="1746863"/>
                <a:ext cx="139864" cy="193062"/>
                <a:chOff x="12292809" y="1708568"/>
                <a:chExt cx="889000" cy="1227138"/>
              </a:xfrm>
              <a:grpFill/>
            </p:grpSpPr>
            <p:sp>
              <p:nvSpPr>
                <p:cNvPr id="98" name="Oval 8"/>
                <p:cNvSpPr>
                  <a:spLocks noChangeArrowheads="1"/>
                </p:cNvSpPr>
                <p:nvPr/>
              </p:nvSpPr>
              <p:spPr bwMode="auto">
                <a:xfrm>
                  <a:off x="12475371" y="1708568"/>
                  <a:ext cx="523876" cy="522288"/>
                </a:xfrm>
                <a:prstGeom prst="ellipse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9" name="Freeform 9"/>
                <p:cNvSpPr>
                  <a:spLocks noEditPoints="1"/>
                </p:cNvSpPr>
                <p:nvPr/>
              </p:nvSpPr>
              <p:spPr bwMode="auto">
                <a:xfrm>
                  <a:off x="12292809" y="2246734"/>
                  <a:ext cx="889000" cy="688972"/>
                </a:xfrm>
                <a:custGeom>
                  <a:avLst/>
                  <a:gdLst>
                    <a:gd name="T0" fmla="*/ 146 w 234"/>
                    <a:gd name="T1" fmla="*/ 0 h 182"/>
                    <a:gd name="T2" fmla="*/ 88 w 234"/>
                    <a:gd name="T3" fmla="*/ 0 h 182"/>
                    <a:gd name="T4" fmla="*/ 0 w 234"/>
                    <a:gd name="T5" fmla="*/ 89 h 182"/>
                    <a:gd name="T6" fmla="*/ 0 w 234"/>
                    <a:gd name="T7" fmla="*/ 160 h 182"/>
                    <a:gd name="T8" fmla="*/ 0 w 234"/>
                    <a:gd name="T9" fmla="*/ 161 h 182"/>
                    <a:gd name="T10" fmla="*/ 5 w 234"/>
                    <a:gd name="T11" fmla="*/ 163 h 182"/>
                    <a:gd name="T12" fmla="*/ 125 w 234"/>
                    <a:gd name="T13" fmla="*/ 182 h 182"/>
                    <a:gd name="T14" fmla="*/ 229 w 234"/>
                    <a:gd name="T15" fmla="*/ 162 h 182"/>
                    <a:gd name="T16" fmla="*/ 234 w 234"/>
                    <a:gd name="T17" fmla="*/ 160 h 182"/>
                    <a:gd name="T18" fmla="*/ 234 w 234"/>
                    <a:gd name="T19" fmla="*/ 160 h 182"/>
                    <a:gd name="T20" fmla="*/ 234 w 234"/>
                    <a:gd name="T21" fmla="*/ 89 h 182"/>
                    <a:gd name="T22" fmla="*/ 146 w 234"/>
                    <a:gd name="T23" fmla="*/ 0 h 182"/>
                    <a:gd name="T24" fmla="*/ 131 w 234"/>
                    <a:gd name="T25" fmla="*/ 139 h 182"/>
                    <a:gd name="T26" fmla="*/ 118 w 234"/>
                    <a:gd name="T27" fmla="*/ 158 h 182"/>
                    <a:gd name="T28" fmla="*/ 117 w 234"/>
                    <a:gd name="T29" fmla="*/ 158 h 182"/>
                    <a:gd name="T30" fmla="*/ 117 w 234"/>
                    <a:gd name="T31" fmla="*/ 158 h 182"/>
                    <a:gd name="T32" fmla="*/ 117 w 234"/>
                    <a:gd name="T33" fmla="*/ 158 h 182"/>
                    <a:gd name="T34" fmla="*/ 105 w 234"/>
                    <a:gd name="T35" fmla="*/ 139 h 182"/>
                    <a:gd name="T36" fmla="*/ 105 w 234"/>
                    <a:gd name="T37" fmla="*/ 138 h 182"/>
                    <a:gd name="T38" fmla="*/ 111 w 234"/>
                    <a:gd name="T39" fmla="*/ 49 h 182"/>
                    <a:gd name="T40" fmla="*/ 111 w 234"/>
                    <a:gd name="T41" fmla="*/ 48 h 182"/>
                    <a:gd name="T42" fmla="*/ 124 w 234"/>
                    <a:gd name="T43" fmla="*/ 48 h 182"/>
                    <a:gd name="T44" fmla="*/ 124 w 234"/>
                    <a:gd name="T45" fmla="*/ 49 h 182"/>
                    <a:gd name="T46" fmla="*/ 131 w 234"/>
                    <a:gd name="T47" fmla="*/ 138 h 182"/>
                    <a:gd name="T48" fmla="*/ 131 w 234"/>
                    <a:gd name="T49" fmla="*/ 139 h 182"/>
                    <a:gd name="T50" fmla="*/ 125 w 234"/>
                    <a:gd name="T51" fmla="*/ 45 h 182"/>
                    <a:gd name="T52" fmla="*/ 110 w 234"/>
                    <a:gd name="T53" fmla="*/ 45 h 182"/>
                    <a:gd name="T54" fmla="*/ 98 w 234"/>
                    <a:gd name="T55" fmla="*/ 19 h 182"/>
                    <a:gd name="T56" fmla="*/ 102 w 234"/>
                    <a:gd name="T57" fmla="*/ 15 h 182"/>
                    <a:gd name="T58" fmla="*/ 133 w 234"/>
                    <a:gd name="T59" fmla="*/ 15 h 182"/>
                    <a:gd name="T60" fmla="*/ 137 w 234"/>
                    <a:gd name="T61" fmla="*/ 19 h 182"/>
                    <a:gd name="T62" fmla="*/ 125 w 234"/>
                    <a:gd name="T63" fmla="*/ 45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182">
                      <a:moveTo>
                        <a:pt x="146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39" y="0"/>
                        <a:pt x="0" y="40"/>
                        <a:pt x="0" y="89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5" y="163"/>
                        <a:pt x="5" y="163"/>
                        <a:pt x="5" y="163"/>
                      </a:cubicBezTo>
                      <a:cubicBezTo>
                        <a:pt x="51" y="177"/>
                        <a:pt x="91" y="182"/>
                        <a:pt x="125" y="182"/>
                      </a:cubicBezTo>
                      <a:cubicBezTo>
                        <a:pt x="189" y="182"/>
                        <a:pt x="227" y="164"/>
                        <a:pt x="229" y="162"/>
                      </a:cubicBezTo>
                      <a:cubicBezTo>
                        <a:pt x="234" y="160"/>
                        <a:pt x="234" y="160"/>
                        <a:pt x="234" y="160"/>
                      </a:cubicBezTo>
                      <a:cubicBezTo>
                        <a:pt x="234" y="160"/>
                        <a:pt x="234" y="160"/>
                        <a:pt x="234" y="160"/>
                      </a:cubicBezTo>
                      <a:cubicBezTo>
                        <a:pt x="234" y="89"/>
                        <a:pt x="234" y="89"/>
                        <a:pt x="234" y="89"/>
                      </a:cubicBezTo>
                      <a:cubicBezTo>
                        <a:pt x="234" y="40"/>
                        <a:pt x="195" y="0"/>
                        <a:pt x="146" y="0"/>
                      </a:cubicBezTo>
                      <a:close/>
                      <a:moveTo>
                        <a:pt x="131" y="139"/>
                      </a:moveTo>
                      <a:cubicBezTo>
                        <a:pt x="118" y="158"/>
                        <a:pt x="118" y="158"/>
                        <a:pt x="118" y="158"/>
                      </a:cubicBezTo>
                      <a:cubicBezTo>
                        <a:pt x="118" y="158"/>
                        <a:pt x="118" y="158"/>
                        <a:pt x="117" y="158"/>
                      </a:cubicBezTo>
                      <a:cubicBezTo>
                        <a:pt x="117" y="158"/>
                        <a:pt x="117" y="158"/>
                        <a:pt x="117" y="158"/>
                      </a:cubicBezTo>
                      <a:cubicBezTo>
                        <a:pt x="117" y="158"/>
                        <a:pt x="117" y="158"/>
                        <a:pt x="117" y="158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39"/>
                        <a:pt x="105" y="139"/>
                        <a:pt x="105" y="138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1" y="48"/>
                        <a:pt x="111" y="48"/>
                        <a:pt x="111" y="48"/>
                      </a:cubicBezTo>
                      <a:cubicBezTo>
                        <a:pt x="124" y="48"/>
                        <a:pt x="124" y="48"/>
                        <a:pt x="124" y="48"/>
                      </a:cubicBezTo>
                      <a:cubicBezTo>
                        <a:pt x="124" y="48"/>
                        <a:pt x="124" y="48"/>
                        <a:pt x="124" y="49"/>
                      </a:cubicBezTo>
                      <a:cubicBezTo>
                        <a:pt x="131" y="138"/>
                        <a:pt x="131" y="138"/>
                        <a:pt x="131" y="138"/>
                      </a:cubicBezTo>
                      <a:cubicBezTo>
                        <a:pt x="131" y="139"/>
                        <a:pt x="131" y="139"/>
                        <a:pt x="131" y="139"/>
                      </a:cubicBezTo>
                      <a:close/>
                      <a:moveTo>
                        <a:pt x="125" y="45"/>
                      </a:moveTo>
                      <a:cubicBezTo>
                        <a:pt x="110" y="45"/>
                        <a:pt x="110" y="45"/>
                        <a:pt x="110" y="45"/>
                      </a:cubicBezTo>
                      <a:cubicBezTo>
                        <a:pt x="98" y="19"/>
                        <a:pt x="98" y="19"/>
                        <a:pt x="98" y="19"/>
                      </a:cubicBezTo>
                      <a:cubicBezTo>
                        <a:pt x="98" y="17"/>
                        <a:pt x="100" y="15"/>
                        <a:pt x="102" y="15"/>
                      </a:cubicBezTo>
                      <a:cubicBezTo>
                        <a:pt x="133" y="15"/>
                        <a:pt x="133" y="15"/>
                        <a:pt x="133" y="15"/>
                      </a:cubicBezTo>
                      <a:cubicBezTo>
                        <a:pt x="135" y="15"/>
                        <a:pt x="137" y="17"/>
                        <a:pt x="137" y="19"/>
                      </a:cubicBezTo>
                      <a:lnTo>
                        <a:pt x="125" y="45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Rectangle 99"/>
                <p:cNvSpPr/>
                <p:nvPr/>
              </p:nvSpPr>
              <p:spPr>
                <a:xfrm>
                  <a:off x="12617234" y="2282824"/>
                  <a:ext cx="245342" cy="6064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94" name="Group 93"/>
              <p:cNvGrpSpPr/>
              <p:nvPr/>
            </p:nvGrpSpPr>
            <p:grpSpPr>
              <a:xfrm>
                <a:off x="14708076" y="1746863"/>
                <a:ext cx="139864" cy="193062"/>
                <a:chOff x="12005230" y="1708568"/>
                <a:chExt cx="889000" cy="1227139"/>
              </a:xfrm>
              <a:grpFill/>
            </p:grpSpPr>
            <p:sp>
              <p:nvSpPr>
                <p:cNvPr id="95" name="Oval 8"/>
                <p:cNvSpPr>
                  <a:spLocks noChangeArrowheads="1"/>
                </p:cNvSpPr>
                <p:nvPr/>
              </p:nvSpPr>
              <p:spPr bwMode="auto">
                <a:xfrm>
                  <a:off x="12187792" y="1708568"/>
                  <a:ext cx="523876" cy="522288"/>
                </a:xfrm>
                <a:prstGeom prst="ellipse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6" name="Freeform 9"/>
                <p:cNvSpPr>
                  <a:spLocks noEditPoints="1"/>
                </p:cNvSpPr>
                <p:nvPr/>
              </p:nvSpPr>
              <p:spPr bwMode="auto">
                <a:xfrm>
                  <a:off x="12005230" y="2246734"/>
                  <a:ext cx="889000" cy="688973"/>
                </a:xfrm>
                <a:custGeom>
                  <a:avLst/>
                  <a:gdLst>
                    <a:gd name="T0" fmla="*/ 146 w 234"/>
                    <a:gd name="T1" fmla="*/ 0 h 182"/>
                    <a:gd name="T2" fmla="*/ 88 w 234"/>
                    <a:gd name="T3" fmla="*/ 0 h 182"/>
                    <a:gd name="T4" fmla="*/ 0 w 234"/>
                    <a:gd name="T5" fmla="*/ 89 h 182"/>
                    <a:gd name="T6" fmla="*/ 0 w 234"/>
                    <a:gd name="T7" fmla="*/ 160 h 182"/>
                    <a:gd name="T8" fmla="*/ 0 w 234"/>
                    <a:gd name="T9" fmla="*/ 161 h 182"/>
                    <a:gd name="T10" fmla="*/ 5 w 234"/>
                    <a:gd name="T11" fmla="*/ 163 h 182"/>
                    <a:gd name="T12" fmla="*/ 125 w 234"/>
                    <a:gd name="T13" fmla="*/ 182 h 182"/>
                    <a:gd name="T14" fmla="*/ 229 w 234"/>
                    <a:gd name="T15" fmla="*/ 162 h 182"/>
                    <a:gd name="T16" fmla="*/ 234 w 234"/>
                    <a:gd name="T17" fmla="*/ 160 h 182"/>
                    <a:gd name="T18" fmla="*/ 234 w 234"/>
                    <a:gd name="T19" fmla="*/ 160 h 182"/>
                    <a:gd name="T20" fmla="*/ 234 w 234"/>
                    <a:gd name="T21" fmla="*/ 89 h 182"/>
                    <a:gd name="T22" fmla="*/ 146 w 234"/>
                    <a:gd name="T23" fmla="*/ 0 h 182"/>
                    <a:gd name="T24" fmla="*/ 131 w 234"/>
                    <a:gd name="T25" fmla="*/ 139 h 182"/>
                    <a:gd name="T26" fmla="*/ 118 w 234"/>
                    <a:gd name="T27" fmla="*/ 158 h 182"/>
                    <a:gd name="T28" fmla="*/ 117 w 234"/>
                    <a:gd name="T29" fmla="*/ 158 h 182"/>
                    <a:gd name="T30" fmla="*/ 117 w 234"/>
                    <a:gd name="T31" fmla="*/ 158 h 182"/>
                    <a:gd name="T32" fmla="*/ 117 w 234"/>
                    <a:gd name="T33" fmla="*/ 158 h 182"/>
                    <a:gd name="T34" fmla="*/ 105 w 234"/>
                    <a:gd name="T35" fmla="*/ 139 h 182"/>
                    <a:gd name="T36" fmla="*/ 105 w 234"/>
                    <a:gd name="T37" fmla="*/ 138 h 182"/>
                    <a:gd name="T38" fmla="*/ 111 w 234"/>
                    <a:gd name="T39" fmla="*/ 49 h 182"/>
                    <a:gd name="T40" fmla="*/ 111 w 234"/>
                    <a:gd name="T41" fmla="*/ 48 h 182"/>
                    <a:gd name="T42" fmla="*/ 124 w 234"/>
                    <a:gd name="T43" fmla="*/ 48 h 182"/>
                    <a:gd name="T44" fmla="*/ 124 w 234"/>
                    <a:gd name="T45" fmla="*/ 49 h 182"/>
                    <a:gd name="T46" fmla="*/ 131 w 234"/>
                    <a:gd name="T47" fmla="*/ 138 h 182"/>
                    <a:gd name="T48" fmla="*/ 131 w 234"/>
                    <a:gd name="T49" fmla="*/ 139 h 182"/>
                    <a:gd name="T50" fmla="*/ 125 w 234"/>
                    <a:gd name="T51" fmla="*/ 45 h 182"/>
                    <a:gd name="T52" fmla="*/ 110 w 234"/>
                    <a:gd name="T53" fmla="*/ 45 h 182"/>
                    <a:gd name="T54" fmla="*/ 98 w 234"/>
                    <a:gd name="T55" fmla="*/ 19 h 182"/>
                    <a:gd name="T56" fmla="*/ 102 w 234"/>
                    <a:gd name="T57" fmla="*/ 15 h 182"/>
                    <a:gd name="T58" fmla="*/ 133 w 234"/>
                    <a:gd name="T59" fmla="*/ 15 h 182"/>
                    <a:gd name="T60" fmla="*/ 137 w 234"/>
                    <a:gd name="T61" fmla="*/ 19 h 182"/>
                    <a:gd name="T62" fmla="*/ 125 w 234"/>
                    <a:gd name="T63" fmla="*/ 45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182">
                      <a:moveTo>
                        <a:pt x="146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39" y="0"/>
                        <a:pt x="0" y="40"/>
                        <a:pt x="0" y="89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5" y="163"/>
                        <a:pt x="5" y="163"/>
                        <a:pt x="5" y="163"/>
                      </a:cubicBezTo>
                      <a:cubicBezTo>
                        <a:pt x="51" y="177"/>
                        <a:pt x="91" y="182"/>
                        <a:pt x="125" y="182"/>
                      </a:cubicBezTo>
                      <a:cubicBezTo>
                        <a:pt x="189" y="182"/>
                        <a:pt x="227" y="164"/>
                        <a:pt x="229" y="162"/>
                      </a:cubicBezTo>
                      <a:cubicBezTo>
                        <a:pt x="234" y="160"/>
                        <a:pt x="234" y="160"/>
                        <a:pt x="234" y="160"/>
                      </a:cubicBezTo>
                      <a:cubicBezTo>
                        <a:pt x="234" y="160"/>
                        <a:pt x="234" y="160"/>
                        <a:pt x="234" y="160"/>
                      </a:cubicBezTo>
                      <a:cubicBezTo>
                        <a:pt x="234" y="89"/>
                        <a:pt x="234" y="89"/>
                        <a:pt x="234" y="89"/>
                      </a:cubicBezTo>
                      <a:cubicBezTo>
                        <a:pt x="234" y="40"/>
                        <a:pt x="195" y="0"/>
                        <a:pt x="146" y="0"/>
                      </a:cubicBezTo>
                      <a:close/>
                      <a:moveTo>
                        <a:pt x="131" y="139"/>
                      </a:moveTo>
                      <a:cubicBezTo>
                        <a:pt x="118" y="158"/>
                        <a:pt x="118" y="158"/>
                        <a:pt x="118" y="158"/>
                      </a:cubicBezTo>
                      <a:cubicBezTo>
                        <a:pt x="118" y="158"/>
                        <a:pt x="118" y="158"/>
                        <a:pt x="117" y="158"/>
                      </a:cubicBezTo>
                      <a:cubicBezTo>
                        <a:pt x="117" y="158"/>
                        <a:pt x="117" y="158"/>
                        <a:pt x="117" y="158"/>
                      </a:cubicBezTo>
                      <a:cubicBezTo>
                        <a:pt x="117" y="158"/>
                        <a:pt x="117" y="158"/>
                        <a:pt x="117" y="158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39"/>
                        <a:pt x="105" y="139"/>
                        <a:pt x="105" y="138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1" y="48"/>
                        <a:pt x="111" y="48"/>
                        <a:pt x="111" y="48"/>
                      </a:cubicBezTo>
                      <a:cubicBezTo>
                        <a:pt x="124" y="48"/>
                        <a:pt x="124" y="48"/>
                        <a:pt x="124" y="48"/>
                      </a:cubicBezTo>
                      <a:cubicBezTo>
                        <a:pt x="124" y="48"/>
                        <a:pt x="124" y="48"/>
                        <a:pt x="124" y="49"/>
                      </a:cubicBezTo>
                      <a:cubicBezTo>
                        <a:pt x="131" y="138"/>
                        <a:pt x="131" y="138"/>
                        <a:pt x="131" y="138"/>
                      </a:cubicBezTo>
                      <a:cubicBezTo>
                        <a:pt x="131" y="139"/>
                        <a:pt x="131" y="139"/>
                        <a:pt x="131" y="139"/>
                      </a:cubicBezTo>
                      <a:close/>
                      <a:moveTo>
                        <a:pt x="125" y="45"/>
                      </a:moveTo>
                      <a:cubicBezTo>
                        <a:pt x="110" y="45"/>
                        <a:pt x="110" y="45"/>
                        <a:pt x="110" y="45"/>
                      </a:cubicBezTo>
                      <a:cubicBezTo>
                        <a:pt x="98" y="19"/>
                        <a:pt x="98" y="19"/>
                        <a:pt x="98" y="19"/>
                      </a:cubicBezTo>
                      <a:cubicBezTo>
                        <a:pt x="98" y="17"/>
                        <a:pt x="100" y="15"/>
                        <a:pt x="102" y="15"/>
                      </a:cubicBezTo>
                      <a:cubicBezTo>
                        <a:pt x="133" y="15"/>
                        <a:pt x="133" y="15"/>
                        <a:pt x="133" y="15"/>
                      </a:cubicBezTo>
                      <a:cubicBezTo>
                        <a:pt x="135" y="15"/>
                        <a:pt x="137" y="17"/>
                        <a:pt x="137" y="19"/>
                      </a:cubicBezTo>
                      <a:lnTo>
                        <a:pt x="125" y="45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7" name="Rectangle 96"/>
                <p:cNvSpPr/>
                <p:nvPr/>
              </p:nvSpPr>
              <p:spPr>
                <a:xfrm>
                  <a:off x="12329656" y="2282824"/>
                  <a:ext cx="245342" cy="6064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4" name="Group 3"/>
          <p:cNvGrpSpPr/>
          <p:nvPr/>
        </p:nvGrpSpPr>
        <p:grpSpPr>
          <a:xfrm>
            <a:off x="901068" y="1365577"/>
            <a:ext cx="2608489" cy="2510064"/>
            <a:chOff x="739324" y="651561"/>
            <a:chExt cx="2608489" cy="2510064"/>
          </a:xfrm>
        </p:grpSpPr>
        <p:grpSp>
          <p:nvGrpSpPr>
            <p:cNvPr id="60" name="Group 59"/>
            <p:cNvGrpSpPr/>
            <p:nvPr/>
          </p:nvGrpSpPr>
          <p:grpSpPr>
            <a:xfrm>
              <a:off x="739324" y="651561"/>
              <a:ext cx="2510064" cy="2510064"/>
              <a:chOff x="1652361" y="651561"/>
              <a:chExt cx="2510064" cy="2510064"/>
            </a:xfrm>
          </p:grpSpPr>
          <p:sp>
            <p:nvSpPr>
              <p:cNvPr id="61" name="Oval 60"/>
              <p:cNvSpPr/>
              <p:nvPr/>
            </p:nvSpPr>
            <p:spPr>
              <a:xfrm>
                <a:off x="1652361" y="651561"/>
                <a:ext cx="2510064" cy="2510064"/>
              </a:xfrm>
              <a:prstGeom prst="ellipse">
                <a:avLst/>
              </a:prstGeom>
              <a:noFill/>
              <a:ln w="47625" cap="flat" cmpd="sng" algn="ctr">
                <a:solidFill>
                  <a:schemeClr val="accent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1750786" y="749986"/>
                <a:ext cx="2313214" cy="2313214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r>
                  <a:rPr lang="en-US" b="1" kern="0" dirty="0" smtClean="0">
                    <a:solidFill>
                      <a:prstClr val="white"/>
                    </a:solidFill>
                  </a:rPr>
                  <a:t>PROCESSES</a:t>
                </a:r>
              </a:p>
              <a:p>
                <a:pPr algn="ctr" defTabSz="685800">
                  <a:defRPr/>
                </a:pPr>
                <a:endParaRPr lang="en-US" b="1" kern="0" dirty="0" smtClean="0">
                  <a:solidFill>
                    <a:prstClr val="white"/>
                  </a:solidFill>
                </a:endParaRPr>
              </a:p>
              <a:p>
                <a:pPr algn="ctr" defTabSz="685800">
                  <a:defRPr/>
                </a:pPr>
                <a:r>
                  <a:rPr lang="en-US" sz="1100" b="1" kern="0" dirty="0" smtClean="0">
                    <a:solidFill>
                      <a:prstClr val="white"/>
                    </a:solidFill>
                  </a:rPr>
                  <a:t>A series of actions or steps taken in order to achieve a particular end. </a:t>
                </a:r>
              </a:p>
            </p:txBody>
          </p:sp>
        </p:grpSp>
        <p:sp>
          <p:nvSpPr>
            <p:cNvPr id="66" name="Oval 65"/>
            <p:cNvSpPr/>
            <p:nvPr/>
          </p:nvSpPr>
          <p:spPr>
            <a:xfrm>
              <a:off x="2776389" y="1137144"/>
              <a:ext cx="571424" cy="57142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b="1" kern="0" dirty="0" smtClean="0">
                <a:solidFill>
                  <a:prstClr val="white"/>
                </a:solidFill>
              </a:endParaRPr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2886748" y="1266234"/>
              <a:ext cx="363194" cy="359366"/>
              <a:chOff x="15649704" y="958450"/>
              <a:chExt cx="1581150" cy="1564487"/>
            </a:xfrm>
            <a:solidFill>
              <a:sysClr val="window" lastClr="FFFFFF"/>
            </a:solidFill>
          </p:grpSpPr>
          <p:sp>
            <p:nvSpPr>
              <p:cNvPr id="105" name="Freeform 24"/>
              <p:cNvSpPr>
                <a:spLocks noEditPoints="1"/>
              </p:cNvSpPr>
              <p:nvPr/>
            </p:nvSpPr>
            <p:spPr bwMode="auto">
              <a:xfrm>
                <a:off x="15649704" y="958450"/>
                <a:ext cx="936374" cy="936374"/>
              </a:xfrm>
              <a:custGeom>
                <a:avLst/>
                <a:gdLst>
                  <a:gd name="T0" fmla="*/ 245 w 2210"/>
                  <a:gd name="T1" fmla="*/ 1347 h 2210"/>
                  <a:gd name="T2" fmla="*/ 326 w 2210"/>
                  <a:gd name="T3" fmla="*/ 1540 h 2210"/>
                  <a:gd name="T4" fmla="*/ 228 w 2210"/>
                  <a:gd name="T5" fmla="*/ 1664 h 2210"/>
                  <a:gd name="T6" fmla="*/ 236 w 2210"/>
                  <a:gd name="T7" fmla="*/ 1798 h 2210"/>
                  <a:gd name="T8" fmla="*/ 404 w 2210"/>
                  <a:gd name="T9" fmla="*/ 1967 h 2210"/>
                  <a:gd name="T10" fmla="*/ 539 w 2210"/>
                  <a:gd name="T11" fmla="*/ 1975 h 2210"/>
                  <a:gd name="T12" fmla="*/ 662 w 2210"/>
                  <a:gd name="T13" fmla="*/ 1877 h 2210"/>
                  <a:gd name="T14" fmla="*/ 862 w 2210"/>
                  <a:gd name="T15" fmla="*/ 1962 h 2210"/>
                  <a:gd name="T16" fmla="*/ 880 w 2210"/>
                  <a:gd name="T17" fmla="*/ 2120 h 2210"/>
                  <a:gd name="T18" fmla="*/ 981 w 2210"/>
                  <a:gd name="T19" fmla="*/ 2210 h 2210"/>
                  <a:gd name="T20" fmla="*/ 1220 w 2210"/>
                  <a:gd name="T21" fmla="*/ 2210 h 2210"/>
                  <a:gd name="T22" fmla="*/ 1320 w 2210"/>
                  <a:gd name="T23" fmla="*/ 2120 h 2210"/>
                  <a:gd name="T24" fmla="*/ 1338 w 2210"/>
                  <a:gd name="T25" fmla="*/ 1968 h 2210"/>
                  <a:gd name="T26" fmla="*/ 1552 w 2210"/>
                  <a:gd name="T27" fmla="*/ 1881 h 2210"/>
                  <a:gd name="T28" fmla="*/ 1671 w 2210"/>
                  <a:gd name="T29" fmla="*/ 1975 h 2210"/>
                  <a:gd name="T30" fmla="*/ 1806 w 2210"/>
                  <a:gd name="T31" fmla="*/ 1967 h 2210"/>
                  <a:gd name="T32" fmla="*/ 1974 w 2210"/>
                  <a:gd name="T33" fmla="*/ 1799 h 2210"/>
                  <a:gd name="T34" fmla="*/ 1982 w 2210"/>
                  <a:gd name="T35" fmla="*/ 1664 h 2210"/>
                  <a:gd name="T36" fmla="*/ 1890 w 2210"/>
                  <a:gd name="T37" fmla="*/ 1547 h 2210"/>
                  <a:gd name="T38" fmla="*/ 1978 w 2210"/>
                  <a:gd name="T39" fmla="*/ 1336 h 2210"/>
                  <a:gd name="T40" fmla="*/ 2120 w 2210"/>
                  <a:gd name="T41" fmla="*/ 1319 h 2210"/>
                  <a:gd name="T42" fmla="*/ 2210 w 2210"/>
                  <a:gd name="T43" fmla="*/ 1219 h 2210"/>
                  <a:gd name="T44" fmla="*/ 2210 w 2210"/>
                  <a:gd name="T45" fmla="*/ 980 h 2210"/>
                  <a:gd name="T46" fmla="*/ 2120 w 2210"/>
                  <a:gd name="T47" fmla="*/ 880 h 2210"/>
                  <a:gd name="T48" fmla="*/ 1980 w 2210"/>
                  <a:gd name="T49" fmla="*/ 863 h 2210"/>
                  <a:gd name="T50" fmla="*/ 1895 w 2210"/>
                  <a:gd name="T51" fmla="*/ 655 h 2210"/>
                  <a:gd name="T52" fmla="*/ 1982 w 2210"/>
                  <a:gd name="T53" fmla="*/ 545 h 2210"/>
                  <a:gd name="T54" fmla="*/ 1974 w 2210"/>
                  <a:gd name="T55" fmla="*/ 411 h 2210"/>
                  <a:gd name="T56" fmla="*/ 1806 w 2210"/>
                  <a:gd name="T57" fmla="*/ 243 h 2210"/>
                  <a:gd name="T58" fmla="*/ 1671 w 2210"/>
                  <a:gd name="T59" fmla="*/ 235 h 2210"/>
                  <a:gd name="T60" fmla="*/ 1565 w 2210"/>
                  <a:gd name="T61" fmla="*/ 319 h 2210"/>
                  <a:gd name="T62" fmla="*/ 1346 w 2210"/>
                  <a:gd name="T63" fmla="*/ 227 h 2210"/>
                  <a:gd name="T64" fmla="*/ 1330 w 2210"/>
                  <a:gd name="T65" fmla="*/ 90 h 2210"/>
                  <a:gd name="T66" fmla="*/ 1229 w 2210"/>
                  <a:gd name="T67" fmla="*/ 0 h 2210"/>
                  <a:gd name="T68" fmla="*/ 990 w 2210"/>
                  <a:gd name="T69" fmla="*/ 0 h 2210"/>
                  <a:gd name="T70" fmla="*/ 890 w 2210"/>
                  <a:gd name="T71" fmla="*/ 90 h 2210"/>
                  <a:gd name="T72" fmla="*/ 874 w 2210"/>
                  <a:gd name="T73" fmla="*/ 227 h 2210"/>
                  <a:gd name="T74" fmla="*/ 649 w 2210"/>
                  <a:gd name="T75" fmla="*/ 322 h 2210"/>
                  <a:gd name="T76" fmla="*/ 539 w 2210"/>
                  <a:gd name="T77" fmla="*/ 235 h 2210"/>
                  <a:gd name="T78" fmla="*/ 404 w 2210"/>
                  <a:gd name="T79" fmla="*/ 243 h 2210"/>
                  <a:gd name="T80" fmla="*/ 236 w 2210"/>
                  <a:gd name="T81" fmla="*/ 411 h 2210"/>
                  <a:gd name="T82" fmla="*/ 228 w 2210"/>
                  <a:gd name="T83" fmla="*/ 546 h 2210"/>
                  <a:gd name="T84" fmla="*/ 320 w 2210"/>
                  <a:gd name="T85" fmla="*/ 662 h 2210"/>
                  <a:gd name="T86" fmla="*/ 237 w 2210"/>
                  <a:gd name="T87" fmla="*/ 873 h 2210"/>
                  <a:gd name="T88" fmla="*/ 90 w 2210"/>
                  <a:gd name="T89" fmla="*/ 890 h 2210"/>
                  <a:gd name="T90" fmla="*/ 0 w 2210"/>
                  <a:gd name="T91" fmla="*/ 990 h 2210"/>
                  <a:gd name="T92" fmla="*/ 0 w 2210"/>
                  <a:gd name="T93" fmla="*/ 1229 h 2210"/>
                  <a:gd name="T94" fmla="*/ 90 w 2210"/>
                  <a:gd name="T95" fmla="*/ 1329 h 2210"/>
                  <a:gd name="T96" fmla="*/ 245 w 2210"/>
                  <a:gd name="T97" fmla="*/ 1347 h 2210"/>
                  <a:gd name="T98" fmla="*/ 1110 w 2210"/>
                  <a:gd name="T99" fmla="*/ 701 h 2210"/>
                  <a:gd name="T100" fmla="*/ 1505 w 2210"/>
                  <a:gd name="T101" fmla="*/ 1096 h 2210"/>
                  <a:gd name="T102" fmla="*/ 1110 w 2210"/>
                  <a:gd name="T103" fmla="*/ 1491 h 2210"/>
                  <a:gd name="T104" fmla="*/ 715 w 2210"/>
                  <a:gd name="T105" fmla="*/ 1096 h 2210"/>
                  <a:gd name="T106" fmla="*/ 1110 w 2210"/>
                  <a:gd name="T107" fmla="*/ 701 h 2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10">
                    <a:moveTo>
                      <a:pt x="245" y="1347"/>
                    </a:moveTo>
                    <a:cubicBezTo>
                      <a:pt x="264" y="1415"/>
                      <a:pt x="292" y="1479"/>
                      <a:pt x="326" y="1540"/>
                    </a:cubicBezTo>
                    <a:cubicBezTo>
                      <a:pt x="228" y="1664"/>
                      <a:pt x="228" y="1664"/>
                      <a:pt x="228" y="1664"/>
                    </a:cubicBezTo>
                    <a:cubicBezTo>
                      <a:pt x="196" y="1704"/>
                      <a:pt x="200" y="1762"/>
                      <a:pt x="236" y="1798"/>
                    </a:cubicBezTo>
                    <a:cubicBezTo>
                      <a:pt x="404" y="1967"/>
                      <a:pt x="404" y="1967"/>
                      <a:pt x="404" y="1967"/>
                    </a:cubicBezTo>
                    <a:cubicBezTo>
                      <a:pt x="441" y="2003"/>
                      <a:pt x="498" y="2007"/>
                      <a:pt x="539" y="1975"/>
                    </a:cubicBezTo>
                    <a:cubicBezTo>
                      <a:pt x="662" y="1877"/>
                      <a:pt x="662" y="1877"/>
                      <a:pt x="662" y="1877"/>
                    </a:cubicBezTo>
                    <a:cubicBezTo>
                      <a:pt x="725" y="1914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30" y="2210"/>
                      <a:pt x="981" y="2210"/>
                    </a:cubicBezTo>
                    <a:cubicBezTo>
                      <a:pt x="1220" y="2210"/>
                      <a:pt x="1220" y="2210"/>
                      <a:pt x="1220" y="2210"/>
                    </a:cubicBezTo>
                    <a:cubicBezTo>
                      <a:pt x="1271" y="2210"/>
                      <a:pt x="1314" y="2171"/>
                      <a:pt x="1320" y="2120"/>
                    </a:cubicBezTo>
                    <a:cubicBezTo>
                      <a:pt x="1338" y="1968"/>
                      <a:pt x="1338" y="1968"/>
                      <a:pt x="1338" y="1968"/>
                    </a:cubicBezTo>
                    <a:cubicBezTo>
                      <a:pt x="1413" y="1948"/>
                      <a:pt x="1485" y="1919"/>
                      <a:pt x="1552" y="1881"/>
                    </a:cubicBezTo>
                    <a:cubicBezTo>
                      <a:pt x="1671" y="1975"/>
                      <a:pt x="1671" y="1975"/>
                      <a:pt x="1671" y="1975"/>
                    </a:cubicBezTo>
                    <a:cubicBezTo>
                      <a:pt x="1712" y="2007"/>
                      <a:pt x="1769" y="2003"/>
                      <a:pt x="1806" y="1967"/>
                    </a:cubicBezTo>
                    <a:cubicBezTo>
                      <a:pt x="1974" y="1799"/>
                      <a:pt x="1974" y="1799"/>
                      <a:pt x="1974" y="1799"/>
                    </a:cubicBezTo>
                    <a:cubicBezTo>
                      <a:pt x="2011" y="1762"/>
                      <a:pt x="2014" y="1705"/>
                      <a:pt x="1982" y="1664"/>
                    </a:cubicBezTo>
                    <a:cubicBezTo>
                      <a:pt x="1890" y="1547"/>
                      <a:pt x="1890" y="1547"/>
                      <a:pt x="1890" y="1547"/>
                    </a:cubicBezTo>
                    <a:cubicBezTo>
                      <a:pt x="1928" y="1481"/>
                      <a:pt x="1958" y="1410"/>
                      <a:pt x="1978" y="1336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2" y="1313"/>
                      <a:pt x="2210" y="1270"/>
                      <a:pt x="2210" y="1219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9"/>
                      <a:pt x="2172" y="886"/>
                      <a:pt x="2120" y="880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1" y="790"/>
                      <a:pt x="1932" y="720"/>
                      <a:pt x="1895" y="655"/>
                    </a:cubicBezTo>
                    <a:cubicBezTo>
                      <a:pt x="1982" y="545"/>
                      <a:pt x="1982" y="545"/>
                      <a:pt x="1982" y="545"/>
                    </a:cubicBezTo>
                    <a:cubicBezTo>
                      <a:pt x="2014" y="505"/>
                      <a:pt x="2010" y="447"/>
                      <a:pt x="1974" y="411"/>
                    </a:cubicBezTo>
                    <a:cubicBezTo>
                      <a:pt x="1806" y="243"/>
                      <a:pt x="1806" y="243"/>
                      <a:pt x="1806" y="243"/>
                    </a:cubicBezTo>
                    <a:cubicBezTo>
                      <a:pt x="1769" y="206"/>
                      <a:pt x="1712" y="203"/>
                      <a:pt x="1671" y="235"/>
                    </a:cubicBezTo>
                    <a:cubicBezTo>
                      <a:pt x="1565" y="319"/>
                      <a:pt x="1565" y="319"/>
                      <a:pt x="1565" y="319"/>
                    </a:cubicBezTo>
                    <a:cubicBezTo>
                      <a:pt x="1496" y="279"/>
                      <a:pt x="1423" y="248"/>
                      <a:pt x="1346" y="227"/>
                    </a:cubicBezTo>
                    <a:cubicBezTo>
                      <a:pt x="1330" y="90"/>
                      <a:pt x="1330" y="90"/>
                      <a:pt x="1330" y="90"/>
                    </a:cubicBezTo>
                    <a:cubicBezTo>
                      <a:pt x="1324" y="39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9"/>
                      <a:pt x="890" y="90"/>
                    </a:cubicBezTo>
                    <a:cubicBezTo>
                      <a:pt x="874" y="227"/>
                      <a:pt x="874" y="227"/>
                      <a:pt x="874" y="227"/>
                    </a:cubicBezTo>
                    <a:cubicBezTo>
                      <a:pt x="795" y="248"/>
                      <a:pt x="719" y="280"/>
                      <a:pt x="649" y="322"/>
                    </a:cubicBezTo>
                    <a:cubicBezTo>
                      <a:pt x="539" y="235"/>
                      <a:pt x="539" y="235"/>
                      <a:pt x="539" y="235"/>
                    </a:cubicBezTo>
                    <a:cubicBezTo>
                      <a:pt x="498" y="203"/>
                      <a:pt x="441" y="207"/>
                      <a:pt x="404" y="243"/>
                    </a:cubicBezTo>
                    <a:cubicBezTo>
                      <a:pt x="236" y="411"/>
                      <a:pt x="236" y="411"/>
                      <a:pt x="236" y="411"/>
                    </a:cubicBezTo>
                    <a:cubicBezTo>
                      <a:pt x="199" y="448"/>
                      <a:pt x="196" y="505"/>
                      <a:pt x="228" y="546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9"/>
                      <a:pt x="255" y="799"/>
                      <a:pt x="237" y="873"/>
                    </a:cubicBezTo>
                    <a:cubicBezTo>
                      <a:pt x="90" y="890"/>
                      <a:pt x="90" y="890"/>
                      <a:pt x="90" y="890"/>
                    </a:cubicBezTo>
                    <a:cubicBezTo>
                      <a:pt x="38" y="896"/>
                      <a:pt x="0" y="939"/>
                      <a:pt x="0" y="990"/>
                    </a:cubicBezTo>
                    <a:cubicBezTo>
                      <a:pt x="0" y="1229"/>
                      <a:pt x="0" y="1229"/>
                      <a:pt x="0" y="1229"/>
                    </a:cubicBezTo>
                    <a:cubicBezTo>
                      <a:pt x="0" y="1280"/>
                      <a:pt x="38" y="1323"/>
                      <a:pt x="90" y="1329"/>
                    </a:cubicBezTo>
                    <a:lnTo>
                      <a:pt x="245" y="1347"/>
                    </a:lnTo>
                    <a:close/>
                    <a:moveTo>
                      <a:pt x="1110" y="701"/>
                    </a:moveTo>
                    <a:cubicBezTo>
                      <a:pt x="1328" y="701"/>
                      <a:pt x="1505" y="879"/>
                      <a:pt x="1505" y="1096"/>
                    </a:cubicBezTo>
                    <a:cubicBezTo>
                      <a:pt x="1505" y="1314"/>
                      <a:pt x="1328" y="1491"/>
                      <a:pt x="1110" y="1491"/>
                    </a:cubicBezTo>
                    <a:cubicBezTo>
                      <a:pt x="892" y="1491"/>
                      <a:pt x="715" y="1314"/>
                      <a:pt x="715" y="1096"/>
                    </a:cubicBezTo>
                    <a:cubicBezTo>
                      <a:pt x="715" y="879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25"/>
              <p:cNvSpPr>
                <a:spLocks noEditPoints="1"/>
              </p:cNvSpPr>
              <p:nvPr/>
            </p:nvSpPr>
            <p:spPr bwMode="auto">
              <a:xfrm>
                <a:off x="16458210" y="1436960"/>
                <a:ext cx="772644" cy="773731"/>
              </a:xfrm>
              <a:custGeom>
                <a:avLst/>
                <a:gdLst>
                  <a:gd name="T0" fmla="*/ 1563 w 1824"/>
                  <a:gd name="T1" fmla="*/ 277 h 1826"/>
                  <a:gd name="T2" fmla="*/ 1437 w 1824"/>
                  <a:gd name="T3" fmla="*/ 171 h 1826"/>
                  <a:gd name="T4" fmla="*/ 1304 w 1824"/>
                  <a:gd name="T5" fmla="*/ 174 h 1826"/>
                  <a:gd name="T6" fmla="*/ 1234 w 1824"/>
                  <a:gd name="T7" fmla="*/ 240 h 1826"/>
                  <a:gd name="T8" fmla="*/ 1049 w 1824"/>
                  <a:gd name="T9" fmla="*/ 180 h 1826"/>
                  <a:gd name="T10" fmla="*/ 1029 w 1824"/>
                  <a:gd name="T11" fmla="*/ 84 h 1826"/>
                  <a:gd name="T12" fmla="*/ 923 w 1824"/>
                  <a:gd name="T13" fmla="*/ 4 h 1826"/>
                  <a:gd name="T14" fmla="*/ 758 w 1824"/>
                  <a:gd name="T15" fmla="*/ 18 h 1826"/>
                  <a:gd name="T16" fmla="*/ 667 w 1824"/>
                  <a:gd name="T17" fmla="*/ 114 h 1826"/>
                  <a:gd name="T18" fmla="*/ 664 w 1824"/>
                  <a:gd name="T19" fmla="*/ 212 h 1826"/>
                  <a:gd name="T20" fmla="*/ 486 w 1824"/>
                  <a:gd name="T21" fmla="*/ 305 h 1826"/>
                  <a:gd name="T22" fmla="*/ 403 w 1824"/>
                  <a:gd name="T23" fmla="*/ 250 h 1826"/>
                  <a:gd name="T24" fmla="*/ 272 w 1824"/>
                  <a:gd name="T25" fmla="*/ 268 h 1826"/>
                  <a:gd name="T26" fmla="*/ 165 w 1824"/>
                  <a:gd name="T27" fmla="*/ 395 h 1826"/>
                  <a:gd name="T28" fmla="*/ 169 w 1824"/>
                  <a:gd name="T29" fmla="*/ 528 h 1826"/>
                  <a:gd name="T30" fmla="*/ 242 w 1824"/>
                  <a:gd name="T31" fmla="*/ 606 h 1826"/>
                  <a:gd name="T32" fmla="*/ 188 w 1824"/>
                  <a:gd name="T33" fmla="*/ 783 h 1826"/>
                  <a:gd name="T34" fmla="*/ 84 w 1824"/>
                  <a:gd name="T35" fmla="*/ 804 h 1826"/>
                  <a:gd name="T36" fmla="*/ 4 w 1824"/>
                  <a:gd name="T37" fmla="*/ 911 h 1826"/>
                  <a:gd name="T38" fmla="*/ 18 w 1824"/>
                  <a:gd name="T39" fmla="*/ 1075 h 1826"/>
                  <a:gd name="T40" fmla="*/ 114 w 1824"/>
                  <a:gd name="T41" fmla="*/ 1167 h 1826"/>
                  <a:gd name="T42" fmla="*/ 227 w 1824"/>
                  <a:gd name="T43" fmla="*/ 1170 h 1826"/>
                  <a:gd name="T44" fmla="*/ 306 w 1824"/>
                  <a:gd name="T45" fmla="*/ 1322 h 1826"/>
                  <a:gd name="T46" fmla="*/ 244 w 1824"/>
                  <a:gd name="T47" fmla="*/ 1417 h 1826"/>
                  <a:gd name="T48" fmla="*/ 262 w 1824"/>
                  <a:gd name="T49" fmla="*/ 1549 h 1826"/>
                  <a:gd name="T50" fmla="*/ 388 w 1824"/>
                  <a:gd name="T51" fmla="*/ 1655 h 1826"/>
                  <a:gd name="T52" fmla="*/ 521 w 1824"/>
                  <a:gd name="T53" fmla="*/ 1652 h 1826"/>
                  <a:gd name="T54" fmla="*/ 604 w 1824"/>
                  <a:gd name="T55" fmla="*/ 1574 h 1826"/>
                  <a:gd name="T56" fmla="*/ 773 w 1824"/>
                  <a:gd name="T57" fmla="*/ 1630 h 1826"/>
                  <a:gd name="T58" fmla="*/ 796 w 1824"/>
                  <a:gd name="T59" fmla="*/ 1742 h 1826"/>
                  <a:gd name="T60" fmla="*/ 902 w 1824"/>
                  <a:gd name="T61" fmla="*/ 1822 h 1826"/>
                  <a:gd name="T62" fmla="*/ 1066 w 1824"/>
                  <a:gd name="T63" fmla="*/ 1808 h 1826"/>
                  <a:gd name="T64" fmla="*/ 1158 w 1824"/>
                  <a:gd name="T65" fmla="*/ 1712 h 1826"/>
                  <a:gd name="T66" fmla="*/ 1162 w 1824"/>
                  <a:gd name="T67" fmla="*/ 1602 h 1826"/>
                  <a:gd name="T68" fmla="*/ 1331 w 1824"/>
                  <a:gd name="T69" fmla="*/ 1516 h 1826"/>
                  <a:gd name="T70" fmla="*/ 1422 w 1824"/>
                  <a:gd name="T71" fmla="*/ 1576 h 1826"/>
                  <a:gd name="T72" fmla="*/ 1553 w 1824"/>
                  <a:gd name="T73" fmla="*/ 1557 h 1826"/>
                  <a:gd name="T74" fmla="*/ 1660 w 1824"/>
                  <a:gd name="T75" fmla="*/ 1431 h 1826"/>
                  <a:gd name="T76" fmla="*/ 1656 w 1824"/>
                  <a:gd name="T77" fmla="*/ 1298 h 1826"/>
                  <a:gd name="T78" fmla="*/ 1583 w 1824"/>
                  <a:gd name="T79" fmla="*/ 1221 h 1826"/>
                  <a:gd name="T80" fmla="*/ 1640 w 1824"/>
                  <a:gd name="T81" fmla="*/ 1042 h 1826"/>
                  <a:gd name="T82" fmla="*/ 1740 w 1824"/>
                  <a:gd name="T83" fmla="*/ 1022 h 1826"/>
                  <a:gd name="T84" fmla="*/ 1820 w 1824"/>
                  <a:gd name="T85" fmla="*/ 916 h 1826"/>
                  <a:gd name="T86" fmla="*/ 1806 w 1824"/>
                  <a:gd name="T87" fmla="*/ 751 h 1826"/>
                  <a:gd name="T88" fmla="*/ 1710 w 1824"/>
                  <a:gd name="T89" fmla="*/ 660 h 1826"/>
                  <a:gd name="T90" fmla="*/ 1610 w 1824"/>
                  <a:gd name="T91" fmla="*/ 656 h 1826"/>
                  <a:gd name="T92" fmla="*/ 1526 w 1824"/>
                  <a:gd name="T93" fmla="*/ 492 h 1826"/>
                  <a:gd name="T94" fmla="*/ 1581 w 1824"/>
                  <a:gd name="T95" fmla="*/ 409 h 1826"/>
                  <a:gd name="T96" fmla="*/ 1563 w 1824"/>
                  <a:gd name="T97" fmla="*/ 277 h 1826"/>
                  <a:gd name="T98" fmla="*/ 943 w 1824"/>
                  <a:gd name="T99" fmla="*/ 1228 h 1826"/>
                  <a:gd name="T100" fmla="*/ 594 w 1824"/>
                  <a:gd name="T101" fmla="*/ 933 h 1826"/>
                  <a:gd name="T102" fmla="*/ 889 w 1824"/>
                  <a:gd name="T103" fmla="*/ 584 h 1826"/>
                  <a:gd name="T104" fmla="*/ 1238 w 1824"/>
                  <a:gd name="T105" fmla="*/ 878 h 1826"/>
                  <a:gd name="T106" fmla="*/ 943 w 1824"/>
                  <a:gd name="T107" fmla="*/ 1228 h 1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6">
                    <a:moveTo>
                      <a:pt x="1563" y="277"/>
                    </a:moveTo>
                    <a:cubicBezTo>
                      <a:pt x="1437" y="171"/>
                      <a:pt x="1437" y="171"/>
                      <a:pt x="1437" y="171"/>
                    </a:cubicBezTo>
                    <a:cubicBezTo>
                      <a:pt x="1398" y="138"/>
                      <a:pt x="1341" y="140"/>
                      <a:pt x="1304" y="174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6" y="211"/>
                      <a:pt x="1113" y="191"/>
                      <a:pt x="1049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3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3"/>
                      <a:pt x="667" y="114"/>
                    </a:cubicBezTo>
                    <a:cubicBezTo>
                      <a:pt x="664" y="212"/>
                      <a:pt x="664" y="212"/>
                      <a:pt x="664" y="212"/>
                    </a:cubicBezTo>
                    <a:cubicBezTo>
                      <a:pt x="600" y="234"/>
                      <a:pt x="541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1" y="222"/>
                      <a:pt x="304" y="230"/>
                      <a:pt x="272" y="268"/>
                    </a:cubicBezTo>
                    <a:cubicBezTo>
                      <a:pt x="165" y="395"/>
                      <a:pt x="165" y="395"/>
                      <a:pt x="165" y="395"/>
                    </a:cubicBezTo>
                    <a:cubicBezTo>
                      <a:pt x="132" y="434"/>
                      <a:pt x="134" y="491"/>
                      <a:pt x="169" y="528"/>
                    </a:cubicBezTo>
                    <a:cubicBezTo>
                      <a:pt x="242" y="606"/>
                      <a:pt x="242" y="606"/>
                      <a:pt x="242" y="606"/>
                    </a:cubicBezTo>
                    <a:cubicBezTo>
                      <a:pt x="216" y="662"/>
                      <a:pt x="198" y="722"/>
                      <a:pt x="188" y="783"/>
                    </a:cubicBezTo>
                    <a:cubicBezTo>
                      <a:pt x="84" y="804"/>
                      <a:pt x="84" y="804"/>
                      <a:pt x="84" y="804"/>
                    </a:cubicBezTo>
                    <a:cubicBezTo>
                      <a:pt x="34" y="814"/>
                      <a:pt x="0" y="860"/>
                      <a:pt x="4" y="911"/>
                    </a:cubicBezTo>
                    <a:cubicBezTo>
                      <a:pt x="18" y="1075"/>
                      <a:pt x="18" y="1075"/>
                      <a:pt x="18" y="1075"/>
                    </a:cubicBezTo>
                    <a:cubicBezTo>
                      <a:pt x="22" y="1126"/>
                      <a:pt x="64" y="1165"/>
                      <a:pt x="114" y="1167"/>
                    </a:cubicBezTo>
                    <a:cubicBezTo>
                      <a:pt x="227" y="1170"/>
                      <a:pt x="227" y="1170"/>
                      <a:pt x="227" y="1170"/>
                    </a:cubicBezTo>
                    <a:cubicBezTo>
                      <a:pt x="247" y="1224"/>
                      <a:pt x="274" y="1275"/>
                      <a:pt x="306" y="1322"/>
                    </a:cubicBezTo>
                    <a:cubicBezTo>
                      <a:pt x="244" y="1417"/>
                      <a:pt x="244" y="1417"/>
                      <a:pt x="244" y="1417"/>
                    </a:cubicBezTo>
                    <a:cubicBezTo>
                      <a:pt x="216" y="1460"/>
                      <a:pt x="224" y="1516"/>
                      <a:pt x="262" y="1549"/>
                    </a:cubicBezTo>
                    <a:cubicBezTo>
                      <a:pt x="388" y="1655"/>
                      <a:pt x="388" y="1655"/>
                      <a:pt x="388" y="1655"/>
                    </a:cubicBezTo>
                    <a:cubicBezTo>
                      <a:pt x="427" y="1688"/>
                      <a:pt x="484" y="1686"/>
                      <a:pt x="521" y="1652"/>
                    </a:cubicBezTo>
                    <a:cubicBezTo>
                      <a:pt x="604" y="1574"/>
                      <a:pt x="604" y="1574"/>
                      <a:pt x="604" y="1574"/>
                    </a:cubicBezTo>
                    <a:cubicBezTo>
                      <a:pt x="658" y="1600"/>
                      <a:pt x="714" y="1618"/>
                      <a:pt x="773" y="1630"/>
                    </a:cubicBezTo>
                    <a:cubicBezTo>
                      <a:pt x="796" y="1742"/>
                      <a:pt x="796" y="1742"/>
                      <a:pt x="796" y="1742"/>
                    </a:cubicBezTo>
                    <a:cubicBezTo>
                      <a:pt x="806" y="1792"/>
                      <a:pt x="852" y="1826"/>
                      <a:pt x="902" y="1822"/>
                    </a:cubicBezTo>
                    <a:cubicBezTo>
                      <a:pt x="1066" y="1808"/>
                      <a:pt x="1066" y="1808"/>
                      <a:pt x="1066" y="1808"/>
                    </a:cubicBezTo>
                    <a:cubicBezTo>
                      <a:pt x="1117" y="1804"/>
                      <a:pt x="1156" y="1763"/>
                      <a:pt x="1158" y="1712"/>
                    </a:cubicBezTo>
                    <a:cubicBezTo>
                      <a:pt x="1162" y="1602"/>
                      <a:pt x="1162" y="1602"/>
                      <a:pt x="1162" y="1602"/>
                    </a:cubicBezTo>
                    <a:cubicBezTo>
                      <a:pt x="1222" y="1580"/>
                      <a:pt x="1278" y="1552"/>
                      <a:pt x="1331" y="1516"/>
                    </a:cubicBezTo>
                    <a:cubicBezTo>
                      <a:pt x="1422" y="1576"/>
                      <a:pt x="1422" y="1576"/>
                      <a:pt x="1422" y="1576"/>
                    </a:cubicBezTo>
                    <a:cubicBezTo>
                      <a:pt x="1464" y="1604"/>
                      <a:pt x="1520" y="1596"/>
                      <a:pt x="1553" y="1557"/>
                    </a:cubicBezTo>
                    <a:cubicBezTo>
                      <a:pt x="1660" y="1431"/>
                      <a:pt x="1660" y="1431"/>
                      <a:pt x="1660" y="1431"/>
                    </a:cubicBezTo>
                    <a:cubicBezTo>
                      <a:pt x="1692" y="1392"/>
                      <a:pt x="1691" y="1335"/>
                      <a:pt x="1656" y="1298"/>
                    </a:cubicBezTo>
                    <a:cubicBezTo>
                      <a:pt x="1583" y="1221"/>
                      <a:pt x="1583" y="1221"/>
                      <a:pt x="1583" y="1221"/>
                    </a:cubicBezTo>
                    <a:cubicBezTo>
                      <a:pt x="1610" y="1164"/>
                      <a:pt x="1629" y="1104"/>
                      <a:pt x="1640" y="1042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1"/>
                      <a:pt x="1806" y="751"/>
                      <a:pt x="1806" y="751"/>
                    </a:cubicBezTo>
                    <a:cubicBezTo>
                      <a:pt x="1802" y="701"/>
                      <a:pt x="1761" y="661"/>
                      <a:pt x="1710" y="660"/>
                    </a:cubicBezTo>
                    <a:cubicBezTo>
                      <a:pt x="1610" y="656"/>
                      <a:pt x="1610" y="656"/>
                      <a:pt x="1610" y="656"/>
                    </a:cubicBezTo>
                    <a:cubicBezTo>
                      <a:pt x="1589" y="598"/>
                      <a:pt x="1561" y="543"/>
                      <a:pt x="1526" y="492"/>
                    </a:cubicBezTo>
                    <a:cubicBezTo>
                      <a:pt x="1581" y="409"/>
                      <a:pt x="1581" y="409"/>
                      <a:pt x="1581" y="409"/>
                    </a:cubicBezTo>
                    <a:cubicBezTo>
                      <a:pt x="1610" y="367"/>
                      <a:pt x="1602" y="310"/>
                      <a:pt x="1563" y="277"/>
                    </a:cubicBezTo>
                    <a:close/>
                    <a:moveTo>
                      <a:pt x="943" y="1228"/>
                    </a:moveTo>
                    <a:cubicBezTo>
                      <a:pt x="766" y="1243"/>
                      <a:pt x="609" y="1110"/>
                      <a:pt x="594" y="933"/>
                    </a:cubicBezTo>
                    <a:cubicBezTo>
                      <a:pt x="579" y="755"/>
                      <a:pt x="711" y="598"/>
                      <a:pt x="889" y="584"/>
                    </a:cubicBezTo>
                    <a:cubicBezTo>
                      <a:pt x="1066" y="568"/>
                      <a:pt x="1223" y="701"/>
                      <a:pt x="1238" y="878"/>
                    </a:cubicBezTo>
                    <a:cubicBezTo>
                      <a:pt x="1253" y="1056"/>
                      <a:pt x="1121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26"/>
              <p:cNvSpPr>
                <a:spLocks noEditPoints="1"/>
              </p:cNvSpPr>
              <p:nvPr/>
            </p:nvSpPr>
            <p:spPr bwMode="auto">
              <a:xfrm>
                <a:off x="15958327" y="1896997"/>
                <a:ext cx="625578" cy="625940"/>
              </a:xfrm>
              <a:custGeom>
                <a:avLst/>
                <a:gdLst>
                  <a:gd name="T0" fmla="*/ 92 w 1477"/>
                  <a:gd name="T1" fmla="*/ 584 h 1477"/>
                  <a:gd name="T2" fmla="*/ 2 w 1477"/>
                  <a:gd name="T3" fmla="*/ 682 h 1477"/>
                  <a:gd name="T4" fmla="*/ 1 w 1477"/>
                  <a:gd name="T5" fmla="*/ 784 h 1477"/>
                  <a:gd name="T6" fmla="*/ 88 w 1477"/>
                  <a:gd name="T7" fmla="*/ 884 h 1477"/>
                  <a:gd name="T8" fmla="*/ 163 w 1477"/>
                  <a:gd name="T9" fmla="*/ 894 h 1477"/>
                  <a:gd name="T10" fmla="*/ 216 w 1477"/>
                  <a:gd name="T11" fmla="*/ 1023 h 1477"/>
                  <a:gd name="T12" fmla="*/ 168 w 1477"/>
                  <a:gd name="T13" fmla="*/ 1082 h 1477"/>
                  <a:gd name="T14" fmla="*/ 174 w 1477"/>
                  <a:gd name="T15" fmla="*/ 1215 h 1477"/>
                  <a:gd name="T16" fmla="*/ 244 w 1477"/>
                  <a:gd name="T17" fmla="*/ 1287 h 1477"/>
                  <a:gd name="T18" fmla="*/ 377 w 1477"/>
                  <a:gd name="T19" fmla="*/ 1296 h 1477"/>
                  <a:gd name="T20" fmla="*/ 437 w 1477"/>
                  <a:gd name="T21" fmla="*/ 1250 h 1477"/>
                  <a:gd name="T22" fmla="*/ 570 w 1477"/>
                  <a:gd name="T23" fmla="*/ 1308 h 1477"/>
                  <a:gd name="T24" fmla="*/ 578 w 1477"/>
                  <a:gd name="T25" fmla="*/ 1385 h 1477"/>
                  <a:gd name="T26" fmla="*/ 676 w 1477"/>
                  <a:gd name="T27" fmla="*/ 1475 h 1477"/>
                  <a:gd name="T28" fmla="*/ 777 w 1477"/>
                  <a:gd name="T29" fmla="*/ 1476 h 1477"/>
                  <a:gd name="T30" fmla="*/ 878 w 1477"/>
                  <a:gd name="T31" fmla="*/ 1389 h 1477"/>
                  <a:gd name="T32" fmla="*/ 887 w 1477"/>
                  <a:gd name="T33" fmla="*/ 1316 h 1477"/>
                  <a:gd name="T34" fmla="*/ 1031 w 1477"/>
                  <a:gd name="T35" fmla="*/ 1260 h 1477"/>
                  <a:gd name="T36" fmla="*/ 1087 w 1477"/>
                  <a:gd name="T37" fmla="*/ 1305 h 1477"/>
                  <a:gd name="T38" fmla="*/ 1220 w 1477"/>
                  <a:gd name="T39" fmla="*/ 1299 h 1477"/>
                  <a:gd name="T40" fmla="*/ 1292 w 1477"/>
                  <a:gd name="T41" fmla="*/ 1228 h 1477"/>
                  <a:gd name="T42" fmla="*/ 1301 w 1477"/>
                  <a:gd name="T43" fmla="*/ 1096 h 1477"/>
                  <a:gd name="T44" fmla="*/ 1258 w 1477"/>
                  <a:gd name="T45" fmla="*/ 1040 h 1477"/>
                  <a:gd name="T46" fmla="*/ 1319 w 1477"/>
                  <a:gd name="T47" fmla="*/ 900 h 1477"/>
                  <a:gd name="T48" fmla="*/ 1386 w 1477"/>
                  <a:gd name="T49" fmla="*/ 893 h 1477"/>
                  <a:gd name="T50" fmla="*/ 1475 w 1477"/>
                  <a:gd name="T51" fmla="*/ 795 h 1477"/>
                  <a:gd name="T52" fmla="*/ 1476 w 1477"/>
                  <a:gd name="T53" fmla="*/ 694 h 1477"/>
                  <a:gd name="T54" fmla="*/ 1389 w 1477"/>
                  <a:gd name="T55" fmla="*/ 593 h 1477"/>
                  <a:gd name="T56" fmla="*/ 1324 w 1477"/>
                  <a:gd name="T57" fmla="*/ 585 h 1477"/>
                  <a:gd name="T58" fmla="*/ 1270 w 1477"/>
                  <a:gd name="T59" fmla="*/ 445 h 1477"/>
                  <a:gd name="T60" fmla="*/ 1310 w 1477"/>
                  <a:gd name="T61" fmla="*/ 395 h 1477"/>
                  <a:gd name="T62" fmla="*/ 1304 w 1477"/>
                  <a:gd name="T63" fmla="*/ 262 h 1477"/>
                  <a:gd name="T64" fmla="*/ 1233 w 1477"/>
                  <a:gd name="T65" fmla="*/ 190 h 1477"/>
                  <a:gd name="T66" fmla="*/ 1100 w 1477"/>
                  <a:gd name="T67" fmla="*/ 181 h 1477"/>
                  <a:gd name="T68" fmla="*/ 1052 w 1477"/>
                  <a:gd name="T69" fmla="*/ 218 h 1477"/>
                  <a:gd name="T70" fmla="*/ 906 w 1477"/>
                  <a:gd name="T71" fmla="*/ 155 h 1477"/>
                  <a:gd name="T72" fmla="*/ 900 w 1477"/>
                  <a:gd name="T73" fmla="*/ 92 h 1477"/>
                  <a:gd name="T74" fmla="*/ 802 w 1477"/>
                  <a:gd name="T75" fmla="*/ 2 h 1477"/>
                  <a:gd name="T76" fmla="*/ 700 w 1477"/>
                  <a:gd name="T77" fmla="*/ 1 h 1477"/>
                  <a:gd name="T78" fmla="*/ 600 w 1477"/>
                  <a:gd name="T79" fmla="*/ 88 h 1477"/>
                  <a:gd name="T80" fmla="*/ 592 w 1477"/>
                  <a:gd name="T81" fmla="*/ 151 h 1477"/>
                  <a:gd name="T82" fmla="*/ 441 w 1477"/>
                  <a:gd name="T83" fmla="*/ 212 h 1477"/>
                  <a:gd name="T84" fmla="*/ 391 w 1477"/>
                  <a:gd name="T85" fmla="*/ 172 h 1477"/>
                  <a:gd name="T86" fmla="*/ 258 w 1477"/>
                  <a:gd name="T87" fmla="*/ 178 h 1477"/>
                  <a:gd name="T88" fmla="*/ 186 w 1477"/>
                  <a:gd name="T89" fmla="*/ 249 h 1477"/>
                  <a:gd name="T90" fmla="*/ 176 w 1477"/>
                  <a:gd name="T91" fmla="*/ 382 h 1477"/>
                  <a:gd name="T92" fmla="*/ 219 w 1477"/>
                  <a:gd name="T93" fmla="*/ 437 h 1477"/>
                  <a:gd name="T94" fmla="*/ 162 w 1477"/>
                  <a:gd name="T95" fmla="*/ 577 h 1477"/>
                  <a:gd name="T96" fmla="*/ 92 w 1477"/>
                  <a:gd name="T97" fmla="*/ 584 h 1477"/>
                  <a:gd name="T98" fmla="*/ 745 w 1477"/>
                  <a:gd name="T99" fmla="*/ 470 h 1477"/>
                  <a:gd name="T100" fmla="*/ 1005 w 1477"/>
                  <a:gd name="T101" fmla="*/ 736 h 1477"/>
                  <a:gd name="T102" fmla="*/ 739 w 1477"/>
                  <a:gd name="T103" fmla="*/ 996 h 1477"/>
                  <a:gd name="T104" fmla="*/ 479 w 1477"/>
                  <a:gd name="T105" fmla="*/ 730 h 1477"/>
                  <a:gd name="T106" fmla="*/ 745 w 1477"/>
                  <a:gd name="T107" fmla="*/ 470 h 1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7">
                    <a:moveTo>
                      <a:pt x="92" y="584"/>
                    </a:moveTo>
                    <a:cubicBezTo>
                      <a:pt x="42" y="589"/>
                      <a:pt x="3" y="632"/>
                      <a:pt x="2" y="682"/>
                    </a:cubicBezTo>
                    <a:cubicBezTo>
                      <a:pt x="1" y="784"/>
                      <a:pt x="1" y="784"/>
                      <a:pt x="1" y="784"/>
                    </a:cubicBezTo>
                    <a:cubicBezTo>
                      <a:pt x="0" y="834"/>
                      <a:pt x="38" y="878"/>
                      <a:pt x="88" y="884"/>
                    </a:cubicBezTo>
                    <a:cubicBezTo>
                      <a:pt x="163" y="894"/>
                      <a:pt x="163" y="894"/>
                      <a:pt x="163" y="894"/>
                    </a:cubicBezTo>
                    <a:cubicBezTo>
                      <a:pt x="175" y="939"/>
                      <a:pt x="193" y="982"/>
                      <a:pt x="216" y="1023"/>
                    </a:cubicBezTo>
                    <a:cubicBezTo>
                      <a:pt x="168" y="1082"/>
                      <a:pt x="168" y="1082"/>
                      <a:pt x="168" y="1082"/>
                    </a:cubicBezTo>
                    <a:cubicBezTo>
                      <a:pt x="136" y="1122"/>
                      <a:pt x="138" y="1178"/>
                      <a:pt x="174" y="1215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4"/>
                      <a:pt x="337" y="1328"/>
                      <a:pt x="377" y="1296"/>
                    </a:cubicBezTo>
                    <a:cubicBezTo>
                      <a:pt x="437" y="1250"/>
                      <a:pt x="437" y="1250"/>
                      <a:pt x="437" y="1250"/>
                    </a:cubicBezTo>
                    <a:cubicBezTo>
                      <a:pt x="479" y="1275"/>
                      <a:pt x="523" y="1295"/>
                      <a:pt x="570" y="1308"/>
                    </a:cubicBezTo>
                    <a:cubicBezTo>
                      <a:pt x="578" y="1385"/>
                      <a:pt x="578" y="1385"/>
                      <a:pt x="578" y="1385"/>
                    </a:cubicBezTo>
                    <a:cubicBezTo>
                      <a:pt x="583" y="1436"/>
                      <a:pt x="625" y="1474"/>
                      <a:pt x="676" y="1475"/>
                    </a:cubicBezTo>
                    <a:cubicBezTo>
                      <a:pt x="777" y="1476"/>
                      <a:pt x="777" y="1476"/>
                      <a:pt x="777" y="1476"/>
                    </a:cubicBezTo>
                    <a:cubicBezTo>
                      <a:pt x="828" y="1477"/>
                      <a:pt x="871" y="1439"/>
                      <a:pt x="878" y="1389"/>
                    </a:cubicBezTo>
                    <a:cubicBezTo>
                      <a:pt x="887" y="1316"/>
                      <a:pt x="887" y="1316"/>
                      <a:pt x="887" y="1316"/>
                    </a:cubicBezTo>
                    <a:cubicBezTo>
                      <a:pt x="937" y="1304"/>
                      <a:pt x="985" y="1285"/>
                      <a:pt x="1031" y="1260"/>
                    </a:cubicBezTo>
                    <a:cubicBezTo>
                      <a:pt x="1087" y="1305"/>
                      <a:pt x="1087" y="1305"/>
                      <a:pt x="1087" y="1305"/>
                    </a:cubicBezTo>
                    <a:cubicBezTo>
                      <a:pt x="1126" y="1337"/>
                      <a:pt x="1183" y="1335"/>
                      <a:pt x="1220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3"/>
                      <a:pt x="1332" y="1136"/>
                      <a:pt x="1301" y="1096"/>
                    </a:cubicBezTo>
                    <a:cubicBezTo>
                      <a:pt x="1258" y="1040"/>
                      <a:pt x="1258" y="1040"/>
                      <a:pt x="1258" y="1040"/>
                    </a:cubicBezTo>
                    <a:cubicBezTo>
                      <a:pt x="1285" y="996"/>
                      <a:pt x="1305" y="949"/>
                      <a:pt x="1319" y="900"/>
                    </a:cubicBezTo>
                    <a:cubicBezTo>
                      <a:pt x="1386" y="893"/>
                      <a:pt x="1386" y="893"/>
                      <a:pt x="1386" y="893"/>
                    </a:cubicBezTo>
                    <a:cubicBezTo>
                      <a:pt x="1436" y="888"/>
                      <a:pt x="1475" y="846"/>
                      <a:pt x="1475" y="795"/>
                    </a:cubicBezTo>
                    <a:cubicBezTo>
                      <a:pt x="1476" y="694"/>
                      <a:pt x="1476" y="694"/>
                      <a:pt x="1476" y="694"/>
                    </a:cubicBezTo>
                    <a:cubicBezTo>
                      <a:pt x="1477" y="643"/>
                      <a:pt x="1440" y="600"/>
                      <a:pt x="1389" y="593"/>
                    </a:cubicBezTo>
                    <a:cubicBezTo>
                      <a:pt x="1324" y="585"/>
                      <a:pt x="1324" y="585"/>
                      <a:pt x="1324" y="585"/>
                    </a:cubicBezTo>
                    <a:cubicBezTo>
                      <a:pt x="1312" y="536"/>
                      <a:pt x="1294" y="489"/>
                      <a:pt x="1270" y="445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6"/>
                      <a:pt x="1340" y="299"/>
                      <a:pt x="1304" y="262"/>
                    </a:cubicBezTo>
                    <a:cubicBezTo>
                      <a:pt x="1233" y="190"/>
                      <a:pt x="1233" y="190"/>
                      <a:pt x="1233" y="190"/>
                    </a:cubicBezTo>
                    <a:cubicBezTo>
                      <a:pt x="1198" y="154"/>
                      <a:pt x="1141" y="150"/>
                      <a:pt x="1100" y="181"/>
                    </a:cubicBezTo>
                    <a:cubicBezTo>
                      <a:pt x="1052" y="218"/>
                      <a:pt x="1052" y="218"/>
                      <a:pt x="1052" y="218"/>
                    </a:cubicBezTo>
                    <a:cubicBezTo>
                      <a:pt x="1006" y="190"/>
                      <a:pt x="958" y="169"/>
                      <a:pt x="906" y="155"/>
                    </a:cubicBezTo>
                    <a:cubicBezTo>
                      <a:pt x="900" y="92"/>
                      <a:pt x="900" y="92"/>
                      <a:pt x="900" y="92"/>
                    </a:cubicBezTo>
                    <a:cubicBezTo>
                      <a:pt x="895" y="42"/>
                      <a:pt x="852" y="3"/>
                      <a:pt x="802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50" y="0"/>
                      <a:pt x="606" y="38"/>
                      <a:pt x="600" y="88"/>
                    </a:cubicBezTo>
                    <a:cubicBezTo>
                      <a:pt x="592" y="151"/>
                      <a:pt x="592" y="151"/>
                      <a:pt x="592" y="151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2"/>
                      <a:pt x="391" y="172"/>
                      <a:pt x="391" y="172"/>
                    </a:cubicBezTo>
                    <a:cubicBezTo>
                      <a:pt x="352" y="140"/>
                      <a:pt x="295" y="142"/>
                      <a:pt x="258" y="178"/>
                    </a:cubicBezTo>
                    <a:cubicBezTo>
                      <a:pt x="186" y="249"/>
                      <a:pt x="186" y="249"/>
                      <a:pt x="186" y="249"/>
                    </a:cubicBezTo>
                    <a:cubicBezTo>
                      <a:pt x="149" y="284"/>
                      <a:pt x="145" y="341"/>
                      <a:pt x="176" y="382"/>
                    </a:cubicBezTo>
                    <a:cubicBezTo>
                      <a:pt x="219" y="437"/>
                      <a:pt x="219" y="437"/>
                      <a:pt x="219" y="437"/>
                    </a:cubicBezTo>
                    <a:cubicBezTo>
                      <a:pt x="194" y="481"/>
                      <a:pt x="175" y="528"/>
                      <a:pt x="162" y="577"/>
                    </a:cubicBezTo>
                    <a:lnTo>
                      <a:pt x="92" y="584"/>
                    </a:lnTo>
                    <a:close/>
                    <a:moveTo>
                      <a:pt x="745" y="470"/>
                    </a:moveTo>
                    <a:cubicBezTo>
                      <a:pt x="890" y="471"/>
                      <a:pt x="1007" y="591"/>
                      <a:pt x="1005" y="736"/>
                    </a:cubicBezTo>
                    <a:cubicBezTo>
                      <a:pt x="1004" y="881"/>
                      <a:pt x="884" y="998"/>
                      <a:pt x="739" y="996"/>
                    </a:cubicBezTo>
                    <a:cubicBezTo>
                      <a:pt x="594" y="994"/>
                      <a:pt x="477" y="875"/>
                      <a:pt x="479" y="730"/>
                    </a:cubicBezTo>
                    <a:cubicBezTo>
                      <a:pt x="480" y="584"/>
                      <a:pt x="600" y="468"/>
                      <a:pt x="745" y="4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687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11973</TotalTime>
  <Words>114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1_Office Theme</vt:lpstr>
      <vt:lpstr>new-colored</vt:lpstr>
      <vt:lpstr>KNOWLEDGE MANAGEMENT</vt:lpstr>
      <vt:lpstr>KNOWLEDGE MANAGEMENT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51</cp:revision>
  <dcterms:created xsi:type="dcterms:W3CDTF">2013-10-09T19:52:03Z</dcterms:created>
  <dcterms:modified xsi:type="dcterms:W3CDTF">2017-04-19T07:17:17Z</dcterms:modified>
</cp:coreProperties>
</file>