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4" r:id="rId3"/>
    <p:sldId id="36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1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609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5514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0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EMPLOYER BRANDING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Employer Branding Journey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596000" y="1119188"/>
            <a:ext cx="9000000" cy="5594112"/>
            <a:chOff x="48957" y="1119188"/>
            <a:chExt cx="8693150" cy="5403387"/>
          </a:xfrm>
        </p:grpSpPr>
        <p:grpSp>
          <p:nvGrpSpPr>
            <p:cNvPr id="158" name="Group 157"/>
            <p:cNvGrpSpPr/>
            <p:nvPr/>
          </p:nvGrpSpPr>
          <p:grpSpPr>
            <a:xfrm>
              <a:off x="48957" y="1119188"/>
              <a:ext cx="8693150" cy="5403387"/>
              <a:chOff x="107950" y="1119188"/>
              <a:chExt cx="8693150" cy="5403387"/>
            </a:xfrm>
          </p:grpSpPr>
          <p:sp>
            <p:nvSpPr>
              <p:cNvPr id="159" name="Rectangle 158"/>
              <p:cNvSpPr/>
              <p:nvPr/>
            </p:nvSpPr>
            <p:spPr>
              <a:xfrm>
                <a:off x="384629" y="2688771"/>
                <a:ext cx="1553709" cy="3200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2209120" y="2144486"/>
                <a:ext cx="1558018" cy="3744685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4052205" y="1621972"/>
                <a:ext cx="1891395" cy="426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Rectangle 161"/>
              <p:cNvSpPr/>
              <p:nvPr/>
            </p:nvSpPr>
            <p:spPr>
              <a:xfrm>
                <a:off x="6271257" y="1121229"/>
                <a:ext cx="2167128" cy="4765221"/>
              </a:xfrm>
              <a:prstGeom prst="rect">
                <a:avLst/>
              </a:pr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3762375" y="1638302"/>
                <a:ext cx="290513" cy="1238250"/>
              </a:xfrm>
              <a:custGeom>
                <a:avLst/>
                <a:gdLst>
                  <a:gd name="connsiteX0" fmla="*/ 0 w 290513"/>
                  <a:gd name="connsiteY0" fmla="*/ 519113 h 1238250"/>
                  <a:gd name="connsiteX1" fmla="*/ 290513 w 290513"/>
                  <a:gd name="connsiteY1" fmla="*/ 0 h 1238250"/>
                  <a:gd name="connsiteX2" fmla="*/ 290513 w 290513"/>
                  <a:gd name="connsiteY2" fmla="*/ 900113 h 1238250"/>
                  <a:gd name="connsiteX3" fmla="*/ 0 w 290513"/>
                  <a:gd name="connsiteY3" fmla="*/ 1238250 h 1238250"/>
                  <a:gd name="connsiteX4" fmla="*/ 0 w 290513"/>
                  <a:gd name="connsiteY4" fmla="*/ 519113 h 123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513" h="1238250">
                    <a:moveTo>
                      <a:pt x="0" y="519113"/>
                    </a:moveTo>
                    <a:lnTo>
                      <a:pt x="290513" y="0"/>
                    </a:lnTo>
                    <a:lnTo>
                      <a:pt x="290513" y="900113"/>
                    </a:lnTo>
                    <a:lnTo>
                      <a:pt x="0" y="1238250"/>
                    </a:lnTo>
                    <a:lnTo>
                      <a:pt x="0" y="519113"/>
                    </a:ln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5943600" y="2202180"/>
                <a:ext cx="327660" cy="3680460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3762375" y="2523671"/>
                <a:ext cx="294593" cy="3365499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1938338" y="2900364"/>
                <a:ext cx="275885" cy="2988808"/>
              </a:xfrm>
              <a:custGeom>
                <a:avLst/>
                <a:gdLst>
                  <a:gd name="connsiteX0" fmla="*/ 0 w 327660"/>
                  <a:gd name="connsiteY0" fmla="*/ 320040 h 3680460"/>
                  <a:gd name="connsiteX1" fmla="*/ 327660 w 327660"/>
                  <a:gd name="connsiteY1" fmla="*/ 0 h 3680460"/>
                  <a:gd name="connsiteX2" fmla="*/ 327660 w 327660"/>
                  <a:gd name="connsiteY2" fmla="*/ 3680460 h 3680460"/>
                  <a:gd name="connsiteX3" fmla="*/ 0 w 327660"/>
                  <a:gd name="connsiteY3" fmla="*/ 3680460 h 3680460"/>
                  <a:gd name="connsiteX4" fmla="*/ 0 w 327660"/>
                  <a:gd name="connsiteY4" fmla="*/ 320040 h 3680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660" h="3680460">
                    <a:moveTo>
                      <a:pt x="0" y="320040"/>
                    </a:moveTo>
                    <a:lnTo>
                      <a:pt x="327660" y="0"/>
                    </a:lnTo>
                    <a:lnTo>
                      <a:pt x="327660" y="3680460"/>
                    </a:lnTo>
                    <a:lnTo>
                      <a:pt x="0" y="3680460"/>
                    </a:lnTo>
                    <a:lnTo>
                      <a:pt x="0" y="320040"/>
                    </a:lnTo>
                    <a:close/>
                  </a:path>
                </a:pathLst>
              </a:custGeom>
              <a:solidFill>
                <a:srgbClr val="A4A2A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8436428" y="2257427"/>
                <a:ext cx="364672" cy="888544"/>
              </a:xfrm>
              <a:prstGeom prst="rect">
                <a:avLst/>
              </a:prstGeom>
              <a:solidFill>
                <a:srgbClr val="0B528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>
              <a:xfrm>
                <a:off x="8436428" y="4071256"/>
                <a:ext cx="364672" cy="1817915"/>
              </a:xfrm>
              <a:prstGeom prst="rect">
                <a:avLst/>
              </a:prstGeom>
              <a:solidFill>
                <a:srgbClr val="0A79C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Rectangle 168"/>
              <p:cNvSpPr/>
              <p:nvPr/>
            </p:nvSpPr>
            <p:spPr>
              <a:xfrm>
                <a:off x="6271258" y="1132723"/>
                <a:ext cx="2165169" cy="1165182"/>
              </a:xfrm>
              <a:prstGeom prst="rect">
                <a:avLst/>
              </a:prstGeom>
              <a:solidFill>
                <a:srgbClr val="4E4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943599" y="1119188"/>
                <a:ext cx="328613" cy="1419225"/>
              </a:xfrm>
              <a:custGeom>
                <a:avLst/>
                <a:gdLst>
                  <a:gd name="connsiteX0" fmla="*/ 0 w 319088"/>
                  <a:gd name="connsiteY0" fmla="*/ 504825 h 1419225"/>
                  <a:gd name="connsiteX1" fmla="*/ 0 w 319088"/>
                  <a:gd name="connsiteY1" fmla="*/ 1419225 h 1419225"/>
                  <a:gd name="connsiteX2" fmla="*/ 319088 w 319088"/>
                  <a:gd name="connsiteY2" fmla="*/ 1090612 h 1419225"/>
                  <a:gd name="connsiteX3" fmla="*/ 319088 w 319088"/>
                  <a:gd name="connsiteY3" fmla="*/ 0 h 1419225"/>
                  <a:gd name="connsiteX4" fmla="*/ 0 w 319088"/>
                  <a:gd name="connsiteY4" fmla="*/ 504825 h 1419225"/>
                  <a:gd name="connsiteX0" fmla="*/ 0 w 319088"/>
                  <a:gd name="connsiteY0" fmla="*/ 504825 h 1419225"/>
                  <a:gd name="connsiteX1" fmla="*/ 0 w 319088"/>
                  <a:gd name="connsiteY1" fmla="*/ 1419225 h 1419225"/>
                  <a:gd name="connsiteX2" fmla="*/ 319088 w 319088"/>
                  <a:gd name="connsiteY2" fmla="*/ 1090612 h 1419225"/>
                  <a:gd name="connsiteX3" fmla="*/ 319088 w 319088"/>
                  <a:gd name="connsiteY3" fmla="*/ 0 h 1419225"/>
                  <a:gd name="connsiteX4" fmla="*/ 0 w 319088"/>
                  <a:gd name="connsiteY4" fmla="*/ 504825 h 14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088" h="1419225">
                    <a:moveTo>
                      <a:pt x="0" y="504825"/>
                    </a:moveTo>
                    <a:lnTo>
                      <a:pt x="0" y="1419225"/>
                    </a:lnTo>
                    <a:lnTo>
                      <a:pt x="319088" y="1090612"/>
                    </a:lnTo>
                    <a:lnTo>
                      <a:pt x="319088" y="0"/>
                    </a:lnTo>
                    <a:lnTo>
                      <a:pt x="0" y="504825"/>
                    </a:ln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Rectangle 170"/>
              <p:cNvSpPr/>
              <p:nvPr/>
            </p:nvSpPr>
            <p:spPr>
              <a:xfrm>
                <a:off x="8436428" y="1119188"/>
                <a:ext cx="364672" cy="1138239"/>
              </a:xfrm>
              <a:prstGeom prst="rect">
                <a:avLst/>
              </a:pr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6272213" y="1132723"/>
                <a:ext cx="1055685" cy="1086602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6271259" y="2238374"/>
                <a:ext cx="2165509" cy="119063"/>
              </a:xfrm>
              <a:prstGeom prst="rect">
                <a:avLst/>
              </a:prstGeom>
              <a:solidFill>
                <a:srgbClr val="43424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4052205" y="2517774"/>
                <a:ext cx="1892808" cy="119063"/>
              </a:xfrm>
              <a:prstGeom prst="rect">
                <a:avLst/>
              </a:prstGeom>
              <a:solidFill>
                <a:srgbClr val="00507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Rectangle 174"/>
              <p:cNvSpPr/>
              <p:nvPr/>
            </p:nvSpPr>
            <p:spPr>
              <a:xfrm>
                <a:off x="2212180" y="2924174"/>
                <a:ext cx="1546657" cy="119063"/>
              </a:xfrm>
              <a:prstGeom prst="rect">
                <a:avLst/>
              </a:prstGeom>
              <a:solidFill>
                <a:srgbClr val="09416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6" name="Rectangle 175"/>
              <p:cNvSpPr/>
              <p:nvPr/>
            </p:nvSpPr>
            <p:spPr>
              <a:xfrm>
                <a:off x="384628" y="3236582"/>
                <a:ext cx="1551294" cy="119063"/>
              </a:xfrm>
              <a:prstGeom prst="rect">
                <a:avLst/>
              </a:prstGeom>
              <a:solidFill>
                <a:srgbClr val="091A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7" name="Rectangle 176"/>
              <p:cNvSpPr/>
              <p:nvPr/>
            </p:nvSpPr>
            <p:spPr>
              <a:xfrm>
                <a:off x="4052879" y="1621631"/>
                <a:ext cx="1890380" cy="899168"/>
              </a:xfrm>
              <a:prstGeom prst="rect">
                <a:avLst/>
              </a:prstGeom>
              <a:solidFill>
                <a:srgbClr val="54C9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Rectangle 177"/>
              <p:cNvSpPr/>
              <p:nvPr/>
            </p:nvSpPr>
            <p:spPr>
              <a:xfrm>
                <a:off x="2216150" y="2143123"/>
                <a:ext cx="1544812" cy="781050"/>
              </a:xfrm>
              <a:prstGeom prst="rect">
                <a:avLst/>
              </a:prstGeom>
              <a:solidFill>
                <a:srgbClr val="1286D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9" name="Rectangle 178"/>
              <p:cNvSpPr/>
              <p:nvPr/>
            </p:nvSpPr>
            <p:spPr>
              <a:xfrm>
                <a:off x="380548" y="2687209"/>
                <a:ext cx="1555408" cy="551291"/>
              </a:xfrm>
              <a:prstGeom prst="rect">
                <a:avLst/>
              </a:prstGeom>
              <a:solidFill>
                <a:srgbClr val="123276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0" name="TextBox 179"/>
              <p:cNvSpPr txBox="1"/>
              <p:nvPr/>
            </p:nvSpPr>
            <p:spPr>
              <a:xfrm>
                <a:off x="107950" y="5200650"/>
                <a:ext cx="20955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Reactive:</a:t>
                </a:r>
              </a:p>
              <a:p>
                <a:pPr algn="ctr"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Overreliance on 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headhunters &amp; recruiters</a:t>
                </a:r>
              </a:p>
            </p:txBody>
          </p:sp>
          <p:sp>
            <p:nvSpPr>
              <p:cNvPr id="181" name="TextBox 180"/>
              <p:cNvSpPr txBox="1"/>
              <p:nvPr/>
            </p:nvSpPr>
            <p:spPr>
              <a:xfrm>
                <a:off x="1902164" y="5200650"/>
                <a:ext cx="20955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Job posting through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social platforms &amp;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socialized forums</a:t>
                </a:r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4552950" y="5076825"/>
                <a:ext cx="149270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black"/>
                    </a:solidFill>
                  </a:rPr>
                  <a:t>Develop talent</a:t>
                </a:r>
                <a:br>
                  <a:rPr lang="en-US" sz="1000" kern="0" dirty="0">
                    <a:solidFill>
                      <a:prstClr val="black"/>
                    </a:solidFill>
                  </a:rPr>
                </a:br>
                <a:r>
                  <a:rPr lang="en-US" sz="1000" kern="0" dirty="0">
                    <a:solidFill>
                      <a:prstClr val="black"/>
                    </a:solidFill>
                  </a:rPr>
                  <a:t>community to</a:t>
                </a:r>
                <a:br>
                  <a:rPr lang="en-US" sz="1000" kern="0" dirty="0">
                    <a:solidFill>
                      <a:prstClr val="black"/>
                    </a:solidFill>
                  </a:rPr>
                </a:br>
                <a:r>
                  <a:rPr lang="en-US" sz="1000" kern="0" dirty="0">
                    <a:solidFill>
                      <a:prstClr val="black"/>
                    </a:solidFill>
                  </a:rPr>
                  <a:t>build strong</a:t>
                </a:r>
                <a:br>
                  <a:rPr lang="en-US" sz="1000" kern="0" dirty="0">
                    <a:solidFill>
                      <a:prstClr val="black"/>
                    </a:solidFill>
                  </a:rPr>
                </a:br>
                <a:r>
                  <a:rPr lang="en-US" sz="1000" kern="0" dirty="0">
                    <a:solidFill>
                      <a:prstClr val="black"/>
                    </a:solidFill>
                  </a:rPr>
                  <a:t>pipeline</a:t>
                </a: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7058025" y="4895850"/>
                <a:ext cx="12545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Continuous talent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pipelining through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community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management</a:t>
                </a:r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107950" y="4009421"/>
                <a:ext cx="20955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Ad hoc job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posting &amp; recruiting</a:t>
                </a: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1902164" y="3811115"/>
                <a:ext cx="20955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Understanding employer </a:t>
                </a:r>
                <a:br>
                  <a:rPr lang="en-US" sz="1000" kern="0" dirty="0">
                    <a:solidFill>
                      <a:prstClr val="white"/>
                    </a:solidFill>
                  </a:rPr>
                </a:br>
                <a:r>
                  <a:rPr lang="en-US" sz="1000" kern="0" dirty="0">
                    <a:solidFill>
                      <a:prstClr val="white"/>
                    </a:solidFill>
                  </a:rPr>
                  <a:t>value proposition</a:t>
                </a:r>
              </a:p>
            </p:txBody>
          </p:sp>
          <p:sp>
            <p:nvSpPr>
              <p:cNvPr id="186" name="TextBox 185"/>
              <p:cNvSpPr txBox="1"/>
              <p:nvPr/>
            </p:nvSpPr>
            <p:spPr>
              <a:xfrm>
                <a:off x="4552950" y="4333279"/>
                <a:ext cx="149270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black"/>
                    </a:solidFill>
                  </a:rPr>
                  <a:t>Targeted engagement</a:t>
                </a:r>
                <a:br>
                  <a:rPr lang="en-US" sz="1000" kern="0" dirty="0">
                    <a:solidFill>
                      <a:prstClr val="black"/>
                    </a:solidFill>
                  </a:rPr>
                </a:br>
                <a:r>
                  <a:rPr lang="en-US" sz="1000" kern="0" dirty="0">
                    <a:solidFill>
                      <a:prstClr val="black"/>
                    </a:solidFill>
                  </a:rPr>
                  <a:t>strategy to attract the right talent</a:t>
                </a:r>
              </a:p>
            </p:txBody>
          </p:sp>
          <p:sp>
            <p:nvSpPr>
              <p:cNvPr id="187" name="TextBox 186"/>
              <p:cNvSpPr txBox="1"/>
              <p:nvPr/>
            </p:nvSpPr>
            <p:spPr>
              <a:xfrm>
                <a:off x="7058025" y="4238940"/>
                <a:ext cx="12545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Talent segmentation &amp; prioritization</a:t>
                </a:r>
              </a:p>
            </p:txBody>
          </p:sp>
          <p:sp>
            <p:nvSpPr>
              <p:cNvPr id="188" name="TextBox 187"/>
              <p:cNvSpPr txBox="1"/>
              <p:nvPr/>
            </p:nvSpPr>
            <p:spPr>
              <a:xfrm>
                <a:off x="4552950" y="3592245"/>
                <a:ext cx="1328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black"/>
                    </a:solidFill>
                  </a:rPr>
                  <a:t>Define employer brand strategy</a:t>
                </a:r>
              </a:p>
            </p:txBody>
          </p:sp>
          <p:sp>
            <p:nvSpPr>
              <p:cNvPr id="189" name="TextBox 188"/>
              <p:cNvSpPr txBox="1"/>
              <p:nvPr/>
            </p:nvSpPr>
            <p:spPr>
              <a:xfrm>
                <a:off x="7058025" y="3295611"/>
                <a:ext cx="12545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Influential employer brand engaging future talent and employees</a:t>
                </a: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4552950" y="2810738"/>
                <a:ext cx="132805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black"/>
                    </a:solidFill>
                  </a:rPr>
                  <a:t>Establish metrics &amp; benchmarks</a:t>
                </a:r>
              </a:p>
            </p:txBody>
          </p:sp>
          <p:sp>
            <p:nvSpPr>
              <p:cNvPr id="191" name="TextBox 190"/>
              <p:cNvSpPr txBox="1"/>
              <p:nvPr/>
            </p:nvSpPr>
            <p:spPr>
              <a:xfrm>
                <a:off x="7058025" y="2553563"/>
                <a:ext cx="12545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000" kern="0" dirty="0">
                    <a:solidFill>
                      <a:prstClr val="white"/>
                    </a:solidFill>
                  </a:rPr>
                  <a:t>Data driven decision making</a:t>
                </a:r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4384985" y="2069284"/>
                <a:ext cx="1158481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350" b="1" kern="0" dirty="0">
                    <a:solidFill>
                      <a:prstClr val="black"/>
                    </a:solidFill>
                  </a:rPr>
                  <a:t>Next Steps</a:t>
                </a:r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2544823" y="2400382"/>
                <a:ext cx="1158481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800">
                  <a:defRPr/>
                </a:pPr>
                <a:r>
                  <a:rPr lang="en-US" sz="1350" b="1" kern="0" dirty="0">
                    <a:solidFill>
                      <a:prstClr val="white"/>
                    </a:solidFill>
                  </a:rPr>
                  <a:t>Laying the foundation</a:t>
                </a:r>
              </a:p>
            </p:txBody>
          </p:sp>
          <p:sp>
            <p:nvSpPr>
              <p:cNvPr id="194" name="TextBox 193"/>
              <p:cNvSpPr txBox="1"/>
              <p:nvPr/>
            </p:nvSpPr>
            <p:spPr>
              <a:xfrm>
                <a:off x="670320" y="2715571"/>
                <a:ext cx="1158481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1350" b="1" kern="0" dirty="0">
                    <a:solidFill>
                      <a:prstClr val="white"/>
                    </a:solidFill>
                  </a:rPr>
                  <a:t>Traditional</a:t>
                </a:r>
                <a:br>
                  <a:rPr lang="en-US" sz="1350" b="1" kern="0" dirty="0">
                    <a:solidFill>
                      <a:prstClr val="white"/>
                    </a:solidFill>
                  </a:rPr>
                </a:br>
                <a:r>
                  <a:rPr lang="en-US" sz="1350" b="1" kern="0" dirty="0">
                    <a:solidFill>
                      <a:prstClr val="white"/>
                    </a:solidFill>
                  </a:rPr>
                  <a:t>recruitment</a:t>
                </a:r>
              </a:p>
            </p:txBody>
          </p:sp>
          <p:sp>
            <p:nvSpPr>
              <p:cNvPr id="195" name="TextBox 194"/>
              <p:cNvSpPr txBox="1"/>
              <p:nvPr/>
            </p:nvSpPr>
            <p:spPr>
              <a:xfrm>
                <a:off x="6850743" y="1417786"/>
                <a:ext cx="1526314" cy="715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b="1" kern="0" dirty="0">
                    <a:solidFill>
                      <a:prstClr val="white"/>
                    </a:solidFill>
                  </a:rPr>
                  <a:t>Becoming a strategic employer branding expert</a:t>
                </a:r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386239" y="2687209"/>
                <a:ext cx="397192" cy="470329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2212181" y="2143125"/>
                <a:ext cx="711994" cy="773906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4052883" y="1621631"/>
                <a:ext cx="702473" cy="907257"/>
              </a:xfrm>
              <a:custGeom>
                <a:avLst/>
                <a:gdLst>
                  <a:gd name="connsiteX0" fmla="*/ 0 w 701040"/>
                  <a:gd name="connsiteY0" fmla="*/ 685800 h 685800"/>
                  <a:gd name="connsiteX1" fmla="*/ 0 w 701040"/>
                  <a:gd name="connsiteY1" fmla="*/ 0 h 685800"/>
                  <a:gd name="connsiteX2" fmla="*/ 701040 w 701040"/>
                  <a:gd name="connsiteY2" fmla="*/ 0 h 685800"/>
                  <a:gd name="connsiteX3" fmla="*/ 0 w 701040"/>
                  <a:gd name="connsiteY3" fmla="*/ 685800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1040" h="685800">
                    <a:moveTo>
                      <a:pt x="0" y="685800"/>
                    </a:moveTo>
                    <a:lnTo>
                      <a:pt x="0" y="0"/>
                    </a:lnTo>
                    <a:lnTo>
                      <a:pt x="701040" y="0"/>
                    </a:lnTo>
                    <a:lnTo>
                      <a:pt x="0" y="685800"/>
                    </a:lnTo>
                    <a:close/>
                  </a:path>
                </a:pathLst>
              </a:custGeom>
              <a:solidFill>
                <a:srgbClr val="6060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4052205" y="3131392"/>
                <a:ext cx="4386945" cy="220980"/>
              </a:xfrm>
              <a:custGeom>
                <a:avLst/>
                <a:gdLst>
                  <a:gd name="connsiteX0" fmla="*/ 0 w 3947160"/>
                  <a:gd name="connsiteY0" fmla="*/ 220980 h 220980"/>
                  <a:gd name="connsiteX1" fmla="*/ 1661160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  <a:gd name="connsiteX0" fmla="*/ 0 w 3947160"/>
                  <a:gd name="connsiteY0" fmla="*/ 220980 h 220980"/>
                  <a:gd name="connsiteX1" fmla="*/ 1701154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7160" h="220980">
                    <a:moveTo>
                      <a:pt x="0" y="220980"/>
                    </a:moveTo>
                    <a:lnTo>
                      <a:pt x="1701154" y="220980"/>
                    </a:lnTo>
                    <a:lnTo>
                      <a:pt x="1943100" y="0"/>
                    </a:lnTo>
                    <a:lnTo>
                      <a:pt x="3947160" y="0"/>
                    </a:lnTo>
                  </a:path>
                </a:pathLst>
              </a:custGeom>
              <a:noFill/>
              <a:ln w="12700" cap="flat" cmpd="sng" algn="ctr">
                <a:solidFill>
                  <a:srgbClr val="0D5E9B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381000" y="4087798"/>
                <a:ext cx="8045905" cy="431800"/>
              </a:xfrm>
              <a:custGeom>
                <a:avLst/>
                <a:gdLst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66875 w 7143750"/>
                  <a:gd name="connsiteY5" fmla="*/ 257175 h 428625"/>
                  <a:gd name="connsiteX6" fmla="*/ 1419225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66875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3038475 w 7143750"/>
                  <a:gd name="connsiteY4" fmla="*/ 257175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95650 w 7143750"/>
                  <a:gd name="connsiteY3" fmla="*/ 161925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53000 w 7143750"/>
                  <a:gd name="connsiteY2" fmla="*/ 161925 h 428625"/>
                  <a:gd name="connsiteX3" fmla="*/ 3264641 w 7143750"/>
                  <a:gd name="connsiteY3" fmla="*/ 165100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0 h 428625"/>
                  <a:gd name="connsiteX1" fmla="*/ 5219700 w 7143750"/>
                  <a:gd name="connsiteY1" fmla="*/ 0 h 428625"/>
                  <a:gd name="connsiteX2" fmla="*/ 4938905 w 7143750"/>
                  <a:gd name="connsiteY2" fmla="*/ 161925 h 428625"/>
                  <a:gd name="connsiteX3" fmla="*/ 3264641 w 7143750"/>
                  <a:gd name="connsiteY3" fmla="*/ 165100 h 428625"/>
                  <a:gd name="connsiteX4" fmla="*/ 2999009 w 7143750"/>
                  <a:gd name="connsiteY4" fmla="*/ 260350 h 428625"/>
                  <a:gd name="connsiteX5" fmla="*/ 1633047 w 7143750"/>
                  <a:gd name="connsiteY5" fmla="*/ 257175 h 428625"/>
                  <a:gd name="connsiteX6" fmla="*/ 1385397 w 7143750"/>
                  <a:gd name="connsiteY6" fmla="*/ 428625 h 428625"/>
                  <a:gd name="connsiteX7" fmla="*/ 0 w 7143750"/>
                  <a:gd name="connsiteY7" fmla="*/ 428625 h 428625"/>
                  <a:gd name="connsiteX0" fmla="*/ 7143750 w 7143750"/>
                  <a:gd name="connsiteY0" fmla="*/ 3175 h 431800"/>
                  <a:gd name="connsiteX1" fmla="*/ 5230976 w 7143750"/>
                  <a:gd name="connsiteY1" fmla="*/ 0 h 431800"/>
                  <a:gd name="connsiteX2" fmla="*/ 4938905 w 7143750"/>
                  <a:gd name="connsiteY2" fmla="*/ 165100 h 431800"/>
                  <a:gd name="connsiteX3" fmla="*/ 3264641 w 7143750"/>
                  <a:gd name="connsiteY3" fmla="*/ 168275 h 431800"/>
                  <a:gd name="connsiteX4" fmla="*/ 2999009 w 7143750"/>
                  <a:gd name="connsiteY4" fmla="*/ 263525 h 431800"/>
                  <a:gd name="connsiteX5" fmla="*/ 1633047 w 7143750"/>
                  <a:gd name="connsiteY5" fmla="*/ 260350 h 431800"/>
                  <a:gd name="connsiteX6" fmla="*/ 1385397 w 7143750"/>
                  <a:gd name="connsiteY6" fmla="*/ 431800 h 431800"/>
                  <a:gd name="connsiteX7" fmla="*/ 0 w 7143750"/>
                  <a:gd name="connsiteY7" fmla="*/ 4318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43750" h="431800">
                    <a:moveTo>
                      <a:pt x="7143750" y="3175"/>
                    </a:moveTo>
                    <a:lnTo>
                      <a:pt x="5230976" y="0"/>
                    </a:lnTo>
                    <a:lnTo>
                      <a:pt x="4938905" y="165100"/>
                    </a:lnTo>
                    <a:lnTo>
                      <a:pt x="3264641" y="168275"/>
                    </a:lnTo>
                    <a:lnTo>
                      <a:pt x="2999009" y="263525"/>
                    </a:lnTo>
                    <a:lnTo>
                      <a:pt x="1633047" y="260350"/>
                    </a:lnTo>
                    <a:lnTo>
                      <a:pt x="1385397" y="431800"/>
                    </a:lnTo>
                    <a:lnTo>
                      <a:pt x="0" y="431800"/>
                    </a:lnTo>
                  </a:path>
                </a:pathLst>
              </a:custGeom>
              <a:noFill/>
              <a:ln w="12700" cap="flat" cmpd="sng" algn="ctr">
                <a:solidFill>
                  <a:srgbClr val="C1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4052205" y="4756708"/>
                <a:ext cx="4386945" cy="220980"/>
              </a:xfrm>
              <a:custGeom>
                <a:avLst/>
                <a:gdLst>
                  <a:gd name="connsiteX0" fmla="*/ 0 w 3947160"/>
                  <a:gd name="connsiteY0" fmla="*/ 220980 h 220980"/>
                  <a:gd name="connsiteX1" fmla="*/ 1661160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  <a:gd name="connsiteX0" fmla="*/ 0 w 3947160"/>
                  <a:gd name="connsiteY0" fmla="*/ 220980 h 220980"/>
                  <a:gd name="connsiteX1" fmla="*/ 1701154 w 3947160"/>
                  <a:gd name="connsiteY1" fmla="*/ 220980 h 220980"/>
                  <a:gd name="connsiteX2" fmla="*/ 1943100 w 3947160"/>
                  <a:gd name="connsiteY2" fmla="*/ 0 h 220980"/>
                  <a:gd name="connsiteX3" fmla="*/ 3947160 w 3947160"/>
                  <a:gd name="connsiteY3" fmla="*/ 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47160" h="220980">
                    <a:moveTo>
                      <a:pt x="0" y="220980"/>
                    </a:moveTo>
                    <a:lnTo>
                      <a:pt x="1701154" y="220980"/>
                    </a:lnTo>
                    <a:lnTo>
                      <a:pt x="1943100" y="0"/>
                    </a:lnTo>
                    <a:lnTo>
                      <a:pt x="3947160" y="0"/>
                    </a:lnTo>
                  </a:path>
                </a:pathLst>
              </a:custGeom>
              <a:noFill/>
              <a:ln w="12700" cap="flat" cmpd="sng" algn="ctr">
                <a:solidFill>
                  <a:srgbClr val="0977C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8436428" y="3142570"/>
                <a:ext cx="364672" cy="946830"/>
              </a:xfrm>
              <a:prstGeom prst="rect">
                <a:avLst/>
              </a:prstGeom>
              <a:solidFill>
                <a:srgbClr val="C1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 rot="16200000">
                <a:off x="8196736" y="2535367"/>
                <a:ext cx="853865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Metrics</a:t>
                </a:r>
              </a:p>
            </p:txBody>
          </p:sp>
          <p:sp>
            <p:nvSpPr>
              <p:cNvPr id="204" name="TextBox 203"/>
              <p:cNvSpPr txBox="1"/>
              <p:nvPr/>
            </p:nvSpPr>
            <p:spPr>
              <a:xfrm rot="16200000">
                <a:off x="8196737" y="3459603"/>
                <a:ext cx="853865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kern="0" dirty="0">
                    <a:solidFill>
                      <a:prstClr val="black"/>
                    </a:solidFill>
                  </a:rPr>
                  <a:t>Brand</a:t>
                </a:r>
              </a:p>
            </p:txBody>
          </p:sp>
          <p:sp>
            <p:nvSpPr>
              <p:cNvPr id="205" name="TextBox 204"/>
              <p:cNvSpPr txBox="1"/>
              <p:nvPr/>
            </p:nvSpPr>
            <p:spPr>
              <a:xfrm rot="16200000">
                <a:off x="8068592" y="4805585"/>
                <a:ext cx="1110156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350" kern="0" dirty="0">
                    <a:solidFill>
                      <a:prstClr val="white"/>
                    </a:solidFill>
                  </a:rPr>
                  <a:t>Recruiting</a:t>
                </a:r>
              </a:p>
            </p:txBody>
          </p:sp>
          <p:sp>
            <p:nvSpPr>
              <p:cNvPr id="208" name="Right Arrow 60"/>
              <p:cNvSpPr/>
              <p:nvPr/>
            </p:nvSpPr>
            <p:spPr>
              <a:xfrm>
                <a:off x="1890710" y="6037943"/>
                <a:ext cx="5105175" cy="484632"/>
              </a:xfrm>
              <a:custGeom>
                <a:avLst/>
                <a:gdLst>
                  <a:gd name="connsiteX0" fmla="*/ 0 w 5062312"/>
                  <a:gd name="connsiteY0" fmla="*/ 121158 h 484632"/>
                  <a:gd name="connsiteX1" fmla="*/ 4819996 w 5062312"/>
                  <a:gd name="connsiteY1" fmla="*/ 121158 h 484632"/>
                  <a:gd name="connsiteX2" fmla="*/ 4819996 w 5062312"/>
                  <a:gd name="connsiteY2" fmla="*/ 0 h 484632"/>
                  <a:gd name="connsiteX3" fmla="*/ 5062312 w 5062312"/>
                  <a:gd name="connsiteY3" fmla="*/ 242316 h 484632"/>
                  <a:gd name="connsiteX4" fmla="*/ 4819996 w 5062312"/>
                  <a:gd name="connsiteY4" fmla="*/ 484632 h 484632"/>
                  <a:gd name="connsiteX5" fmla="*/ 4819996 w 5062312"/>
                  <a:gd name="connsiteY5" fmla="*/ 363474 h 484632"/>
                  <a:gd name="connsiteX6" fmla="*/ 0 w 5062312"/>
                  <a:gd name="connsiteY6" fmla="*/ 363474 h 484632"/>
                  <a:gd name="connsiteX7" fmla="*/ 0 w 5062312"/>
                  <a:gd name="connsiteY7" fmla="*/ 121158 h 484632"/>
                  <a:gd name="connsiteX0" fmla="*/ 0 w 5062312"/>
                  <a:gd name="connsiteY0" fmla="*/ 121158 h 484632"/>
                  <a:gd name="connsiteX1" fmla="*/ 4819996 w 5062312"/>
                  <a:gd name="connsiteY1" fmla="*/ 121158 h 484632"/>
                  <a:gd name="connsiteX2" fmla="*/ 4819996 w 5062312"/>
                  <a:gd name="connsiteY2" fmla="*/ 0 h 484632"/>
                  <a:gd name="connsiteX3" fmla="*/ 5062312 w 5062312"/>
                  <a:gd name="connsiteY3" fmla="*/ 242316 h 484632"/>
                  <a:gd name="connsiteX4" fmla="*/ 4819996 w 5062312"/>
                  <a:gd name="connsiteY4" fmla="*/ 484632 h 484632"/>
                  <a:gd name="connsiteX5" fmla="*/ 4819996 w 5062312"/>
                  <a:gd name="connsiteY5" fmla="*/ 363474 h 484632"/>
                  <a:gd name="connsiteX6" fmla="*/ 0 w 5062312"/>
                  <a:gd name="connsiteY6" fmla="*/ 121158 h 484632"/>
                  <a:gd name="connsiteX0" fmla="*/ 0 w 5105175"/>
                  <a:gd name="connsiteY0" fmla="*/ 230695 h 484632"/>
                  <a:gd name="connsiteX1" fmla="*/ 4862859 w 5105175"/>
                  <a:gd name="connsiteY1" fmla="*/ 121158 h 484632"/>
                  <a:gd name="connsiteX2" fmla="*/ 4862859 w 5105175"/>
                  <a:gd name="connsiteY2" fmla="*/ 0 h 484632"/>
                  <a:gd name="connsiteX3" fmla="*/ 5105175 w 5105175"/>
                  <a:gd name="connsiteY3" fmla="*/ 242316 h 484632"/>
                  <a:gd name="connsiteX4" fmla="*/ 4862859 w 5105175"/>
                  <a:gd name="connsiteY4" fmla="*/ 484632 h 484632"/>
                  <a:gd name="connsiteX5" fmla="*/ 4862859 w 5105175"/>
                  <a:gd name="connsiteY5" fmla="*/ 363474 h 484632"/>
                  <a:gd name="connsiteX6" fmla="*/ 0 w 5105175"/>
                  <a:gd name="connsiteY6" fmla="*/ 230695 h 484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05175" h="484632">
                    <a:moveTo>
                      <a:pt x="0" y="230695"/>
                    </a:moveTo>
                    <a:lnTo>
                      <a:pt x="4862859" y="121158"/>
                    </a:lnTo>
                    <a:lnTo>
                      <a:pt x="4862859" y="0"/>
                    </a:lnTo>
                    <a:lnTo>
                      <a:pt x="5105175" y="242316"/>
                    </a:lnTo>
                    <a:lnTo>
                      <a:pt x="4862859" y="484632"/>
                    </a:lnTo>
                    <a:lnTo>
                      <a:pt x="4862859" y="363474"/>
                    </a:lnTo>
                    <a:lnTo>
                      <a:pt x="0" y="230695"/>
                    </a:lnTo>
                    <a:close/>
                  </a:path>
                </a:pathLst>
              </a:custGeom>
              <a:solidFill>
                <a:srgbClr val="4E4C4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1931194" y="2143126"/>
                <a:ext cx="280988" cy="1097756"/>
              </a:xfrm>
              <a:custGeom>
                <a:avLst/>
                <a:gdLst>
                  <a:gd name="connsiteX0" fmla="*/ 4762 w 276225"/>
                  <a:gd name="connsiteY0" fmla="*/ 533400 h 1028700"/>
                  <a:gd name="connsiteX1" fmla="*/ 266700 w 276225"/>
                  <a:gd name="connsiteY1" fmla="*/ 0 h 1028700"/>
                  <a:gd name="connsiteX2" fmla="*/ 276225 w 276225"/>
                  <a:gd name="connsiteY2" fmla="*/ 742950 h 1028700"/>
                  <a:gd name="connsiteX3" fmla="*/ 0 w 276225"/>
                  <a:gd name="connsiteY3" fmla="*/ 1028700 h 1028700"/>
                  <a:gd name="connsiteX4" fmla="*/ 4762 w 276225"/>
                  <a:gd name="connsiteY4" fmla="*/ 533400 h 1028700"/>
                  <a:gd name="connsiteX0" fmla="*/ 4762 w 276225"/>
                  <a:gd name="connsiteY0" fmla="*/ 533400 h 1028700"/>
                  <a:gd name="connsiteX1" fmla="*/ 275756 w 276225"/>
                  <a:gd name="connsiteY1" fmla="*/ 0 h 1028700"/>
                  <a:gd name="connsiteX2" fmla="*/ 276225 w 276225"/>
                  <a:gd name="connsiteY2" fmla="*/ 742950 h 1028700"/>
                  <a:gd name="connsiteX3" fmla="*/ 0 w 276225"/>
                  <a:gd name="connsiteY3" fmla="*/ 1028700 h 1028700"/>
                  <a:gd name="connsiteX4" fmla="*/ 4762 w 276225"/>
                  <a:gd name="connsiteY4" fmla="*/ 533400 h 1028700"/>
                  <a:gd name="connsiteX0" fmla="*/ 173 w 271636"/>
                  <a:gd name="connsiteY0" fmla="*/ 533400 h 1066654"/>
                  <a:gd name="connsiteX1" fmla="*/ 271167 w 271636"/>
                  <a:gd name="connsiteY1" fmla="*/ 0 h 1066654"/>
                  <a:gd name="connsiteX2" fmla="*/ 271636 w 271636"/>
                  <a:gd name="connsiteY2" fmla="*/ 742950 h 1066654"/>
                  <a:gd name="connsiteX3" fmla="*/ 6953 w 271636"/>
                  <a:gd name="connsiteY3" fmla="*/ 1066654 h 1066654"/>
                  <a:gd name="connsiteX4" fmla="*/ 173 w 271636"/>
                  <a:gd name="connsiteY4" fmla="*/ 533400 h 1066654"/>
                  <a:gd name="connsiteX0" fmla="*/ 219 w 269374"/>
                  <a:gd name="connsiteY0" fmla="*/ 523912 h 1066654"/>
                  <a:gd name="connsiteX1" fmla="*/ 268905 w 269374"/>
                  <a:gd name="connsiteY1" fmla="*/ 0 h 1066654"/>
                  <a:gd name="connsiteX2" fmla="*/ 269374 w 269374"/>
                  <a:gd name="connsiteY2" fmla="*/ 742950 h 1066654"/>
                  <a:gd name="connsiteX3" fmla="*/ 4691 w 269374"/>
                  <a:gd name="connsiteY3" fmla="*/ 1066654 h 1066654"/>
                  <a:gd name="connsiteX4" fmla="*/ 219 w 269374"/>
                  <a:gd name="connsiteY4" fmla="*/ 523912 h 1066654"/>
                  <a:gd name="connsiteX0" fmla="*/ 219 w 269374"/>
                  <a:gd name="connsiteY0" fmla="*/ 521540 h 1066654"/>
                  <a:gd name="connsiteX1" fmla="*/ 268905 w 269374"/>
                  <a:gd name="connsiteY1" fmla="*/ 0 h 1066654"/>
                  <a:gd name="connsiteX2" fmla="*/ 269374 w 269374"/>
                  <a:gd name="connsiteY2" fmla="*/ 742950 h 1066654"/>
                  <a:gd name="connsiteX3" fmla="*/ 4691 w 269374"/>
                  <a:gd name="connsiteY3" fmla="*/ 1066654 h 1066654"/>
                  <a:gd name="connsiteX4" fmla="*/ 219 w 269374"/>
                  <a:gd name="connsiteY4" fmla="*/ 521540 h 1066654"/>
                  <a:gd name="connsiteX0" fmla="*/ 144 w 269299"/>
                  <a:gd name="connsiteY0" fmla="*/ 521540 h 1055209"/>
                  <a:gd name="connsiteX1" fmla="*/ 268830 w 269299"/>
                  <a:gd name="connsiteY1" fmla="*/ 0 h 1055209"/>
                  <a:gd name="connsiteX2" fmla="*/ 269299 w 269299"/>
                  <a:gd name="connsiteY2" fmla="*/ 742950 h 1055209"/>
                  <a:gd name="connsiteX3" fmla="*/ 9143 w 269299"/>
                  <a:gd name="connsiteY3" fmla="*/ 1055209 h 1055209"/>
                  <a:gd name="connsiteX4" fmla="*/ 144 w 269299"/>
                  <a:gd name="connsiteY4" fmla="*/ 521540 h 1055209"/>
                  <a:gd name="connsiteX0" fmla="*/ 172 w 269327"/>
                  <a:gd name="connsiteY0" fmla="*/ 521540 h 1055209"/>
                  <a:gd name="connsiteX1" fmla="*/ 268858 w 269327"/>
                  <a:gd name="connsiteY1" fmla="*/ 0 h 1055209"/>
                  <a:gd name="connsiteX2" fmla="*/ 269327 w 269327"/>
                  <a:gd name="connsiteY2" fmla="*/ 742950 h 1055209"/>
                  <a:gd name="connsiteX3" fmla="*/ 6908 w 269327"/>
                  <a:gd name="connsiteY3" fmla="*/ 1055209 h 1055209"/>
                  <a:gd name="connsiteX4" fmla="*/ 172 w 269327"/>
                  <a:gd name="connsiteY4" fmla="*/ 521540 h 1055209"/>
                  <a:gd name="connsiteX0" fmla="*/ 296 w 269451"/>
                  <a:gd name="connsiteY0" fmla="*/ 521540 h 1055209"/>
                  <a:gd name="connsiteX1" fmla="*/ 268982 w 269451"/>
                  <a:gd name="connsiteY1" fmla="*/ 0 h 1055209"/>
                  <a:gd name="connsiteX2" fmla="*/ 269451 w 269451"/>
                  <a:gd name="connsiteY2" fmla="*/ 742950 h 1055209"/>
                  <a:gd name="connsiteX3" fmla="*/ 2504 w 269451"/>
                  <a:gd name="connsiteY3" fmla="*/ 1055209 h 1055209"/>
                  <a:gd name="connsiteX4" fmla="*/ 296 w 269451"/>
                  <a:gd name="connsiteY4" fmla="*/ 521540 h 105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451" h="1055209">
                    <a:moveTo>
                      <a:pt x="296" y="521540"/>
                    </a:moveTo>
                    <a:lnTo>
                      <a:pt x="268982" y="0"/>
                    </a:lnTo>
                    <a:cubicBezTo>
                      <a:pt x="269138" y="247650"/>
                      <a:pt x="269295" y="495300"/>
                      <a:pt x="269451" y="742950"/>
                    </a:cubicBezTo>
                    <a:lnTo>
                      <a:pt x="2504" y="1055209"/>
                    </a:lnTo>
                    <a:cubicBezTo>
                      <a:pt x="4091" y="890109"/>
                      <a:pt x="-1291" y="686640"/>
                      <a:pt x="296" y="521540"/>
                    </a:cubicBezTo>
                    <a:close/>
                  </a:path>
                </a:pathLst>
              </a:custGeom>
              <a:solidFill>
                <a:srgbClr val="7C7C7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0" name="Group 209"/>
            <p:cNvGrpSpPr/>
            <p:nvPr/>
          </p:nvGrpSpPr>
          <p:grpSpPr>
            <a:xfrm>
              <a:off x="2211614" y="2176781"/>
              <a:ext cx="323683" cy="261619"/>
              <a:chOff x="-6913563" y="-3463926"/>
              <a:chExt cx="8229601" cy="6651627"/>
            </a:xfrm>
            <a:solidFill>
              <a:sysClr val="window" lastClr="FFFFFF"/>
            </a:solidFill>
          </p:grpSpPr>
          <p:sp>
            <p:nvSpPr>
              <p:cNvPr id="211" name="Freeform 5"/>
              <p:cNvSpPr>
                <a:spLocks noEditPoints="1"/>
              </p:cNvSpPr>
              <p:nvPr/>
            </p:nvSpPr>
            <p:spPr bwMode="auto">
              <a:xfrm>
                <a:off x="-4689475" y="-3463926"/>
                <a:ext cx="3781425" cy="6651626"/>
              </a:xfrm>
              <a:custGeom>
                <a:avLst/>
                <a:gdLst>
                  <a:gd name="T0" fmla="*/ 0 w 2382"/>
                  <a:gd name="T1" fmla="*/ 4190 h 4190"/>
                  <a:gd name="T2" fmla="*/ 917 w 2382"/>
                  <a:gd name="T3" fmla="*/ 4190 h 4190"/>
                  <a:gd name="T4" fmla="*/ 917 w 2382"/>
                  <a:gd name="T5" fmla="*/ 3252 h 4190"/>
                  <a:gd name="T6" fmla="*/ 1465 w 2382"/>
                  <a:gd name="T7" fmla="*/ 3252 h 4190"/>
                  <a:gd name="T8" fmla="*/ 1465 w 2382"/>
                  <a:gd name="T9" fmla="*/ 4190 h 4190"/>
                  <a:gd name="T10" fmla="*/ 2382 w 2382"/>
                  <a:gd name="T11" fmla="*/ 4190 h 4190"/>
                  <a:gd name="T12" fmla="*/ 2382 w 2382"/>
                  <a:gd name="T13" fmla="*/ 0 h 4190"/>
                  <a:gd name="T14" fmla="*/ 0 w 2382"/>
                  <a:gd name="T15" fmla="*/ 0 h 4190"/>
                  <a:gd name="T16" fmla="*/ 0 w 2382"/>
                  <a:gd name="T17" fmla="*/ 4190 h 4190"/>
                  <a:gd name="T18" fmla="*/ 1358 w 2382"/>
                  <a:gd name="T19" fmla="*/ 492 h 4190"/>
                  <a:gd name="T20" fmla="*/ 1909 w 2382"/>
                  <a:gd name="T21" fmla="*/ 492 h 4190"/>
                  <a:gd name="T22" fmla="*/ 1909 w 2382"/>
                  <a:gd name="T23" fmla="*/ 1042 h 4190"/>
                  <a:gd name="T24" fmla="*/ 1358 w 2382"/>
                  <a:gd name="T25" fmla="*/ 1042 h 4190"/>
                  <a:gd name="T26" fmla="*/ 1358 w 2382"/>
                  <a:gd name="T27" fmla="*/ 492 h 4190"/>
                  <a:gd name="T28" fmla="*/ 1358 w 2382"/>
                  <a:gd name="T29" fmla="*/ 1376 h 4190"/>
                  <a:gd name="T30" fmla="*/ 1909 w 2382"/>
                  <a:gd name="T31" fmla="*/ 1376 h 4190"/>
                  <a:gd name="T32" fmla="*/ 1909 w 2382"/>
                  <a:gd name="T33" fmla="*/ 1927 h 4190"/>
                  <a:gd name="T34" fmla="*/ 1358 w 2382"/>
                  <a:gd name="T35" fmla="*/ 1927 h 4190"/>
                  <a:gd name="T36" fmla="*/ 1358 w 2382"/>
                  <a:gd name="T37" fmla="*/ 1376 h 4190"/>
                  <a:gd name="T38" fmla="*/ 1358 w 2382"/>
                  <a:gd name="T39" fmla="*/ 2261 h 4190"/>
                  <a:gd name="T40" fmla="*/ 1909 w 2382"/>
                  <a:gd name="T41" fmla="*/ 2261 h 4190"/>
                  <a:gd name="T42" fmla="*/ 1909 w 2382"/>
                  <a:gd name="T43" fmla="*/ 2811 h 4190"/>
                  <a:gd name="T44" fmla="*/ 1358 w 2382"/>
                  <a:gd name="T45" fmla="*/ 2811 h 4190"/>
                  <a:gd name="T46" fmla="*/ 1358 w 2382"/>
                  <a:gd name="T47" fmla="*/ 2261 h 4190"/>
                  <a:gd name="T48" fmla="*/ 473 w 2382"/>
                  <a:gd name="T49" fmla="*/ 492 h 4190"/>
                  <a:gd name="T50" fmla="*/ 1024 w 2382"/>
                  <a:gd name="T51" fmla="*/ 492 h 4190"/>
                  <a:gd name="T52" fmla="*/ 1024 w 2382"/>
                  <a:gd name="T53" fmla="*/ 1042 h 4190"/>
                  <a:gd name="T54" fmla="*/ 473 w 2382"/>
                  <a:gd name="T55" fmla="*/ 1042 h 4190"/>
                  <a:gd name="T56" fmla="*/ 473 w 2382"/>
                  <a:gd name="T57" fmla="*/ 492 h 4190"/>
                  <a:gd name="T58" fmla="*/ 473 w 2382"/>
                  <a:gd name="T59" fmla="*/ 1376 h 4190"/>
                  <a:gd name="T60" fmla="*/ 1024 w 2382"/>
                  <a:gd name="T61" fmla="*/ 1376 h 4190"/>
                  <a:gd name="T62" fmla="*/ 1024 w 2382"/>
                  <a:gd name="T63" fmla="*/ 1927 h 4190"/>
                  <a:gd name="T64" fmla="*/ 473 w 2382"/>
                  <a:gd name="T65" fmla="*/ 1927 h 4190"/>
                  <a:gd name="T66" fmla="*/ 473 w 2382"/>
                  <a:gd name="T67" fmla="*/ 1376 h 4190"/>
                  <a:gd name="T68" fmla="*/ 473 w 2382"/>
                  <a:gd name="T69" fmla="*/ 2261 h 4190"/>
                  <a:gd name="T70" fmla="*/ 1024 w 2382"/>
                  <a:gd name="T71" fmla="*/ 2261 h 4190"/>
                  <a:gd name="T72" fmla="*/ 1024 w 2382"/>
                  <a:gd name="T73" fmla="*/ 2811 h 4190"/>
                  <a:gd name="T74" fmla="*/ 473 w 2382"/>
                  <a:gd name="T75" fmla="*/ 2811 h 4190"/>
                  <a:gd name="T76" fmla="*/ 473 w 2382"/>
                  <a:gd name="T77" fmla="*/ 2261 h 4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82" h="4190">
                    <a:moveTo>
                      <a:pt x="0" y="4190"/>
                    </a:moveTo>
                    <a:lnTo>
                      <a:pt x="917" y="4190"/>
                    </a:lnTo>
                    <a:lnTo>
                      <a:pt x="917" y="3252"/>
                    </a:lnTo>
                    <a:lnTo>
                      <a:pt x="1465" y="3252"/>
                    </a:lnTo>
                    <a:lnTo>
                      <a:pt x="1465" y="4190"/>
                    </a:lnTo>
                    <a:lnTo>
                      <a:pt x="2382" y="4190"/>
                    </a:lnTo>
                    <a:lnTo>
                      <a:pt x="2382" y="0"/>
                    </a:lnTo>
                    <a:lnTo>
                      <a:pt x="0" y="0"/>
                    </a:lnTo>
                    <a:lnTo>
                      <a:pt x="0" y="4190"/>
                    </a:lnTo>
                    <a:close/>
                    <a:moveTo>
                      <a:pt x="1358" y="492"/>
                    </a:moveTo>
                    <a:lnTo>
                      <a:pt x="1909" y="492"/>
                    </a:lnTo>
                    <a:lnTo>
                      <a:pt x="1909" y="1042"/>
                    </a:lnTo>
                    <a:lnTo>
                      <a:pt x="1358" y="1042"/>
                    </a:lnTo>
                    <a:lnTo>
                      <a:pt x="1358" y="492"/>
                    </a:lnTo>
                    <a:close/>
                    <a:moveTo>
                      <a:pt x="1358" y="1376"/>
                    </a:moveTo>
                    <a:lnTo>
                      <a:pt x="1909" y="1376"/>
                    </a:lnTo>
                    <a:lnTo>
                      <a:pt x="1909" y="1927"/>
                    </a:lnTo>
                    <a:lnTo>
                      <a:pt x="1358" y="1927"/>
                    </a:lnTo>
                    <a:lnTo>
                      <a:pt x="1358" y="1376"/>
                    </a:lnTo>
                    <a:close/>
                    <a:moveTo>
                      <a:pt x="1358" y="2261"/>
                    </a:moveTo>
                    <a:lnTo>
                      <a:pt x="1909" y="2261"/>
                    </a:lnTo>
                    <a:lnTo>
                      <a:pt x="1909" y="2811"/>
                    </a:lnTo>
                    <a:lnTo>
                      <a:pt x="1358" y="2811"/>
                    </a:lnTo>
                    <a:lnTo>
                      <a:pt x="1358" y="2261"/>
                    </a:lnTo>
                    <a:close/>
                    <a:moveTo>
                      <a:pt x="473" y="492"/>
                    </a:moveTo>
                    <a:lnTo>
                      <a:pt x="1024" y="492"/>
                    </a:lnTo>
                    <a:lnTo>
                      <a:pt x="1024" y="1042"/>
                    </a:lnTo>
                    <a:lnTo>
                      <a:pt x="473" y="1042"/>
                    </a:lnTo>
                    <a:lnTo>
                      <a:pt x="473" y="492"/>
                    </a:lnTo>
                    <a:close/>
                    <a:moveTo>
                      <a:pt x="473" y="1376"/>
                    </a:moveTo>
                    <a:lnTo>
                      <a:pt x="1024" y="1376"/>
                    </a:lnTo>
                    <a:lnTo>
                      <a:pt x="1024" y="1927"/>
                    </a:lnTo>
                    <a:lnTo>
                      <a:pt x="473" y="1927"/>
                    </a:lnTo>
                    <a:lnTo>
                      <a:pt x="473" y="1376"/>
                    </a:lnTo>
                    <a:close/>
                    <a:moveTo>
                      <a:pt x="473" y="2261"/>
                    </a:moveTo>
                    <a:lnTo>
                      <a:pt x="1024" y="2261"/>
                    </a:lnTo>
                    <a:lnTo>
                      <a:pt x="1024" y="2811"/>
                    </a:lnTo>
                    <a:lnTo>
                      <a:pt x="473" y="2811"/>
                    </a:lnTo>
                    <a:lnTo>
                      <a:pt x="473" y="22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"/>
              <p:cNvSpPr>
                <a:spLocks noEditPoints="1"/>
              </p:cNvSpPr>
              <p:nvPr/>
            </p:nvSpPr>
            <p:spPr bwMode="auto">
              <a:xfrm>
                <a:off x="-568325" y="-2870200"/>
                <a:ext cx="1884363" cy="6057901"/>
              </a:xfrm>
              <a:custGeom>
                <a:avLst/>
                <a:gdLst>
                  <a:gd name="T0" fmla="*/ 0 w 1187"/>
                  <a:gd name="T1" fmla="*/ 0 h 3816"/>
                  <a:gd name="T2" fmla="*/ 0 w 1187"/>
                  <a:gd name="T3" fmla="*/ 2964 h 3816"/>
                  <a:gd name="T4" fmla="*/ 352 w 1187"/>
                  <a:gd name="T5" fmla="*/ 2964 h 3816"/>
                  <a:gd name="T6" fmla="*/ 352 w 1187"/>
                  <a:gd name="T7" fmla="*/ 3816 h 3816"/>
                  <a:gd name="T8" fmla="*/ 1187 w 1187"/>
                  <a:gd name="T9" fmla="*/ 3816 h 3816"/>
                  <a:gd name="T10" fmla="*/ 1187 w 1187"/>
                  <a:gd name="T11" fmla="*/ 0 h 3816"/>
                  <a:gd name="T12" fmla="*/ 0 w 1187"/>
                  <a:gd name="T13" fmla="*/ 0 h 3816"/>
                  <a:gd name="T14" fmla="*/ 756 w 1187"/>
                  <a:gd name="T15" fmla="*/ 2560 h 3816"/>
                  <a:gd name="T16" fmla="*/ 254 w 1187"/>
                  <a:gd name="T17" fmla="*/ 2560 h 3816"/>
                  <a:gd name="T18" fmla="*/ 254 w 1187"/>
                  <a:gd name="T19" fmla="*/ 2060 h 3816"/>
                  <a:gd name="T20" fmla="*/ 756 w 1187"/>
                  <a:gd name="T21" fmla="*/ 2060 h 3816"/>
                  <a:gd name="T22" fmla="*/ 756 w 1187"/>
                  <a:gd name="T23" fmla="*/ 2560 h 3816"/>
                  <a:gd name="T24" fmla="*/ 756 w 1187"/>
                  <a:gd name="T25" fmla="*/ 2560 h 3816"/>
                  <a:gd name="T26" fmla="*/ 756 w 1187"/>
                  <a:gd name="T27" fmla="*/ 1756 h 3816"/>
                  <a:gd name="T28" fmla="*/ 254 w 1187"/>
                  <a:gd name="T29" fmla="*/ 1756 h 3816"/>
                  <a:gd name="T30" fmla="*/ 254 w 1187"/>
                  <a:gd name="T31" fmla="*/ 1254 h 3816"/>
                  <a:gd name="T32" fmla="*/ 756 w 1187"/>
                  <a:gd name="T33" fmla="*/ 1254 h 3816"/>
                  <a:gd name="T34" fmla="*/ 756 w 1187"/>
                  <a:gd name="T35" fmla="*/ 1756 h 3816"/>
                  <a:gd name="T36" fmla="*/ 756 w 1187"/>
                  <a:gd name="T37" fmla="*/ 1756 h 3816"/>
                  <a:gd name="T38" fmla="*/ 756 w 1187"/>
                  <a:gd name="T39" fmla="*/ 952 h 3816"/>
                  <a:gd name="T40" fmla="*/ 254 w 1187"/>
                  <a:gd name="T41" fmla="*/ 952 h 3816"/>
                  <a:gd name="T42" fmla="*/ 254 w 1187"/>
                  <a:gd name="T43" fmla="*/ 449 h 3816"/>
                  <a:gd name="T44" fmla="*/ 756 w 1187"/>
                  <a:gd name="T45" fmla="*/ 449 h 3816"/>
                  <a:gd name="T46" fmla="*/ 756 w 1187"/>
                  <a:gd name="T47" fmla="*/ 952 h 3816"/>
                  <a:gd name="T48" fmla="*/ 756 w 1187"/>
                  <a:gd name="T49" fmla="*/ 952 h 3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7" h="3816">
                    <a:moveTo>
                      <a:pt x="0" y="0"/>
                    </a:moveTo>
                    <a:lnTo>
                      <a:pt x="0" y="2964"/>
                    </a:lnTo>
                    <a:lnTo>
                      <a:pt x="352" y="2964"/>
                    </a:lnTo>
                    <a:lnTo>
                      <a:pt x="352" y="3816"/>
                    </a:lnTo>
                    <a:lnTo>
                      <a:pt x="1187" y="3816"/>
                    </a:lnTo>
                    <a:lnTo>
                      <a:pt x="1187" y="0"/>
                    </a:lnTo>
                    <a:lnTo>
                      <a:pt x="0" y="0"/>
                    </a:lnTo>
                    <a:close/>
                    <a:moveTo>
                      <a:pt x="756" y="2560"/>
                    </a:moveTo>
                    <a:lnTo>
                      <a:pt x="254" y="2560"/>
                    </a:lnTo>
                    <a:lnTo>
                      <a:pt x="254" y="2060"/>
                    </a:lnTo>
                    <a:lnTo>
                      <a:pt x="756" y="2060"/>
                    </a:lnTo>
                    <a:lnTo>
                      <a:pt x="756" y="2560"/>
                    </a:lnTo>
                    <a:lnTo>
                      <a:pt x="756" y="2560"/>
                    </a:lnTo>
                    <a:close/>
                    <a:moveTo>
                      <a:pt x="756" y="1756"/>
                    </a:moveTo>
                    <a:lnTo>
                      <a:pt x="254" y="1756"/>
                    </a:lnTo>
                    <a:lnTo>
                      <a:pt x="254" y="1254"/>
                    </a:lnTo>
                    <a:lnTo>
                      <a:pt x="756" y="1254"/>
                    </a:lnTo>
                    <a:lnTo>
                      <a:pt x="756" y="1756"/>
                    </a:lnTo>
                    <a:lnTo>
                      <a:pt x="756" y="1756"/>
                    </a:lnTo>
                    <a:close/>
                    <a:moveTo>
                      <a:pt x="756" y="952"/>
                    </a:moveTo>
                    <a:lnTo>
                      <a:pt x="254" y="952"/>
                    </a:lnTo>
                    <a:lnTo>
                      <a:pt x="254" y="449"/>
                    </a:lnTo>
                    <a:lnTo>
                      <a:pt x="756" y="449"/>
                    </a:lnTo>
                    <a:lnTo>
                      <a:pt x="756" y="952"/>
                    </a:lnTo>
                    <a:lnTo>
                      <a:pt x="756" y="9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7"/>
              <p:cNvSpPr>
                <a:spLocks noEditPoints="1"/>
              </p:cNvSpPr>
              <p:nvPr/>
            </p:nvSpPr>
            <p:spPr bwMode="auto">
              <a:xfrm>
                <a:off x="-6913563" y="-2870200"/>
                <a:ext cx="1884363" cy="6057901"/>
              </a:xfrm>
              <a:custGeom>
                <a:avLst/>
                <a:gdLst>
                  <a:gd name="T0" fmla="*/ 0 w 1187"/>
                  <a:gd name="T1" fmla="*/ 3816 h 3816"/>
                  <a:gd name="T2" fmla="*/ 834 w 1187"/>
                  <a:gd name="T3" fmla="*/ 3816 h 3816"/>
                  <a:gd name="T4" fmla="*/ 834 w 1187"/>
                  <a:gd name="T5" fmla="*/ 2964 h 3816"/>
                  <a:gd name="T6" fmla="*/ 1187 w 1187"/>
                  <a:gd name="T7" fmla="*/ 2964 h 3816"/>
                  <a:gd name="T8" fmla="*/ 1187 w 1187"/>
                  <a:gd name="T9" fmla="*/ 0 h 3816"/>
                  <a:gd name="T10" fmla="*/ 0 w 1187"/>
                  <a:gd name="T11" fmla="*/ 0 h 3816"/>
                  <a:gd name="T12" fmla="*/ 0 w 1187"/>
                  <a:gd name="T13" fmla="*/ 3816 h 3816"/>
                  <a:gd name="T14" fmla="*/ 430 w 1187"/>
                  <a:gd name="T15" fmla="*/ 449 h 3816"/>
                  <a:gd name="T16" fmla="*/ 933 w 1187"/>
                  <a:gd name="T17" fmla="*/ 449 h 3816"/>
                  <a:gd name="T18" fmla="*/ 933 w 1187"/>
                  <a:gd name="T19" fmla="*/ 952 h 3816"/>
                  <a:gd name="T20" fmla="*/ 430 w 1187"/>
                  <a:gd name="T21" fmla="*/ 952 h 3816"/>
                  <a:gd name="T22" fmla="*/ 430 w 1187"/>
                  <a:gd name="T23" fmla="*/ 449 h 3816"/>
                  <a:gd name="T24" fmla="*/ 430 w 1187"/>
                  <a:gd name="T25" fmla="*/ 1254 h 3816"/>
                  <a:gd name="T26" fmla="*/ 933 w 1187"/>
                  <a:gd name="T27" fmla="*/ 1254 h 3816"/>
                  <a:gd name="T28" fmla="*/ 933 w 1187"/>
                  <a:gd name="T29" fmla="*/ 1756 h 3816"/>
                  <a:gd name="T30" fmla="*/ 430 w 1187"/>
                  <a:gd name="T31" fmla="*/ 1756 h 3816"/>
                  <a:gd name="T32" fmla="*/ 430 w 1187"/>
                  <a:gd name="T33" fmla="*/ 1254 h 3816"/>
                  <a:gd name="T34" fmla="*/ 430 w 1187"/>
                  <a:gd name="T35" fmla="*/ 2060 h 3816"/>
                  <a:gd name="T36" fmla="*/ 933 w 1187"/>
                  <a:gd name="T37" fmla="*/ 2060 h 3816"/>
                  <a:gd name="T38" fmla="*/ 933 w 1187"/>
                  <a:gd name="T39" fmla="*/ 2560 h 3816"/>
                  <a:gd name="T40" fmla="*/ 430 w 1187"/>
                  <a:gd name="T41" fmla="*/ 2560 h 3816"/>
                  <a:gd name="T42" fmla="*/ 430 w 1187"/>
                  <a:gd name="T43" fmla="*/ 2060 h 3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87" h="3816">
                    <a:moveTo>
                      <a:pt x="0" y="3816"/>
                    </a:moveTo>
                    <a:lnTo>
                      <a:pt x="834" y="3816"/>
                    </a:lnTo>
                    <a:lnTo>
                      <a:pt x="834" y="2964"/>
                    </a:lnTo>
                    <a:lnTo>
                      <a:pt x="1187" y="2964"/>
                    </a:lnTo>
                    <a:lnTo>
                      <a:pt x="1187" y="0"/>
                    </a:lnTo>
                    <a:lnTo>
                      <a:pt x="0" y="0"/>
                    </a:lnTo>
                    <a:lnTo>
                      <a:pt x="0" y="3816"/>
                    </a:lnTo>
                    <a:close/>
                    <a:moveTo>
                      <a:pt x="430" y="449"/>
                    </a:moveTo>
                    <a:lnTo>
                      <a:pt x="933" y="449"/>
                    </a:lnTo>
                    <a:lnTo>
                      <a:pt x="933" y="952"/>
                    </a:lnTo>
                    <a:lnTo>
                      <a:pt x="430" y="952"/>
                    </a:lnTo>
                    <a:lnTo>
                      <a:pt x="430" y="449"/>
                    </a:lnTo>
                    <a:close/>
                    <a:moveTo>
                      <a:pt x="430" y="1254"/>
                    </a:moveTo>
                    <a:lnTo>
                      <a:pt x="933" y="1254"/>
                    </a:lnTo>
                    <a:lnTo>
                      <a:pt x="933" y="1756"/>
                    </a:lnTo>
                    <a:lnTo>
                      <a:pt x="430" y="1756"/>
                    </a:lnTo>
                    <a:lnTo>
                      <a:pt x="430" y="1254"/>
                    </a:lnTo>
                    <a:close/>
                    <a:moveTo>
                      <a:pt x="430" y="2060"/>
                    </a:moveTo>
                    <a:lnTo>
                      <a:pt x="933" y="2060"/>
                    </a:lnTo>
                    <a:lnTo>
                      <a:pt x="933" y="2560"/>
                    </a:lnTo>
                    <a:lnTo>
                      <a:pt x="430" y="2560"/>
                    </a:lnTo>
                    <a:lnTo>
                      <a:pt x="430" y="20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4" name="Freeform 11"/>
            <p:cNvSpPr>
              <a:spLocks noEditPoints="1"/>
            </p:cNvSpPr>
            <p:nvPr/>
          </p:nvSpPr>
          <p:spPr bwMode="auto">
            <a:xfrm>
              <a:off x="4101454" y="2762704"/>
              <a:ext cx="352297" cy="351971"/>
            </a:xfrm>
            <a:custGeom>
              <a:avLst/>
              <a:gdLst>
                <a:gd name="T0" fmla="*/ 4322 w 4322"/>
                <a:gd name="T1" fmla="*/ 4048 h 4318"/>
                <a:gd name="T2" fmla="*/ 4322 w 4322"/>
                <a:gd name="T3" fmla="*/ 4318 h 4318"/>
                <a:gd name="T4" fmla="*/ 0 w 4322"/>
                <a:gd name="T5" fmla="*/ 4318 h 4318"/>
                <a:gd name="T6" fmla="*/ 0 w 4322"/>
                <a:gd name="T7" fmla="*/ 0 h 4318"/>
                <a:gd name="T8" fmla="*/ 270 w 4322"/>
                <a:gd name="T9" fmla="*/ 0 h 4318"/>
                <a:gd name="T10" fmla="*/ 270 w 4322"/>
                <a:gd name="T11" fmla="*/ 4048 h 4318"/>
                <a:gd name="T12" fmla="*/ 4322 w 4322"/>
                <a:gd name="T13" fmla="*/ 4048 h 4318"/>
                <a:gd name="T14" fmla="*/ 1933 w 4322"/>
                <a:gd name="T15" fmla="*/ 1499 h 4318"/>
                <a:gd name="T16" fmla="*/ 3037 w 4322"/>
                <a:gd name="T17" fmla="*/ 1773 h 4318"/>
                <a:gd name="T18" fmla="*/ 3419 w 4322"/>
                <a:gd name="T19" fmla="*/ 1139 h 4318"/>
                <a:gd name="T20" fmla="*/ 3765 w 4322"/>
                <a:gd name="T21" fmla="*/ 1345 h 4318"/>
                <a:gd name="T22" fmla="*/ 3782 w 4322"/>
                <a:gd name="T23" fmla="*/ 270 h 4318"/>
                <a:gd name="T24" fmla="*/ 2840 w 4322"/>
                <a:gd name="T25" fmla="*/ 793 h 4318"/>
                <a:gd name="T26" fmla="*/ 3187 w 4322"/>
                <a:gd name="T27" fmla="*/ 1000 h 4318"/>
                <a:gd name="T28" fmla="*/ 2908 w 4322"/>
                <a:gd name="T29" fmla="*/ 1466 h 4318"/>
                <a:gd name="T30" fmla="*/ 1849 w 4322"/>
                <a:gd name="T31" fmla="*/ 1200 h 4318"/>
                <a:gd name="T32" fmla="*/ 715 w 4322"/>
                <a:gd name="T33" fmla="*/ 2334 h 4318"/>
                <a:gd name="T34" fmla="*/ 905 w 4322"/>
                <a:gd name="T35" fmla="*/ 2524 h 4318"/>
                <a:gd name="T36" fmla="*/ 1933 w 4322"/>
                <a:gd name="T37" fmla="*/ 1499 h 4318"/>
                <a:gd name="T38" fmla="*/ 1621 w 4322"/>
                <a:gd name="T39" fmla="*/ 3778 h 4318"/>
                <a:gd name="T40" fmla="*/ 2161 w 4322"/>
                <a:gd name="T41" fmla="*/ 3778 h 4318"/>
                <a:gd name="T42" fmla="*/ 2161 w 4322"/>
                <a:gd name="T43" fmla="*/ 1834 h 4318"/>
                <a:gd name="T44" fmla="*/ 2015 w 4322"/>
                <a:gd name="T45" fmla="*/ 1799 h 4318"/>
                <a:gd name="T46" fmla="*/ 1621 w 4322"/>
                <a:gd name="T47" fmla="*/ 2191 h 4318"/>
                <a:gd name="T48" fmla="*/ 1621 w 4322"/>
                <a:gd name="T49" fmla="*/ 3778 h 4318"/>
                <a:gd name="T50" fmla="*/ 810 w 4322"/>
                <a:gd name="T51" fmla="*/ 2811 h 4318"/>
                <a:gd name="T52" fmla="*/ 810 w 4322"/>
                <a:gd name="T53" fmla="*/ 3778 h 4318"/>
                <a:gd name="T54" fmla="*/ 1351 w 4322"/>
                <a:gd name="T55" fmla="*/ 3778 h 4318"/>
                <a:gd name="T56" fmla="*/ 1351 w 4322"/>
                <a:gd name="T57" fmla="*/ 2461 h 4318"/>
                <a:gd name="T58" fmla="*/ 905 w 4322"/>
                <a:gd name="T59" fmla="*/ 2905 h 4318"/>
                <a:gd name="T60" fmla="*/ 810 w 4322"/>
                <a:gd name="T61" fmla="*/ 2811 h 4318"/>
                <a:gd name="T62" fmla="*/ 3241 w 4322"/>
                <a:gd name="T63" fmla="*/ 1957 h 4318"/>
                <a:gd name="T64" fmla="*/ 3241 w 4322"/>
                <a:gd name="T65" fmla="*/ 3778 h 4318"/>
                <a:gd name="T66" fmla="*/ 3782 w 4322"/>
                <a:gd name="T67" fmla="*/ 3778 h 4318"/>
                <a:gd name="T68" fmla="*/ 3782 w 4322"/>
                <a:gd name="T69" fmla="*/ 1672 h 4318"/>
                <a:gd name="T70" fmla="*/ 3509 w 4322"/>
                <a:gd name="T71" fmla="*/ 1510 h 4318"/>
                <a:gd name="T72" fmla="*/ 3241 w 4322"/>
                <a:gd name="T73" fmla="*/ 1957 h 4318"/>
                <a:gd name="T74" fmla="*/ 2971 w 4322"/>
                <a:gd name="T75" fmla="*/ 3778 h 4318"/>
                <a:gd name="T76" fmla="*/ 2971 w 4322"/>
                <a:gd name="T77" fmla="*/ 2037 h 4318"/>
                <a:gd name="T78" fmla="*/ 2431 w 4322"/>
                <a:gd name="T79" fmla="*/ 1902 h 4318"/>
                <a:gd name="T80" fmla="*/ 2431 w 4322"/>
                <a:gd name="T81" fmla="*/ 3778 h 4318"/>
                <a:gd name="T82" fmla="*/ 2971 w 4322"/>
                <a:gd name="T83" fmla="*/ 3778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22" h="4318">
                  <a:moveTo>
                    <a:pt x="4322" y="4048"/>
                  </a:moveTo>
                  <a:lnTo>
                    <a:pt x="4322" y="4318"/>
                  </a:lnTo>
                  <a:lnTo>
                    <a:pt x="0" y="4318"/>
                  </a:lnTo>
                  <a:lnTo>
                    <a:pt x="0" y="0"/>
                  </a:lnTo>
                  <a:lnTo>
                    <a:pt x="270" y="0"/>
                  </a:lnTo>
                  <a:lnTo>
                    <a:pt x="270" y="4048"/>
                  </a:lnTo>
                  <a:lnTo>
                    <a:pt x="4322" y="4048"/>
                  </a:lnTo>
                  <a:close/>
                  <a:moveTo>
                    <a:pt x="1933" y="1499"/>
                  </a:moveTo>
                  <a:lnTo>
                    <a:pt x="3037" y="1773"/>
                  </a:lnTo>
                  <a:lnTo>
                    <a:pt x="3419" y="1139"/>
                  </a:lnTo>
                  <a:lnTo>
                    <a:pt x="3765" y="1345"/>
                  </a:lnTo>
                  <a:lnTo>
                    <a:pt x="3782" y="270"/>
                  </a:lnTo>
                  <a:lnTo>
                    <a:pt x="2840" y="793"/>
                  </a:lnTo>
                  <a:lnTo>
                    <a:pt x="3187" y="1000"/>
                  </a:lnTo>
                  <a:lnTo>
                    <a:pt x="2908" y="1466"/>
                  </a:lnTo>
                  <a:lnTo>
                    <a:pt x="1849" y="1200"/>
                  </a:lnTo>
                  <a:lnTo>
                    <a:pt x="715" y="2334"/>
                  </a:lnTo>
                  <a:lnTo>
                    <a:pt x="905" y="2524"/>
                  </a:lnTo>
                  <a:lnTo>
                    <a:pt x="1933" y="1499"/>
                  </a:lnTo>
                  <a:close/>
                  <a:moveTo>
                    <a:pt x="1621" y="3778"/>
                  </a:moveTo>
                  <a:lnTo>
                    <a:pt x="2161" y="3778"/>
                  </a:lnTo>
                  <a:lnTo>
                    <a:pt x="2161" y="1834"/>
                  </a:lnTo>
                  <a:lnTo>
                    <a:pt x="2015" y="1799"/>
                  </a:lnTo>
                  <a:lnTo>
                    <a:pt x="1621" y="2191"/>
                  </a:lnTo>
                  <a:lnTo>
                    <a:pt x="1621" y="3778"/>
                  </a:lnTo>
                  <a:close/>
                  <a:moveTo>
                    <a:pt x="810" y="2811"/>
                  </a:moveTo>
                  <a:lnTo>
                    <a:pt x="810" y="3778"/>
                  </a:lnTo>
                  <a:lnTo>
                    <a:pt x="1351" y="3778"/>
                  </a:lnTo>
                  <a:lnTo>
                    <a:pt x="1351" y="2461"/>
                  </a:lnTo>
                  <a:lnTo>
                    <a:pt x="905" y="2905"/>
                  </a:lnTo>
                  <a:lnTo>
                    <a:pt x="810" y="2811"/>
                  </a:lnTo>
                  <a:close/>
                  <a:moveTo>
                    <a:pt x="3241" y="1957"/>
                  </a:moveTo>
                  <a:lnTo>
                    <a:pt x="3241" y="3778"/>
                  </a:lnTo>
                  <a:lnTo>
                    <a:pt x="3782" y="3778"/>
                  </a:lnTo>
                  <a:lnTo>
                    <a:pt x="3782" y="1672"/>
                  </a:lnTo>
                  <a:lnTo>
                    <a:pt x="3509" y="1510"/>
                  </a:lnTo>
                  <a:lnTo>
                    <a:pt x="3241" y="1957"/>
                  </a:lnTo>
                  <a:close/>
                  <a:moveTo>
                    <a:pt x="2971" y="3778"/>
                  </a:moveTo>
                  <a:lnTo>
                    <a:pt x="2971" y="2037"/>
                  </a:lnTo>
                  <a:lnTo>
                    <a:pt x="2431" y="1902"/>
                  </a:lnTo>
                  <a:lnTo>
                    <a:pt x="2431" y="3778"/>
                  </a:lnTo>
                  <a:lnTo>
                    <a:pt x="2971" y="3778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215" name="Group 214"/>
            <p:cNvGrpSpPr/>
            <p:nvPr/>
          </p:nvGrpSpPr>
          <p:grpSpPr>
            <a:xfrm>
              <a:off x="502753" y="3432096"/>
              <a:ext cx="472188" cy="428138"/>
              <a:chOff x="-8662988" y="5819775"/>
              <a:chExt cx="7572375" cy="6865938"/>
            </a:xfrm>
            <a:solidFill>
              <a:sysClr val="window" lastClr="FFFFFF"/>
            </a:solidFill>
          </p:grpSpPr>
          <p:sp>
            <p:nvSpPr>
              <p:cNvPr id="216" name="Freeform 15"/>
              <p:cNvSpPr>
                <a:spLocks/>
              </p:cNvSpPr>
              <p:nvPr/>
            </p:nvSpPr>
            <p:spPr bwMode="auto">
              <a:xfrm>
                <a:off x="-8662988" y="7432675"/>
                <a:ext cx="7572375" cy="5253038"/>
              </a:xfrm>
              <a:custGeom>
                <a:avLst/>
                <a:gdLst>
                  <a:gd name="T0" fmla="*/ 4228 w 4770"/>
                  <a:gd name="T1" fmla="*/ 2995 h 3309"/>
                  <a:gd name="T2" fmla="*/ 4233 w 4770"/>
                  <a:gd name="T3" fmla="*/ 1238 h 3309"/>
                  <a:gd name="T4" fmla="*/ 4770 w 4770"/>
                  <a:gd name="T5" fmla="*/ 699 h 3309"/>
                  <a:gd name="T6" fmla="*/ 4367 w 4770"/>
                  <a:gd name="T7" fmla="*/ 0 h 3309"/>
                  <a:gd name="T8" fmla="*/ 4250 w 4770"/>
                  <a:gd name="T9" fmla="*/ 0 h 3309"/>
                  <a:gd name="T10" fmla="*/ 4250 w 4770"/>
                  <a:gd name="T11" fmla="*/ 584 h 3309"/>
                  <a:gd name="T12" fmla="*/ 3676 w 4770"/>
                  <a:gd name="T13" fmla="*/ 584 h 3309"/>
                  <a:gd name="T14" fmla="*/ 3676 w 4770"/>
                  <a:gd name="T15" fmla="*/ 0 h 3309"/>
                  <a:gd name="T16" fmla="*/ 3559 w 4770"/>
                  <a:gd name="T17" fmla="*/ 0 h 3309"/>
                  <a:gd name="T18" fmla="*/ 3156 w 4770"/>
                  <a:gd name="T19" fmla="*/ 697 h 3309"/>
                  <a:gd name="T20" fmla="*/ 3679 w 4770"/>
                  <a:gd name="T21" fmla="*/ 1224 h 3309"/>
                  <a:gd name="T22" fmla="*/ 3672 w 4770"/>
                  <a:gd name="T23" fmla="*/ 1224 h 3309"/>
                  <a:gd name="T24" fmla="*/ 3669 w 4770"/>
                  <a:gd name="T25" fmla="*/ 2338 h 3309"/>
                  <a:gd name="T26" fmla="*/ 3391 w 4770"/>
                  <a:gd name="T27" fmla="*/ 2007 h 3309"/>
                  <a:gd name="T28" fmla="*/ 2871 w 4770"/>
                  <a:gd name="T29" fmla="*/ 1892 h 3309"/>
                  <a:gd name="T30" fmla="*/ 2871 w 4770"/>
                  <a:gd name="T31" fmla="*/ 2642 h 3309"/>
                  <a:gd name="T32" fmla="*/ 2614 w 4770"/>
                  <a:gd name="T33" fmla="*/ 2642 h 3309"/>
                  <a:gd name="T34" fmla="*/ 2614 w 4770"/>
                  <a:gd name="T35" fmla="*/ 1835 h 3309"/>
                  <a:gd name="T36" fmla="*/ 2463 w 4770"/>
                  <a:gd name="T37" fmla="*/ 1801 h 3309"/>
                  <a:gd name="T38" fmla="*/ 2273 w 4770"/>
                  <a:gd name="T39" fmla="*/ 1612 h 3309"/>
                  <a:gd name="T40" fmla="*/ 1993 w 4770"/>
                  <a:gd name="T41" fmla="*/ 1916 h 3309"/>
                  <a:gd name="T42" fmla="*/ 1995 w 4770"/>
                  <a:gd name="T43" fmla="*/ 1921 h 3309"/>
                  <a:gd name="T44" fmla="*/ 1758 w 4770"/>
                  <a:gd name="T45" fmla="*/ 1921 h 3309"/>
                  <a:gd name="T46" fmla="*/ 1760 w 4770"/>
                  <a:gd name="T47" fmla="*/ 1916 h 3309"/>
                  <a:gd name="T48" fmla="*/ 1477 w 4770"/>
                  <a:gd name="T49" fmla="*/ 1612 h 3309"/>
                  <a:gd name="T50" fmla="*/ 1288 w 4770"/>
                  <a:gd name="T51" fmla="*/ 1801 h 3309"/>
                  <a:gd name="T52" fmla="*/ 1139 w 4770"/>
                  <a:gd name="T53" fmla="*/ 1835 h 3309"/>
                  <a:gd name="T54" fmla="*/ 1139 w 4770"/>
                  <a:gd name="T55" fmla="*/ 2642 h 3309"/>
                  <a:gd name="T56" fmla="*/ 883 w 4770"/>
                  <a:gd name="T57" fmla="*/ 2642 h 3309"/>
                  <a:gd name="T58" fmla="*/ 883 w 4770"/>
                  <a:gd name="T59" fmla="*/ 1892 h 3309"/>
                  <a:gd name="T60" fmla="*/ 365 w 4770"/>
                  <a:gd name="T61" fmla="*/ 2007 h 3309"/>
                  <a:gd name="T62" fmla="*/ 0 w 4770"/>
                  <a:gd name="T63" fmla="*/ 3309 h 3309"/>
                  <a:gd name="T64" fmla="*/ 4489 w 4770"/>
                  <a:gd name="T65" fmla="*/ 3309 h 3309"/>
                  <a:gd name="T66" fmla="*/ 4223 w 4770"/>
                  <a:gd name="T67" fmla="*/ 2995 h 3309"/>
                  <a:gd name="T68" fmla="*/ 4228 w 4770"/>
                  <a:gd name="T69" fmla="*/ 2995 h 3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70" h="3309">
                    <a:moveTo>
                      <a:pt x="4228" y="2995"/>
                    </a:moveTo>
                    <a:lnTo>
                      <a:pt x="4233" y="1238"/>
                    </a:lnTo>
                    <a:lnTo>
                      <a:pt x="4770" y="699"/>
                    </a:lnTo>
                    <a:lnTo>
                      <a:pt x="4367" y="0"/>
                    </a:lnTo>
                    <a:lnTo>
                      <a:pt x="4250" y="0"/>
                    </a:lnTo>
                    <a:lnTo>
                      <a:pt x="4250" y="584"/>
                    </a:lnTo>
                    <a:lnTo>
                      <a:pt x="3676" y="584"/>
                    </a:lnTo>
                    <a:lnTo>
                      <a:pt x="3676" y="0"/>
                    </a:lnTo>
                    <a:lnTo>
                      <a:pt x="3559" y="0"/>
                    </a:lnTo>
                    <a:lnTo>
                      <a:pt x="3156" y="697"/>
                    </a:lnTo>
                    <a:lnTo>
                      <a:pt x="3679" y="1224"/>
                    </a:lnTo>
                    <a:lnTo>
                      <a:pt x="3672" y="1224"/>
                    </a:lnTo>
                    <a:lnTo>
                      <a:pt x="3669" y="2338"/>
                    </a:lnTo>
                    <a:lnTo>
                      <a:pt x="3391" y="2007"/>
                    </a:lnTo>
                    <a:lnTo>
                      <a:pt x="2871" y="1892"/>
                    </a:lnTo>
                    <a:lnTo>
                      <a:pt x="2871" y="2642"/>
                    </a:lnTo>
                    <a:lnTo>
                      <a:pt x="2614" y="2642"/>
                    </a:lnTo>
                    <a:lnTo>
                      <a:pt x="2614" y="1835"/>
                    </a:lnTo>
                    <a:lnTo>
                      <a:pt x="2463" y="1801"/>
                    </a:lnTo>
                    <a:lnTo>
                      <a:pt x="2273" y="1612"/>
                    </a:lnTo>
                    <a:lnTo>
                      <a:pt x="1993" y="1916"/>
                    </a:lnTo>
                    <a:lnTo>
                      <a:pt x="1995" y="1921"/>
                    </a:lnTo>
                    <a:lnTo>
                      <a:pt x="1758" y="1921"/>
                    </a:lnTo>
                    <a:lnTo>
                      <a:pt x="1760" y="1916"/>
                    </a:lnTo>
                    <a:lnTo>
                      <a:pt x="1477" y="1612"/>
                    </a:lnTo>
                    <a:lnTo>
                      <a:pt x="1288" y="1801"/>
                    </a:lnTo>
                    <a:lnTo>
                      <a:pt x="1139" y="1835"/>
                    </a:lnTo>
                    <a:lnTo>
                      <a:pt x="1139" y="2642"/>
                    </a:lnTo>
                    <a:lnTo>
                      <a:pt x="883" y="2642"/>
                    </a:lnTo>
                    <a:lnTo>
                      <a:pt x="883" y="1892"/>
                    </a:lnTo>
                    <a:lnTo>
                      <a:pt x="365" y="2007"/>
                    </a:lnTo>
                    <a:lnTo>
                      <a:pt x="0" y="3309"/>
                    </a:lnTo>
                    <a:lnTo>
                      <a:pt x="4489" y="3309"/>
                    </a:lnTo>
                    <a:lnTo>
                      <a:pt x="4223" y="2995"/>
                    </a:lnTo>
                    <a:lnTo>
                      <a:pt x="4228" y="29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16"/>
              <p:cNvSpPr>
                <a:spLocks/>
              </p:cNvSpPr>
              <p:nvPr/>
            </p:nvSpPr>
            <p:spPr bwMode="auto">
              <a:xfrm>
                <a:off x="-7053263" y="8245475"/>
                <a:ext cx="2738438" cy="1781175"/>
              </a:xfrm>
              <a:custGeom>
                <a:avLst/>
                <a:gdLst>
                  <a:gd name="T0" fmla="*/ 360 w 719"/>
                  <a:gd name="T1" fmla="*/ 468 h 468"/>
                  <a:gd name="T2" fmla="*/ 719 w 719"/>
                  <a:gd name="T3" fmla="*/ 0 h 468"/>
                  <a:gd name="T4" fmla="*/ 0 w 719"/>
                  <a:gd name="T5" fmla="*/ 0 h 468"/>
                  <a:gd name="T6" fmla="*/ 360 w 719"/>
                  <a:gd name="T7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9" h="468">
                    <a:moveTo>
                      <a:pt x="360" y="468"/>
                    </a:moveTo>
                    <a:cubicBezTo>
                      <a:pt x="538" y="468"/>
                      <a:pt x="684" y="220"/>
                      <a:pt x="7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222"/>
                      <a:pt x="182" y="468"/>
                      <a:pt x="360" y="4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17"/>
              <p:cNvSpPr>
                <a:spLocks/>
              </p:cNvSpPr>
              <p:nvPr/>
            </p:nvSpPr>
            <p:spPr bwMode="auto">
              <a:xfrm>
                <a:off x="-7551738" y="5819775"/>
                <a:ext cx="3719513" cy="2128838"/>
              </a:xfrm>
              <a:custGeom>
                <a:avLst/>
                <a:gdLst>
                  <a:gd name="T0" fmla="*/ 977 w 977"/>
                  <a:gd name="T1" fmla="*/ 498 h 560"/>
                  <a:gd name="T2" fmla="*/ 892 w 977"/>
                  <a:gd name="T3" fmla="*/ 498 h 560"/>
                  <a:gd name="T4" fmla="*/ 491 w 977"/>
                  <a:gd name="T5" fmla="*/ 0 h 560"/>
                  <a:gd name="T6" fmla="*/ 88 w 977"/>
                  <a:gd name="T7" fmla="*/ 498 h 560"/>
                  <a:gd name="T8" fmla="*/ 0 w 977"/>
                  <a:gd name="T9" fmla="*/ 498 h 560"/>
                  <a:gd name="T10" fmla="*/ 0 w 977"/>
                  <a:gd name="T11" fmla="*/ 560 h 560"/>
                  <a:gd name="T12" fmla="*/ 977 w 977"/>
                  <a:gd name="T13" fmla="*/ 560 h 560"/>
                  <a:gd name="T14" fmla="*/ 977 w 977"/>
                  <a:gd name="T15" fmla="*/ 498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7" h="560">
                    <a:moveTo>
                      <a:pt x="977" y="498"/>
                    </a:moveTo>
                    <a:cubicBezTo>
                      <a:pt x="892" y="498"/>
                      <a:pt x="892" y="498"/>
                      <a:pt x="892" y="498"/>
                    </a:cubicBezTo>
                    <a:cubicBezTo>
                      <a:pt x="879" y="285"/>
                      <a:pt x="835" y="0"/>
                      <a:pt x="491" y="0"/>
                    </a:cubicBezTo>
                    <a:cubicBezTo>
                      <a:pt x="146" y="0"/>
                      <a:pt x="102" y="285"/>
                      <a:pt x="88" y="498"/>
                    </a:cubicBezTo>
                    <a:cubicBezTo>
                      <a:pt x="0" y="498"/>
                      <a:pt x="0" y="498"/>
                      <a:pt x="0" y="498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977" y="560"/>
                      <a:pt x="977" y="560"/>
                      <a:pt x="977" y="560"/>
                    </a:cubicBezTo>
                    <a:lnTo>
                      <a:pt x="977" y="4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9" name="Group 218"/>
            <p:cNvGrpSpPr/>
            <p:nvPr/>
          </p:nvGrpSpPr>
          <p:grpSpPr>
            <a:xfrm>
              <a:off x="2598625" y="4466976"/>
              <a:ext cx="578637" cy="609849"/>
              <a:chOff x="-5681663" y="10215563"/>
              <a:chExt cx="6503988" cy="6854826"/>
            </a:xfrm>
            <a:solidFill>
              <a:sysClr val="window" lastClr="FFFFFF"/>
            </a:solidFill>
          </p:grpSpPr>
          <p:sp>
            <p:nvSpPr>
              <p:cNvPr id="220" name="Oval 29"/>
              <p:cNvSpPr>
                <a:spLocks noChangeArrowheads="1"/>
              </p:cNvSpPr>
              <p:nvPr/>
            </p:nvSpPr>
            <p:spPr bwMode="auto">
              <a:xfrm>
                <a:off x="-5419725" y="10215563"/>
                <a:ext cx="1452563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Oval 30"/>
              <p:cNvSpPr>
                <a:spLocks noChangeArrowheads="1"/>
              </p:cNvSpPr>
              <p:nvPr/>
            </p:nvSpPr>
            <p:spPr bwMode="auto">
              <a:xfrm>
                <a:off x="-889000" y="10215563"/>
                <a:ext cx="1454150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Oval 31"/>
              <p:cNvSpPr>
                <a:spLocks noChangeArrowheads="1"/>
              </p:cNvSpPr>
              <p:nvPr/>
            </p:nvSpPr>
            <p:spPr bwMode="auto">
              <a:xfrm>
                <a:off x="-885825" y="14084301"/>
                <a:ext cx="1449388" cy="1446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Oval 32"/>
              <p:cNvSpPr>
                <a:spLocks noChangeArrowheads="1"/>
              </p:cNvSpPr>
              <p:nvPr/>
            </p:nvSpPr>
            <p:spPr bwMode="auto">
              <a:xfrm>
                <a:off x="-5419725" y="14082713"/>
                <a:ext cx="1452563" cy="1450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33"/>
              <p:cNvSpPr>
                <a:spLocks/>
              </p:cNvSpPr>
              <p:nvPr/>
            </p:nvSpPr>
            <p:spPr bwMode="auto">
              <a:xfrm>
                <a:off x="-5681663" y="11737976"/>
                <a:ext cx="6503988" cy="5332413"/>
              </a:xfrm>
              <a:custGeom>
                <a:avLst/>
                <a:gdLst>
                  <a:gd name="T0" fmla="*/ 2257 w 2257"/>
                  <a:gd name="T1" fmla="*/ 328 h 1852"/>
                  <a:gd name="T2" fmla="*/ 1916 w 2257"/>
                  <a:gd name="T3" fmla="*/ 0 h 1852"/>
                  <a:gd name="T4" fmla="*/ 1575 w 2257"/>
                  <a:gd name="T5" fmla="*/ 328 h 1852"/>
                  <a:gd name="T6" fmla="*/ 1575 w 2257"/>
                  <a:gd name="T7" fmla="*/ 447 h 1852"/>
                  <a:gd name="T8" fmla="*/ 1377 w 2257"/>
                  <a:gd name="T9" fmla="*/ 658 h 1852"/>
                  <a:gd name="T10" fmla="*/ 887 w 2257"/>
                  <a:gd name="T11" fmla="*/ 658 h 1852"/>
                  <a:gd name="T12" fmla="*/ 683 w 2257"/>
                  <a:gd name="T13" fmla="*/ 441 h 1852"/>
                  <a:gd name="T14" fmla="*/ 683 w 2257"/>
                  <a:gd name="T15" fmla="*/ 328 h 1852"/>
                  <a:gd name="T16" fmla="*/ 342 w 2257"/>
                  <a:gd name="T17" fmla="*/ 0 h 1852"/>
                  <a:gd name="T18" fmla="*/ 0 w 2257"/>
                  <a:gd name="T19" fmla="*/ 328 h 1852"/>
                  <a:gd name="T20" fmla="*/ 0 w 2257"/>
                  <a:gd name="T21" fmla="*/ 510 h 1852"/>
                  <a:gd name="T22" fmla="*/ 610 w 2257"/>
                  <a:gd name="T23" fmla="*/ 510 h 1852"/>
                  <a:gd name="T24" fmla="*/ 778 w 2257"/>
                  <a:gd name="T25" fmla="*/ 688 h 1852"/>
                  <a:gd name="T26" fmla="*/ 778 w 2257"/>
                  <a:gd name="T27" fmla="*/ 1084 h 1852"/>
                  <a:gd name="T28" fmla="*/ 582 w 2257"/>
                  <a:gd name="T29" fmla="*/ 1437 h 1852"/>
                  <a:gd name="T30" fmla="*/ 343 w 2257"/>
                  <a:gd name="T31" fmla="*/ 1342 h 1852"/>
                  <a:gd name="T32" fmla="*/ 1 w 2257"/>
                  <a:gd name="T33" fmla="*/ 1670 h 1852"/>
                  <a:gd name="T34" fmla="*/ 1 w 2257"/>
                  <a:gd name="T35" fmla="*/ 1852 h 1852"/>
                  <a:gd name="T36" fmla="*/ 683 w 2257"/>
                  <a:gd name="T37" fmla="*/ 1852 h 1852"/>
                  <a:gd name="T38" fmla="*/ 683 w 2257"/>
                  <a:gd name="T39" fmla="*/ 1670 h 1852"/>
                  <a:gd name="T40" fmla="*/ 646 w 2257"/>
                  <a:gd name="T41" fmla="*/ 1524 h 1852"/>
                  <a:gd name="T42" fmla="*/ 882 w 2257"/>
                  <a:gd name="T43" fmla="*/ 1102 h 1852"/>
                  <a:gd name="T44" fmla="*/ 1381 w 2257"/>
                  <a:gd name="T45" fmla="*/ 1102 h 1852"/>
                  <a:gd name="T46" fmla="*/ 1614 w 2257"/>
                  <a:gd name="T47" fmla="*/ 1519 h 1852"/>
                  <a:gd name="T48" fmla="*/ 1574 w 2257"/>
                  <a:gd name="T49" fmla="*/ 1670 h 1852"/>
                  <a:gd name="T50" fmla="*/ 1574 w 2257"/>
                  <a:gd name="T51" fmla="*/ 1852 h 1852"/>
                  <a:gd name="T52" fmla="*/ 2256 w 2257"/>
                  <a:gd name="T53" fmla="*/ 1852 h 1852"/>
                  <a:gd name="T54" fmla="*/ 2256 w 2257"/>
                  <a:gd name="T55" fmla="*/ 1670 h 1852"/>
                  <a:gd name="T56" fmla="*/ 1915 w 2257"/>
                  <a:gd name="T57" fmla="*/ 1342 h 1852"/>
                  <a:gd name="T58" fmla="*/ 1680 w 2257"/>
                  <a:gd name="T59" fmla="*/ 1433 h 1852"/>
                  <a:gd name="T60" fmla="*/ 1463 w 2257"/>
                  <a:gd name="T61" fmla="*/ 1046 h 1852"/>
                  <a:gd name="T62" fmla="*/ 1463 w 2257"/>
                  <a:gd name="T63" fmla="*/ 711 h 1852"/>
                  <a:gd name="T64" fmla="*/ 1651 w 2257"/>
                  <a:gd name="T65" fmla="*/ 510 h 1852"/>
                  <a:gd name="T66" fmla="*/ 2257 w 2257"/>
                  <a:gd name="T67" fmla="*/ 510 h 1852"/>
                  <a:gd name="T68" fmla="*/ 2257 w 2257"/>
                  <a:gd name="T69" fmla="*/ 328 h 1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57" h="1852">
                    <a:moveTo>
                      <a:pt x="2257" y="328"/>
                    </a:moveTo>
                    <a:cubicBezTo>
                      <a:pt x="2257" y="146"/>
                      <a:pt x="2104" y="0"/>
                      <a:pt x="1916" y="0"/>
                    </a:cubicBezTo>
                    <a:cubicBezTo>
                      <a:pt x="1728" y="0"/>
                      <a:pt x="1575" y="147"/>
                      <a:pt x="1575" y="328"/>
                    </a:cubicBezTo>
                    <a:cubicBezTo>
                      <a:pt x="1575" y="447"/>
                      <a:pt x="1575" y="447"/>
                      <a:pt x="1575" y="447"/>
                    </a:cubicBezTo>
                    <a:cubicBezTo>
                      <a:pt x="1377" y="658"/>
                      <a:pt x="1377" y="658"/>
                      <a:pt x="1377" y="658"/>
                    </a:cubicBezTo>
                    <a:cubicBezTo>
                      <a:pt x="887" y="658"/>
                      <a:pt x="887" y="658"/>
                      <a:pt x="887" y="658"/>
                    </a:cubicBezTo>
                    <a:cubicBezTo>
                      <a:pt x="683" y="441"/>
                      <a:pt x="683" y="441"/>
                      <a:pt x="683" y="441"/>
                    </a:cubicBezTo>
                    <a:cubicBezTo>
                      <a:pt x="683" y="328"/>
                      <a:pt x="683" y="328"/>
                      <a:pt x="683" y="328"/>
                    </a:cubicBezTo>
                    <a:cubicBezTo>
                      <a:pt x="683" y="146"/>
                      <a:pt x="530" y="0"/>
                      <a:pt x="342" y="0"/>
                    </a:cubicBezTo>
                    <a:cubicBezTo>
                      <a:pt x="153" y="0"/>
                      <a:pt x="0" y="147"/>
                      <a:pt x="0" y="328"/>
                    </a:cubicBezTo>
                    <a:cubicBezTo>
                      <a:pt x="0" y="510"/>
                      <a:pt x="0" y="510"/>
                      <a:pt x="0" y="510"/>
                    </a:cubicBezTo>
                    <a:cubicBezTo>
                      <a:pt x="610" y="510"/>
                      <a:pt x="610" y="510"/>
                      <a:pt x="610" y="510"/>
                    </a:cubicBezTo>
                    <a:cubicBezTo>
                      <a:pt x="778" y="688"/>
                      <a:pt x="778" y="688"/>
                      <a:pt x="778" y="688"/>
                    </a:cubicBezTo>
                    <a:cubicBezTo>
                      <a:pt x="778" y="1084"/>
                      <a:pt x="778" y="1084"/>
                      <a:pt x="778" y="1084"/>
                    </a:cubicBezTo>
                    <a:cubicBezTo>
                      <a:pt x="582" y="1437"/>
                      <a:pt x="582" y="1437"/>
                      <a:pt x="582" y="1437"/>
                    </a:cubicBezTo>
                    <a:cubicBezTo>
                      <a:pt x="520" y="1379"/>
                      <a:pt x="436" y="1342"/>
                      <a:pt x="343" y="1342"/>
                    </a:cubicBezTo>
                    <a:cubicBezTo>
                      <a:pt x="154" y="1342"/>
                      <a:pt x="1" y="1489"/>
                      <a:pt x="1" y="1670"/>
                    </a:cubicBezTo>
                    <a:cubicBezTo>
                      <a:pt x="1" y="1852"/>
                      <a:pt x="1" y="1852"/>
                      <a:pt x="1" y="1852"/>
                    </a:cubicBezTo>
                    <a:cubicBezTo>
                      <a:pt x="683" y="1852"/>
                      <a:pt x="683" y="1852"/>
                      <a:pt x="683" y="1852"/>
                    </a:cubicBezTo>
                    <a:cubicBezTo>
                      <a:pt x="683" y="1670"/>
                      <a:pt x="683" y="1670"/>
                      <a:pt x="683" y="1670"/>
                    </a:cubicBezTo>
                    <a:cubicBezTo>
                      <a:pt x="683" y="1617"/>
                      <a:pt x="669" y="1568"/>
                      <a:pt x="646" y="1524"/>
                    </a:cubicBezTo>
                    <a:cubicBezTo>
                      <a:pt x="882" y="1102"/>
                      <a:pt x="882" y="1102"/>
                      <a:pt x="882" y="1102"/>
                    </a:cubicBezTo>
                    <a:cubicBezTo>
                      <a:pt x="1381" y="1102"/>
                      <a:pt x="1381" y="1102"/>
                      <a:pt x="1381" y="1102"/>
                    </a:cubicBezTo>
                    <a:cubicBezTo>
                      <a:pt x="1614" y="1519"/>
                      <a:pt x="1614" y="1519"/>
                      <a:pt x="1614" y="1519"/>
                    </a:cubicBezTo>
                    <a:cubicBezTo>
                      <a:pt x="1590" y="1565"/>
                      <a:pt x="1574" y="1615"/>
                      <a:pt x="1574" y="1670"/>
                    </a:cubicBezTo>
                    <a:cubicBezTo>
                      <a:pt x="1574" y="1852"/>
                      <a:pt x="1574" y="1852"/>
                      <a:pt x="1574" y="1852"/>
                    </a:cubicBezTo>
                    <a:cubicBezTo>
                      <a:pt x="2256" y="1852"/>
                      <a:pt x="2256" y="1852"/>
                      <a:pt x="2256" y="1852"/>
                    </a:cubicBezTo>
                    <a:cubicBezTo>
                      <a:pt x="2256" y="1670"/>
                      <a:pt x="2256" y="1670"/>
                      <a:pt x="2256" y="1670"/>
                    </a:cubicBezTo>
                    <a:cubicBezTo>
                      <a:pt x="2256" y="1488"/>
                      <a:pt x="2103" y="1342"/>
                      <a:pt x="1915" y="1342"/>
                    </a:cubicBezTo>
                    <a:cubicBezTo>
                      <a:pt x="1824" y="1342"/>
                      <a:pt x="1742" y="1378"/>
                      <a:pt x="1680" y="1433"/>
                    </a:cubicBezTo>
                    <a:cubicBezTo>
                      <a:pt x="1463" y="1046"/>
                      <a:pt x="1463" y="1046"/>
                      <a:pt x="1463" y="1046"/>
                    </a:cubicBezTo>
                    <a:cubicBezTo>
                      <a:pt x="1463" y="711"/>
                      <a:pt x="1463" y="711"/>
                      <a:pt x="1463" y="711"/>
                    </a:cubicBezTo>
                    <a:cubicBezTo>
                      <a:pt x="1651" y="510"/>
                      <a:pt x="1651" y="510"/>
                      <a:pt x="1651" y="510"/>
                    </a:cubicBezTo>
                    <a:cubicBezTo>
                      <a:pt x="2257" y="510"/>
                      <a:pt x="2257" y="510"/>
                      <a:pt x="2257" y="510"/>
                    </a:cubicBezTo>
                    <a:cubicBezTo>
                      <a:pt x="2257" y="328"/>
                      <a:pt x="2257" y="328"/>
                      <a:pt x="2257" y="3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6368313" y="3254487"/>
              <a:ext cx="689792" cy="664369"/>
              <a:chOff x="6191250" y="-11088688"/>
              <a:chExt cx="7150101" cy="6886575"/>
            </a:xfrm>
            <a:solidFill>
              <a:sysClr val="window" lastClr="FFFFFF"/>
            </a:solidFill>
          </p:grpSpPr>
          <p:sp>
            <p:nvSpPr>
              <p:cNvPr id="226" name="Freeform 45"/>
              <p:cNvSpPr>
                <a:spLocks/>
              </p:cNvSpPr>
              <p:nvPr/>
            </p:nvSpPr>
            <p:spPr bwMode="auto">
              <a:xfrm>
                <a:off x="6191250" y="-7523163"/>
                <a:ext cx="4613275" cy="3321050"/>
              </a:xfrm>
              <a:custGeom>
                <a:avLst/>
                <a:gdLst>
                  <a:gd name="T0" fmla="*/ 120 w 2328"/>
                  <a:gd name="T1" fmla="*/ 1678 h 1678"/>
                  <a:gd name="T2" fmla="*/ 2208 w 2328"/>
                  <a:gd name="T3" fmla="*/ 1678 h 1678"/>
                  <a:gd name="T4" fmla="*/ 2328 w 2328"/>
                  <a:gd name="T5" fmla="*/ 1558 h 1678"/>
                  <a:gd name="T6" fmla="*/ 2328 w 2328"/>
                  <a:gd name="T7" fmla="*/ 1046 h 1678"/>
                  <a:gd name="T8" fmla="*/ 1960 w 2328"/>
                  <a:gd name="T9" fmla="*/ 972 h 1678"/>
                  <a:gd name="T10" fmla="*/ 1659 w 2328"/>
                  <a:gd name="T11" fmla="*/ 769 h 1678"/>
                  <a:gd name="T12" fmla="*/ 1501 w 2328"/>
                  <a:gd name="T13" fmla="*/ 559 h 1678"/>
                  <a:gd name="T14" fmla="*/ 1445 w 2328"/>
                  <a:gd name="T15" fmla="*/ 798 h 1678"/>
                  <a:gd name="T16" fmla="*/ 1340 w 2328"/>
                  <a:gd name="T17" fmla="*/ 961 h 1678"/>
                  <a:gd name="T18" fmla="*/ 1339 w 2328"/>
                  <a:gd name="T19" fmla="*/ 726 h 1678"/>
                  <a:gd name="T20" fmla="*/ 1218 w 2328"/>
                  <a:gd name="T21" fmla="*/ 257 h 1678"/>
                  <a:gd name="T22" fmla="*/ 1301 w 2328"/>
                  <a:gd name="T23" fmla="*/ 74 h 1678"/>
                  <a:gd name="T24" fmla="*/ 1253 w 2328"/>
                  <a:gd name="T25" fmla="*/ 0 h 1678"/>
                  <a:gd name="T26" fmla="*/ 1075 w 2328"/>
                  <a:gd name="T27" fmla="*/ 0 h 1678"/>
                  <a:gd name="T28" fmla="*/ 1027 w 2328"/>
                  <a:gd name="T29" fmla="*/ 74 h 1678"/>
                  <a:gd name="T30" fmla="*/ 1110 w 2328"/>
                  <a:gd name="T31" fmla="*/ 257 h 1678"/>
                  <a:gd name="T32" fmla="*/ 984 w 2328"/>
                  <a:gd name="T33" fmla="*/ 726 h 1678"/>
                  <a:gd name="T34" fmla="*/ 988 w 2328"/>
                  <a:gd name="T35" fmla="*/ 961 h 1678"/>
                  <a:gd name="T36" fmla="*/ 883 w 2328"/>
                  <a:gd name="T37" fmla="*/ 798 h 1678"/>
                  <a:gd name="T38" fmla="*/ 718 w 2328"/>
                  <a:gd name="T39" fmla="*/ 93 h 1678"/>
                  <a:gd name="T40" fmla="*/ 601 w 2328"/>
                  <a:gd name="T41" fmla="*/ 0 h 1678"/>
                  <a:gd name="T42" fmla="*/ 320 w 2328"/>
                  <a:gd name="T43" fmla="*/ 0 h 1678"/>
                  <a:gd name="T44" fmla="*/ 0 w 2328"/>
                  <a:gd name="T45" fmla="*/ 320 h 1678"/>
                  <a:gd name="T46" fmla="*/ 0 w 2328"/>
                  <a:gd name="T47" fmla="*/ 1558 h 1678"/>
                  <a:gd name="T48" fmla="*/ 120 w 2328"/>
                  <a:gd name="T49" fmla="*/ 1678 h 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28" h="1678">
                    <a:moveTo>
                      <a:pt x="120" y="1678"/>
                    </a:moveTo>
                    <a:cubicBezTo>
                      <a:pt x="2208" y="1678"/>
                      <a:pt x="2208" y="1678"/>
                      <a:pt x="2208" y="1678"/>
                    </a:cubicBezTo>
                    <a:cubicBezTo>
                      <a:pt x="2274" y="1678"/>
                      <a:pt x="2328" y="1624"/>
                      <a:pt x="2328" y="1558"/>
                    </a:cubicBezTo>
                    <a:cubicBezTo>
                      <a:pt x="2328" y="1046"/>
                      <a:pt x="2328" y="1046"/>
                      <a:pt x="2328" y="1046"/>
                    </a:cubicBezTo>
                    <a:cubicBezTo>
                      <a:pt x="2201" y="1046"/>
                      <a:pt x="2077" y="1021"/>
                      <a:pt x="1960" y="972"/>
                    </a:cubicBezTo>
                    <a:cubicBezTo>
                      <a:pt x="1848" y="924"/>
                      <a:pt x="1746" y="856"/>
                      <a:pt x="1659" y="769"/>
                    </a:cubicBezTo>
                    <a:cubicBezTo>
                      <a:pt x="1597" y="706"/>
                      <a:pt x="1544" y="636"/>
                      <a:pt x="1501" y="559"/>
                    </a:cubicBezTo>
                    <a:cubicBezTo>
                      <a:pt x="1445" y="798"/>
                      <a:pt x="1445" y="798"/>
                      <a:pt x="1445" y="798"/>
                    </a:cubicBezTo>
                    <a:cubicBezTo>
                      <a:pt x="1429" y="865"/>
                      <a:pt x="1391" y="921"/>
                      <a:pt x="1340" y="961"/>
                    </a:cubicBezTo>
                    <a:cubicBezTo>
                      <a:pt x="1354" y="883"/>
                      <a:pt x="1354" y="803"/>
                      <a:pt x="1339" y="726"/>
                    </a:cubicBezTo>
                    <a:cubicBezTo>
                      <a:pt x="1218" y="257"/>
                      <a:pt x="1218" y="257"/>
                      <a:pt x="1218" y="257"/>
                    </a:cubicBezTo>
                    <a:cubicBezTo>
                      <a:pt x="1301" y="74"/>
                      <a:pt x="1301" y="74"/>
                      <a:pt x="1301" y="74"/>
                    </a:cubicBezTo>
                    <a:cubicBezTo>
                      <a:pt x="1316" y="39"/>
                      <a:pt x="1291" y="0"/>
                      <a:pt x="1253" y="0"/>
                    </a:cubicBezTo>
                    <a:cubicBezTo>
                      <a:pt x="1075" y="0"/>
                      <a:pt x="1075" y="0"/>
                      <a:pt x="1075" y="0"/>
                    </a:cubicBezTo>
                    <a:cubicBezTo>
                      <a:pt x="1037" y="0"/>
                      <a:pt x="1012" y="39"/>
                      <a:pt x="1027" y="74"/>
                    </a:cubicBezTo>
                    <a:cubicBezTo>
                      <a:pt x="1110" y="257"/>
                      <a:pt x="1110" y="257"/>
                      <a:pt x="1110" y="257"/>
                    </a:cubicBezTo>
                    <a:cubicBezTo>
                      <a:pt x="984" y="726"/>
                      <a:pt x="984" y="726"/>
                      <a:pt x="984" y="726"/>
                    </a:cubicBezTo>
                    <a:cubicBezTo>
                      <a:pt x="968" y="805"/>
                      <a:pt x="974" y="882"/>
                      <a:pt x="988" y="961"/>
                    </a:cubicBezTo>
                    <a:cubicBezTo>
                      <a:pt x="939" y="921"/>
                      <a:pt x="898" y="863"/>
                      <a:pt x="883" y="798"/>
                    </a:cubicBezTo>
                    <a:cubicBezTo>
                      <a:pt x="718" y="93"/>
                      <a:pt x="718" y="93"/>
                      <a:pt x="718" y="93"/>
                    </a:cubicBezTo>
                    <a:cubicBezTo>
                      <a:pt x="705" y="38"/>
                      <a:pt x="656" y="0"/>
                      <a:pt x="601" y="0"/>
                    </a:cubicBezTo>
                    <a:cubicBezTo>
                      <a:pt x="320" y="0"/>
                      <a:pt x="320" y="0"/>
                      <a:pt x="320" y="0"/>
                    </a:cubicBezTo>
                    <a:cubicBezTo>
                      <a:pt x="143" y="0"/>
                      <a:pt x="0" y="143"/>
                      <a:pt x="0" y="320"/>
                    </a:cubicBezTo>
                    <a:cubicBezTo>
                      <a:pt x="0" y="1558"/>
                      <a:pt x="0" y="1558"/>
                      <a:pt x="0" y="1558"/>
                    </a:cubicBezTo>
                    <a:cubicBezTo>
                      <a:pt x="0" y="1624"/>
                      <a:pt x="54" y="1678"/>
                      <a:pt x="120" y="16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46"/>
              <p:cNvSpPr>
                <a:spLocks/>
              </p:cNvSpPr>
              <p:nvPr/>
            </p:nvSpPr>
            <p:spPr bwMode="auto">
              <a:xfrm>
                <a:off x="7086600" y="-11088688"/>
                <a:ext cx="2806700" cy="3228975"/>
              </a:xfrm>
              <a:custGeom>
                <a:avLst/>
                <a:gdLst>
                  <a:gd name="T0" fmla="*/ 712 w 1416"/>
                  <a:gd name="T1" fmla="*/ 1632 h 1632"/>
                  <a:gd name="T2" fmla="*/ 987 w 1416"/>
                  <a:gd name="T3" fmla="*/ 1576 h 1632"/>
                  <a:gd name="T4" fmla="*/ 1004 w 1416"/>
                  <a:gd name="T5" fmla="*/ 1532 h 1632"/>
                  <a:gd name="T6" fmla="*/ 1207 w 1416"/>
                  <a:gd name="T7" fmla="*/ 1231 h 1632"/>
                  <a:gd name="T8" fmla="*/ 1402 w 1416"/>
                  <a:gd name="T9" fmla="*/ 1081 h 1632"/>
                  <a:gd name="T10" fmla="*/ 1416 w 1416"/>
                  <a:gd name="T11" fmla="*/ 924 h 1632"/>
                  <a:gd name="T12" fmla="*/ 1416 w 1416"/>
                  <a:gd name="T13" fmla="*/ 848 h 1632"/>
                  <a:gd name="T14" fmla="*/ 1416 w 1416"/>
                  <a:gd name="T15" fmla="*/ 171 h 1632"/>
                  <a:gd name="T16" fmla="*/ 1232 w 1416"/>
                  <a:gd name="T17" fmla="*/ 16 h 1632"/>
                  <a:gd name="T18" fmla="*/ 257 w 1416"/>
                  <a:gd name="T19" fmla="*/ 206 h 1632"/>
                  <a:gd name="T20" fmla="*/ 0 w 1416"/>
                  <a:gd name="T21" fmla="*/ 519 h 1632"/>
                  <a:gd name="T22" fmla="*/ 0 w 1416"/>
                  <a:gd name="T23" fmla="*/ 924 h 1632"/>
                  <a:gd name="T24" fmla="*/ 0 w 1416"/>
                  <a:gd name="T25" fmla="*/ 924 h 1632"/>
                  <a:gd name="T26" fmla="*/ 712 w 1416"/>
                  <a:gd name="T27" fmla="*/ 1632 h 1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6" h="1632">
                    <a:moveTo>
                      <a:pt x="712" y="1632"/>
                    </a:moveTo>
                    <a:cubicBezTo>
                      <a:pt x="810" y="1632"/>
                      <a:pt x="903" y="1612"/>
                      <a:pt x="987" y="1576"/>
                    </a:cubicBezTo>
                    <a:cubicBezTo>
                      <a:pt x="993" y="1561"/>
                      <a:pt x="998" y="1547"/>
                      <a:pt x="1004" y="1532"/>
                    </a:cubicBezTo>
                    <a:cubicBezTo>
                      <a:pt x="1052" y="1420"/>
                      <a:pt x="1120" y="1318"/>
                      <a:pt x="1207" y="1231"/>
                    </a:cubicBezTo>
                    <a:cubicBezTo>
                      <a:pt x="1266" y="1173"/>
                      <a:pt x="1331" y="1122"/>
                      <a:pt x="1402" y="1081"/>
                    </a:cubicBezTo>
                    <a:cubicBezTo>
                      <a:pt x="1414" y="1031"/>
                      <a:pt x="1416" y="978"/>
                      <a:pt x="1416" y="924"/>
                    </a:cubicBezTo>
                    <a:cubicBezTo>
                      <a:pt x="1416" y="899"/>
                      <a:pt x="1416" y="872"/>
                      <a:pt x="1416" y="848"/>
                    </a:cubicBezTo>
                    <a:cubicBezTo>
                      <a:pt x="1416" y="171"/>
                      <a:pt x="1416" y="171"/>
                      <a:pt x="1416" y="171"/>
                    </a:cubicBezTo>
                    <a:cubicBezTo>
                      <a:pt x="1416" y="74"/>
                      <a:pt x="1328" y="0"/>
                      <a:pt x="1232" y="16"/>
                    </a:cubicBezTo>
                    <a:cubicBezTo>
                      <a:pt x="1025" y="52"/>
                      <a:pt x="553" y="146"/>
                      <a:pt x="257" y="206"/>
                    </a:cubicBezTo>
                    <a:cubicBezTo>
                      <a:pt x="108" y="236"/>
                      <a:pt x="0" y="367"/>
                      <a:pt x="0" y="519"/>
                    </a:cubicBezTo>
                    <a:cubicBezTo>
                      <a:pt x="0" y="924"/>
                      <a:pt x="0" y="924"/>
                      <a:pt x="0" y="924"/>
                    </a:cubicBezTo>
                    <a:cubicBezTo>
                      <a:pt x="0" y="924"/>
                      <a:pt x="0" y="924"/>
                      <a:pt x="0" y="924"/>
                    </a:cubicBezTo>
                    <a:cubicBezTo>
                      <a:pt x="0" y="1315"/>
                      <a:pt x="321" y="1632"/>
                      <a:pt x="712" y="16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47"/>
              <p:cNvSpPr>
                <a:spLocks/>
              </p:cNvSpPr>
              <p:nvPr/>
            </p:nvSpPr>
            <p:spPr bwMode="auto">
              <a:xfrm>
                <a:off x="11828463" y="-6305550"/>
                <a:ext cx="1512888" cy="1474788"/>
              </a:xfrm>
              <a:custGeom>
                <a:avLst/>
                <a:gdLst>
                  <a:gd name="T0" fmla="*/ 154 w 764"/>
                  <a:gd name="T1" fmla="*/ 154 h 745"/>
                  <a:gd name="T2" fmla="*/ 0 w 764"/>
                  <a:gd name="T3" fmla="*/ 278 h 745"/>
                  <a:gd name="T4" fmla="*/ 410 w 764"/>
                  <a:gd name="T5" fmla="*/ 687 h 745"/>
                  <a:gd name="T6" fmla="*/ 549 w 764"/>
                  <a:gd name="T7" fmla="*/ 745 h 745"/>
                  <a:gd name="T8" fmla="*/ 688 w 764"/>
                  <a:gd name="T9" fmla="*/ 687 h 745"/>
                  <a:gd name="T10" fmla="*/ 688 w 764"/>
                  <a:gd name="T11" fmla="*/ 409 h 745"/>
                  <a:gd name="T12" fmla="*/ 278 w 764"/>
                  <a:gd name="T13" fmla="*/ 0 h 745"/>
                  <a:gd name="T14" fmla="*/ 154 w 764"/>
                  <a:gd name="T15" fmla="*/ 154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4" h="745">
                    <a:moveTo>
                      <a:pt x="154" y="154"/>
                    </a:moveTo>
                    <a:cubicBezTo>
                      <a:pt x="107" y="201"/>
                      <a:pt x="55" y="242"/>
                      <a:pt x="0" y="278"/>
                    </a:cubicBezTo>
                    <a:cubicBezTo>
                      <a:pt x="410" y="687"/>
                      <a:pt x="410" y="687"/>
                      <a:pt x="410" y="687"/>
                    </a:cubicBezTo>
                    <a:cubicBezTo>
                      <a:pt x="448" y="726"/>
                      <a:pt x="498" y="745"/>
                      <a:pt x="549" y="745"/>
                    </a:cubicBezTo>
                    <a:cubicBezTo>
                      <a:pt x="599" y="745"/>
                      <a:pt x="649" y="726"/>
                      <a:pt x="688" y="687"/>
                    </a:cubicBezTo>
                    <a:cubicBezTo>
                      <a:pt x="764" y="611"/>
                      <a:pt x="764" y="486"/>
                      <a:pt x="688" y="409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43" y="55"/>
                      <a:pt x="201" y="107"/>
                      <a:pt x="154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48"/>
              <p:cNvSpPr>
                <a:spLocks/>
              </p:cNvSpPr>
              <p:nvPr/>
            </p:nvSpPr>
            <p:spPr bwMode="auto">
              <a:xfrm>
                <a:off x="9167813" y="-8963025"/>
                <a:ext cx="3276600" cy="3273425"/>
              </a:xfrm>
              <a:custGeom>
                <a:avLst/>
                <a:gdLst>
                  <a:gd name="T0" fmla="*/ 827 w 1654"/>
                  <a:gd name="T1" fmla="*/ 0 h 1654"/>
                  <a:gd name="T2" fmla="*/ 265 w 1654"/>
                  <a:gd name="T3" fmla="*/ 220 h 1654"/>
                  <a:gd name="T4" fmla="*/ 132 w 1654"/>
                  <a:gd name="T5" fmla="*/ 379 h 1654"/>
                  <a:gd name="T6" fmla="*/ 0 w 1654"/>
                  <a:gd name="T7" fmla="*/ 827 h 1654"/>
                  <a:gd name="T8" fmla="*/ 44 w 1654"/>
                  <a:gd name="T9" fmla="*/ 1094 h 1654"/>
                  <a:gd name="T10" fmla="*/ 826 w 1654"/>
                  <a:gd name="T11" fmla="*/ 1654 h 1654"/>
                  <a:gd name="T12" fmla="*/ 827 w 1654"/>
                  <a:gd name="T13" fmla="*/ 1654 h 1654"/>
                  <a:gd name="T14" fmla="*/ 1256 w 1654"/>
                  <a:gd name="T15" fmla="*/ 1534 h 1654"/>
                  <a:gd name="T16" fmla="*/ 1534 w 1654"/>
                  <a:gd name="T17" fmla="*/ 1256 h 1654"/>
                  <a:gd name="T18" fmla="*/ 1654 w 1654"/>
                  <a:gd name="T19" fmla="*/ 827 h 1654"/>
                  <a:gd name="T20" fmla="*/ 827 w 1654"/>
                  <a:gd name="T21" fmla="*/ 0 h 1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4" h="1654">
                    <a:moveTo>
                      <a:pt x="827" y="0"/>
                    </a:moveTo>
                    <a:cubicBezTo>
                      <a:pt x="610" y="0"/>
                      <a:pt x="413" y="83"/>
                      <a:pt x="265" y="220"/>
                    </a:cubicBezTo>
                    <a:cubicBezTo>
                      <a:pt x="214" y="267"/>
                      <a:pt x="169" y="321"/>
                      <a:pt x="132" y="379"/>
                    </a:cubicBezTo>
                    <a:cubicBezTo>
                      <a:pt x="48" y="508"/>
                      <a:pt x="0" y="662"/>
                      <a:pt x="0" y="827"/>
                    </a:cubicBezTo>
                    <a:cubicBezTo>
                      <a:pt x="0" y="921"/>
                      <a:pt x="16" y="1011"/>
                      <a:pt x="44" y="1094"/>
                    </a:cubicBezTo>
                    <a:cubicBezTo>
                      <a:pt x="155" y="1420"/>
                      <a:pt x="463" y="1654"/>
                      <a:pt x="826" y="1654"/>
                    </a:cubicBezTo>
                    <a:cubicBezTo>
                      <a:pt x="826" y="1654"/>
                      <a:pt x="827" y="1654"/>
                      <a:pt x="827" y="1654"/>
                    </a:cubicBezTo>
                    <a:cubicBezTo>
                      <a:pt x="984" y="1654"/>
                      <a:pt x="1131" y="1610"/>
                      <a:pt x="1256" y="1534"/>
                    </a:cubicBezTo>
                    <a:cubicBezTo>
                      <a:pt x="1370" y="1465"/>
                      <a:pt x="1465" y="1370"/>
                      <a:pt x="1534" y="1256"/>
                    </a:cubicBezTo>
                    <a:cubicBezTo>
                      <a:pt x="1611" y="1131"/>
                      <a:pt x="1654" y="984"/>
                      <a:pt x="1654" y="827"/>
                    </a:cubicBezTo>
                    <a:cubicBezTo>
                      <a:pt x="1654" y="370"/>
                      <a:pt x="1284" y="0"/>
                      <a:pt x="8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0" name="Group 229"/>
            <p:cNvGrpSpPr/>
            <p:nvPr/>
          </p:nvGrpSpPr>
          <p:grpSpPr>
            <a:xfrm>
              <a:off x="4066651" y="5119133"/>
              <a:ext cx="448199" cy="456570"/>
              <a:chOff x="8086726" y="-2654301"/>
              <a:chExt cx="2039938" cy="2078038"/>
            </a:xfrm>
          </p:grpSpPr>
          <p:sp>
            <p:nvSpPr>
              <p:cNvPr id="231" name="Oval 52"/>
              <p:cNvSpPr>
                <a:spLocks noChangeArrowheads="1"/>
              </p:cNvSpPr>
              <p:nvPr/>
            </p:nvSpPr>
            <p:spPr bwMode="auto">
              <a:xfrm>
                <a:off x="8240713" y="-2246313"/>
                <a:ext cx="346075" cy="3460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53"/>
              <p:cNvSpPr>
                <a:spLocks/>
              </p:cNvSpPr>
              <p:nvPr/>
            </p:nvSpPr>
            <p:spPr bwMode="auto">
              <a:xfrm>
                <a:off x="8086726" y="-1892301"/>
                <a:ext cx="652463" cy="354013"/>
              </a:xfrm>
              <a:custGeom>
                <a:avLst/>
                <a:gdLst>
                  <a:gd name="T0" fmla="*/ 103 w 153"/>
                  <a:gd name="T1" fmla="*/ 8 h 83"/>
                  <a:gd name="T2" fmla="*/ 101 w 153"/>
                  <a:gd name="T3" fmla="*/ 7 h 83"/>
                  <a:gd name="T4" fmla="*/ 87 w 153"/>
                  <a:gd name="T5" fmla="*/ 0 h 83"/>
                  <a:gd name="T6" fmla="*/ 77 w 153"/>
                  <a:gd name="T7" fmla="*/ 10 h 83"/>
                  <a:gd name="T8" fmla="*/ 67 w 153"/>
                  <a:gd name="T9" fmla="*/ 0 h 83"/>
                  <a:gd name="T10" fmla="*/ 67 w 153"/>
                  <a:gd name="T11" fmla="*/ 0 h 83"/>
                  <a:gd name="T12" fmla="*/ 52 w 153"/>
                  <a:gd name="T13" fmla="*/ 7 h 83"/>
                  <a:gd name="T14" fmla="*/ 50 w 153"/>
                  <a:gd name="T15" fmla="*/ 8 h 83"/>
                  <a:gd name="T16" fmla="*/ 0 w 153"/>
                  <a:gd name="T17" fmla="*/ 83 h 83"/>
                  <a:gd name="T18" fmla="*/ 66 w 153"/>
                  <a:gd name="T19" fmla="*/ 83 h 83"/>
                  <a:gd name="T20" fmla="*/ 67 w 153"/>
                  <a:gd name="T21" fmla="*/ 77 h 83"/>
                  <a:gd name="T22" fmla="*/ 77 w 153"/>
                  <a:gd name="T23" fmla="*/ 12 h 83"/>
                  <a:gd name="T24" fmla="*/ 77 w 153"/>
                  <a:gd name="T25" fmla="*/ 12 h 83"/>
                  <a:gd name="T26" fmla="*/ 86 w 153"/>
                  <a:gd name="T27" fmla="*/ 77 h 83"/>
                  <a:gd name="T28" fmla="*/ 88 w 153"/>
                  <a:gd name="T29" fmla="*/ 83 h 83"/>
                  <a:gd name="T30" fmla="*/ 153 w 153"/>
                  <a:gd name="T31" fmla="*/ 83 h 83"/>
                  <a:gd name="T32" fmla="*/ 103 w 153"/>
                  <a:gd name="T33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83">
                    <a:moveTo>
                      <a:pt x="103" y="8"/>
                    </a:moveTo>
                    <a:cubicBezTo>
                      <a:pt x="103" y="7"/>
                      <a:pt x="102" y="7"/>
                      <a:pt x="101" y="7"/>
                    </a:cubicBezTo>
                    <a:cubicBezTo>
                      <a:pt x="97" y="4"/>
                      <a:pt x="92" y="2"/>
                      <a:pt x="87" y="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1"/>
                      <a:pt x="57" y="4"/>
                      <a:pt x="52" y="7"/>
                    </a:cubicBezTo>
                    <a:cubicBezTo>
                      <a:pt x="51" y="7"/>
                      <a:pt x="51" y="7"/>
                      <a:pt x="50" y="8"/>
                    </a:cubicBezTo>
                    <a:cubicBezTo>
                      <a:pt x="25" y="23"/>
                      <a:pt x="9" y="35"/>
                      <a:pt x="0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44" y="35"/>
                      <a:pt x="128" y="23"/>
                      <a:pt x="10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Oval 54"/>
              <p:cNvSpPr>
                <a:spLocks noChangeArrowheads="1"/>
              </p:cNvSpPr>
              <p:nvPr/>
            </p:nvSpPr>
            <p:spPr bwMode="auto">
              <a:xfrm>
                <a:off x="8943976" y="-2654301"/>
                <a:ext cx="342900" cy="339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55"/>
              <p:cNvSpPr>
                <a:spLocks/>
              </p:cNvSpPr>
              <p:nvPr/>
            </p:nvSpPr>
            <p:spPr bwMode="auto">
              <a:xfrm>
                <a:off x="8791576" y="-2301876"/>
                <a:ext cx="647700" cy="349250"/>
              </a:xfrm>
              <a:custGeom>
                <a:avLst/>
                <a:gdLst>
                  <a:gd name="T0" fmla="*/ 66 w 152"/>
                  <a:gd name="T1" fmla="*/ 76 h 82"/>
                  <a:gd name="T2" fmla="*/ 76 w 152"/>
                  <a:gd name="T3" fmla="*/ 11 h 82"/>
                  <a:gd name="T4" fmla="*/ 76 w 152"/>
                  <a:gd name="T5" fmla="*/ 11 h 82"/>
                  <a:gd name="T6" fmla="*/ 86 w 152"/>
                  <a:gd name="T7" fmla="*/ 76 h 82"/>
                  <a:gd name="T8" fmla="*/ 87 w 152"/>
                  <a:gd name="T9" fmla="*/ 82 h 82"/>
                  <a:gd name="T10" fmla="*/ 152 w 152"/>
                  <a:gd name="T11" fmla="*/ 82 h 82"/>
                  <a:gd name="T12" fmla="*/ 103 w 152"/>
                  <a:gd name="T13" fmla="*/ 7 h 82"/>
                  <a:gd name="T14" fmla="*/ 101 w 152"/>
                  <a:gd name="T15" fmla="*/ 6 h 82"/>
                  <a:gd name="T16" fmla="*/ 86 w 152"/>
                  <a:gd name="T17" fmla="*/ 0 h 82"/>
                  <a:gd name="T18" fmla="*/ 76 w 152"/>
                  <a:gd name="T19" fmla="*/ 10 h 82"/>
                  <a:gd name="T20" fmla="*/ 66 w 152"/>
                  <a:gd name="T21" fmla="*/ 0 h 82"/>
                  <a:gd name="T22" fmla="*/ 66 w 152"/>
                  <a:gd name="T23" fmla="*/ 0 h 82"/>
                  <a:gd name="T24" fmla="*/ 51 w 152"/>
                  <a:gd name="T25" fmla="*/ 6 h 82"/>
                  <a:gd name="T26" fmla="*/ 49 w 152"/>
                  <a:gd name="T27" fmla="*/ 7 h 82"/>
                  <a:gd name="T28" fmla="*/ 0 w 152"/>
                  <a:gd name="T29" fmla="*/ 82 h 82"/>
                  <a:gd name="T30" fmla="*/ 65 w 152"/>
                  <a:gd name="T31" fmla="*/ 82 h 82"/>
                  <a:gd name="T32" fmla="*/ 66 w 152"/>
                  <a:gd name="T33" fmla="*/ 7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82">
                    <a:moveTo>
                      <a:pt x="66" y="76"/>
                    </a:move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152" y="82"/>
                      <a:pt x="152" y="82"/>
                      <a:pt x="152" y="82"/>
                    </a:cubicBezTo>
                    <a:cubicBezTo>
                      <a:pt x="143" y="35"/>
                      <a:pt x="127" y="22"/>
                      <a:pt x="103" y="7"/>
                    </a:cubicBezTo>
                    <a:cubicBezTo>
                      <a:pt x="102" y="7"/>
                      <a:pt x="101" y="7"/>
                      <a:pt x="101" y="6"/>
                    </a:cubicBezTo>
                    <a:cubicBezTo>
                      <a:pt x="96" y="3"/>
                      <a:pt x="91" y="1"/>
                      <a:pt x="86" y="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1" y="1"/>
                      <a:pt x="56" y="3"/>
                      <a:pt x="51" y="6"/>
                    </a:cubicBezTo>
                    <a:cubicBezTo>
                      <a:pt x="51" y="6"/>
                      <a:pt x="50" y="7"/>
                      <a:pt x="49" y="7"/>
                    </a:cubicBezTo>
                    <a:cubicBezTo>
                      <a:pt x="24" y="22"/>
                      <a:pt x="8" y="35"/>
                      <a:pt x="0" y="82"/>
                    </a:cubicBezTo>
                    <a:cubicBezTo>
                      <a:pt x="65" y="82"/>
                      <a:pt x="65" y="82"/>
                      <a:pt x="65" y="82"/>
                    </a:cubicBezTo>
                    <a:lnTo>
                      <a:pt x="66" y="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Oval 56"/>
              <p:cNvSpPr>
                <a:spLocks noChangeArrowheads="1"/>
              </p:cNvSpPr>
              <p:nvPr/>
            </p:nvSpPr>
            <p:spPr bwMode="auto">
              <a:xfrm>
                <a:off x="9628188" y="-2241551"/>
                <a:ext cx="344488" cy="3413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57"/>
              <p:cNvSpPr>
                <a:spLocks/>
              </p:cNvSpPr>
              <p:nvPr/>
            </p:nvSpPr>
            <p:spPr bwMode="auto">
              <a:xfrm>
                <a:off x="9474201" y="-1892301"/>
                <a:ext cx="652463" cy="354013"/>
              </a:xfrm>
              <a:custGeom>
                <a:avLst/>
                <a:gdLst>
                  <a:gd name="T0" fmla="*/ 103 w 153"/>
                  <a:gd name="T1" fmla="*/ 8 h 83"/>
                  <a:gd name="T2" fmla="*/ 101 w 153"/>
                  <a:gd name="T3" fmla="*/ 7 h 83"/>
                  <a:gd name="T4" fmla="*/ 87 w 153"/>
                  <a:gd name="T5" fmla="*/ 0 h 83"/>
                  <a:gd name="T6" fmla="*/ 77 w 153"/>
                  <a:gd name="T7" fmla="*/ 11 h 83"/>
                  <a:gd name="T8" fmla="*/ 67 w 153"/>
                  <a:gd name="T9" fmla="*/ 0 h 83"/>
                  <a:gd name="T10" fmla="*/ 67 w 153"/>
                  <a:gd name="T11" fmla="*/ 0 h 83"/>
                  <a:gd name="T12" fmla="*/ 52 w 153"/>
                  <a:gd name="T13" fmla="*/ 7 h 83"/>
                  <a:gd name="T14" fmla="*/ 50 w 153"/>
                  <a:gd name="T15" fmla="*/ 8 h 83"/>
                  <a:gd name="T16" fmla="*/ 0 w 153"/>
                  <a:gd name="T17" fmla="*/ 83 h 83"/>
                  <a:gd name="T18" fmla="*/ 66 w 153"/>
                  <a:gd name="T19" fmla="*/ 83 h 83"/>
                  <a:gd name="T20" fmla="*/ 67 w 153"/>
                  <a:gd name="T21" fmla="*/ 77 h 83"/>
                  <a:gd name="T22" fmla="*/ 76 w 153"/>
                  <a:gd name="T23" fmla="*/ 12 h 83"/>
                  <a:gd name="T24" fmla="*/ 77 w 153"/>
                  <a:gd name="T25" fmla="*/ 12 h 83"/>
                  <a:gd name="T26" fmla="*/ 86 w 153"/>
                  <a:gd name="T27" fmla="*/ 77 h 83"/>
                  <a:gd name="T28" fmla="*/ 88 w 153"/>
                  <a:gd name="T29" fmla="*/ 83 h 83"/>
                  <a:gd name="T30" fmla="*/ 153 w 153"/>
                  <a:gd name="T31" fmla="*/ 83 h 83"/>
                  <a:gd name="T32" fmla="*/ 103 w 153"/>
                  <a:gd name="T33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3" h="83">
                    <a:moveTo>
                      <a:pt x="103" y="8"/>
                    </a:moveTo>
                    <a:cubicBezTo>
                      <a:pt x="103" y="8"/>
                      <a:pt x="102" y="7"/>
                      <a:pt x="101" y="7"/>
                    </a:cubicBezTo>
                    <a:cubicBezTo>
                      <a:pt x="97" y="4"/>
                      <a:pt x="92" y="2"/>
                      <a:pt x="87" y="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2" y="2"/>
                      <a:pt x="57" y="4"/>
                      <a:pt x="52" y="7"/>
                    </a:cubicBezTo>
                    <a:cubicBezTo>
                      <a:pt x="51" y="7"/>
                      <a:pt x="50" y="7"/>
                      <a:pt x="50" y="8"/>
                    </a:cubicBezTo>
                    <a:cubicBezTo>
                      <a:pt x="25" y="23"/>
                      <a:pt x="9" y="36"/>
                      <a:pt x="0" y="83"/>
                    </a:cubicBezTo>
                    <a:cubicBezTo>
                      <a:pt x="66" y="83"/>
                      <a:pt x="66" y="83"/>
                      <a:pt x="66" y="83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153" y="83"/>
                      <a:pt x="153" y="83"/>
                      <a:pt x="153" y="83"/>
                    </a:cubicBezTo>
                    <a:cubicBezTo>
                      <a:pt x="144" y="36"/>
                      <a:pt x="128" y="23"/>
                      <a:pt x="10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58"/>
              <p:cNvSpPr>
                <a:spLocks noEditPoints="1"/>
              </p:cNvSpPr>
              <p:nvPr/>
            </p:nvSpPr>
            <p:spPr bwMode="auto">
              <a:xfrm>
                <a:off x="8842376" y="-1900238"/>
                <a:ext cx="546100" cy="420688"/>
              </a:xfrm>
              <a:custGeom>
                <a:avLst/>
                <a:gdLst>
                  <a:gd name="T0" fmla="*/ 60 w 128"/>
                  <a:gd name="T1" fmla="*/ 0 h 99"/>
                  <a:gd name="T2" fmla="*/ 60 w 128"/>
                  <a:gd name="T3" fmla="*/ 54 h 99"/>
                  <a:gd name="T4" fmla="*/ 44 w 128"/>
                  <a:gd name="T5" fmla="*/ 69 h 99"/>
                  <a:gd name="T6" fmla="*/ 3 w 128"/>
                  <a:gd name="T7" fmla="*/ 57 h 99"/>
                  <a:gd name="T8" fmla="*/ 0 w 128"/>
                  <a:gd name="T9" fmla="*/ 67 h 99"/>
                  <a:gd name="T10" fmla="*/ 43 w 128"/>
                  <a:gd name="T11" fmla="*/ 80 h 99"/>
                  <a:gd name="T12" fmla="*/ 65 w 128"/>
                  <a:gd name="T13" fmla="*/ 99 h 99"/>
                  <a:gd name="T14" fmla="*/ 88 w 128"/>
                  <a:gd name="T15" fmla="*/ 79 h 99"/>
                  <a:gd name="T16" fmla="*/ 128 w 128"/>
                  <a:gd name="T17" fmla="*/ 70 h 99"/>
                  <a:gd name="T18" fmla="*/ 125 w 128"/>
                  <a:gd name="T19" fmla="*/ 59 h 99"/>
                  <a:gd name="T20" fmla="*/ 87 w 128"/>
                  <a:gd name="T21" fmla="*/ 69 h 99"/>
                  <a:gd name="T22" fmla="*/ 71 w 128"/>
                  <a:gd name="T23" fmla="*/ 54 h 99"/>
                  <a:gd name="T24" fmla="*/ 71 w 128"/>
                  <a:gd name="T25" fmla="*/ 0 h 99"/>
                  <a:gd name="T26" fmla="*/ 60 w 128"/>
                  <a:gd name="T27" fmla="*/ 0 h 99"/>
                  <a:gd name="T28" fmla="*/ 77 w 128"/>
                  <a:gd name="T29" fmla="*/ 76 h 99"/>
                  <a:gd name="T30" fmla="*/ 65 w 128"/>
                  <a:gd name="T31" fmla="*/ 88 h 99"/>
                  <a:gd name="T32" fmla="*/ 53 w 128"/>
                  <a:gd name="T33" fmla="*/ 76 h 99"/>
                  <a:gd name="T34" fmla="*/ 65 w 128"/>
                  <a:gd name="T35" fmla="*/ 64 h 99"/>
                  <a:gd name="T36" fmla="*/ 77 w 128"/>
                  <a:gd name="T37" fmla="*/ 7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99">
                    <a:moveTo>
                      <a:pt x="60" y="0"/>
                    </a:moveTo>
                    <a:cubicBezTo>
                      <a:pt x="60" y="54"/>
                      <a:pt x="60" y="54"/>
                      <a:pt x="60" y="54"/>
                    </a:cubicBezTo>
                    <a:cubicBezTo>
                      <a:pt x="52" y="55"/>
                      <a:pt x="46" y="61"/>
                      <a:pt x="44" y="69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5" y="91"/>
                      <a:pt x="54" y="99"/>
                      <a:pt x="65" y="99"/>
                    </a:cubicBezTo>
                    <a:cubicBezTo>
                      <a:pt x="77" y="99"/>
                      <a:pt x="86" y="90"/>
                      <a:pt x="88" y="79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4" y="61"/>
                      <a:pt x="78" y="55"/>
                      <a:pt x="71" y="54"/>
                    </a:cubicBezTo>
                    <a:cubicBezTo>
                      <a:pt x="71" y="0"/>
                      <a:pt x="71" y="0"/>
                      <a:pt x="71" y="0"/>
                    </a:cubicBezTo>
                    <a:lnTo>
                      <a:pt x="60" y="0"/>
                    </a:lnTo>
                    <a:close/>
                    <a:moveTo>
                      <a:pt x="77" y="76"/>
                    </a:moveTo>
                    <a:cubicBezTo>
                      <a:pt x="77" y="82"/>
                      <a:pt x="72" y="88"/>
                      <a:pt x="65" y="88"/>
                    </a:cubicBezTo>
                    <a:cubicBezTo>
                      <a:pt x="59" y="88"/>
                      <a:pt x="53" y="82"/>
                      <a:pt x="53" y="76"/>
                    </a:cubicBezTo>
                    <a:cubicBezTo>
                      <a:pt x="53" y="69"/>
                      <a:pt x="59" y="64"/>
                      <a:pt x="65" y="64"/>
                    </a:cubicBezTo>
                    <a:cubicBezTo>
                      <a:pt x="72" y="64"/>
                      <a:pt x="77" y="69"/>
                      <a:pt x="77" y="7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59"/>
              <p:cNvSpPr>
                <a:spLocks noEditPoints="1"/>
              </p:cNvSpPr>
              <p:nvPr/>
            </p:nvSpPr>
            <p:spPr bwMode="auto">
              <a:xfrm>
                <a:off x="8577263" y="-1431926"/>
                <a:ext cx="1071563" cy="660400"/>
              </a:xfrm>
              <a:custGeom>
                <a:avLst/>
                <a:gdLst>
                  <a:gd name="T0" fmla="*/ 241 w 251"/>
                  <a:gd name="T1" fmla="*/ 0 h 155"/>
                  <a:gd name="T2" fmla="*/ 11 w 251"/>
                  <a:gd name="T3" fmla="*/ 0 h 155"/>
                  <a:gd name="T4" fmla="*/ 0 w 251"/>
                  <a:gd name="T5" fmla="*/ 11 h 155"/>
                  <a:gd name="T6" fmla="*/ 0 w 251"/>
                  <a:gd name="T7" fmla="*/ 144 h 155"/>
                  <a:gd name="T8" fmla="*/ 11 w 251"/>
                  <a:gd name="T9" fmla="*/ 155 h 155"/>
                  <a:gd name="T10" fmla="*/ 241 w 251"/>
                  <a:gd name="T11" fmla="*/ 155 h 155"/>
                  <a:gd name="T12" fmla="*/ 251 w 251"/>
                  <a:gd name="T13" fmla="*/ 144 h 155"/>
                  <a:gd name="T14" fmla="*/ 251 w 251"/>
                  <a:gd name="T15" fmla="*/ 11 h 155"/>
                  <a:gd name="T16" fmla="*/ 241 w 251"/>
                  <a:gd name="T17" fmla="*/ 0 h 155"/>
                  <a:gd name="T18" fmla="*/ 11 w 251"/>
                  <a:gd name="T19" fmla="*/ 144 h 155"/>
                  <a:gd name="T20" fmla="*/ 11 w 251"/>
                  <a:gd name="T21" fmla="*/ 11 h 155"/>
                  <a:gd name="T22" fmla="*/ 241 w 251"/>
                  <a:gd name="T23" fmla="*/ 11 h 155"/>
                  <a:gd name="T24" fmla="*/ 241 w 251"/>
                  <a:gd name="T25" fmla="*/ 144 h 155"/>
                  <a:gd name="T26" fmla="*/ 11 w 251"/>
                  <a:gd name="T27" fmla="*/ 14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1" h="155">
                    <a:moveTo>
                      <a:pt x="24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5"/>
                      <a:pt x="11" y="155"/>
                    </a:cubicBezTo>
                    <a:cubicBezTo>
                      <a:pt x="241" y="155"/>
                      <a:pt x="241" y="155"/>
                      <a:pt x="241" y="155"/>
                    </a:cubicBezTo>
                    <a:cubicBezTo>
                      <a:pt x="247" y="155"/>
                      <a:pt x="251" y="150"/>
                      <a:pt x="251" y="144"/>
                    </a:cubicBezTo>
                    <a:cubicBezTo>
                      <a:pt x="251" y="11"/>
                      <a:pt x="251" y="11"/>
                      <a:pt x="251" y="11"/>
                    </a:cubicBezTo>
                    <a:cubicBezTo>
                      <a:pt x="251" y="5"/>
                      <a:pt x="247" y="0"/>
                      <a:pt x="241" y="0"/>
                    </a:cubicBezTo>
                    <a:close/>
                    <a:moveTo>
                      <a:pt x="11" y="144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41" y="144"/>
                      <a:pt x="241" y="144"/>
                      <a:pt x="241" y="144"/>
                    </a:cubicBezTo>
                    <a:lnTo>
                      <a:pt x="11" y="1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60"/>
              <p:cNvSpPr>
                <a:spLocks noEditPoints="1"/>
              </p:cNvSpPr>
              <p:nvPr/>
            </p:nvSpPr>
            <p:spPr bwMode="auto">
              <a:xfrm>
                <a:off x="8518526" y="-635001"/>
                <a:ext cx="1193800" cy="58738"/>
              </a:xfrm>
              <a:custGeom>
                <a:avLst/>
                <a:gdLst>
                  <a:gd name="T0" fmla="*/ 277 w 280"/>
                  <a:gd name="T1" fmla="*/ 0 h 14"/>
                  <a:gd name="T2" fmla="*/ 276 w 280"/>
                  <a:gd name="T3" fmla="*/ 1 h 14"/>
                  <a:gd name="T4" fmla="*/ 276 w 280"/>
                  <a:gd name="T5" fmla="*/ 1 h 14"/>
                  <a:gd name="T6" fmla="*/ 4 w 280"/>
                  <a:gd name="T7" fmla="*/ 1 h 14"/>
                  <a:gd name="T8" fmla="*/ 3 w 280"/>
                  <a:gd name="T9" fmla="*/ 0 h 14"/>
                  <a:gd name="T10" fmla="*/ 0 w 280"/>
                  <a:gd name="T11" fmla="*/ 2 h 14"/>
                  <a:gd name="T12" fmla="*/ 1 w 280"/>
                  <a:gd name="T13" fmla="*/ 5 h 14"/>
                  <a:gd name="T14" fmla="*/ 47 w 280"/>
                  <a:gd name="T15" fmla="*/ 12 h 14"/>
                  <a:gd name="T16" fmla="*/ 138 w 280"/>
                  <a:gd name="T17" fmla="*/ 14 h 14"/>
                  <a:gd name="T18" fmla="*/ 279 w 280"/>
                  <a:gd name="T19" fmla="*/ 6 h 14"/>
                  <a:gd name="T20" fmla="*/ 280 w 280"/>
                  <a:gd name="T21" fmla="*/ 3 h 14"/>
                  <a:gd name="T22" fmla="*/ 277 w 280"/>
                  <a:gd name="T23" fmla="*/ 0 h 14"/>
                  <a:gd name="T24" fmla="*/ 159 w 280"/>
                  <a:gd name="T25" fmla="*/ 9 h 14"/>
                  <a:gd name="T26" fmla="*/ 121 w 280"/>
                  <a:gd name="T27" fmla="*/ 9 h 14"/>
                  <a:gd name="T28" fmla="*/ 119 w 280"/>
                  <a:gd name="T29" fmla="*/ 7 h 14"/>
                  <a:gd name="T30" fmla="*/ 121 w 280"/>
                  <a:gd name="T31" fmla="*/ 6 h 14"/>
                  <a:gd name="T32" fmla="*/ 159 w 280"/>
                  <a:gd name="T33" fmla="*/ 6 h 14"/>
                  <a:gd name="T34" fmla="*/ 161 w 280"/>
                  <a:gd name="T35" fmla="*/ 7 h 14"/>
                  <a:gd name="T36" fmla="*/ 159 w 280"/>
                  <a:gd name="T37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0" h="14">
                    <a:moveTo>
                      <a:pt x="277" y="0"/>
                    </a:moveTo>
                    <a:cubicBezTo>
                      <a:pt x="277" y="1"/>
                      <a:pt x="276" y="1"/>
                      <a:pt x="276" y="1"/>
                    </a:cubicBezTo>
                    <a:cubicBezTo>
                      <a:pt x="276" y="1"/>
                      <a:pt x="276" y="1"/>
                      <a:pt x="276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7"/>
                      <a:pt x="4" y="10"/>
                      <a:pt x="47" y="12"/>
                    </a:cubicBezTo>
                    <a:cubicBezTo>
                      <a:pt x="71" y="13"/>
                      <a:pt x="104" y="14"/>
                      <a:pt x="138" y="14"/>
                    </a:cubicBezTo>
                    <a:cubicBezTo>
                      <a:pt x="170" y="14"/>
                      <a:pt x="272" y="13"/>
                      <a:pt x="279" y="6"/>
                    </a:cubicBezTo>
                    <a:cubicBezTo>
                      <a:pt x="279" y="5"/>
                      <a:pt x="280" y="4"/>
                      <a:pt x="280" y="3"/>
                    </a:cubicBezTo>
                    <a:cubicBezTo>
                      <a:pt x="280" y="1"/>
                      <a:pt x="278" y="0"/>
                      <a:pt x="277" y="0"/>
                    </a:cubicBezTo>
                    <a:close/>
                    <a:moveTo>
                      <a:pt x="159" y="9"/>
                    </a:move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9"/>
                      <a:pt x="119" y="8"/>
                      <a:pt x="119" y="7"/>
                    </a:cubicBezTo>
                    <a:cubicBezTo>
                      <a:pt x="119" y="6"/>
                      <a:pt x="120" y="6"/>
                      <a:pt x="121" y="6"/>
                    </a:cubicBezTo>
                    <a:cubicBezTo>
                      <a:pt x="159" y="6"/>
                      <a:pt x="159" y="6"/>
                      <a:pt x="159" y="6"/>
                    </a:cubicBezTo>
                    <a:cubicBezTo>
                      <a:pt x="160" y="6"/>
                      <a:pt x="161" y="6"/>
                      <a:pt x="161" y="7"/>
                    </a:cubicBezTo>
                    <a:cubicBezTo>
                      <a:pt x="161" y="8"/>
                      <a:pt x="160" y="9"/>
                      <a:pt x="159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61"/>
              <p:cNvSpPr>
                <a:spLocks noEditPoints="1"/>
              </p:cNvSpPr>
              <p:nvPr/>
            </p:nvSpPr>
            <p:spPr bwMode="auto">
              <a:xfrm>
                <a:off x="8521701" y="-763588"/>
                <a:ext cx="1187450" cy="119063"/>
              </a:xfrm>
              <a:custGeom>
                <a:avLst/>
                <a:gdLst>
                  <a:gd name="T0" fmla="*/ 258 w 278"/>
                  <a:gd name="T1" fmla="*/ 0 h 28"/>
                  <a:gd name="T2" fmla="*/ 20 w 278"/>
                  <a:gd name="T3" fmla="*/ 0 h 28"/>
                  <a:gd name="T4" fmla="*/ 18 w 278"/>
                  <a:gd name="T5" fmla="*/ 1 h 28"/>
                  <a:gd name="T6" fmla="*/ 1 w 278"/>
                  <a:gd name="T7" fmla="*/ 24 h 28"/>
                  <a:gd name="T8" fmla="*/ 0 w 278"/>
                  <a:gd name="T9" fmla="*/ 26 h 28"/>
                  <a:gd name="T10" fmla="*/ 2 w 278"/>
                  <a:gd name="T11" fmla="*/ 28 h 28"/>
                  <a:gd name="T12" fmla="*/ 276 w 278"/>
                  <a:gd name="T13" fmla="*/ 28 h 28"/>
                  <a:gd name="T14" fmla="*/ 276 w 278"/>
                  <a:gd name="T15" fmla="*/ 28 h 28"/>
                  <a:gd name="T16" fmla="*/ 278 w 278"/>
                  <a:gd name="T17" fmla="*/ 25 h 28"/>
                  <a:gd name="T18" fmla="*/ 277 w 278"/>
                  <a:gd name="T19" fmla="*/ 23 h 28"/>
                  <a:gd name="T20" fmla="*/ 260 w 278"/>
                  <a:gd name="T21" fmla="*/ 1 h 28"/>
                  <a:gd name="T22" fmla="*/ 258 w 278"/>
                  <a:gd name="T23" fmla="*/ 0 h 28"/>
                  <a:gd name="T24" fmla="*/ 8 w 278"/>
                  <a:gd name="T25" fmla="*/ 23 h 28"/>
                  <a:gd name="T26" fmla="*/ 22 w 278"/>
                  <a:gd name="T27" fmla="*/ 5 h 28"/>
                  <a:gd name="T28" fmla="*/ 257 w 278"/>
                  <a:gd name="T29" fmla="*/ 5 h 28"/>
                  <a:gd name="T30" fmla="*/ 270 w 278"/>
                  <a:gd name="T31" fmla="*/ 23 h 28"/>
                  <a:gd name="T32" fmla="*/ 8 w 278"/>
                  <a:gd name="T33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8" h="28">
                    <a:moveTo>
                      <a:pt x="258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" y="27"/>
                      <a:pt x="1" y="27"/>
                      <a:pt x="2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7" y="27"/>
                      <a:pt x="278" y="26"/>
                      <a:pt x="278" y="25"/>
                    </a:cubicBezTo>
                    <a:cubicBezTo>
                      <a:pt x="278" y="24"/>
                      <a:pt x="277" y="24"/>
                      <a:pt x="277" y="2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0"/>
                      <a:pt x="259" y="0"/>
                      <a:pt x="258" y="0"/>
                    </a:cubicBezTo>
                    <a:close/>
                    <a:moveTo>
                      <a:pt x="8" y="23"/>
                    </a:moveTo>
                    <a:cubicBezTo>
                      <a:pt x="22" y="5"/>
                      <a:pt x="22" y="5"/>
                      <a:pt x="22" y="5"/>
                    </a:cubicBezTo>
                    <a:cubicBezTo>
                      <a:pt x="257" y="5"/>
                      <a:pt x="257" y="5"/>
                      <a:pt x="257" y="5"/>
                    </a:cubicBezTo>
                    <a:cubicBezTo>
                      <a:pt x="270" y="23"/>
                      <a:pt x="270" y="23"/>
                      <a:pt x="270" y="23"/>
                    </a:cubicBezTo>
                    <a:lnTo>
                      <a:pt x="8" y="2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Rectangle 62"/>
              <p:cNvSpPr>
                <a:spLocks noChangeArrowheads="1"/>
              </p:cNvSpPr>
              <p:nvPr/>
            </p:nvSpPr>
            <p:spPr bwMode="auto">
              <a:xfrm>
                <a:off x="9537701" y="-1125538"/>
                <a:ext cx="55563" cy="79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Rectangle 63"/>
              <p:cNvSpPr>
                <a:spLocks noChangeArrowheads="1"/>
              </p:cNvSpPr>
              <p:nvPr/>
            </p:nvSpPr>
            <p:spPr bwMode="auto">
              <a:xfrm>
                <a:off x="9469438" y="-1108076"/>
                <a:ext cx="123825" cy="793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Rectangle 64"/>
              <p:cNvSpPr>
                <a:spLocks noChangeArrowheads="1"/>
              </p:cNvSpPr>
              <p:nvPr/>
            </p:nvSpPr>
            <p:spPr bwMode="auto">
              <a:xfrm>
                <a:off x="9507538" y="-1092201"/>
                <a:ext cx="85725" cy="95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Rectangle 65"/>
              <p:cNvSpPr>
                <a:spLocks noChangeArrowheads="1"/>
              </p:cNvSpPr>
              <p:nvPr/>
            </p:nvSpPr>
            <p:spPr bwMode="auto">
              <a:xfrm>
                <a:off x="9520238" y="-1069976"/>
                <a:ext cx="730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Rectangle 66"/>
              <p:cNvSpPr>
                <a:spLocks noChangeArrowheads="1"/>
              </p:cNvSpPr>
              <p:nvPr/>
            </p:nvSpPr>
            <p:spPr bwMode="auto">
              <a:xfrm>
                <a:off x="9431338" y="-1052513"/>
                <a:ext cx="161925" cy="317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Rectangle 67"/>
              <p:cNvSpPr>
                <a:spLocks noChangeArrowheads="1"/>
              </p:cNvSpPr>
              <p:nvPr/>
            </p:nvSpPr>
            <p:spPr bwMode="auto">
              <a:xfrm>
                <a:off x="9477376" y="-1036638"/>
                <a:ext cx="115888" cy="95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68"/>
              <p:cNvSpPr>
                <a:spLocks noEditPoints="1"/>
              </p:cNvSpPr>
              <p:nvPr/>
            </p:nvSpPr>
            <p:spPr bwMode="auto">
              <a:xfrm>
                <a:off x="9383713" y="-1001713"/>
                <a:ext cx="188913" cy="144463"/>
              </a:xfrm>
              <a:custGeom>
                <a:avLst/>
                <a:gdLst>
                  <a:gd name="T0" fmla="*/ 28 w 44"/>
                  <a:gd name="T1" fmla="*/ 1 h 34"/>
                  <a:gd name="T2" fmla="*/ 19 w 44"/>
                  <a:gd name="T3" fmla="*/ 5 h 34"/>
                  <a:gd name="T4" fmla="*/ 14 w 44"/>
                  <a:gd name="T5" fmla="*/ 0 h 34"/>
                  <a:gd name="T6" fmla="*/ 0 w 44"/>
                  <a:gd name="T7" fmla="*/ 0 h 34"/>
                  <a:gd name="T8" fmla="*/ 0 w 44"/>
                  <a:gd name="T9" fmla="*/ 1 h 34"/>
                  <a:gd name="T10" fmla="*/ 14 w 44"/>
                  <a:gd name="T11" fmla="*/ 1 h 34"/>
                  <a:gd name="T12" fmla="*/ 18 w 44"/>
                  <a:gd name="T13" fmla="*/ 5 h 34"/>
                  <a:gd name="T14" fmla="*/ 12 w 44"/>
                  <a:gd name="T15" fmla="*/ 18 h 34"/>
                  <a:gd name="T16" fmla="*/ 28 w 44"/>
                  <a:gd name="T17" fmla="*/ 34 h 34"/>
                  <a:gd name="T18" fmla="*/ 44 w 44"/>
                  <a:gd name="T19" fmla="*/ 18 h 34"/>
                  <a:gd name="T20" fmla="*/ 28 w 44"/>
                  <a:gd name="T21" fmla="*/ 1 h 34"/>
                  <a:gd name="T22" fmla="*/ 28 w 44"/>
                  <a:gd name="T23" fmla="*/ 32 h 34"/>
                  <a:gd name="T24" fmla="*/ 14 w 44"/>
                  <a:gd name="T25" fmla="*/ 18 h 34"/>
                  <a:gd name="T26" fmla="*/ 19 w 44"/>
                  <a:gd name="T27" fmla="*/ 6 h 34"/>
                  <a:gd name="T28" fmla="*/ 23 w 44"/>
                  <a:gd name="T29" fmla="*/ 10 h 34"/>
                  <a:gd name="T30" fmla="*/ 19 w 44"/>
                  <a:gd name="T31" fmla="*/ 18 h 34"/>
                  <a:gd name="T32" fmla="*/ 28 w 44"/>
                  <a:gd name="T33" fmla="*/ 27 h 34"/>
                  <a:gd name="T34" fmla="*/ 38 w 44"/>
                  <a:gd name="T35" fmla="*/ 18 h 34"/>
                  <a:gd name="T36" fmla="*/ 28 w 44"/>
                  <a:gd name="T37" fmla="*/ 8 h 34"/>
                  <a:gd name="T38" fmla="*/ 23 w 44"/>
                  <a:gd name="T39" fmla="*/ 9 h 34"/>
                  <a:gd name="T40" fmla="*/ 20 w 44"/>
                  <a:gd name="T41" fmla="*/ 6 h 34"/>
                  <a:gd name="T42" fmla="*/ 28 w 44"/>
                  <a:gd name="T43" fmla="*/ 3 h 34"/>
                  <a:gd name="T44" fmla="*/ 43 w 44"/>
                  <a:gd name="T45" fmla="*/ 18 h 34"/>
                  <a:gd name="T46" fmla="*/ 28 w 44"/>
                  <a:gd name="T47" fmla="*/ 32 h 34"/>
                  <a:gd name="T48" fmla="*/ 28 w 44"/>
                  <a:gd name="T49" fmla="*/ 9 h 34"/>
                  <a:gd name="T50" fmla="*/ 37 w 44"/>
                  <a:gd name="T51" fmla="*/ 18 h 34"/>
                  <a:gd name="T52" fmla="*/ 28 w 44"/>
                  <a:gd name="T53" fmla="*/ 27 h 34"/>
                  <a:gd name="T54" fmla="*/ 19 w 44"/>
                  <a:gd name="T55" fmla="*/ 18 h 34"/>
                  <a:gd name="T56" fmla="*/ 28 w 44"/>
                  <a:gd name="T57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" h="34">
                    <a:moveTo>
                      <a:pt x="28" y="1"/>
                    </a:moveTo>
                    <a:cubicBezTo>
                      <a:pt x="25" y="1"/>
                      <a:pt x="21" y="3"/>
                      <a:pt x="19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4" y="8"/>
                      <a:pt x="12" y="13"/>
                      <a:pt x="12" y="18"/>
                    </a:cubicBezTo>
                    <a:cubicBezTo>
                      <a:pt x="12" y="26"/>
                      <a:pt x="19" y="34"/>
                      <a:pt x="28" y="34"/>
                    </a:cubicBezTo>
                    <a:cubicBezTo>
                      <a:pt x="37" y="34"/>
                      <a:pt x="44" y="26"/>
                      <a:pt x="44" y="18"/>
                    </a:cubicBezTo>
                    <a:cubicBezTo>
                      <a:pt x="44" y="9"/>
                      <a:pt x="37" y="1"/>
                      <a:pt x="28" y="1"/>
                    </a:cubicBezTo>
                    <a:close/>
                    <a:moveTo>
                      <a:pt x="28" y="32"/>
                    </a:moveTo>
                    <a:cubicBezTo>
                      <a:pt x="20" y="32"/>
                      <a:pt x="14" y="26"/>
                      <a:pt x="14" y="18"/>
                    </a:cubicBezTo>
                    <a:cubicBezTo>
                      <a:pt x="14" y="13"/>
                      <a:pt x="16" y="9"/>
                      <a:pt x="19" y="6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0" y="11"/>
                      <a:pt x="19" y="14"/>
                      <a:pt x="19" y="18"/>
                    </a:cubicBezTo>
                    <a:cubicBezTo>
                      <a:pt x="19" y="23"/>
                      <a:pt x="23" y="27"/>
                      <a:pt x="28" y="27"/>
                    </a:cubicBezTo>
                    <a:cubicBezTo>
                      <a:pt x="34" y="27"/>
                      <a:pt x="38" y="23"/>
                      <a:pt x="38" y="18"/>
                    </a:cubicBezTo>
                    <a:cubicBezTo>
                      <a:pt x="38" y="12"/>
                      <a:pt x="34" y="8"/>
                      <a:pt x="28" y="8"/>
                    </a:cubicBezTo>
                    <a:cubicBezTo>
                      <a:pt x="27" y="8"/>
                      <a:pt x="25" y="8"/>
                      <a:pt x="23" y="9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5" y="3"/>
                      <a:pt x="28" y="3"/>
                    </a:cubicBezTo>
                    <a:cubicBezTo>
                      <a:pt x="36" y="3"/>
                      <a:pt x="43" y="9"/>
                      <a:pt x="43" y="18"/>
                    </a:cubicBezTo>
                    <a:cubicBezTo>
                      <a:pt x="43" y="26"/>
                      <a:pt x="36" y="32"/>
                      <a:pt x="28" y="32"/>
                    </a:cubicBezTo>
                    <a:close/>
                    <a:moveTo>
                      <a:pt x="28" y="9"/>
                    </a:moveTo>
                    <a:cubicBezTo>
                      <a:pt x="33" y="9"/>
                      <a:pt x="37" y="13"/>
                      <a:pt x="37" y="18"/>
                    </a:cubicBezTo>
                    <a:cubicBezTo>
                      <a:pt x="37" y="23"/>
                      <a:pt x="33" y="27"/>
                      <a:pt x="28" y="27"/>
                    </a:cubicBezTo>
                    <a:cubicBezTo>
                      <a:pt x="23" y="27"/>
                      <a:pt x="19" y="23"/>
                      <a:pt x="19" y="18"/>
                    </a:cubicBezTo>
                    <a:cubicBezTo>
                      <a:pt x="19" y="13"/>
                      <a:pt x="23" y="9"/>
                      <a:pt x="28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Rectangle 69"/>
              <p:cNvSpPr>
                <a:spLocks noChangeArrowheads="1"/>
              </p:cNvSpPr>
              <p:nvPr/>
            </p:nvSpPr>
            <p:spPr bwMode="auto">
              <a:xfrm>
                <a:off x="8645526" y="-1343026"/>
                <a:ext cx="98425" cy="127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Rectangle 70"/>
              <p:cNvSpPr>
                <a:spLocks noChangeArrowheads="1"/>
              </p:cNvSpPr>
              <p:nvPr/>
            </p:nvSpPr>
            <p:spPr bwMode="auto">
              <a:xfrm>
                <a:off x="8756651" y="-1343026"/>
                <a:ext cx="98425" cy="127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Rectangle 71"/>
              <p:cNvSpPr>
                <a:spLocks noChangeArrowheads="1"/>
              </p:cNvSpPr>
              <p:nvPr/>
            </p:nvSpPr>
            <p:spPr bwMode="auto">
              <a:xfrm>
                <a:off x="8645526" y="-1198563"/>
                <a:ext cx="107950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Rectangle 72"/>
              <p:cNvSpPr>
                <a:spLocks noChangeArrowheads="1"/>
              </p:cNvSpPr>
              <p:nvPr/>
            </p:nvSpPr>
            <p:spPr bwMode="auto">
              <a:xfrm>
                <a:off x="8645526" y="-1219201"/>
                <a:ext cx="171450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Rectangle 73"/>
              <p:cNvSpPr>
                <a:spLocks noChangeArrowheads="1"/>
              </p:cNvSpPr>
              <p:nvPr/>
            </p:nvSpPr>
            <p:spPr bwMode="auto">
              <a:xfrm>
                <a:off x="8645526" y="-1244601"/>
                <a:ext cx="77788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Rectangle 74"/>
              <p:cNvSpPr>
                <a:spLocks noChangeArrowheads="1"/>
              </p:cNvSpPr>
              <p:nvPr/>
            </p:nvSpPr>
            <p:spPr bwMode="auto">
              <a:xfrm>
                <a:off x="8645526" y="-1266826"/>
                <a:ext cx="1238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Rectangle 75"/>
              <p:cNvSpPr>
                <a:spLocks noChangeArrowheads="1"/>
              </p:cNvSpPr>
              <p:nvPr/>
            </p:nvSpPr>
            <p:spPr bwMode="auto">
              <a:xfrm>
                <a:off x="8645526" y="-1292226"/>
                <a:ext cx="1492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Rectangle 76"/>
              <p:cNvSpPr>
                <a:spLocks noChangeArrowheads="1"/>
              </p:cNvSpPr>
              <p:nvPr/>
            </p:nvSpPr>
            <p:spPr bwMode="auto">
              <a:xfrm>
                <a:off x="8645526" y="-1312863"/>
                <a:ext cx="123825" cy="476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77"/>
              <p:cNvSpPr>
                <a:spLocks/>
              </p:cNvSpPr>
              <p:nvPr/>
            </p:nvSpPr>
            <p:spPr bwMode="auto">
              <a:xfrm>
                <a:off x="8834438" y="-1219201"/>
                <a:ext cx="96838" cy="276225"/>
              </a:xfrm>
              <a:custGeom>
                <a:avLst/>
                <a:gdLst>
                  <a:gd name="T0" fmla="*/ 12 w 23"/>
                  <a:gd name="T1" fmla="*/ 47 h 65"/>
                  <a:gd name="T2" fmla="*/ 10 w 23"/>
                  <a:gd name="T3" fmla="*/ 54 h 65"/>
                  <a:gd name="T4" fmla="*/ 5 w 23"/>
                  <a:gd name="T5" fmla="*/ 56 h 65"/>
                  <a:gd name="T6" fmla="*/ 0 w 23"/>
                  <a:gd name="T7" fmla="*/ 55 h 65"/>
                  <a:gd name="T8" fmla="*/ 0 w 23"/>
                  <a:gd name="T9" fmla="*/ 64 h 65"/>
                  <a:gd name="T10" fmla="*/ 7 w 23"/>
                  <a:gd name="T11" fmla="*/ 65 h 65"/>
                  <a:gd name="T12" fmla="*/ 19 w 23"/>
                  <a:gd name="T13" fmla="*/ 60 h 65"/>
                  <a:gd name="T14" fmla="*/ 23 w 23"/>
                  <a:gd name="T15" fmla="*/ 47 h 65"/>
                  <a:gd name="T16" fmla="*/ 23 w 23"/>
                  <a:gd name="T17" fmla="*/ 0 h 65"/>
                  <a:gd name="T18" fmla="*/ 12 w 23"/>
                  <a:gd name="T19" fmla="*/ 0 h 65"/>
                  <a:gd name="T20" fmla="*/ 12 w 23"/>
                  <a:gd name="T21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65">
                    <a:moveTo>
                      <a:pt x="12" y="47"/>
                    </a:moveTo>
                    <a:cubicBezTo>
                      <a:pt x="12" y="50"/>
                      <a:pt x="11" y="52"/>
                      <a:pt x="10" y="54"/>
                    </a:cubicBezTo>
                    <a:cubicBezTo>
                      <a:pt x="9" y="55"/>
                      <a:pt x="8" y="56"/>
                      <a:pt x="5" y="56"/>
                    </a:cubicBezTo>
                    <a:cubicBezTo>
                      <a:pt x="4" y="56"/>
                      <a:pt x="2" y="56"/>
                      <a:pt x="0" y="55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2" y="65"/>
                      <a:pt x="4" y="65"/>
                      <a:pt x="7" y="65"/>
                    </a:cubicBezTo>
                    <a:cubicBezTo>
                      <a:pt x="12" y="65"/>
                      <a:pt x="16" y="64"/>
                      <a:pt x="19" y="60"/>
                    </a:cubicBezTo>
                    <a:cubicBezTo>
                      <a:pt x="21" y="57"/>
                      <a:pt x="23" y="53"/>
                      <a:pt x="23" y="47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7"/>
                      <a:pt x="12" y="47"/>
                      <a:pt x="12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78"/>
              <p:cNvSpPr>
                <a:spLocks noEditPoints="1"/>
              </p:cNvSpPr>
              <p:nvPr/>
            </p:nvSpPr>
            <p:spPr bwMode="auto">
              <a:xfrm>
                <a:off x="8958263" y="-1223963"/>
                <a:ext cx="204788" cy="222250"/>
              </a:xfrm>
              <a:custGeom>
                <a:avLst/>
                <a:gdLst>
                  <a:gd name="T0" fmla="*/ 24 w 48"/>
                  <a:gd name="T1" fmla="*/ 0 h 52"/>
                  <a:gd name="T2" fmla="*/ 6 w 48"/>
                  <a:gd name="T3" fmla="*/ 7 h 52"/>
                  <a:gd name="T4" fmla="*/ 0 w 48"/>
                  <a:gd name="T5" fmla="*/ 26 h 52"/>
                  <a:gd name="T6" fmla="*/ 6 w 48"/>
                  <a:gd name="T7" fmla="*/ 45 h 52"/>
                  <a:gd name="T8" fmla="*/ 24 w 48"/>
                  <a:gd name="T9" fmla="*/ 52 h 52"/>
                  <a:gd name="T10" fmla="*/ 42 w 48"/>
                  <a:gd name="T11" fmla="*/ 45 h 52"/>
                  <a:gd name="T12" fmla="*/ 48 w 48"/>
                  <a:gd name="T13" fmla="*/ 26 h 52"/>
                  <a:gd name="T14" fmla="*/ 42 w 48"/>
                  <a:gd name="T15" fmla="*/ 7 h 52"/>
                  <a:gd name="T16" fmla="*/ 24 w 48"/>
                  <a:gd name="T17" fmla="*/ 0 h 52"/>
                  <a:gd name="T18" fmla="*/ 24 w 48"/>
                  <a:gd name="T19" fmla="*/ 43 h 52"/>
                  <a:gd name="T20" fmla="*/ 14 w 48"/>
                  <a:gd name="T21" fmla="*/ 39 h 52"/>
                  <a:gd name="T22" fmla="*/ 11 w 48"/>
                  <a:gd name="T23" fmla="*/ 26 h 52"/>
                  <a:gd name="T24" fmla="*/ 14 w 48"/>
                  <a:gd name="T25" fmla="*/ 13 h 52"/>
                  <a:gd name="T26" fmla="*/ 24 w 48"/>
                  <a:gd name="T27" fmla="*/ 9 h 52"/>
                  <a:gd name="T28" fmla="*/ 37 w 48"/>
                  <a:gd name="T29" fmla="*/ 26 h 52"/>
                  <a:gd name="T30" fmla="*/ 24 w 48"/>
                  <a:gd name="T31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24" y="0"/>
                    </a:moveTo>
                    <a:cubicBezTo>
                      <a:pt x="16" y="0"/>
                      <a:pt x="10" y="2"/>
                      <a:pt x="6" y="7"/>
                    </a:cubicBezTo>
                    <a:cubicBezTo>
                      <a:pt x="2" y="11"/>
                      <a:pt x="0" y="17"/>
                      <a:pt x="0" y="26"/>
                    </a:cubicBezTo>
                    <a:cubicBezTo>
                      <a:pt x="0" y="34"/>
                      <a:pt x="2" y="41"/>
                      <a:pt x="6" y="45"/>
                    </a:cubicBezTo>
                    <a:cubicBezTo>
                      <a:pt x="10" y="50"/>
                      <a:pt x="16" y="52"/>
                      <a:pt x="24" y="52"/>
                    </a:cubicBezTo>
                    <a:cubicBezTo>
                      <a:pt x="32" y="52"/>
                      <a:pt x="38" y="50"/>
                      <a:pt x="42" y="45"/>
                    </a:cubicBezTo>
                    <a:cubicBezTo>
                      <a:pt x="46" y="41"/>
                      <a:pt x="48" y="34"/>
                      <a:pt x="48" y="26"/>
                    </a:cubicBezTo>
                    <a:cubicBezTo>
                      <a:pt x="48" y="18"/>
                      <a:pt x="46" y="11"/>
                      <a:pt x="42" y="7"/>
                    </a:cubicBezTo>
                    <a:cubicBezTo>
                      <a:pt x="38" y="2"/>
                      <a:pt x="32" y="0"/>
                      <a:pt x="24" y="0"/>
                    </a:cubicBezTo>
                    <a:close/>
                    <a:moveTo>
                      <a:pt x="24" y="43"/>
                    </a:moveTo>
                    <a:cubicBezTo>
                      <a:pt x="20" y="43"/>
                      <a:pt x="16" y="42"/>
                      <a:pt x="14" y="39"/>
                    </a:cubicBezTo>
                    <a:cubicBezTo>
                      <a:pt x="12" y="36"/>
                      <a:pt x="11" y="32"/>
                      <a:pt x="11" y="26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7" y="10"/>
                      <a:pt x="20" y="9"/>
                      <a:pt x="24" y="9"/>
                    </a:cubicBezTo>
                    <a:cubicBezTo>
                      <a:pt x="32" y="9"/>
                      <a:pt x="37" y="15"/>
                      <a:pt x="37" y="26"/>
                    </a:cubicBezTo>
                    <a:cubicBezTo>
                      <a:pt x="37" y="37"/>
                      <a:pt x="32" y="43"/>
                      <a:pt x="24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79"/>
              <p:cNvSpPr>
                <a:spLocks noEditPoints="1"/>
              </p:cNvSpPr>
              <p:nvPr/>
            </p:nvSpPr>
            <p:spPr bwMode="auto">
              <a:xfrm>
                <a:off x="9188451" y="-1219201"/>
                <a:ext cx="161925" cy="212725"/>
              </a:xfrm>
              <a:custGeom>
                <a:avLst/>
                <a:gdLst>
                  <a:gd name="T0" fmla="*/ 29 w 38"/>
                  <a:gd name="T1" fmla="*/ 24 h 50"/>
                  <a:gd name="T2" fmla="*/ 29 w 38"/>
                  <a:gd name="T3" fmla="*/ 23 h 50"/>
                  <a:gd name="T4" fmla="*/ 34 w 38"/>
                  <a:gd name="T5" fmla="*/ 20 h 50"/>
                  <a:gd name="T6" fmla="*/ 36 w 38"/>
                  <a:gd name="T7" fmla="*/ 13 h 50"/>
                  <a:gd name="T8" fmla="*/ 32 w 38"/>
                  <a:gd name="T9" fmla="*/ 3 h 50"/>
                  <a:gd name="T10" fmla="*/ 16 w 38"/>
                  <a:gd name="T11" fmla="*/ 0 h 50"/>
                  <a:gd name="T12" fmla="*/ 0 w 38"/>
                  <a:gd name="T13" fmla="*/ 0 h 50"/>
                  <a:gd name="T14" fmla="*/ 0 w 38"/>
                  <a:gd name="T15" fmla="*/ 50 h 50"/>
                  <a:gd name="T16" fmla="*/ 19 w 38"/>
                  <a:gd name="T17" fmla="*/ 50 h 50"/>
                  <a:gd name="T18" fmla="*/ 33 w 38"/>
                  <a:gd name="T19" fmla="*/ 46 h 50"/>
                  <a:gd name="T20" fmla="*/ 38 w 38"/>
                  <a:gd name="T21" fmla="*/ 36 h 50"/>
                  <a:gd name="T22" fmla="*/ 36 w 38"/>
                  <a:gd name="T23" fmla="*/ 28 h 50"/>
                  <a:gd name="T24" fmla="*/ 29 w 38"/>
                  <a:gd name="T25" fmla="*/ 24 h 50"/>
                  <a:gd name="T26" fmla="*/ 11 w 38"/>
                  <a:gd name="T27" fmla="*/ 9 h 50"/>
                  <a:gd name="T28" fmla="*/ 17 w 38"/>
                  <a:gd name="T29" fmla="*/ 9 h 50"/>
                  <a:gd name="T30" fmla="*/ 23 w 38"/>
                  <a:gd name="T31" fmla="*/ 10 h 50"/>
                  <a:gd name="T32" fmla="*/ 25 w 38"/>
                  <a:gd name="T33" fmla="*/ 14 h 50"/>
                  <a:gd name="T34" fmla="*/ 23 w 38"/>
                  <a:gd name="T35" fmla="*/ 18 h 50"/>
                  <a:gd name="T36" fmla="*/ 17 w 38"/>
                  <a:gd name="T37" fmla="*/ 20 h 50"/>
                  <a:gd name="T38" fmla="*/ 11 w 38"/>
                  <a:gd name="T39" fmla="*/ 20 h 50"/>
                  <a:gd name="T40" fmla="*/ 11 w 38"/>
                  <a:gd name="T41" fmla="*/ 9 h 50"/>
                  <a:gd name="T42" fmla="*/ 24 w 38"/>
                  <a:gd name="T43" fmla="*/ 40 h 50"/>
                  <a:gd name="T44" fmla="*/ 18 w 38"/>
                  <a:gd name="T45" fmla="*/ 41 h 50"/>
                  <a:gd name="T46" fmla="*/ 11 w 38"/>
                  <a:gd name="T47" fmla="*/ 41 h 50"/>
                  <a:gd name="T48" fmla="*/ 11 w 38"/>
                  <a:gd name="T49" fmla="*/ 28 h 50"/>
                  <a:gd name="T50" fmla="*/ 18 w 38"/>
                  <a:gd name="T51" fmla="*/ 28 h 50"/>
                  <a:gd name="T52" fmla="*/ 27 w 38"/>
                  <a:gd name="T53" fmla="*/ 35 h 50"/>
                  <a:gd name="T54" fmla="*/ 24 w 38"/>
                  <a:gd name="T55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50">
                    <a:moveTo>
                      <a:pt x="29" y="24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2"/>
                      <a:pt x="34" y="20"/>
                    </a:cubicBezTo>
                    <a:cubicBezTo>
                      <a:pt x="36" y="18"/>
                      <a:pt x="36" y="16"/>
                      <a:pt x="36" y="13"/>
                    </a:cubicBezTo>
                    <a:cubicBezTo>
                      <a:pt x="36" y="8"/>
                      <a:pt x="35" y="5"/>
                      <a:pt x="32" y="3"/>
                    </a:cubicBezTo>
                    <a:cubicBezTo>
                      <a:pt x="28" y="1"/>
                      <a:pt x="23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5" y="50"/>
                      <a:pt x="29" y="49"/>
                      <a:pt x="33" y="46"/>
                    </a:cubicBezTo>
                    <a:cubicBezTo>
                      <a:pt x="36" y="44"/>
                      <a:pt x="38" y="40"/>
                      <a:pt x="38" y="36"/>
                    </a:cubicBezTo>
                    <a:cubicBezTo>
                      <a:pt x="38" y="32"/>
                      <a:pt x="37" y="30"/>
                      <a:pt x="36" y="28"/>
                    </a:cubicBezTo>
                    <a:cubicBezTo>
                      <a:pt x="34" y="26"/>
                      <a:pt x="32" y="24"/>
                      <a:pt x="29" y="24"/>
                    </a:cubicBezTo>
                    <a:close/>
                    <a:moveTo>
                      <a:pt x="11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2" y="9"/>
                      <a:pt x="23" y="10"/>
                    </a:cubicBezTo>
                    <a:cubicBezTo>
                      <a:pt x="25" y="11"/>
                      <a:pt x="25" y="12"/>
                      <a:pt x="25" y="14"/>
                    </a:cubicBezTo>
                    <a:cubicBezTo>
                      <a:pt x="25" y="16"/>
                      <a:pt x="25" y="17"/>
                      <a:pt x="23" y="18"/>
                    </a:cubicBezTo>
                    <a:cubicBezTo>
                      <a:pt x="22" y="19"/>
                      <a:pt x="20" y="20"/>
                      <a:pt x="17" y="20"/>
                    </a:cubicBezTo>
                    <a:cubicBezTo>
                      <a:pt x="11" y="20"/>
                      <a:pt x="11" y="20"/>
                      <a:pt x="11" y="20"/>
                    </a:cubicBezTo>
                    <a:lnTo>
                      <a:pt x="11" y="9"/>
                    </a:lnTo>
                    <a:close/>
                    <a:moveTo>
                      <a:pt x="24" y="40"/>
                    </a:moveTo>
                    <a:cubicBezTo>
                      <a:pt x="23" y="41"/>
                      <a:pt x="21" y="41"/>
                      <a:pt x="18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4" y="28"/>
                      <a:pt x="27" y="30"/>
                      <a:pt x="27" y="35"/>
                    </a:cubicBezTo>
                    <a:cubicBezTo>
                      <a:pt x="27" y="37"/>
                      <a:pt x="26" y="39"/>
                      <a:pt x="24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9" name="Freeform 89"/>
            <p:cNvSpPr>
              <a:spLocks noEditPoints="1"/>
            </p:cNvSpPr>
            <p:nvPr/>
          </p:nvSpPr>
          <p:spPr bwMode="auto">
            <a:xfrm>
              <a:off x="6296753" y="4186933"/>
              <a:ext cx="527910" cy="444509"/>
            </a:xfrm>
            <a:custGeom>
              <a:avLst/>
              <a:gdLst>
                <a:gd name="T0" fmla="*/ 193 w 321"/>
                <a:gd name="T1" fmla="*/ 46 h 270"/>
                <a:gd name="T2" fmla="*/ 221 w 321"/>
                <a:gd name="T3" fmla="*/ 89 h 270"/>
                <a:gd name="T4" fmla="*/ 240 w 321"/>
                <a:gd name="T5" fmla="*/ 94 h 270"/>
                <a:gd name="T6" fmla="*/ 287 w 321"/>
                <a:gd name="T7" fmla="*/ 47 h 270"/>
                <a:gd name="T8" fmla="*/ 240 w 321"/>
                <a:gd name="T9" fmla="*/ 0 h 270"/>
                <a:gd name="T10" fmla="*/ 193 w 321"/>
                <a:gd name="T11" fmla="*/ 46 h 270"/>
                <a:gd name="T12" fmla="*/ 163 w 321"/>
                <a:gd name="T13" fmla="*/ 142 h 270"/>
                <a:gd name="T14" fmla="*/ 210 w 321"/>
                <a:gd name="T15" fmla="*/ 95 h 270"/>
                <a:gd name="T16" fmla="*/ 163 w 321"/>
                <a:gd name="T17" fmla="*/ 48 h 270"/>
                <a:gd name="T18" fmla="*/ 116 w 321"/>
                <a:gd name="T19" fmla="*/ 95 h 270"/>
                <a:gd name="T20" fmla="*/ 163 w 321"/>
                <a:gd name="T21" fmla="*/ 142 h 270"/>
                <a:gd name="T22" fmla="*/ 183 w 321"/>
                <a:gd name="T23" fmla="*/ 146 h 270"/>
                <a:gd name="T24" fmla="*/ 143 w 321"/>
                <a:gd name="T25" fmla="*/ 146 h 270"/>
                <a:gd name="T26" fmla="*/ 82 w 321"/>
                <a:gd name="T27" fmla="*/ 206 h 270"/>
                <a:gd name="T28" fmla="*/ 82 w 321"/>
                <a:gd name="T29" fmla="*/ 255 h 270"/>
                <a:gd name="T30" fmla="*/ 83 w 321"/>
                <a:gd name="T31" fmla="*/ 255 h 270"/>
                <a:gd name="T32" fmla="*/ 86 w 321"/>
                <a:gd name="T33" fmla="*/ 256 h 270"/>
                <a:gd name="T34" fmla="*/ 168 w 321"/>
                <a:gd name="T35" fmla="*/ 270 h 270"/>
                <a:gd name="T36" fmla="*/ 239 w 321"/>
                <a:gd name="T37" fmla="*/ 256 h 270"/>
                <a:gd name="T38" fmla="*/ 242 w 321"/>
                <a:gd name="T39" fmla="*/ 255 h 270"/>
                <a:gd name="T40" fmla="*/ 243 w 321"/>
                <a:gd name="T41" fmla="*/ 255 h 270"/>
                <a:gd name="T42" fmla="*/ 243 w 321"/>
                <a:gd name="T43" fmla="*/ 206 h 270"/>
                <a:gd name="T44" fmla="*/ 183 w 321"/>
                <a:gd name="T45" fmla="*/ 146 h 270"/>
                <a:gd name="T46" fmla="*/ 260 w 321"/>
                <a:gd name="T47" fmla="*/ 97 h 270"/>
                <a:gd name="T48" fmla="*/ 221 w 321"/>
                <a:gd name="T49" fmla="*/ 97 h 270"/>
                <a:gd name="T50" fmla="*/ 203 w 321"/>
                <a:gd name="T51" fmla="*/ 137 h 270"/>
                <a:gd name="T52" fmla="*/ 254 w 321"/>
                <a:gd name="T53" fmla="*/ 206 h 270"/>
                <a:gd name="T54" fmla="*/ 254 w 321"/>
                <a:gd name="T55" fmla="*/ 221 h 270"/>
                <a:gd name="T56" fmla="*/ 317 w 321"/>
                <a:gd name="T57" fmla="*/ 208 h 270"/>
                <a:gd name="T58" fmla="*/ 320 w 321"/>
                <a:gd name="T59" fmla="*/ 206 h 270"/>
                <a:gd name="T60" fmla="*/ 321 w 321"/>
                <a:gd name="T61" fmla="*/ 206 h 270"/>
                <a:gd name="T62" fmla="*/ 321 w 321"/>
                <a:gd name="T63" fmla="*/ 157 h 270"/>
                <a:gd name="T64" fmla="*/ 260 w 321"/>
                <a:gd name="T65" fmla="*/ 97 h 270"/>
                <a:gd name="T66" fmla="*/ 80 w 321"/>
                <a:gd name="T67" fmla="*/ 94 h 270"/>
                <a:gd name="T68" fmla="*/ 105 w 321"/>
                <a:gd name="T69" fmla="*/ 87 h 270"/>
                <a:gd name="T70" fmla="*/ 127 w 321"/>
                <a:gd name="T71" fmla="*/ 50 h 270"/>
                <a:gd name="T72" fmla="*/ 127 w 321"/>
                <a:gd name="T73" fmla="*/ 47 h 270"/>
                <a:gd name="T74" fmla="*/ 80 w 321"/>
                <a:gd name="T75" fmla="*/ 0 h 270"/>
                <a:gd name="T76" fmla="*/ 33 w 321"/>
                <a:gd name="T77" fmla="*/ 47 h 270"/>
                <a:gd name="T78" fmla="*/ 80 w 321"/>
                <a:gd name="T79" fmla="*/ 94 h 270"/>
                <a:gd name="T80" fmla="*/ 122 w 321"/>
                <a:gd name="T81" fmla="*/ 137 h 270"/>
                <a:gd name="T82" fmla="*/ 104 w 321"/>
                <a:gd name="T83" fmla="*/ 97 h 270"/>
                <a:gd name="T84" fmla="*/ 100 w 321"/>
                <a:gd name="T85" fmla="*/ 97 h 270"/>
                <a:gd name="T86" fmla="*/ 60 w 321"/>
                <a:gd name="T87" fmla="*/ 97 h 270"/>
                <a:gd name="T88" fmla="*/ 0 w 321"/>
                <a:gd name="T89" fmla="*/ 157 h 270"/>
                <a:gd name="T90" fmla="*/ 0 w 321"/>
                <a:gd name="T91" fmla="*/ 206 h 270"/>
                <a:gd name="T92" fmla="*/ 0 w 321"/>
                <a:gd name="T93" fmla="*/ 207 h 270"/>
                <a:gd name="T94" fmla="*/ 3 w 321"/>
                <a:gd name="T95" fmla="*/ 208 h 270"/>
                <a:gd name="T96" fmla="*/ 71 w 321"/>
                <a:gd name="T97" fmla="*/ 221 h 270"/>
                <a:gd name="T98" fmla="*/ 71 w 321"/>
                <a:gd name="T99" fmla="*/ 206 h 270"/>
                <a:gd name="T100" fmla="*/ 122 w 321"/>
                <a:gd name="T101" fmla="*/ 13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270">
                  <a:moveTo>
                    <a:pt x="193" y="46"/>
                  </a:moveTo>
                  <a:cubicBezTo>
                    <a:pt x="208" y="55"/>
                    <a:pt x="219" y="71"/>
                    <a:pt x="221" y="89"/>
                  </a:cubicBezTo>
                  <a:cubicBezTo>
                    <a:pt x="227" y="92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5" y="0"/>
                    <a:pt x="194" y="21"/>
                    <a:pt x="193" y="46"/>
                  </a:cubicBezTo>
                  <a:close/>
                  <a:moveTo>
                    <a:pt x="163" y="142"/>
                  </a:moveTo>
                  <a:cubicBezTo>
                    <a:pt x="189" y="142"/>
                    <a:pt x="210" y="121"/>
                    <a:pt x="210" y="95"/>
                  </a:cubicBezTo>
                  <a:cubicBezTo>
                    <a:pt x="210" y="69"/>
                    <a:pt x="189" y="48"/>
                    <a:pt x="163" y="48"/>
                  </a:cubicBezTo>
                  <a:cubicBezTo>
                    <a:pt x="137" y="48"/>
                    <a:pt x="116" y="69"/>
                    <a:pt x="116" y="95"/>
                  </a:cubicBezTo>
                  <a:cubicBezTo>
                    <a:pt x="116" y="121"/>
                    <a:pt x="137" y="142"/>
                    <a:pt x="163" y="142"/>
                  </a:cubicBezTo>
                  <a:close/>
                  <a:moveTo>
                    <a:pt x="183" y="146"/>
                  </a:moveTo>
                  <a:cubicBezTo>
                    <a:pt x="143" y="146"/>
                    <a:pt x="143" y="146"/>
                    <a:pt x="143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6" y="256"/>
                    <a:pt x="86" y="256"/>
                    <a:pt x="86" y="256"/>
                  </a:cubicBezTo>
                  <a:cubicBezTo>
                    <a:pt x="118" y="266"/>
                    <a:pt x="145" y="270"/>
                    <a:pt x="168" y="270"/>
                  </a:cubicBezTo>
                  <a:cubicBezTo>
                    <a:pt x="212" y="270"/>
                    <a:pt x="238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3" y="255"/>
                    <a:pt x="243" y="255"/>
                    <a:pt x="243" y="255"/>
                  </a:cubicBezTo>
                  <a:cubicBezTo>
                    <a:pt x="243" y="206"/>
                    <a:pt x="243" y="206"/>
                    <a:pt x="243" y="206"/>
                  </a:cubicBezTo>
                  <a:cubicBezTo>
                    <a:pt x="243" y="173"/>
                    <a:pt x="216" y="146"/>
                    <a:pt x="183" y="146"/>
                  </a:cubicBezTo>
                  <a:close/>
                  <a:moveTo>
                    <a:pt x="260" y="97"/>
                  </a:moveTo>
                  <a:cubicBezTo>
                    <a:pt x="221" y="97"/>
                    <a:pt x="221" y="97"/>
                    <a:pt x="221" y="97"/>
                  </a:cubicBezTo>
                  <a:cubicBezTo>
                    <a:pt x="220" y="113"/>
                    <a:pt x="214" y="127"/>
                    <a:pt x="203" y="137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19"/>
                    <a:pt x="316" y="208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1" y="206"/>
                    <a:pt x="321" y="206"/>
                    <a:pt x="321" y="206"/>
                  </a:cubicBezTo>
                  <a:cubicBezTo>
                    <a:pt x="321" y="157"/>
                    <a:pt x="321" y="157"/>
                    <a:pt x="321" y="157"/>
                  </a:cubicBezTo>
                  <a:cubicBezTo>
                    <a:pt x="321" y="124"/>
                    <a:pt x="294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6" y="58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7"/>
                  </a:moveTo>
                  <a:cubicBezTo>
                    <a:pt x="112" y="127"/>
                    <a:pt x="105" y="113"/>
                    <a:pt x="104" y="97"/>
                  </a:cubicBezTo>
                  <a:cubicBezTo>
                    <a:pt x="103" y="97"/>
                    <a:pt x="102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7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2" y="219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260" name="Group 259"/>
            <p:cNvGrpSpPr/>
            <p:nvPr/>
          </p:nvGrpSpPr>
          <p:grpSpPr>
            <a:xfrm>
              <a:off x="2651491" y="3134384"/>
              <a:ext cx="457622" cy="557279"/>
              <a:chOff x="9045575" y="-5824538"/>
              <a:chExt cx="5627688" cy="6853238"/>
            </a:xfrm>
            <a:solidFill>
              <a:sysClr val="window" lastClr="FFFFFF"/>
            </a:solidFill>
          </p:grpSpPr>
          <p:sp>
            <p:nvSpPr>
              <p:cNvPr id="261" name="Oval 93"/>
              <p:cNvSpPr>
                <a:spLocks noChangeArrowheads="1"/>
              </p:cNvSpPr>
              <p:nvPr/>
            </p:nvSpPr>
            <p:spPr bwMode="auto">
              <a:xfrm>
                <a:off x="12055475" y="-2909888"/>
                <a:ext cx="280988" cy="280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Oval 94"/>
              <p:cNvSpPr>
                <a:spLocks noChangeArrowheads="1"/>
              </p:cNvSpPr>
              <p:nvPr/>
            </p:nvSpPr>
            <p:spPr bwMode="auto">
              <a:xfrm>
                <a:off x="12811125" y="-3938588"/>
                <a:ext cx="373063" cy="371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Oval 95"/>
              <p:cNvSpPr>
                <a:spLocks noChangeArrowheads="1"/>
              </p:cNvSpPr>
              <p:nvPr/>
            </p:nvSpPr>
            <p:spPr bwMode="auto">
              <a:xfrm>
                <a:off x="11139488" y="-4238625"/>
                <a:ext cx="500063" cy="498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96"/>
              <p:cNvSpPr>
                <a:spLocks noEditPoints="1"/>
              </p:cNvSpPr>
              <p:nvPr/>
            </p:nvSpPr>
            <p:spPr bwMode="auto">
              <a:xfrm>
                <a:off x="9045575" y="-5824538"/>
                <a:ext cx="5627688" cy="6853238"/>
              </a:xfrm>
              <a:custGeom>
                <a:avLst/>
                <a:gdLst>
                  <a:gd name="T0" fmla="*/ 226 w 1421"/>
                  <a:gd name="T1" fmla="*/ 215 h 1733"/>
                  <a:gd name="T2" fmla="*/ 126 w 1421"/>
                  <a:gd name="T3" fmla="*/ 720 h 1733"/>
                  <a:gd name="T4" fmla="*/ 160 w 1421"/>
                  <a:gd name="T5" fmla="*/ 1289 h 1733"/>
                  <a:gd name="T6" fmla="*/ 381 w 1421"/>
                  <a:gd name="T7" fmla="*/ 1425 h 1733"/>
                  <a:gd name="T8" fmla="*/ 667 w 1421"/>
                  <a:gd name="T9" fmla="*/ 1715 h 1733"/>
                  <a:gd name="T10" fmla="*/ 706 w 1421"/>
                  <a:gd name="T11" fmla="*/ 1726 h 1733"/>
                  <a:gd name="T12" fmla="*/ 1252 w 1421"/>
                  <a:gd name="T13" fmla="*/ 956 h 1733"/>
                  <a:gd name="T14" fmla="*/ 656 w 1421"/>
                  <a:gd name="T15" fmla="*/ 660 h 1733"/>
                  <a:gd name="T16" fmla="*/ 597 w 1421"/>
                  <a:gd name="T17" fmla="*/ 670 h 1733"/>
                  <a:gd name="T18" fmla="*/ 498 w 1421"/>
                  <a:gd name="T19" fmla="*/ 648 h 1733"/>
                  <a:gd name="T20" fmla="*/ 449 w 1421"/>
                  <a:gd name="T21" fmla="*/ 614 h 1733"/>
                  <a:gd name="T22" fmla="*/ 395 w 1421"/>
                  <a:gd name="T23" fmla="*/ 527 h 1733"/>
                  <a:gd name="T24" fmla="*/ 385 w 1421"/>
                  <a:gd name="T25" fmla="*/ 469 h 1733"/>
                  <a:gd name="T26" fmla="*/ 407 w 1421"/>
                  <a:gd name="T27" fmla="*/ 370 h 1733"/>
                  <a:gd name="T28" fmla="*/ 442 w 1421"/>
                  <a:gd name="T29" fmla="*/ 321 h 1733"/>
                  <a:gd name="T30" fmla="*/ 528 w 1421"/>
                  <a:gd name="T31" fmla="*/ 267 h 1733"/>
                  <a:gd name="T32" fmla="*/ 586 w 1421"/>
                  <a:gd name="T33" fmla="*/ 257 h 1733"/>
                  <a:gd name="T34" fmla="*/ 686 w 1421"/>
                  <a:gd name="T35" fmla="*/ 279 h 1733"/>
                  <a:gd name="T36" fmla="*/ 734 w 1421"/>
                  <a:gd name="T37" fmla="*/ 314 h 1733"/>
                  <a:gd name="T38" fmla="*/ 789 w 1421"/>
                  <a:gd name="T39" fmla="*/ 400 h 1733"/>
                  <a:gd name="T40" fmla="*/ 799 w 1421"/>
                  <a:gd name="T41" fmla="*/ 458 h 1733"/>
                  <a:gd name="T42" fmla="*/ 776 w 1421"/>
                  <a:gd name="T43" fmla="*/ 558 h 1733"/>
                  <a:gd name="T44" fmla="*/ 742 w 1421"/>
                  <a:gd name="T45" fmla="*/ 606 h 1733"/>
                  <a:gd name="T46" fmla="*/ 656 w 1421"/>
                  <a:gd name="T47" fmla="*/ 660 h 1733"/>
                  <a:gd name="T48" fmla="*/ 893 w 1421"/>
                  <a:gd name="T49" fmla="*/ 796 h 1733"/>
                  <a:gd name="T50" fmla="*/ 894 w 1421"/>
                  <a:gd name="T51" fmla="*/ 850 h 1733"/>
                  <a:gd name="T52" fmla="*/ 848 w 1421"/>
                  <a:gd name="T53" fmla="*/ 858 h 1733"/>
                  <a:gd name="T54" fmla="*/ 811 w 1421"/>
                  <a:gd name="T55" fmla="*/ 897 h 1733"/>
                  <a:gd name="T56" fmla="*/ 773 w 1421"/>
                  <a:gd name="T57" fmla="*/ 870 h 1733"/>
                  <a:gd name="T58" fmla="*/ 719 w 1421"/>
                  <a:gd name="T59" fmla="*/ 871 h 1733"/>
                  <a:gd name="T60" fmla="*/ 710 w 1421"/>
                  <a:gd name="T61" fmla="*/ 825 h 1733"/>
                  <a:gd name="T62" fmla="*/ 672 w 1421"/>
                  <a:gd name="T63" fmla="*/ 788 h 1733"/>
                  <a:gd name="T64" fmla="*/ 698 w 1421"/>
                  <a:gd name="T65" fmla="*/ 750 h 1733"/>
                  <a:gd name="T66" fmla="*/ 697 w 1421"/>
                  <a:gd name="T67" fmla="*/ 696 h 1733"/>
                  <a:gd name="T68" fmla="*/ 743 w 1421"/>
                  <a:gd name="T69" fmla="*/ 687 h 1733"/>
                  <a:gd name="T70" fmla="*/ 781 w 1421"/>
                  <a:gd name="T71" fmla="*/ 649 h 1733"/>
                  <a:gd name="T72" fmla="*/ 819 w 1421"/>
                  <a:gd name="T73" fmla="*/ 675 h 1733"/>
                  <a:gd name="T74" fmla="*/ 873 w 1421"/>
                  <a:gd name="T75" fmla="*/ 674 h 1733"/>
                  <a:gd name="T76" fmla="*/ 881 w 1421"/>
                  <a:gd name="T77" fmla="*/ 720 h 1733"/>
                  <a:gd name="T78" fmla="*/ 920 w 1421"/>
                  <a:gd name="T79" fmla="*/ 758 h 1733"/>
                  <a:gd name="T80" fmla="*/ 1131 w 1421"/>
                  <a:gd name="T81" fmla="*/ 528 h 1733"/>
                  <a:gd name="T82" fmla="*/ 1152 w 1421"/>
                  <a:gd name="T83" fmla="*/ 586 h 1733"/>
                  <a:gd name="T84" fmla="*/ 1089 w 1421"/>
                  <a:gd name="T85" fmla="*/ 621 h 1733"/>
                  <a:gd name="T86" fmla="*/ 1063 w 1421"/>
                  <a:gd name="T87" fmla="*/ 677 h 1733"/>
                  <a:gd name="T88" fmla="*/ 994 w 1421"/>
                  <a:gd name="T89" fmla="*/ 657 h 1733"/>
                  <a:gd name="T90" fmla="*/ 936 w 1421"/>
                  <a:gd name="T91" fmla="*/ 678 h 1733"/>
                  <a:gd name="T92" fmla="*/ 902 w 1421"/>
                  <a:gd name="T93" fmla="*/ 616 h 1733"/>
                  <a:gd name="T94" fmla="*/ 846 w 1421"/>
                  <a:gd name="T95" fmla="*/ 589 h 1733"/>
                  <a:gd name="T96" fmla="*/ 865 w 1421"/>
                  <a:gd name="T97" fmla="*/ 521 h 1733"/>
                  <a:gd name="T98" fmla="*/ 844 w 1421"/>
                  <a:gd name="T99" fmla="*/ 463 h 1733"/>
                  <a:gd name="T100" fmla="*/ 907 w 1421"/>
                  <a:gd name="T101" fmla="*/ 428 h 1733"/>
                  <a:gd name="T102" fmla="*/ 933 w 1421"/>
                  <a:gd name="T103" fmla="*/ 372 h 1733"/>
                  <a:gd name="T104" fmla="*/ 1002 w 1421"/>
                  <a:gd name="T105" fmla="*/ 392 h 1733"/>
                  <a:gd name="T106" fmla="*/ 1060 w 1421"/>
                  <a:gd name="T107" fmla="*/ 370 h 1733"/>
                  <a:gd name="T108" fmla="*/ 1095 w 1421"/>
                  <a:gd name="T109" fmla="*/ 433 h 1733"/>
                  <a:gd name="T110" fmla="*/ 1151 w 1421"/>
                  <a:gd name="T111" fmla="*/ 459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21" h="1733">
                    <a:moveTo>
                      <a:pt x="1249" y="257"/>
                    </a:moveTo>
                    <a:cubicBezTo>
                      <a:pt x="1173" y="161"/>
                      <a:pt x="974" y="0"/>
                      <a:pt x="716" y="0"/>
                    </a:cubicBezTo>
                    <a:cubicBezTo>
                      <a:pt x="543" y="0"/>
                      <a:pt x="378" y="72"/>
                      <a:pt x="226" y="215"/>
                    </a:cubicBezTo>
                    <a:cubicBezTo>
                      <a:pt x="226" y="215"/>
                      <a:pt x="226" y="215"/>
                      <a:pt x="226" y="215"/>
                    </a:cubicBezTo>
                    <a:cubicBezTo>
                      <a:pt x="78" y="368"/>
                      <a:pt x="97" y="508"/>
                      <a:pt x="121" y="686"/>
                    </a:cubicBezTo>
                    <a:cubicBezTo>
                      <a:pt x="123" y="697"/>
                      <a:pt x="124" y="708"/>
                      <a:pt x="126" y="720"/>
                    </a:cubicBezTo>
                    <a:cubicBezTo>
                      <a:pt x="130" y="750"/>
                      <a:pt x="104" y="797"/>
                      <a:pt x="78" y="842"/>
                    </a:cubicBezTo>
                    <a:cubicBezTo>
                      <a:pt x="39" y="910"/>
                      <a:pt x="0" y="980"/>
                      <a:pt x="48" y="1013"/>
                    </a:cubicBezTo>
                    <a:cubicBezTo>
                      <a:pt x="131" y="1069"/>
                      <a:pt x="146" y="1181"/>
                      <a:pt x="160" y="1289"/>
                    </a:cubicBezTo>
                    <a:cubicBezTo>
                      <a:pt x="163" y="1314"/>
                      <a:pt x="167" y="1341"/>
                      <a:pt x="171" y="1367"/>
                    </a:cubicBezTo>
                    <a:cubicBezTo>
                      <a:pt x="178" y="1411"/>
                      <a:pt x="216" y="1433"/>
                      <a:pt x="285" y="1433"/>
                    </a:cubicBezTo>
                    <a:cubicBezTo>
                      <a:pt x="316" y="1433"/>
                      <a:pt x="349" y="1429"/>
                      <a:pt x="381" y="1425"/>
                    </a:cubicBezTo>
                    <a:cubicBezTo>
                      <a:pt x="409" y="1422"/>
                      <a:pt x="435" y="1419"/>
                      <a:pt x="456" y="1419"/>
                    </a:cubicBezTo>
                    <a:cubicBezTo>
                      <a:pt x="467" y="1419"/>
                      <a:pt x="476" y="1420"/>
                      <a:pt x="483" y="1422"/>
                    </a:cubicBezTo>
                    <a:cubicBezTo>
                      <a:pt x="567" y="1444"/>
                      <a:pt x="640" y="1614"/>
                      <a:pt x="667" y="1715"/>
                    </a:cubicBezTo>
                    <a:cubicBezTo>
                      <a:pt x="669" y="1723"/>
                      <a:pt x="675" y="1730"/>
                      <a:pt x="683" y="1732"/>
                    </a:cubicBezTo>
                    <a:cubicBezTo>
                      <a:pt x="685" y="1733"/>
                      <a:pt x="688" y="1733"/>
                      <a:pt x="690" y="1733"/>
                    </a:cubicBezTo>
                    <a:cubicBezTo>
                      <a:pt x="696" y="1733"/>
                      <a:pt x="702" y="1731"/>
                      <a:pt x="706" y="1726"/>
                    </a:cubicBezTo>
                    <a:cubicBezTo>
                      <a:pt x="1136" y="1317"/>
                      <a:pt x="1136" y="1317"/>
                      <a:pt x="1136" y="1317"/>
                    </a:cubicBezTo>
                    <a:cubicBezTo>
                      <a:pt x="1142" y="1310"/>
                      <a:pt x="1145" y="1301"/>
                      <a:pt x="1142" y="1292"/>
                    </a:cubicBezTo>
                    <a:cubicBezTo>
                      <a:pt x="1104" y="1174"/>
                      <a:pt x="1183" y="1058"/>
                      <a:pt x="1252" y="956"/>
                    </a:cubicBezTo>
                    <a:cubicBezTo>
                      <a:pt x="1283" y="911"/>
                      <a:pt x="1311" y="869"/>
                      <a:pt x="1331" y="828"/>
                    </a:cubicBezTo>
                    <a:cubicBezTo>
                      <a:pt x="1421" y="636"/>
                      <a:pt x="1356" y="391"/>
                      <a:pt x="1249" y="257"/>
                    </a:cubicBezTo>
                    <a:close/>
                    <a:moveTo>
                      <a:pt x="656" y="660"/>
                    </a:moveTo>
                    <a:cubicBezTo>
                      <a:pt x="640" y="635"/>
                      <a:pt x="640" y="635"/>
                      <a:pt x="640" y="635"/>
                    </a:cubicBezTo>
                    <a:cubicBezTo>
                      <a:pt x="628" y="638"/>
                      <a:pt x="616" y="640"/>
                      <a:pt x="604" y="641"/>
                    </a:cubicBezTo>
                    <a:cubicBezTo>
                      <a:pt x="597" y="670"/>
                      <a:pt x="597" y="670"/>
                      <a:pt x="597" y="670"/>
                    </a:cubicBezTo>
                    <a:cubicBezTo>
                      <a:pt x="595" y="681"/>
                      <a:pt x="584" y="688"/>
                      <a:pt x="574" y="685"/>
                    </a:cubicBezTo>
                    <a:cubicBezTo>
                      <a:pt x="512" y="671"/>
                      <a:pt x="512" y="671"/>
                      <a:pt x="512" y="671"/>
                    </a:cubicBezTo>
                    <a:cubicBezTo>
                      <a:pt x="502" y="669"/>
                      <a:pt x="495" y="658"/>
                      <a:pt x="498" y="648"/>
                    </a:cubicBezTo>
                    <a:cubicBezTo>
                      <a:pt x="504" y="619"/>
                      <a:pt x="504" y="619"/>
                      <a:pt x="504" y="619"/>
                    </a:cubicBezTo>
                    <a:cubicBezTo>
                      <a:pt x="494" y="613"/>
                      <a:pt x="484" y="606"/>
                      <a:pt x="475" y="598"/>
                    </a:cubicBezTo>
                    <a:cubicBezTo>
                      <a:pt x="449" y="614"/>
                      <a:pt x="449" y="614"/>
                      <a:pt x="449" y="614"/>
                    </a:cubicBezTo>
                    <a:cubicBezTo>
                      <a:pt x="440" y="619"/>
                      <a:pt x="428" y="617"/>
                      <a:pt x="422" y="607"/>
                    </a:cubicBezTo>
                    <a:cubicBezTo>
                      <a:pt x="389" y="554"/>
                      <a:pt x="389" y="554"/>
                      <a:pt x="389" y="554"/>
                    </a:cubicBezTo>
                    <a:cubicBezTo>
                      <a:pt x="383" y="545"/>
                      <a:pt x="386" y="533"/>
                      <a:pt x="395" y="527"/>
                    </a:cubicBezTo>
                    <a:cubicBezTo>
                      <a:pt x="420" y="511"/>
                      <a:pt x="420" y="511"/>
                      <a:pt x="420" y="511"/>
                    </a:cubicBezTo>
                    <a:cubicBezTo>
                      <a:pt x="417" y="500"/>
                      <a:pt x="415" y="488"/>
                      <a:pt x="414" y="475"/>
                    </a:cubicBezTo>
                    <a:cubicBezTo>
                      <a:pt x="385" y="469"/>
                      <a:pt x="385" y="469"/>
                      <a:pt x="385" y="469"/>
                    </a:cubicBezTo>
                    <a:cubicBezTo>
                      <a:pt x="374" y="466"/>
                      <a:pt x="368" y="456"/>
                      <a:pt x="370" y="446"/>
                    </a:cubicBezTo>
                    <a:cubicBezTo>
                      <a:pt x="384" y="384"/>
                      <a:pt x="384" y="384"/>
                      <a:pt x="384" y="384"/>
                    </a:cubicBezTo>
                    <a:cubicBezTo>
                      <a:pt x="386" y="374"/>
                      <a:pt x="397" y="367"/>
                      <a:pt x="407" y="370"/>
                    </a:cubicBezTo>
                    <a:cubicBezTo>
                      <a:pt x="437" y="376"/>
                      <a:pt x="437" y="376"/>
                      <a:pt x="437" y="376"/>
                    </a:cubicBezTo>
                    <a:cubicBezTo>
                      <a:pt x="443" y="366"/>
                      <a:pt x="450" y="356"/>
                      <a:pt x="458" y="346"/>
                    </a:cubicBezTo>
                    <a:cubicBezTo>
                      <a:pt x="442" y="321"/>
                      <a:pt x="442" y="321"/>
                      <a:pt x="442" y="321"/>
                    </a:cubicBezTo>
                    <a:cubicBezTo>
                      <a:pt x="436" y="312"/>
                      <a:pt x="439" y="300"/>
                      <a:pt x="448" y="294"/>
                    </a:cubicBezTo>
                    <a:cubicBezTo>
                      <a:pt x="501" y="261"/>
                      <a:pt x="501" y="261"/>
                      <a:pt x="501" y="261"/>
                    </a:cubicBezTo>
                    <a:cubicBezTo>
                      <a:pt x="510" y="255"/>
                      <a:pt x="522" y="258"/>
                      <a:pt x="528" y="267"/>
                    </a:cubicBezTo>
                    <a:cubicBezTo>
                      <a:pt x="544" y="292"/>
                      <a:pt x="544" y="292"/>
                      <a:pt x="544" y="292"/>
                    </a:cubicBezTo>
                    <a:cubicBezTo>
                      <a:pt x="556" y="289"/>
                      <a:pt x="568" y="287"/>
                      <a:pt x="580" y="286"/>
                    </a:cubicBezTo>
                    <a:cubicBezTo>
                      <a:pt x="586" y="257"/>
                      <a:pt x="586" y="257"/>
                      <a:pt x="586" y="257"/>
                    </a:cubicBezTo>
                    <a:cubicBezTo>
                      <a:pt x="589" y="246"/>
                      <a:pt x="599" y="240"/>
                      <a:pt x="610" y="242"/>
                    </a:cubicBezTo>
                    <a:cubicBezTo>
                      <a:pt x="671" y="256"/>
                      <a:pt x="671" y="256"/>
                      <a:pt x="671" y="256"/>
                    </a:cubicBezTo>
                    <a:cubicBezTo>
                      <a:pt x="682" y="258"/>
                      <a:pt x="688" y="269"/>
                      <a:pt x="686" y="279"/>
                    </a:cubicBezTo>
                    <a:cubicBezTo>
                      <a:pt x="679" y="308"/>
                      <a:pt x="679" y="308"/>
                      <a:pt x="679" y="308"/>
                    </a:cubicBezTo>
                    <a:cubicBezTo>
                      <a:pt x="690" y="314"/>
                      <a:pt x="700" y="321"/>
                      <a:pt x="709" y="330"/>
                    </a:cubicBezTo>
                    <a:cubicBezTo>
                      <a:pt x="734" y="314"/>
                      <a:pt x="734" y="314"/>
                      <a:pt x="734" y="314"/>
                    </a:cubicBezTo>
                    <a:cubicBezTo>
                      <a:pt x="743" y="308"/>
                      <a:pt x="755" y="311"/>
                      <a:pt x="761" y="320"/>
                    </a:cubicBezTo>
                    <a:cubicBezTo>
                      <a:pt x="795" y="373"/>
                      <a:pt x="795" y="373"/>
                      <a:pt x="795" y="373"/>
                    </a:cubicBezTo>
                    <a:cubicBezTo>
                      <a:pt x="800" y="382"/>
                      <a:pt x="798" y="394"/>
                      <a:pt x="789" y="400"/>
                    </a:cubicBezTo>
                    <a:cubicBezTo>
                      <a:pt x="763" y="416"/>
                      <a:pt x="763" y="416"/>
                      <a:pt x="763" y="416"/>
                    </a:cubicBezTo>
                    <a:cubicBezTo>
                      <a:pt x="767" y="428"/>
                      <a:pt x="769" y="440"/>
                      <a:pt x="769" y="452"/>
                    </a:cubicBezTo>
                    <a:cubicBezTo>
                      <a:pt x="799" y="458"/>
                      <a:pt x="799" y="458"/>
                      <a:pt x="799" y="458"/>
                    </a:cubicBezTo>
                    <a:cubicBezTo>
                      <a:pt x="809" y="461"/>
                      <a:pt x="816" y="471"/>
                      <a:pt x="813" y="482"/>
                    </a:cubicBezTo>
                    <a:cubicBezTo>
                      <a:pt x="799" y="543"/>
                      <a:pt x="799" y="543"/>
                      <a:pt x="799" y="543"/>
                    </a:cubicBezTo>
                    <a:cubicBezTo>
                      <a:pt x="797" y="553"/>
                      <a:pt x="787" y="560"/>
                      <a:pt x="776" y="558"/>
                    </a:cubicBezTo>
                    <a:cubicBezTo>
                      <a:pt x="747" y="551"/>
                      <a:pt x="747" y="551"/>
                      <a:pt x="747" y="551"/>
                    </a:cubicBezTo>
                    <a:cubicBezTo>
                      <a:pt x="741" y="562"/>
                      <a:pt x="734" y="572"/>
                      <a:pt x="726" y="581"/>
                    </a:cubicBezTo>
                    <a:cubicBezTo>
                      <a:pt x="742" y="606"/>
                      <a:pt x="742" y="606"/>
                      <a:pt x="742" y="606"/>
                    </a:cubicBezTo>
                    <a:cubicBezTo>
                      <a:pt x="747" y="615"/>
                      <a:pt x="745" y="627"/>
                      <a:pt x="736" y="633"/>
                    </a:cubicBezTo>
                    <a:cubicBezTo>
                      <a:pt x="682" y="667"/>
                      <a:pt x="682" y="667"/>
                      <a:pt x="682" y="667"/>
                    </a:cubicBezTo>
                    <a:cubicBezTo>
                      <a:pt x="673" y="672"/>
                      <a:pt x="661" y="670"/>
                      <a:pt x="656" y="660"/>
                    </a:cubicBezTo>
                    <a:close/>
                    <a:moveTo>
                      <a:pt x="912" y="771"/>
                    </a:moveTo>
                    <a:cubicBezTo>
                      <a:pt x="896" y="776"/>
                      <a:pt x="896" y="776"/>
                      <a:pt x="896" y="776"/>
                    </a:cubicBezTo>
                    <a:cubicBezTo>
                      <a:pt x="896" y="782"/>
                      <a:pt x="895" y="789"/>
                      <a:pt x="893" y="796"/>
                    </a:cubicBezTo>
                    <a:cubicBezTo>
                      <a:pt x="908" y="804"/>
                      <a:pt x="908" y="804"/>
                      <a:pt x="908" y="804"/>
                    </a:cubicBezTo>
                    <a:cubicBezTo>
                      <a:pt x="913" y="807"/>
                      <a:pt x="915" y="814"/>
                      <a:pt x="912" y="819"/>
                    </a:cubicBezTo>
                    <a:cubicBezTo>
                      <a:pt x="894" y="850"/>
                      <a:pt x="894" y="850"/>
                      <a:pt x="894" y="850"/>
                    </a:cubicBezTo>
                    <a:cubicBezTo>
                      <a:pt x="891" y="855"/>
                      <a:pt x="884" y="857"/>
                      <a:pt x="879" y="854"/>
                    </a:cubicBezTo>
                    <a:cubicBezTo>
                      <a:pt x="865" y="846"/>
                      <a:pt x="865" y="846"/>
                      <a:pt x="865" y="846"/>
                    </a:cubicBezTo>
                    <a:cubicBezTo>
                      <a:pt x="860" y="850"/>
                      <a:pt x="854" y="855"/>
                      <a:pt x="848" y="858"/>
                    </a:cubicBezTo>
                    <a:cubicBezTo>
                      <a:pt x="853" y="874"/>
                      <a:pt x="853" y="874"/>
                      <a:pt x="853" y="874"/>
                    </a:cubicBezTo>
                    <a:cubicBezTo>
                      <a:pt x="854" y="880"/>
                      <a:pt x="851" y="886"/>
                      <a:pt x="845" y="888"/>
                    </a:cubicBezTo>
                    <a:cubicBezTo>
                      <a:pt x="811" y="897"/>
                      <a:pt x="811" y="897"/>
                      <a:pt x="811" y="897"/>
                    </a:cubicBezTo>
                    <a:cubicBezTo>
                      <a:pt x="805" y="899"/>
                      <a:pt x="799" y="895"/>
                      <a:pt x="797" y="889"/>
                    </a:cubicBezTo>
                    <a:cubicBezTo>
                      <a:pt x="793" y="873"/>
                      <a:pt x="793" y="873"/>
                      <a:pt x="793" y="873"/>
                    </a:cubicBezTo>
                    <a:cubicBezTo>
                      <a:pt x="786" y="873"/>
                      <a:pt x="779" y="872"/>
                      <a:pt x="773" y="870"/>
                    </a:cubicBezTo>
                    <a:cubicBezTo>
                      <a:pt x="764" y="885"/>
                      <a:pt x="764" y="885"/>
                      <a:pt x="764" y="885"/>
                    </a:cubicBezTo>
                    <a:cubicBezTo>
                      <a:pt x="761" y="890"/>
                      <a:pt x="754" y="892"/>
                      <a:pt x="749" y="889"/>
                    </a:cubicBezTo>
                    <a:cubicBezTo>
                      <a:pt x="719" y="871"/>
                      <a:pt x="719" y="871"/>
                      <a:pt x="719" y="871"/>
                    </a:cubicBezTo>
                    <a:cubicBezTo>
                      <a:pt x="713" y="868"/>
                      <a:pt x="711" y="862"/>
                      <a:pt x="715" y="856"/>
                    </a:cubicBezTo>
                    <a:cubicBezTo>
                      <a:pt x="723" y="842"/>
                      <a:pt x="723" y="842"/>
                      <a:pt x="723" y="842"/>
                    </a:cubicBezTo>
                    <a:cubicBezTo>
                      <a:pt x="718" y="837"/>
                      <a:pt x="714" y="831"/>
                      <a:pt x="710" y="825"/>
                    </a:cubicBezTo>
                    <a:cubicBezTo>
                      <a:pt x="694" y="830"/>
                      <a:pt x="694" y="830"/>
                      <a:pt x="694" y="830"/>
                    </a:cubicBezTo>
                    <a:cubicBezTo>
                      <a:pt x="688" y="831"/>
                      <a:pt x="682" y="828"/>
                      <a:pt x="681" y="822"/>
                    </a:cubicBezTo>
                    <a:cubicBezTo>
                      <a:pt x="672" y="788"/>
                      <a:pt x="672" y="788"/>
                      <a:pt x="672" y="788"/>
                    </a:cubicBezTo>
                    <a:cubicBezTo>
                      <a:pt x="670" y="782"/>
                      <a:pt x="673" y="776"/>
                      <a:pt x="679" y="774"/>
                    </a:cubicBezTo>
                    <a:cubicBezTo>
                      <a:pt x="696" y="770"/>
                      <a:pt x="696" y="770"/>
                      <a:pt x="696" y="770"/>
                    </a:cubicBezTo>
                    <a:cubicBezTo>
                      <a:pt x="696" y="763"/>
                      <a:pt x="697" y="756"/>
                      <a:pt x="698" y="750"/>
                    </a:cubicBezTo>
                    <a:cubicBezTo>
                      <a:pt x="684" y="741"/>
                      <a:pt x="684" y="741"/>
                      <a:pt x="684" y="741"/>
                    </a:cubicBezTo>
                    <a:cubicBezTo>
                      <a:pt x="678" y="738"/>
                      <a:pt x="677" y="731"/>
                      <a:pt x="680" y="726"/>
                    </a:cubicBezTo>
                    <a:cubicBezTo>
                      <a:pt x="697" y="696"/>
                      <a:pt x="697" y="696"/>
                      <a:pt x="697" y="696"/>
                    </a:cubicBezTo>
                    <a:cubicBezTo>
                      <a:pt x="700" y="690"/>
                      <a:pt x="707" y="689"/>
                      <a:pt x="712" y="692"/>
                    </a:cubicBezTo>
                    <a:cubicBezTo>
                      <a:pt x="727" y="700"/>
                      <a:pt x="727" y="700"/>
                      <a:pt x="727" y="700"/>
                    </a:cubicBezTo>
                    <a:cubicBezTo>
                      <a:pt x="732" y="695"/>
                      <a:pt x="737" y="691"/>
                      <a:pt x="743" y="687"/>
                    </a:cubicBezTo>
                    <a:cubicBezTo>
                      <a:pt x="739" y="671"/>
                      <a:pt x="739" y="671"/>
                      <a:pt x="739" y="671"/>
                    </a:cubicBezTo>
                    <a:cubicBezTo>
                      <a:pt x="737" y="665"/>
                      <a:pt x="741" y="659"/>
                      <a:pt x="747" y="658"/>
                    </a:cubicBezTo>
                    <a:cubicBezTo>
                      <a:pt x="781" y="649"/>
                      <a:pt x="781" y="649"/>
                      <a:pt x="781" y="649"/>
                    </a:cubicBezTo>
                    <a:cubicBezTo>
                      <a:pt x="787" y="647"/>
                      <a:pt x="793" y="650"/>
                      <a:pt x="794" y="656"/>
                    </a:cubicBezTo>
                    <a:cubicBezTo>
                      <a:pt x="799" y="673"/>
                      <a:pt x="799" y="673"/>
                      <a:pt x="799" y="673"/>
                    </a:cubicBezTo>
                    <a:cubicBezTo>
                      <a:pt x="805" y="673"/>
                      <a:pt x="812" y="674"/>
                      <a:pt x="819" y="675"/>
                    </a:cubicBezTo>
                    <a:cubicBezTo>
                      <a:pt x="827" y="661"/>
                      <a:pt x="827" y="661"/>
                      <a:pt x="827" y="661"/>
                    </a:cubicBezTo>
                    <a:cubicBezTo>
                      <a:pt x="830" y="655"/>
                      <a:pt x="837" y="654"/>
                      <a:pt x="842" y="657"/>
                    </a:cubicBezTo>
                    <a:cubicBezTo>
                      <a:pt x="873" y="674"/>
                      <a:pt x="873" y="674"/>
                      <a:pt x="873" y="674"/>
                    </a:cubicBezTo>
                    <a:cubicBezTo>
                      <a:pt x="878" y="677"/>
                      <a:pt x="880" y="684"/>
                      <a:pt x="877" y="689"/>
                    </a:cubicBezTo>
                    <a:cubicBezTo>
                      <a:pt x="869" y="704"/>
                      <a:pt x="869" y="704"/>
                      <a:pt x="869" y="704"/>
                    </a:cubicBezTo>
                    <a:cubicBezTo>
                      <a:pt x="873" y="709"/>
                      <a:pt x="878" y="714"/>
                      <a:pt x="881" y="720"/>
                    </a:cubicBezTo>
                    <a:cubicBezTo>
                      <a:pt x="897" y="716"/>
                      <a:pt x="897" y="716"/>
                      <a:pt x="897" y="716"/>
                    </a:cubicBezTo>
                    <a:cubicBezTo>
                      <a:pt x="903" y="714"/>
                      <a:pt x="909" y="718"/>
                      <a:pt x="911" y="724"/>
                    </a:cubicBezTo>
                    <a:cubicBezTo>
                      <a:pt x="920" y="758"/>
                      <a:pt x="920" y="758"/>
                      <a:pt x="920" y="758"/>
                    </a:cubicBezTo>
                    <a:cubicBezTo>
                      <a:pt x="922" y="764"/>
                      <a:pt x="918" y="770"/>
                      <a:pt x="912" y="771"/>
                    </a:cubicBezTo>
                    <a:close/>
                    <a:moveTo>
                      <a:pt x="1152" y="522"/>
                    </a:moveTo>
                    <a:cubicBezTo>
                      <a:pt x="1131" y="528"/>
                      <a:pt x="1131" y="528"/>
                      <a:pt x="1131" y="528"/>
                    </a:cubicBezTo>
                    <a:cubicBezTo>
                      <a:pt x="1131" y="537"/>
                      <a:pt x="1129" y="546"/>
                      <a:pt x="1127" y="555"/>
                    </a:cubicBezTo>
                    <a:cubicBezTo>
                      <a:pt x="1147" y="566"/>
                      <a:pt x="1147" y="566"/>
                      <a:pt x="1147" y="566"/>
                    </a:cubicBezTo>
                    <a:cubicBezTo>
                      <a:pt x="1154" y="570"/>
                      <a:pt x="1156" y="579"/>
                      <a:pt x="1152" y="586"/>
                    </a:cubicBezTo>
                    <a:cubicBezTo>
                      <a:pt x="1129" y="627"/>
                      <a:pt x="1129" y="627"/>
                      <a:pt x="1129" y="627"/>
                    </a:cubicBezTo>
                    <a:cubicBezTo>
                      <a:pt x="1125" y="634"/>
                      <a:pt x="1116" y="636"/>
                      <a:pt x="1109" y="632"/>
                    </a:cubicBezTo>
                    <a:cubicBezTo>
                      <a:pt x="1089" y="621"/>
                      <a:pt x="1089" y="621"/>
                      <a:pt x="1089" y="621"/>
                    </a:cubicBezTo>
                    <a:cubicBezTo>
                      <a:pt x="1083" y="627"/>
                      <a:pt x="1075" y="633"/>
                      <a:pt x="1068" y="637"/>
                    </a:cubicBezTo>
                    <a:cubicBezTo>
                      <a:pt x="1074" y="659"/>
                      <a:pt x="1074" y="659"/>
                      <a:pt x="1074" y="659"/>
                    </a:cubicBezTo>
                    <a:cubicBezTo>
                      <a:pt x="1076" y="667"/>
                      <a:pt x="1071" y="675"/>
                      <a:pt x="1063" y="677"/>
                    </a:cubicBezTo>
                    <a:cubicBezTo>
                      <a:pt x="1018" y="689"/>
                      <a:pt x="1018" y="689"/>
                      <a:pt x="1018" y="689"/>
                    </a:cubicBezTo>
                    <a:cubicBezTo>
                      <a:pt x="1010" y="691"/>
                      <a:pt x="1002" y="686"/>
                      <a:pt x="1000" y="679"/>
                    </a:cubicBezTo>
                    <a:cubicBezTo>
                      <a:pt x="994" y="657"/>
                      <a:pt x="994" y="657"/>
                      <a:pt x="994" y="657"/>
                    </a:cubicBezTo>
                    <a:cubicBezTo>
                      <a:pt x="985" y="657"/>
                      <a:pt x="976" y="656"/>
                      <a:pt x="967" y="654"/>
                    </a:cubicBezTo>
                    <a:cubicBezTo>
                      <a:pt x="956" y="673"/>
                      <a:pt x="956" y="673"/>
                      <a:pt x="956" y="673"/>
                    </a:cubicBezTo>
                    <a:cubicBezTo>
                      <a:pt x="952" y="680"/>
                      <a:pt x="943" y="682"/>
                      <a:pt x="936" y="678"/>
                    </a:cubicBezTo>
                    <a:cubicBezTo>
                      <a:pt x="896" y="655"/>
                      <a:pt x="896" y="655"/>
                      <a:pt x="896" y="655"/>
                    </a:cubicBezTo>
                    <a:cubicBezTo>
                      <a:pt x="889" y="651"/>
                      <a:pt x="886" y="642"/>
                      <a:pt x="890" y="635"/>
                    </a:cubicBezTo>
                    <a:cubicBezTo>
                      <a:pt x="902" y="616"/>
                      <a:pt x="902" y="616"/>
                      <a:pt x="902" y="616"/>
                    </a:cubicBezTo>
                    <a:cubicBezTo>
                      <a:pt x="895" y="609"/>
                      <a:pt x="890" y="602"/>
                      <a:pt x="885" y="594"/>
                    </a:cubicBezTo>
                    <a:cubicBezTo>
                      <a:pt x="863" y="600"/>
                      <a:pt x="863" y="600"/>
                      <a:pt x="863" y="600"/>
                    </a:cubicBezTo>
                    <a:cubicBezTo>
                      <a:pt x="856" y="602"/>
                      <a:pt x="848" y="597"/>
                      <a:pt x="846" y="589"/>
                    </a:cubicBezTo>
                    <a:cubicBezTo>
                      <a:pt x="834" y="544"/>
                      <a:pt x="834" y="544"/>
                      <a:pt x="834" y="544"/>
                    </a:cubicBezTo>
                    <a:cubicBezTo>
                      <a:pt x="831" y="536"/>
                      <a:pt x="836" y="528"/>
                      <a:pt x="844" y="526"/>
                    </a:cubicBezTo>
                    <a:cubicBezTo>
                      <a:pt x="865" y="521"/>
                      <a:pt x="865" y="521"/>
                      <a:pt x="865" y="521"/>
                    </a:cubicBezTo>
                    <a:cubicBezTo>
                      <a:pt x="866" y="512"/>
                      <a:pt x="867" y="503"/>
                      <a:pt x="869" y="494"/>
                    </a:cubicBezTo>
                    <a:cubicBezTo>
                      <a:pt x="850" y="482"/>
                      <a:pt x="850" y="482"/>
                      <a:pt x="850" y="482"/>
                    </a:cubicBezTo>
                    <a:cubicBezTo>
                      <a:pt x="843" y="478"/>
                      <a:pt x="840" y="470"/>
                      <a:pt x="844" y="463"/>
                    </a:cubicBezTo>
                    <a:cubicBezTo>
                      <a:pt x="868" y="422"/>
                      <a:pt x="868" y="422"/>
                      <a:pt x="868" y="422"/>
                    </a:cubicBezTo>
                    <a:cubicBezTo>
                      <a:pt x="872" y="415"/>
                      <a:pt x="881" y="413"/>
                      <a:pt x="888" y="417"/>
                    </a:cubicBezTo>
                    <a:cubicBezTo>
                      <a:pt x="907" y="428"/>
                      <a:pt x="907" y="428"/>
                      <a:pt x="907" y="428"/>
                    </a:cubicBezTo>
                    <a:cubicBezTo>
                      <a:pt x="914" y="422"/>
                      <a:pt x="921" y="416"/>
                      <a:pt x="928" y="411"/>
                    </a:cubicBezTo>
                    <a:cubicBezTo>
                      <a:pt x="923" y="390"/>
                      <a:pt x="923" y="390"/>
                      <a:pt x="923" y="390"/>
                    </a:cubicBezTo>
                    <a:cubicBezTo>
                      <a:pt x="921" y="382"/>
                      <a:pt x="925" y="374"/>
                      <a:pt x="933" y="372"/>
                    </a:cubicBezTo>
                    <a:cubicBezTo>
                      <a:pt x="978" y="360"/>
                      <a:pt x="978" y="360"/>
                      <a:pt x="978" y="360"/>
                    </a:cubicBezTo>
                    <a:cubicBezTo>
                      <a:pt x="986" y="358"/>
                      <a:pt x="994" y="362"/>
                      <a:pt x="996" y="370"/>
                    </a:cubicBezTo>
                    <a:cubicBezTo>
                      <a:pt x="1002" y="392"/>
                      <a:pt x="1002" y="392"/>
                      <a:pt x="1002" y="392"/>
                    </a:cubicBezTo>
                    <a:cubicBezTo>
                      <a:pt x="1011" y="392"/>
                      <a:pt x="1020" y="393"/>
                      <a:pt x="1029" y="395"/>
                    </a:cubicBezTo>
                    <a:cubicBezTo>
                      <a:pt x="1040" y="376"/>
                      <a:pt x="1040" y="376"/>
                      <a:pt x="1040" y="376"/>
                    </a:cubicBezTo>
                    <a:cubicBezTo>
                      <a:pt x="1044" y="369"/>
                      <a:pt x="1053" y="366"/>
                      <a:pt x="1060" y="370"/>
                    </a:cubicBezTo>
                    <a:cubicBezTo>
                      <a:pt x="1100" y="394"/>
                      <a:pt x="1100" y="394"/>
                      <a:pt x="1100" y="394"/>
                    </a:cubicBezTo>
                    <a:cubicBezTo>
                      <a:pt x="1107" y="398"/>
                      <a:pt x="1110" y="407"/>
                      <a:pt x="1106" y="414"/>
                    </a:cubicBezTo>
                    <a:cubicBezTo>
                      <a:pt x="1095" y="433"/>
                      <a:pt x="1095" y="433"/>
                      <a:pt x="1095" y="433"/>
                    </a:cubicBezTo>
                    <a:cubicBezTo>
                      <a:pt x="1101" y="440"/>
                      <a:pt x="1106" y="447"/>
                      <a:pt x="1111" y="455"/>
                    </a:cubicBezTo>
                    <a:cubicBezTo>
                      <a:pt x="1133" y="449"/>
                      <a:pt x="1133" y="449"/>
                      <a:pt x="1133" y="449"/>
                    </a:cubicBezTo>
                    <a:cubicBezTo>
                      <a:pt x="1141" y="447"/>
                      <a:pt x="1149" y="451"/>
                      <a:pt x="1151" y="459"/>
                    </a:cubicBezTo>
                    <a:cubicBezTo>
                      <a:pt x="1163" y="504"/>
                      <a:pt x="1163" y="504"/>
                      <a:pt x="1163" y="504"/>
                    </a:cubicBezTo>
                    <a:cubicBezTo>
                      <a:pt x="1165" y="512"/>
                      <a:pt x="1160" y="520"/>
                      <a:pt x="1152" y="5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65" name="Group 264"/>
            <p:cNvGrpSpPr/>
            <p:nvPr/>
          </p:nvGrpSpPr>
          <p:grpSpPr>
            <a:xfrm>
              <a:off x="1175483" y="3455230"/>
              <a:ext cx="481868" cy="481316"/>
              <a:chOff x="12030075" y="-6216650"/>
              <a:chExt cx="6929438" cy="6921500"/>
            </a:xfrm>
            <a:solidFill>
              <a:sysClr val="window" lastClr="FFFFFF"/>
            </a:solidFill>
          </p:grpSpPr>
          <p:sp>
            <p:nvSpPr>
              <p:cNvPr id="266" name="Freeform 100"/>
              <p:cNvSpPr>
                <a:spLocks noEditPoints="1"/>
              </p:cNvSpPr>
              <p:nvPr/>
            </p:nvSpPr>
            <p:spPr bwMode="auto">
              <a:xfrm>
                <a:off x="12030075" y="-6216650"/>
                <a:ext cx="5149850" cy="5145088"/>
              </a:xfrm>
              <a:custGeom>
                <a:avLst/>
                <a:gdLst>
                  <a:gd name="T0" fmla="*/ 1456 w 1456"/>
                  <a:gd name="T1" fmla="*/ 728 h 1456"/>
                  <a:gd name="T2" fmla="*/ 728 w 1456"/>
                  <a:gd name="T3" fmla="*/ 0 h 1456"/>
                  <a:gd name="T4" fmla="*/ 0 w 1456"/>
                  <a:gd name="T5" fmla="*/ 728 h 1456"/>
                  <a:gd name="T6" fmla="*/ 728 w 1456"/>
                  <a:gd name="T7" fmla="*/ 1456 h 1456"/>
                  <a:gd name="T8" fmla="*/ 1456 w 1456"/>
                  <a:gd name="T9" fmla="*/ 728 h 1456"/>
                  <a:gd name="T10" fmla="*/ 728 w 1456"/>
                  <a:gd name="T11" fmla="*/ 1274 h 1456"/>
                  <a:gd name="T12" fmla="*/ 182 w 1456"/>
                  <a:gd name="T13" fmla="*/ 728 h 1456"/>
                  <a:gd name="T14" fmla="*/ 728 w 1456"/>
                  <a:gd name="T15" fmla="*/ 182 h 1456"/>
                  <a:gd name="T16" fmla="*/ 1274 w 1456"/>
                  <a:gd name="T17" fmla="*/ 728 h 1456"/>
                  <a:gd name="T18" fmla="*/ 728 w 1456"/>
                  <a:gd name="T19" fmla="*/ 1274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6" h="1456">
                    <a:moveTo>
                      <a:pt x="1456" y="728"/>
                    </a:moveTo>
                    <a:cubicBezTo>
                      <a:pt x="1456" y="326"/>
                      <a:pt x="1130" y="0"/>
                      <a:pt x="728" y="0"/>
                    </a:cubicBezTo>
                    <a:cubicBezTo>
                      <a:pt x="326" y="0"/>
                      <a:pt x="0" y="326"/>
                      <a:pt x="0" y="728"/>
                    </a:cubicBezTo>
                    <a:cubicBezTo>
                      <a:pt x="0" y="1130"/>
                      <a:pt x="326" y="1456"/>
                      <a:pt x="728" y="1456"/>
                    </a:cubicBezTo>
                    <a:cubicBezTo>
                      <a:pt x="1130" y="1456"/>
                      <a:pt x="1456" y="1130"/>
                      <a:pt x="1456" y="728"/>
                    </a:cubicBezTo>
                    <a:close/>
                    <a:moveTo>
                      <a:pt x="728" y="1274"/>
                    </a:moveTo>
                    <a:cubicBezTo>
                      <a:pt x="427" y="1274"/>
                      <a:pt x="182" y="1029"/>
                      <a:pt x="182" y="728"/>
                    </a:cubicBezTo>
                    <a:cubicBezTo>
                      <a:pt x="182" y="427"/>
                      <a:pt x="427" y="182"/>
                      <a:pt x="728" y="182"/>
                    </a:cubicBezTo>
                    <a:cubicBezTo>
                      <a:pt x="1029" y="182"/>
                      <a:pt x="1274" y="427"/>
                      <a:pt x="1274" y="728"/>
                    </a:cubicBezTo>
                    <a:cubicBezTo>
                      <a:pt x="1274" y="1029"/>
                      <a:pt x="1029" y="1274"/>
                      <a:pt x="728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01"/>
              <p:cNvSpPr>
                <a:spLocks/>
              </p:cNvSpPr>
              <p:nvPr/>
            </p:nvSpPr>
            <p:spPr bwMode="auto">
              <a:xfrm>
                <a:off x="16221075" y="-2030413"/>
                <a:ext cx="2738438" cy="2735263"/>
              </a:xfrm>
              <a:custGeom>
                <a:avLst/>
                <a:gdLst>
                  <a:gd name="T0" fmla="*/ 703 w 774"/>
                  <a:gd name="T1" fmla="*/ 445 h 774"/>
                  <a:gd name="T2" fmla="*/ 257 w 774"/>
                  <a:gd name="T3" fmla="*/ 0 h 774"/>
                  <a:gd name="T4" fmla="*/ 0 w 774"/>
                  <a:gd name="T5" fmla="*/ 257 h 774"/>
                  <a:gd name="T6" fmla="*/ 445 w 774"/>
                  <a:gd name="T7" fmla="*/ 703 h 774"/>
                  <a:gd name="T8" fmla="*/ 703 w 774"/>
                  <a:gd name="T9" fmla="*/ 703 h 774"/>
                  <a:gd name="T10" fmla="*/ 703 w 774"/>
                  <a:gd name="T11" fmla="*/ 445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4" h="774">
                    <a:moveTo>
                      <a:pt x="703" y="445"/>
                    </a:moveTo>
                    <a:cubicBezTo>
                      <a:pt x="257" y="0"/>
                      <a:pt x="257" y="0"/>
                      <a:pt x="257" y="0"/>
                    </a:cubicBezTo>
                    <a:cubicBezTo>
                      <a:pt x="191" y="103"/>
                      <a:pt x="103" y="191"/>
                      <a:pt x="0" y="257"/>
                    </a:cubicBezTo>
                    <a:cubicBezTo>
                      <a:pt x="445" y="703"/>
                      <a:pt x="445" y="703"/>
                      <a:pt x="445" y="703"/>
                    </a:cubicBezTo>
                    <a:cubicBezTo>
                      <a:pt x="516" y="774"/>
                      <a:pt x="632" y="774"/>
                      <a:pt x="703" y="703"/>
                    </a:cubicBezTo>
                    <a:cubicBezTo>
                      <a:pt x="774" y="632"/>
                      <a:pt x="774" y="516"/>
                      <a:pt x="703" y="4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8" name="Freeform 115"/>
            <p:cNvSpPr>
              <a:spLocks noEditPoints="1"/>
            </p:cNvSpPr>
            <p:nvPr/>
          </p:nvSpPr>
          <p:spPr bwMode="auto">
            <a:xfrm>
              <a:off x="4083744" y="3544760"/>
              <a:ext cx="373956" cy="497763"/>
            </a:xfrm>
            <a:custGeom>
              <a:avLst/>
              <a:gdLst>
                <a:gd name="T0" fmla="*/ 1024 w 1536"/>
                <a:gd name="T1" fmla="*/ 1536 h 2048"/>
                <a:gd name="T2" fmla="*/ 256 w 1536"/>
                <a:gd name="T3" fmla="*/ 768 h 2048"/>
                <a:gd name="T4" fmla="*/ 1280 w 1536"/>
                <a:gd name="T5" fmla="*/ 768 h 2048"/>
                <a:gd name="T6" fmla="*/ 576 w 1536"/>
                <a:gd name="T7" fmla="*/ 1792 h 2048"/>
                <a:gd name="T8" fmla="*/ 576 w 1536"/>
                <a:gd name="T9" fmla="*/ 1920 h 2048"/>
                <a:gd name="T10" fmla="*/ 768 w 1536"/>
                <a:gd name="T11" fmla="*/ 2048 h 2048"/>
                <a:gd name="T12" fmla="*/ 960 w 1536"/>
                <a:gd name="T13" fmla="*/ 1920 h 2048"/>
                <a:gd name="T14" fmla="*/ 960 w 1536"/>
                <a:gd name="T15" fmla="*/ 1792 h 2048"/>
                <a:gd name="T16" fmla="*/ 576 w 1536"/>
                <a:gd name="T17" fmla="*/ 1600 h 2048"/>
                <a:gd name="T18" fmla="*/ 576 w 1536"/>
                <a:gd name="T19" fmla="*/ 1728 h 2048"/>
                <a:gd name="T20" fmla="*/ 1024 w 1536"/>
                <a:gd name="T21" fmla="*/ 1664 h 2048"/>
                <a:gd name="T22" fmla="*/ 71 w 1536"/>
                <a:gd name="T23" fmla="*/ 439 h 2048"/>
                <a:gd name="T24" fmla="*/ 250 w 1536"/>
                <a:gd name="T25" fmla="*/ 395 h 2048"/>
                <a:gd name="T26" fmla="*/ 71 w 1536"/>
                <a:gd name="T27" fmla="*/ 439 h 2048"/>
                <a:gd name="T28" fmla="*/ 832 w 1536"/>
                <a:gd name="T29" fmla="*/ 0 h 2048"/>
                <a:gd name="T30" fmla="*/ 704 w 1536"/>
                <a:gd name="T31" fmla="*/ 134 h 2048"/>
                <a:gd name="T32" fmla="*/ 832 w 1536"/>
                <a:gd name="T33" fmla="*/ 134 h 2048"/>
                <a:gd name="T34" fmla="*/ 440 w 1536"/>
                <a:gd name="T35" fmla="*/ 71 h 2048"/>
                <a:gd name="T36" fmla="*/ 395 w 1536"/>
                <a:gd name="T37" fmla="*/ 250 h 2048"/>
                <a:gd name="T38" fmla="*/ 1465 w 1536"/>
                <a:gd name="T39" fmla="*/ 439 h 2048"/>
                <a:gd name="T40" fmla="*/ 1286 w 1536"/>
                <a:gd name="T41" fmla="*/ 395 h 2048"/>
                <a:gd name="T42" fmla="*/ 1465 w 1536"/>
                <a:gd name="T43" fmla="*/ 439 h 2048"/>
                <a:gd name="T44" fmla="*/ 1097 w 1536"/>
                <a:gd name="T45" fmla="*/ 71 h 2048"/>
                <a:gd name="T46" fmla="*/ 1141 w 1536"/>
                <a:gd name="T47" fmla="*/ 250 h 2048"/>
                <a:gd name="T48" fmla="*/ 128 w 1536"/>
                <a:gd name="T49" fmla="*/ 768 h 2048"/>
                <a:gd name="T50" fmla="*/ 0 w 1536"/>
                <a:gd name="T51" fmla="*/ 704 h 2048"/>
                <a:gd name="T52" fmla="*/ 135 w 1536"/>
                <a:gd name="T53" fmla="*/ 832 h 2048"/>
                <a:gd name="T54" fmla="*/ 1402 w 1536"/>
                <a:gd name="T55" fmla="*/ 704 h 2048"/>
                <a:gd name="T56" fmla="*/ 1401 w 1536"/>
                <a:gd name="T57" fmla="*/ 832 h 2048"/>
                <a:gd name="T58" fmla="*/ 1536 w 1536"/>
                <a:gd name="T59" fmla="*/ 704 h 2048"/>
                <a:gd name="T60" fmla="*/ 1296 w 1536"/>
                <a:gd name="T61" fmla="*/ 1147 h 2048"/>
                <a:gd name="T62" fmla="*/ 1465 w 1536"/>
                <a:gd name="T63" fmla="*/ 1096 h 2048"/>
                <a:gd name="T64" fmla="*/ 1296 w 1536"/>
                <a:gd name="T65" fmla="*/ 1147 h 2048"/>
                <a:gd name="T66" fmla="*/ 135 w 1536"/>
                <a:gd name="T67" fmla="*/ 1207 h 2048"/>
                <a:gd name="T68" fmla="*/ 187 w 1536"/>
                <a:gd name="T69" fmla="*/ 103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36" h="2048">
                  <a:moveTo>
                    <a:pt x="1280" y="768"/>
                  </a:moveTo>
                  <a:cubicBezTo>
                    <a:pt x="1280" y="1024"/>
                    <a:pt x="1024" y="1276"/>
                    <a:pt x="1024" y="1536"/>
                  </a:cubicBezTo>
                  <a:cubicBezTo>
                    <a:pt x="512" y="1536"/>
                    <a:pt x="512" y="1536"/>
                    <a:pt x="512" y="1536"/>
                  </a:cubicBezTo>
                  <a:cubicBezTo>
                    <a:pt x="512" y="1284"/>
                    <a:pt x="256" y="1024"/>
                    <a:pt x="256" y="768"/>
                  </a:cubicBezTo>
                  <a:cubicBezTo>
                    <a:pt x="256" y="485"/>
                    <a:pt x="485" y="256"/>
                    <a:pt x="768" y="256"/>
                  </a:cubicBezTo>
                  <a:cubicBezTo>
                    <a:pt x="1051" y="256"/>
                    <a:pt x="1280" y="485"/>
                    <a:pt x="1280" y="768"/>
                  </a:cubicBezTo>
                  <a:close/>
                  <a:moveTo>
                    <a:pt x="960" y="1792"/>
                  </a:moveTo>
                  <a:cubicBezTo>
                    <a:pt x="576" y="1792"/>
                    <a:pt x="576" y="1792"/>
                    <a:pt x="576" y="1792"/>
                  </a:cubicBezTo>
                  <a:cubicBezTo>
                    <a:pt x="541" y="1792"/>
                    <a:pt x="512" y="1821"/>
                    <a:pt x="512" y="1856"/>
                  </a:cubicBezTo>
                  <a:cubicBezTo>
                    <a:pt x="512" y="1891"/>
                    <a:pt x="541" y="1920"/>
                    <a:pt x="576" y="1920"/>
                  </a:cubicBezTo>
                  <a:cubicBezTo>
                    <a:pt x="588" y="1920"/>
                    <a:pt x="588" y="1920"/>
                    <a:pt x="588" y="1920"/>
                  </a:cubicBezTo>
                  <a:cubicBezTo>
                    <a:pt x="614" y="1994"/>
                    <a:pt x="685" y="2048"/>
                    <a:pt x="768" y="2048"/>
                  </a:cubicBezTo>
                  <a:cubicBezTo>
                    <a:pt x="852" y="2048"/>
                    <a:pt x="922" y="1994"/>
                    <a:pt x="948" y="1920"/>
                  </a:cubicBezTo>
                  <a:cubicBezTo>
                    <a:pt x="960" y="1920"/>
                    <a:pt x="960" y="1920"/>
                    <a:pt x="960" y="1920"/>
                  </a:cubicBezTo>
                  <a:cubicBezTo>
                    <a:pt x="995" y="1920"/>
                    <a:pt x="1024" y="1891"/>
                    <a:pt x="1024" y="1856"/>
                  </a:cubicBezTo>
                  <a:cubicBezTo>
                    <a:pt x="1024" y="1821"/>
                    <a:pt x="995" y="1792"/>
                    <a:pt x="960" y="1792"/>
                  </a:cubicBezTo>
                  <a:close/>
                  <a:moveTo>
                    <a:pt x="960" y="1600"/>
                  </a:moveTo>
                  <a:cubicBezTo>
                    <a:pt x="576" y="1600"/>
                    <a:pt x="576" y="1600"/>
                    <a:pt x="576" y="1600"/>
                  </a:cubicBezTo>
                  <a:cubicBezTo>
                    <a:pt x="541" y="1600"/>
                    <a:pt x="512" y="1629"/>
                    <a:pt x="512" y="1664"/>
                  </a:cubicBezTo>
                  <a:cubicBezTo>
                    <a:pt x="512" y="1699"/>
                    <a:pt x="541" y="1728"/>
                    <a:pt x="576" y="1728"/>
                  </a:cubicBezTo>
                  <a:cubicBezTo>
                    <a:pt x="960" y="1728"/>
                    <a:pt x="960" y="1728"/>
                    <a:pt x="960" y="1728"/>
                  </a:cubicBezTo>
                  <a:cubicBezTo>
                    <a:pt x="995" y="1728"/>
                    <a:pt x="1024" y="1699"/>
                    <a:pt x="1024" y="1664"/>
                  </a:cubicBezTo>
                  <a:cubicBezTo>
                    <a:pt x="1024" y="1629"/>
                    <a:pt x="995" y="1600"/>
                    <a:pt x="960" y="1600"/>
                  </a:cubicBezTo>
                  <a:close/>
                  <a:moveTo>
                    <a:pt x="71" y="439"/>
                  </a:moveTo>
                  <a:cubicBezTo>
                    <a:pt x="186" y="506"/>
                    <a:pt x="186" y="506"/>
                    <a:pt x="186" y="506"/>
                  </a:cubicBezTo>
                  <a:cubicBezTo>
                    <a:pt x="204" y="466"/>
                    <a:pt x="225" y="430"/>
                    <a:pt x="250" y="395"/>
                  </a:cubicBezTo>
                  <a:cubicBezTo>
                    <a:pt x="135" y="328"/>
                    <a:pt x="135" y="328"/>
                    <a:pt x="135" y="328"/>
                  </a:cubicBezTo>
                  <a:lnTo>
                    <a:pt x="71" y="439"/>
                  </a:lnTo>
                  <a:close/>
                  <a:moveTo>
                    <a:pt x="832" y="134"/>
                  </a:moveTo>
                  <a:cubicBezTo>
                    <a:pt x="832" y="0"/>
                    <a:pt x="832" y="0"/>
                    <a:pt x="832" y="0"/>
                  </a:cubicBezTo>
                  <a:cubicBezTo>
                    <a:pt x="704" y="0"/>
                    <a:pt x="704" y="0"/>
                    <a:pt x="704" y="0"/>
                  </a:cubicBezTo>
                  <a:cubicBezTo>
                    <a:pt x="704" y="134"/>
                    <a:pt x="704" y="134"/>
                    <a:pt x="704" y="134"/>
                  </a:cubicBezTo>
                  <a:cubicBezTo>
                    <a:pt x="725" y="132"/>
                    <a:pt x="746" y="128"/>
                    <a:pt x="768" y="128"/>
                  </a:cubicBezTo>
                  <a:cubicBezTo>
                    <a:pt x="790" y="128"/>
                    <a:pt x="811" y="132"/>
                    <a:pt x="832" y="134"/>
                  </a:cubicBezTo>
                  <a:close/>
                  <a:moveTo>
                    <a:pt x="506" y="186"/>
                  </a:moveTo>
                  <a:cubicBezTo>
                    <a:pt x="440" y="71"/>
                    <a:pt x="440" y="71"/>
                    <a:pt x="440" y="71"/>
                  </a:cubicBezTo>
                  <a:cubicBezTo>
                    <a:pt x="329" y="135"/>
                    <a:pt x="329" y="135"/>
                    <a:pt x="329" y="135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430" y="225"/>
                    <a:pt x="467" y="203"/>
                    <a:pt x="506" y="186"/>
                  </a:cubicBezTo>
                  <a:close/>
                  <a:moveTo>
                    <a:pt x="1465" y="439"/>
                  </a:moveTo>
                  <a:cubicBezTo>
                    <a:pt x="1401" y="328"/>
                    <a:pt x="1401" y="328"/>
                    <a:pt x="1401" y="328"/>
                  </a:cubicBezTo>
                  <a:cubicBezTo>
                    <a:pt x="1286" y="395"/>
                    <a:pt x="1286" y="395"/>
                    <a:pt x="1286" y="395"/>
                  </a:cubicBezTo>
                  <a:cubicBezTo>
                    <a:pt x="1311" y="430"/>
                    <a:pt x="1333" y="466"/>
                    <a:pt x="1350" y="506"/>
                  </a:cubicBezTo>
                  <a:lnTo>
                    <a:pt x="1465" y="439"/>
                  </a:lnTo>
                  <a:close/>
                  <a:moveTo>
                    <a:pt x="1207" y="135"/>
                  </a:moveTo>
                  <a:cubicBezTo>
                    <a:pt x="1097" y="71"/>
                    <a:pt x="1097" y="71"/>
                    <a:pt x="1097" y="71"/>
                  </a:cubicBezTo>
                  <a:cubicBezTo>
                    <a:pt x="1030" y="186"/>
                    <a:pt x="1030" y="186"/>
                    <a:pt x="1030" y="186"/>
                  </a:cubicBezTo>
                  <a:cubicBezTo>
                    <a:pt x="1069" y="204"/>
                    <a:pt x="1106" y="225"/>
                    <a:pt x="1141" y="250"/>
                  </a:cubicBezTo>
                  <a:lnTo>
                    <a:pt x="1207" y="135"/>
                  </a:lnTo>
                  <a:close/>
                  <a:moveTo>
                    <a:pt x="128" y="768"/>
                  </a:moveTo>
                  <a:cubicBezTo>
                    <a:pt x="128" y="746"/>
                    <a:pt x="132" y="725"/>
                    <a:pt x="135" y="704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135" y="832"/>
                    <a:pt x="135" y="832"/>
                    <a:pt x="135" y="832"/>
                  </a:cubicBezTo>
                  <a:cubicBezTo>
                    <a:pt x="132" y="811"/>
                    <a:pt x="128" y="790"/>
                    <a:pt x="128" y="768"/>
                  </a:cubicBezTo>
                  <a:close/>
                  <a:moveTo>
                    <a:pt x="1402" y="704"/>
                  </a:moveTo>
                  <a:cubicBezTo>
                    <a:pt x="1404" y="725"/>
                    <a:pt x="1408" y="746"/>
                    <a:pt x="1408" y="768"/>
                  </a:cubicBezTo>
                  <a:cubicBezTo>
                    <a:pt x="1408" y="790"/>
                    <a:pt x="1404" y="811"/>
                    <a:pt x="1401" y="832"/>
                  </a:cubicBezTo>
                  <a:cubicBezTo>
                    <a:pt x="1536" y="832"/>
                    <a:pt x="1536" y="832"/>
                    <a:pt x="1536" y="832"/>
                  </a:cubicBezTo>
                  <a:cubicBezTo>
                    <a:pt x="1536" y="704"/>
                    <a:pt x="1536" y="704"/>
                    <a:pt x="1536" y="704"/>
                  </a:cubicBezTo>
                  <a:lnTo>
                    <a:pt x="1402" y="704"/>
                  </a:lnTo>
                  <a:close/>
                  <a:moveTo>
                    <a:pt x="1296" y="1147"/>
                  </a:moveTo>
                  <a:cubicBezTo>
                    <a:pt x="1401" y="1207"/>
                    <a:pt x="1401" y="1207"/>
                    <a:pt x="1401" y="1207"/>
                  </a:cubicBezTo>
                  <a:cubicBezTo>
                    <a:pt x="1465" y="1096"/>
                    <a:pt x="1465" y="1096"/>
                    <a:pt x="1465" y="1096"/>
                  </a:cubicBezTo>
                  <a:cubicBezTo>
                    <a:pt x="1349" y="1029"/>
                    <a:pt x="1349" y="1029"/>
                    <a:pt x="1349" y="1029"/>
                  </a:cubicBezTo>
                  <a:cubicBezTo>
                    <a:pt x="1333" y="1069"/>
                    <a:pt x="1315" y="1108"/>
                    <a:pt x="1296" y="1147"/>
                  </a:cubicBezTo>
                  <a:close/>
                  <a:moveTo>
                    <a:pt x="71" y="1096"/>
                  </a:moveTo>
                  <a:cubicBezTo>
                    <a:pt x="135" y="1207"/>
                    <a:pt x="135" y="1207"/>
                    <a:pt x="135" y="1207"/>
                  </a:cubicBezTo>
                  <a:cubicBezTo>
                    <a:pt x="239" y="1147"/>
                    <a:pt x="239" y="1147"/>
                    <a:pt x="239" y="1147"/>
                  </a:cubicBezTo>
                  <a:cubicBezTo>
                    <a:pt x="220" y="1109"/>
                    <a:pt x="203" y="1069"/>
                    <a:pt x="187" y="1030"/>
                  </a:cubicBezTo>
                  <a:lnTo>
                    <a:pt x="71" y="10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269" name="Group 268"/>
            <p:cNvGrpSpPr/>
            <p:nvPr/>
          </p:nvGrpSpPr>
          <p:grpSpPr>
            <a:xfrm>
              <a:off x="353341" y="2724893"/>
              <a:ext cx="249115" cy="106449"/>
              <a:chOff x="17038637" y="-3302000"/>
              <a:chExt cx="8986838" cy="3840162"/>
            </a:xfrm>
            <a:solidFill>
              <a:sysClr val="window" lastClr="FFFFFF"/>
            </a:solidFill>
          </p:grpSpPr>
          <p:sp>
            <p:nvSpPr>
              <p:cNvPr id="270" name="Oval 119"/>
              <p:cNvSpPr>
                <a:spLocks noChangeArrowheads="1"/>
              </p:cNvSpPr>
              <p:nvPr/>
            </p:nvSpPr>
            <p:spPr bwMode="auto">
              <a:xfrm>
                <a:off x="18167350" y="-323850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Oval 120"/>
              <p:cNvSpPr>
                <a:spLocks noChangeArrowheads="1"/>
              </p:cNvSpPr>
              <p:nvPr/>
            </p:nvSpPr>
            <p:spPr bwMode="auto">
              <a:xfrm>
                <a:off x="23636288" y="-330200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121"/>
              <p:cNvSpPr>
                <a:spLocks noEditPoints="1"/>
              </p:cNvSpPr>
              <p:nvPr/>
            </p:nvSpPr>
            <p:spPr bwMode="auto">
              <a:xfrm>
                <a:off x="19205575" y="-1849438"/>
                <a:ext cx="4306888" cy="2387600"/>
              </a:xfrm>
              <a:custGeom>
                <a:avLst/>
                <a:gdLst>
                  <a:gd name="T0" fmla="*/ 738 w 1015"/>
                  <a:gd name="T1" fmla="*/ 562 h 562"/>
                  <a:gd name="T2" fmla="*/ 777 w 1015"/>
                  <a:gd name="T3" fmla="*/ 562 h 562"/>
                  <a:gd name="T4" fmla="*/ 815 w 1015"/>
                  <a:gd name="T5" fmla="*/ 524 h 562"/>
                  <a:gd name="T6" fmla="*/ 815 w 1015"/>
                  <a:gd name="T7" fmla="*/ 261 h 562"/>
                  <a:gd name="T8" fmla="*/ 976 w 1015"/>
                  <a:gd name="T9" fmla="*/ 261 h 562"/>
                  <a:gd name="T10" fmla="*/ 1015 w 1015"/>
                  <a:gd name="T11" fmla="*/ 216 h 562"/>
                  <a:gd name="T12" fmla="*/ 1015 w 1015"/>
                  <a:gd name="T13" fmla="*/ 186 h 562"/>
                  <a:gd name="T14" fmla="*/ 976 w 1015"/>
                  <a:gd name="T15" fmla="*/ 145 h 562"/>
                  <a:gd name="T16" fmla="*/ 839 w 1015"/>
                  <a:gd name="T17" fmla="*/ 145 h 562"/>
                  <a:gd name="T18" fmla="*/ 669 w 1015"/>
                  <a:gd name="T19" fmla="*/ 0 h 562"/>
                  <a:gd name="T20" fmla="*/ 499 w 1015"/>
                  <a:gd name="T21" fmla="*/ 145 h 562"/>
                  <a:gd name="T22" fmla="*/ 477 w 1015"/>
                  <a:gd name="T23" fmla="*/ 145 h 562"/>
                  <a:gd name="T24" fmla="*/ 344 w 1015"/>
                  <a:gd name="T25" fmla="*/ 20 h 562"/>
                  <a:gd name="T26" fmla="*/ 210 w 1015"/>
                  <a:gd name="T27" fmla="*/ 145 h 562"/>
                  <a:gd name="T28" fmla="*/ 43 w 1015"/>
                  <a:gd name="T29" fmla="*/ 145 h 562"/>
                  <a:gd name="T30" fmla="*/ 0 w 1015"/>
                  <a:gd name="T31" fmla="*/ 186 h 562"/>
                  <a:gd name="T32" fmla="*/ 0 w 1015"/>
                  <a:gd name="T33" fmla="*/ 216 h 562"/>
                  <a:gd name="T34" fmla="*/ 43 w 1015"/>
                  <a:gd name="T35" fmla="*/ 261 h 562"/>
                  <a:gd name="T36" fmla="*/ 186 w 1015"/>
                  <a:gd name="T37" fmla="*/ 261 h 562"/>
                  <a:gd name="T38" fmla="*/ 186 w 1015"/>
                  <a:gd name="T39" fmla="*/ 524 h 562"/>
                  <a:gd name="T40" fmla="*/ 224 w 1015"/>
                  <a:gd name="T41" fmla="*/ 562 h 562"/>
                  <a:gd name="T42" fmla="*/ 263 w 1015"/>
                  <a:gd name="T43" fmla="*/ 562 h 562"/>
                  <a:gd name="T44" fmla="*/ 301 w 1015"/>
                  <a:gd name="T45" fmla="*/ 524 h 562"/>
                  <a:gd name="T46" fmla="*/ 301 w 1015"/>
                  <a:gd name="T47" fmla="*/ 383 h 562"/>
                  <a:gd name="T48" fmla="*/ 700 w 1015"/>
                  <a:gd name="T49" fmla="*/ 383 h 562"/>
                  <a:gd name="T50" fmla="*/ 700 w 1015"/>
                  <a:gd name="T51" fmla="*/ 524 h 562"/>
                  <a:gd name="T52" fmla="*/ 738 w 1015"/>
                  <a:gd name="T53" fmla="*/ 562 h 562"/>
                  <a:gd name="T54" fmla="*/ 301 w 1015"/>
                  <a:gd name="T55" fmla="*/ 345 h 562"/>
                  <a:gd name="T56" fmla="*/ 301 w 1015"/>
                  <a:gd name="T57" fmla="*/ 261 h 562"/>
                  <a:gd name="T58" fmla="*/ 700 w 1015"/>
                  <a:gd name="T59" fmla="*/ 261 h 562"/>
                  <a:gd name="T60" fmla="*/ 700 w 1015"/>
                  <a:gd name="T61" fmla="*/ 345 h 562"/>
                  <a:gd name="T62" fmla="*/ 301 w 1015"/>
                  <a:gd name="T63" fmla="*/ 345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5" h="562">
                    <a:moveTo>
                      <a:pt x="738" y="562"/>
                    </a:moveTo>
                    <a:cubicBezTo>
                      <a:pt x="777" y="562"/>
                      <a:pt x="777" y="562"/>
                      <a:pt x="777" y="562"/>
                    </a:cubicBezTo>
                    <a:cubicBezTo>
                      <a:pt x="798" y="562"/>
                      <a:pt x="815" y="545"/>
                      <a:pt x="815" y="524"/>
                    </a:cubicBezTo>
                    <a:cubicBezTo>
                      <a:pt x="815" y="261"/>
                      <a:pt x="815" y="261"/>
                      <a:pt x="815" y="261"/>
                    </a:cubicBezTo>
                    <a:cubicBezTo>
                      <a:pt x="976" y="261"/>
                      <a:pt x="976" y="261"/>
                      <a:pt x="976" y="261"/>
                    </a:cubicBezTo>
                    <a:cubicBezTo>
                      <a:pt x="999" y="261"/>
                      <a:pt x="1015" y="241"/>
                      <a:pt x="1015" y="216"/>
                    </a:cubicBezTo>
                    <a:cubicBezTo>
                      <a:pt x="1015" y="186"/>
                      <a:pt x="1015" y="186"/>
                      <a:pt x="1015" y="186"/>
                    </a:cubicBezTo>
                    <a:cubicBezTo>
                      <a:pt x="1015" y="162"/>
                      <a:pt x="999" y="145"/>
                      <a:pt x="976" y="145"/>
                    </a:cubicBezTo>
                    <a:cubicBezTo>
                      <a:pt x="839" y="145"/>
                      <a:pt x="839" y="145"/>
                      <a:pt x="839" y="145"/>
                    </a:cubicBezTo>
                    <a:cubicBezTo>
                      <a:pt x="825" y="63"/>
                      <a:pt x="755" y="0"/>
                      <a:pt x="669" y="0"/>
                    </a:cubicBezTo>
                    <a:cubicBezTo>
                      <a:pt x="583" y="0"/>
                      <a:pt x="513" y="63"/>
                      <a:pt x="499" y="145"/>
                    </a:cubicBezTo>
                    <a:cubicBezTo>
                      <a:pt x="477" y="145"/>
                      <a:pt x="477" y="145"/>
                      <a:pt x="477" y="145"/>
                    </a:cubicBezTo>
                    <a:cubicBezTo>
                      <a:pt x="473" y="75"/>
                      <a:pt x="415" y="20"/>
                      <a:pt x="344" y="20"/>
                    </a:cubicBezTo>
                    <a:cubicBezTo>
                      <a:pt x="273" y="20"/>
                      <a:pt x="215" y="75"/>
                      <a:pt x="210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20" y="145"/>
                      <a:pt x="0" y="162"/>
                      <a:pt x="0" y="186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1"/>
                      <a:pt x="20" y="261"/>
                      <a:pt x="43" y="261"/>
                    </a:cubicBezTo>
                    <a:cubicBezTo>
                      <a:pt x="186" y="261"/>
                      <a:pt x="186" y="261"/>
                      <a:pt x="186" y="261"/>
                    </a:cubicBezTo>
                    <a:cubicBezTo>
                      <a:pt x="186" y="524"/>
                      <a:pt x="186" y="524"/>
                      <a:pt x="186" y="524"/>
                    </a:cubicBezTo>
                    <a:cubicBezTo>
                      <a:pt x="186" y="545"/>
                      <a:pt x="203" y="562"/>
                      <a:pt x="224" y="562"/>
                    </a:cubicBezTo>
                    <a:cubicBezTo>
                      <a:pt x="263" y="562"/>
                      <a:pt x="263" y="562"/>
                      <a:pt x="263" y="562"/>
                    </a:cubicBezTo>
                    <a:cubicBezTo>
                      <a:pt x="284" y="562"/>
                      <a:pt x="301" y="545"/>
                      <a:pt x="301" y="524"/>
                    </a:cubicBezTo>
                    <a:cubicBezTo>
                      <a:pt x="301" y="383"/>
                      <a:pt x="301" y="383"/>
                      <a:pt x="301" y="383"/>
                    </a:cubicBezTo>
                    <a:cubicBezTo>
                      <a:pt x="700" y="383"/>
                      <a:pt x="700" y="383"/>
                      <a:pt x="700" y="383"/>
                    </a:cubicBezTo>
                    <a:cubicBezTo>
                      <a:pt x="700" y="524"/>
                      <a:pt x="700" y="524"/>
                      <a:pt x="700" y="524"/>
                    </a:cubicBezTo>
                    <a:cubicBezTo>
                      <a:pt x="700" y="545"/>
                      <a:pt x="717" y="562"/>
                      <a:pt x="738" y="562"/>
                    </a:cubicBezTo>
                    <a:close/>
                    <a:moveTo>
                      <a:pt x="301" y="345"/>
                    </a:moveTo>
                    <a:cubicBezTo>
                      <a:pt x="301" y="261"/>
                      <a:pt x="301" y="261"/>
                      <a:pt x="301" y="261"/>
                    </a:cubicBezTo>
                    <a:cubicBezTo>
                      <a:pt x="700" y="261"/>
                      <a:pt x="700" y="261"/>
                      <a:pt x="700" y="261"/>
                    </a:cubicBezTo>
                    <a:cubicBezTo>
                      <a:pt x="700" y="345"/>
                      <a:pt x="700" y="345"/>
                      <a:pt x="700" y="345"/>
                    </a:cubicBezTo>
                    <a:cubicBezTo>
                      <a:pt x="301" y="345"/>
                      <a:pt x="301" y="345"/>
                      <a:pt x="301" y="3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122"/>
              <p:cNvSpPr>
                <a:spLocks/>
              </p:cNvSpPr>
              <p:nvPr/>
            </p:nvSpPr>
            <p:spPr bwMode="auto">
              <a:xfrm>
                <a:off x="17038637" y="-1849438"/>
                <a:ext cx="1370013" cy="1652588"/>
              </a:xfrm>
              <a:custGeom>
                <a:avLst/>
                <a:gdLst>
                  <a:gd name="T0" fmla="*/ 323 w 323"/>
                  <a:gd name="T1" fmla="*/ 350 h 389"/>
                  <a:gd name="T2" fmla="*/ 285 w 323"/>
                  <a:gd name="T3" fmla="*/ 312 h 389"/>
                  <a:gd name="T4" fmla="*/ 115 w 323"/>
                  <a:gd name="T5" fmla="*/ 312 h 389"/>
                  <a:gd name="T6" fmla="*/ 78 w 323"/>
                  <a:gd name="T7" fmla="*/ 36 h 389"/>
                  <a:gd name="T8" fmla="*/ 35 w 323"/>
                  <a:gd name="T9" fmla="*/ 3 h 389"/>
                  <a:gd name="T10" fmla="*/ 2 w 323"/>
                  <a:gd name="T11" fmla="*/ 46 h 389"/>
                  <a:gd name="T12" fmla="*/ 44 w 323"/>
                  <a:gd name="T13" fmla="*/ 355 h 389"/>
                  <a:gd name="T14" fmla="*/ 81 w 323"/>
                  <a:gd name="T15" fmla="*/ 389 h 389"/>
                  <a:gd name="T16" fmla="*/ 285 w 323"/>
                  <a:gd name="T17" fmla="*/ 389 h 389"/>
                  <a:gd name="T18" fmla="*/ 323 w 323"/>
                  <a:gd name="T19" fmla="*/ 350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3" h="389">
                    <a:moveTo>
                      <a:pt x="323" y="350"/>
                    </a:moveTo>
                    <a:cubicBezTo>
                      <a:pt x="323" y="329"/>
                      <a:pt x="306" y="312"/>
                      <a:pt x="285" y="312"/>
                    </a:cubicBezTo>
                    <a:cubicBezTo>
                      <a:pt x="115" y="312"/>
                      <a:pt x="115" y="312"/>
                      <a:pt x="115" y="312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5" y="15"/>
                      <a:pt x="56" y="0"/>
                      <a:pt x="35" y="3"/>
                    </a:cubicBezTo>
                    <a:cubicBezTo>
                      <a:pt x="14" y="6"/>
                      <a:pt x="0" y="25"/>
                      <a:pt x="2" y="46"/>
                    </a:cubicBezTo>
                    <a:cubicBezTo>
                      <a:pt x="44" y="355"/>
                      <a:pt x="44" y="355"/>
                      <a:pt x="44" y="355"/>
                    </a:cubicBezTo>
                    <a:cubicBezTo>
                      <a:pt x="46" y="374"/>
                      <a:pt x="62" y="389"/>
                      <a:pt x="81" y="389"/>
                    </a:cubicBezTo>
                    <a:cubicBezTo>
                      <a:pt x="285" y="389"/>
                      <a:pt x="285" y="389"/>
                      <a:pt x="285" y="389"/>
                    </a:cubicBezTo>
                    <a:cubicBezTo>
                      <a:pt x="306" y="389"/>
                      <a:pt x="323" y="371"/>
                      <a:pt x="323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123"/>
              <p:cNvSpPr>
                <a:spLocks/>
              </p:cNvSpPr>
              <p:nvPr/>
            </p:nvSpPr>
            <p:spPr bwMode="auto">
              <a:xfrm>
                <a:off x="24653875" y="-1849438"/>
                <a:ext cx="1371600" cy="1652588"/>
              </a:xfrm>
              <a:custGeom>
                <a:avLst/>
                <a:gdLst>
                  <a:gd name="T0" fmla="*/ 38 w 323"/>
                  <a:gd name="T1" fmla="*/ 389 h 389"/>
                  <a:gd name="T2" fmla="*/ 241 w 323"/>
                  <a:gd name="T3" fmla="*/ 389 h 389"/>
                  <a:gd name="T4" fmla="*/ 279 w 323"/>
                  <a:gd name="T5" fmla="*/ 355 h 389"/>
                  <a:gd name="T6" fmla="*/ 321 w 323"/>
                  <a:gd name="T7" fmla="*/ 46 h 389"/>
                  <a:gd name="T8" fmla="*/ 288 w 323"/>
                  <a:gd name="T9" fmla="*/ 3 h 389"/>
                  <a:gd name="T10" fmla="*/ 245 w 323"/>
                  <a:gd name="T11" fmla="*/ 36 h 389"/>
                  <a:gd name="T12" fmla="*/ 208 w 323"/>
                  <a:gd name="T13" fmla="*/ 312 h 389"/>
                  <a:gd name="T14" fmla="*/ 38 w 323"/>
                  <a:gd name="T15" fmla="*/ 312 h 389"/>
                  <a:gd name="T16" fmla="*/ 0 w 323"/>
                  <a:gd name="T17" fmla="*/ 350 h 389"/>
                  <a:gd name="T18" fmla="*/ 38 w 323"/>
                  <a:gd name="T19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3" h="389">
                    <a:moveTo>
                      <a:pt x="38" y="389"/>
                    </a:moveTo>
                    <a:cubicBezTo>
                      <a:pt x="241" y="389"/>
                      <a:pt x="241" y="389"/>
                      <a:pt x="241" y="389"/>
                    </a:cubicBezTo>
                    <a:cubicBezTo>
                      <a:pt x="261" y="389"/>
                      <a:pt x="277" y="374"/>
                      <a:pt x="279" y="355"/>
                    </a:cubicBezTo>
                    <a:cubicBezTo>
                      <a:pt x="321" y="46"/>
                      <a:pt x="321" y="46"/>
                      <a:pt x="321" y="46"/>
                    </a:cubicBezTo>
                    <a:cubicBezTo>
                      <a:pt x="323" y="25"/>
                      <a:pt x="309" y="6"/>
                      <a:pt x="288" y="3"/>
                    </a:cubicBezTo>
                    <a:cubicBezTo>
                      <a:pt x="267" y="0"/>
                      <a:pt x="248" y="15"/>
                      <a:pt x="245" y="3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38" y="312"/>
                      <a:pt x="38" y="312"/>
                      <a:pt x="38" y="312"/>
                    </a:cubicBezTo>
                    <a:cubicBezTo>
                      <a:pt x="17" y="312"/>
                      <a:pt x="0" y="329"/>
                      <a:pt x="0" y="350"/>
                    </a:cubicBezTo>
                    <a:cubicBezTo>
                      <a:pt x="0" y="371"/>
                      <a:pt x="17" y="389"/>
                      <a:pt x="38" y="3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124"/>
              <p:cNvSpPr>
                <a:spLocks/>
              </p:cNvSpPr>
              <p:nvPr/>
            </p:nvSpPr>
            <p:spPr bwMode="auto">
              <a:xfrm>
                <a:off x="17830800" y="-2219325"/>
                <a:ext cx="1947863" cy="2714625"/>
              </a:xfrm>
              <a:custGeom>
                <a:avLst/>
                <a:gdLst>
                  <a:gd name="T0" fmla="*/ 218 w 459"/>
                  <a:gd name="T1" fmla="*/ 592 h 639"/>
                  <a:gd name="T2" fmla="*/ 266 w 459"/>
                  <a:gd name="T3" fmla="*/ 639 h 639"/>
                  <a:gd name="T4" fmla="*/ 314 w 459"/>
                  <a:gd name="T5" fmla="*/ 592 h 639"/>
                  <a:gd name="T6" fmla="*/ 314 w 459"/>
                  <a:gd name="T7" fmla="*/ 422 h 639"/>
                  <a:gd name="T8" fmla="*/ 293 w 459"/>
                  <a:gd name="T9" fmla="*/ 382 h 639"/>
                  <a:gd name="T10" fmla="*/ 243 w 459"/>
                  <a:gd name="T11" fmla="*/ 348 h 639"/>
                  <a:gd name="T12" fmla="*/ 245 w 459"/>
                  <a:gd name="T13" fmla="*/ 338 h 639"/>
                  <a:gd name="T14" fmla="*/ 245 w 459"/>
                  <a:gd name="T15" fmla="*/ 164 h 639"/>
                  <a:gd name="T16" fmla="*/ 268 w 459"/>
                  <a:gd name="T17" fmla="*/ 192 h 639"/>
                  <a:gd name="T18" fmla="*/ 305 w 459"/>
                  <a:gd name="T19" fmla="*/ 209 h 639"/>
                  <a:gd name="T20" fmla="*/ 411 w 459"/>
                  <a:gd name="T21" fmla="*/ 209 h 639"/>
                  <a:gd name="T22" fmla="*/ 459 w 459"/>
                  <a:gd name="T23" fmla="*/ 161 h 639"/>
                  <a:gd name="T24" fmla="*/ 411 w 459"/>
                  <a:gd name="T25" fmla="*/ 113 h 639"/>
                  <a:gd name="T26" fmla="*/ 327 w 459"/>
                  <a:gd name="T27" fmla="*/ 113 h 639"/>
                  <a:gd name="T28" fmla="*/ 248 w 459"/>
                  <a:gd name="T29" fmla="*/ 19 h 639"/>
                  <a:gd name="T30" fmla="*/ 209 w 459"/>
                  <a:gd name="T31" fmla="*/ 1 h 639"/>
                  <a:gd name="T32" fmla="*/ 206 w 459"/>
                  <a:gd name="T33" fmla="*/ 1 h 639"/>
                  <a:gd name="T34" fmla="*/ 69 w 459"/>
                  <a:gd name="T35" fmla="*/ 1 h 639"/>
                  <a:gd name="T36" fmla="*/ 31 w 459"/>
                  <a:gd name="T37" fmla="*/ 39 h 639"/>
                  <a:gd name="T38" fmla="*/ 0 w 459"/>
                  <a:gd name="T39" fmla="*/ 338 h 639"/>
                  <a:gd name="T40" fmla="*/ 38 w 459"/>
                  <a:gd name="T41" fmla="*/ 376 h 639"/>
                  <a:gd name="T42" fmla="*/ 117 w 459"/>
                  <a:gd name="T43" fmla="*/ 376 h 639"/>
                  <a:gd name="T44" fmla="*/ 218 w 459"/>
                  <a:gd name="T45" fmla="*/ 447 h 639"/>
                  <a:gd name="T46" fmla="*/ 218 w 459"/>
                  <a:gd name="T47" fmla="*/ 592 h 639"/>
                  <a:gd name="T48" fmla="*/ 218 w 459"/>
                  <a:gd name="T49" fmla="*/ 59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9" h="639">
                    <a:moveTo>
                      <a:pt x="218" y="592"/>
                    </a:moveTo>
                    <a:cubicBezTo>
                      <a:pt x="218" y="618"/>
                      <a:pt x="240" y="639"/>
                      <a:pt x="266" y="639"/>
                    </a:cubicBezTo>
                    <a:cubicBezTo>
                      <a:pt x="293" y="639"/>
                      <a:pt x="314" y="618"/>
                      <a:pt x="314" y="592"/>
                    </a:cubicBezTo>
                    <a:cubicBezTo>
                      <a:pt x="314" y="422"/>
                      <a:pt x="314" y="422"/>
                      <a:pt x="314" y="422"/>
                    </a:cubicBezTo>
                    <a:cubicBezTo>
                      <a:pt x="314" y="406"/>
                      <a:pt x="306" y="391"/>
                      <a:pt x="293" y="382"/>
                    </a:cubicBezTo>
                    <a:cubicBezTo>
                      <a:pt x="243" y="348"/>
                      <a:pt x="243" y="348"/>
                      <a:pt x="243" y="348"/>
                    </a:cubicBezTo>
                    <a:cubicBezTo>
                      <a:pt x="244" y="345"/>
                      <a:pt x="245" y="341"/>
                      <a:pt x="245" y="338"/>
                    </a:cubicBezTo>
                    <a:cubicBezTo>
                      <a:pt x="245" y="164"/>
                      <a:pt x="245" y="164"/>
                      <a:pt x="245" y="164"/>
                    </a:cubicBezTo>
                    <a:cubicBezTo>
                      <a:pt x="268" y="192"/>
                      <a:pt x="268" y="192"/>
                      <a:pt x="268" y="192"/>
                    </a:cubicBezTo>
                    <a:cubicBezTo>
                      <a:pt x="277" y="203"/>
                      <a:pt x="290" y="209"/>
                      <a:pt x="305" y="209"/>
                    </a:cubicBezTo>
                    <a:cubicBezTo>
                      <a:pt x="411" y="209"/>
                      <a:pt x="411" y="209"/>
                      <a:pt x="411" y="209"/>
                    </a:cubicBezTo>
                    <a:cubicBezTo>
                      <a:pt x="437" y="209"/>
                      <a:pt x="459" y="188"/>
                      <a:pt x="459" y="161"/>
                    </a:cubicBezTo>
                    <a:cubicBezTo>
                      <a:pt x="459" y="135"/>
                      <a:pt x="437" y="113"/>
                      <a:pt x="411" y="113"/>
                    </a:cubicBezTo>
                    <a:cubicBezTo>
                      <a:pt x="327" y="113"/>
                      <a:pt x="327" y="113"/>
                      <a:pt x="327" y="113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238" y="6"/>
                      <a:pt x="223" y="0"/>
                      <a:pt x="209" y="1"/>
                    </a:cubicBezTo>
                    <a:cubicBezTo>
                      <a:pt x="208" y="1"/>
                      <a:pt x="207" y="1"/>
                      <a:pt x="206" y="1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8" y="1"/>
                      <a:pt x="31" y="18"/>
                      <a:pt x="31" y="39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59"/>
                      <a:pt x="17" y="376"/>
                      <a:pt x="38" y="376"/>
                    </a:cubicBezTo>
                    <a:cubicBezTo>
                      <a:pt x="117" y="376"/>
                      <a:pt x="117" y="376"/>
                      <a:pt x="117" y="376"/>
                    </a:cubicBezTo>
                    <a:cubicBezTo>
                      <a:pt x="218" y="447"/>
                      <a:pt x="218" y="447"/>
                      <a:pt x="218" y="447"/>
                    </a:cubicBezTo>
                    <a:cubicBezTo>
                      <a:pt x="218" y="592"/>
                      <a:pt x="218" y="592"/>
                      <a:pt x="218" y="592"/>
                    </a:cubicBezTo>
                    <a:cubicBezTo>
                      <a:pt x="218" y="592"/>
                      <a:pt x="218" y="592"/>
                      <a:pt x="218" y="5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125"/>
              <p:cNvSpPr>
                <a:spLocks/>
              </p:cNvSpPr>
              <p:nvPr/>
            </p:nvSpPr>
            <p:spPr bwMode="auto">
              <a:xfrm>
                <a:off x="23020338" y="-2214563"/>
                <a:ext cx="2355850" cy="2709863"/>
              </a:xfrm>
              <a:custGeom>
                <a:avLst/>
                <a:gdLst>
                  <a:gd name="T0" fmla="*/ 201 w 555"/>
                  <a:gd name="T1" fmla="*/ 421 h 638"/>
                  <a:gd name="T2" fmla="*/ 201 w 555"/>
                  <a:gd name="T3" fmla="*/ 590 h 638"/>
                  <a:gd name="T4" fmla="*/ 249 w 555"/>
                  <a:gd name="T5" fmla="*/ 638 h 638"/>
                  <a:gd name="T6" fmla="*/ 296 w 555"/>
                  <a:gd name="T7" fmla="*/ 590 h 638"/>
                  <a:gd name="T8" fmla="*/ 296 w 555"/>
                  <a:gd name="T9" fmla="*/ 446 h 638"/>
                  <a:gd name="T10" fmla="*/ 389 w 555"/>
                  <a:gd name="T11" fmla="*/ 375 h 638"/>
                  <a:gd name="T12" fmla="*/ 513 w 555"/>
                  <a:gd name="T13" fmla="*/ 375 h 638"/>
                  <a:gd name="T14" fmla="*/ 547 w 555"/>
                  <a:gd name="T15" fmla="*/ 326 h 638"/>
                  <a:gd name="T16" fmla="*/ 428 w 555"/>
                  <a:gd name="T17" fmla="*/ 38 h 638"/>
                  <a:gd name="T18" fmla="*/ 390 w 555"/>
                  <a:gd name="T19" fmla="*/ 0 h 638"/>
                  <a:gd name="T20" fmla="*/ 245 w 555"/>
                  <a:gd name="T21" fmla="*/ 0 h 638"/>
                  <a:gd name="T22" fmla="*/ 220 w 555"/>
                  <a:gd name="T23" fmla="*/ 9 h 638"/>
                  <a:gd name="T24" fmla="*/ 211 w 555"/>
                  <a:gd name="T25" fmla="*/ 17 h 638"/>
                  <a:gd name="T26" fmla="*/ 132 w 555"/>
                  <a:gd name="T27" fmla="*/ 112 h 638"/>
                  <a:gd name="T28" fmla="*/ 48 w 555"/>
                  <a:gd name="T29" fmla="*/ 112 h 638"/>
                  <a:gd name="T30" fmla="*/ 0 w 555"/>
                  <a:gd name="T31" fmla="*/ 160 h 638"/>
                  <a:gd name="T32" fmla="*/ 48 w 555"/>
                  <a:gd name="T33" fmla="*/ 208 h 638"/>
                  <a:gd name="T34" fmla="*/ 155 w 555"/>
                  <a:gd name="T35" fmla="*/ 208 h 638"/>
                  <a:gd name="T36" fmla="*/ 192 w 555"/>
                  <a:gd name="T37" fmla="*/ 190 h 638"/>
                  <a:gd name="T38" fmla="*/ 208 w 555"/>
                  <a:gd name="T39" fmla="*/ 171 h 638"/>
                  <a:gd name="T40" fmla="*/ 132 w 555"/>
                  <a:gd name="T41" fmla="*/ 330 h 638"/>
                  <a:gd name="T42" fmla="*/ 148 w 555"/>
                  <a:gd name="T43" fmla="*/ 375 h 638"/>
                  <a:gd name="T44" fmla="*/ 229 w 555"/>
                  <a:gd name="T45" fmla="*/ 375 h 638"/>
                  <a:gd name="T46" fmla="*/ 221 w 555"/>
                  <a:gd name="T47" fmla="*/ 381 h 638"/>
                  <a:gd name="T48" fmla="*/ 201 w 555"/>
                  <a:gd name="T49" fmla="*/ 421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5" h="638">
                    <a:moveTo>
                      <a:pt x="201" y="421"/>
                    </a:moveTo>
                    <a:cubicBezTo>
                      <a:pt x="201" y="590"/>
                      <a:pt x="201" y="590"/>
                      <a:pt x="201" y="590"/>
                    </a:cubicBezTo>
                    <a:cubicBezTo>
                      <a:pt x="201" y="617"/>
                      <a:pt x="222" y="638"/>
                      <a:pt x="249" y="638"/>
                    </a:cubicBezTo>
                    <a:cubicBezTo>
                      <a:pt x="275" y="638"/>
                      <a:pt x="296" y="617"/>
                      <a:pt x="296" y="590"/>
                    </a:cubicBezTo>
                    <a:cubicBezTo>
                      <a:pt x="296" y="446"/>
                      <a:pt x="296" y="446"/>
                      <a:pt x="296" y="446"/>
                    </a:cubicBezTo>
                    <a:cubicBezTo>
                      <a:pt x="389" y="375"/>
                      <a:pt x="389" y="375"/>
                      <a:pt x="389" y="375"/>
                    </a:cubicBezTo>
                    <a:cubicBezTo>
                      <a:pt x="513" y="375"/>
                      <a:pt x="513" y="375"/>
                      <a:pt x="513" y="375"/>
                    </a:cubicBezTo>
                    <a:cubicBezTo>
                      <a:pt x="545" y="375"/>
                      <a:pt x="555" y="346"/>
                      <a:pt x="547" y="326"/>
                    </a:cubicBezTo>
                    <a:cubicBezTo>
                      <a:pt x="428" y="38"/>
                      <a:pt x="428" y="38"/>
                      <a:pt x="428" y="38"/>
                    </a:cubicBezTo>
                    <a:cubicBezTo>
                      <a:pt x="420" y="14"/>
                      <a:pt x="405" y="0"/>
                      <a:pt x="39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5" y="0"/>
                      <a:pt x="227" y="3"/>
                      <a:pt x="220" y="9"/>
                    </a:cubicBezTo>
                    <a:cubicBezTo>
                      <a:pt x="217" y="11"/>
                      <a:pt x="214" y="14"/>
                      <a:pt x="211" y="17"/>
                    </a:cubicBezTo>
                    <a:cubicBezTo>
                      <a:pt x="132" y="112"/>
                      <a:pt x="132" y="112"/>
                      <a:pt x="132" y="112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22" y="112"/>
                      <a:pt x="0" y="134"/>
                      <a:pt x="0" y="160"/>
                    </a:cubicBezTo>
                    <a:cubicBezTo>
                      <a:pt x="0" y="186"/>
                      <a:pt x="22" y="208"/>
                      <a:pt x="48" y="208"/>
                    </a:cubicBezTo>
                    <a:cubicBezTo>
                      <a:pt x="155" y="208"/>
                      <a:pt x="155" y="208"/>
                      <a:pt x="155" y="208"/>
                    </a:cubicBezTo>
                    <a:cubicBezTo>
                      <a:pt x="169" y="208"/>
                      <a:pt x="182" y="201"/>
                      <a:pt x="192" y="190"/>
                    </a:cubicBezTo>
                    <a:cubicBezTo>
                      <a:pt x="208" y="171"/>
                      <a:pt x="208" y="171"/>
                      <a:pt x="208" y="171"/>
                    </a:cubicBezTo>
                    <a:cubicBezTo>
                      <a:pt x="132" y="330"/>
                      <a:pt x="132" y="330"/>
                      <a:pt x="132" y="330"/>
                    </a:cubicBezTo>
                    <a:cubicBezTo>
                      <a:pt x="113" y="357"/>
                      <a:pt x="130" y="375"/>
                      <a:pt x="148" y="375"/>
                    </a:cubicBezTo>
                    <a:cubicBezTo>
                      <a:pt x="229" y="375"/>
                      <a:pt x="229" y="375"/>
                      <a:pt x="229" y="375"/>
                    </a:cubicBezTo>
                    <a:cubicBezTo>
                      <a:pt x="221" y="381"/>
                      <a:pt x="221" y="381"/>
                      <a:pt x="221" y="381"/>
                    </a:cubicBezTo>
                    <a:cubicBezTo>
                      <a:pt x="208" y="390"/>
                      <a:pt x="201" y="405"/>
                      <a:pt x="201" y="4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Oval 126"/>
              <p:cNvSpPr>
                <a:spLocks noChangeArrowheads="1"/>
              </p:cNvSpPr>
              <p:nvPr/>
            </p:nvSpPr>
            <p:spPr bwMode="auto">
              <a:xfrm>
                <a:off x="20339050" y="-2498725"/>
                <a:ext cx="649288" cy="6492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Oval 127"/>
              <p:cNvSpPr>
                <a:spLocks noChangeArrowheads="1"/>
              </p:cNvSpPr>
              <p:nvPr/>
            </p:nvSpPr>
            <p:spPr bwMode="auto">
              <a:xfrm>
                <a:off x="21556663" y="-2901950"/>
                <a:ext cx="920750" cy="917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9" name="Group 278"/>
            <p:cNvGrpSpPr/>
            <p:nvPr/>
          </p:nvGrpSpPr>
          <p:grpSpPr>
            <a:xfrm>
              <a:off x="6341323" y="1199907"/>
              <a:ext cx="409997" cy="409563"/>
              <a:chOff x="4464050" y="2238376"/>
              <a:chExt cx="1501776" cy="1500187"/>
            </a:xfrm>
            <a:solidFill>
              <a:sysClr val="window" lastClr="FFFFFF"/>
            </a:solidFill>
          </p:grpSpPr>
          <p:sp>
            <p:nvSpPr>
              <p:cNvPr id="280" name="Freeform 135"/>
              <p:cNvSpPr>
                <a:spLocks noEditPoints="1"/>
              </p:cNvSpPr>
              <p:nvPr/>
            </p:nvSpPr>
            <p:spPr bwMode="auto">
              <a:xfrm>
                <a:off x="5278438" y="2238376"/>
                <a:ext cx="687388" cy="673100"/>
              </a:xfrm>
              <a:custGeom>
                <a:avLst/>
                <a:gdLst>
                  <a:gd name="T0" fmla="*/ 0 w 433"/>
                  <a:gd name="T1" fmla="*/ 0 h 424"/>
                  <a:gd name="T2" fmla="*/ 0 w 433"/>
                  <a:gd name="T3" fmla="*/ 424 h 424"/>
                  <a:gd name="T4" fmla="*/ 433 w 433"/>
                  <a:gd name="T5" fmla="*/ 424 h 424"/>
                  <a:gd name="T6" fmla="*/ 433 w 433"/>
                  <a:gd name="T7" fmla="*/ 0 h 424"/>
                  <a:gd name="T8" fmla="*/ 0 w 433"/>
                  <a:gd name="T9" fmla="*/ 0 h 424"/>
                  <a:gd name="T10" fmla="*/ 380 w 433"/>
                  <a:gd name="T11" fmla="*/ 265 h 424"/>
                  <a:gd name="T12" fmla="*/ 265 w 433"/>
                  <a:gd name="T13" fmla="*/ 265 h 424"/>
                  <a:gd name="T14" fmla="*/ 265 w 433"/>
                  <a:gd name="T15" fmla="*/ 380 h 424"/>
                  <a:gd name="T16" fmla="*/ 159 w 433"/>
                  <a:gd name="T17" fmla="*/ 380 h 424"/>
                  <a:gd name="T18" fmla="*/ 159 w 433"/>
                  <a:gd name="T19" fmla="*/ 265 h 424"/>
                  <a:gd name="T20" fmla="*/ 44 w 433"/>
                  <a:gd name="T21" fmla="*/ 265 h 424"/>
                  <a:gd name="T22" fmla="*/ 44 w 433"/>
                  <a:gd name="T23" fmla="*/ 159 h 424"/>
                  <a:gd name="T24" fmla="*/ 159 w 433"/>
                  <a:gd name="T25" fmla="*/ 159 h 424"/>
                  <a:gd name="T26" fmla="*/ 159 w 433"/>
                  <a:gd name="T27" fmla="*/ 44 h 424"/>
                  <a:gd name="T28" fmla="*/ 265 w 433"/>
                  <a:gd name="T29" fmla="*/ 44 h 424"/>
                  <a:gd name="T30" fmla="*/ 265 w 433"/>
                  <a:gd name="T31" fmla="*/ 159 h 424"/>
                  <a:gd name="T32" fmla="*/ 380 w 433"/>
                  <a:gd name="T33" fmla="*/ 159 h 424"/>
                  <a:gd name="T34" fmla="*/ 380 w 433"/>
                  <a:gd name="T35" fmla="*/ 265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3" h="424">
                    <a:moveTo>
                      <a:pt x="0" y="0"/>
                    </a:moveTo>
                    <a:lnTo>
                      <a:pt x="0" y="424"/>
                    </a:lnTo>
                    <a:lnTo>
                      <a:pt x="433" y="424"/>
                    </a:lnTo>
                    <a:lnTo>
                      <a:pt x="433" y="0"/>
                    </a:lnTo>
                    <a:lnTo>
                      <a:pt x="0" y="0"/>
                    </a:lnTo>
                    <a:close/>
                    <a:moveTo>
                      <a:pt x="380" y="265"/>
                    </a:moveTo>
                    <a:lnTo>
                      <a:pt x="265" y="265"/>
                    </a:lnTo>
                    <a:lnTo>
                      <a:pt x="265" y="380"/>
                    </a:lnTo>
                    <a:lnTo>
                      <a:pt x="159" y="380"/>
                    </a:lnTo>
                    <a:lnTo>
                      <a:pt x="159" y="265"/>
                    </a:lnTo>
                    <a:lnTo>
                      <a:pt x="44" y="265"/>
                    </a:lnTo>
                    <a:lnTo>
                      <a:pt x="44" y="159"/>
                    </a:lnTo>
                    <a:lnTo>
                      <a:pt x="159" y="159"/>
                    </a:lnTo>
                    <a:lnTo>
                      <a:pt x="159" y="44"/>
                    </a:lnTo>
                    <a:lnTo>
                      <a:pt x="265" y="44"/>
                    </a:lnTo>
                    <a:lnTo>
                      <a:pt x="265" y="159"/>
                    </a:lnTo>
                    <a:lnTo>
                      <a:pt x="380" y="159"/>
                    </a:lnTo>
                    <a:lnTo>
                      <a:pt x="380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36"/>
              <p:cNvSpPr>
                <a:spLocks noEditPoints="1"/>
              </p:cNvSpPr>
              <p:nvPr/>
            </p:nvSpPr>
            <p:spPr bwMode="auto">
              <a:xfrm>
                <a:off x="4464050" y="2238376"/>
                <a:ext cx="687388" cy="673100"/>
              </a:xfrm>
              <a:custGeom>
                <a:avLst/>
                <a:gdLst>
                  <a:gd name="T0" fmla="*/ 0 w 433"/>
                  <a:gd name="T1" fmla="*/ 424 h 424"/>
                  <a:gd name="T2" fmla="*/ 433 w 433"/>
                  <a:gd name="T3" fmla="*/ 424 h 424"/>
                  <a:gd name="T4" fmla="*/ 433 w 433"/>
                  <a:gd name="T5" fmla="*/ 0 h 424"/>
                  <a:gd name="T6" fmla="*/ 0 w 433"/>
                  <a:gd name="T7" fmla="*/ 0 h 424"/>
                  <a:gd name="T8" fmla="*/ 0 w 433"/>
                  <a:gd name="T9" fmla="*/ 424 h 424"/>
                  <a:gd name="T10" fmla="*/ 97 w 433"/>
                  <a:gd name="T11" fmla="*/ 168 h 424"/>
                  <a:gd name="T12" fmla="*/ 354 w 433"/>
                  <a:gd name="T13" fmla="*/ 168 h 424"/>
                  <a:gd name="T14" fmla="*/ 354 w 433"/>
                  <a:gd name="T15" fmla="*/ 265 h 424"/>
                  <a:gd name="T16" fmla="*/ 97 w 433"/>
                  <a:gd name="T17" fmla="*/ 265 h 424"/>
                  <a:gd name="T18" fmla="*/ 97 w 433"/>
                  <a:gd name="T19" fmla="*/ 168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424">
                    <a:moveTo>
                      <a:pt x="0" y="424"/>
                    </a:moveTo>
                    <a:lnTo>
                      <a:pt x="433" y="424"/>
                    </a:lnTo>
                    <a:lnTo>
                      <a:pt x="433" y="0"/>
                    </a:lnTo>
                    <a:lnTo>
                      <a:pt x="0" y="0"/>
                    </a:lnTo>
                    <a:lnTo>
                      <a:pt x="0" y="424"/>
                    </a:lnTo>
                    <a:close/>
                    <a:moveTo>
                      <a:pt x="97" y="168"/>
                    </a:moveTo>
                    <a:lnTo>
                      <a:pt x="354" y="168"/>
                    </a:lnTo>
                    <a:lnTo>
                      <a:pt x="354" y="265"/>
                    </a:lnTo>
                    <a:lnTo>
                      <a:pt x="97" y="265"/>
                    </a:lnTo>
                    <a:lnTo>
                      <a:pt x="97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37"/>
              <p:cNvSpPr>
                <a:spLocks noEditPoints="1"/>
              </p:cNvSpPr>
              <p:nvPr/>
            </p:nvSpPr>
            <p:spPr bwMode="auto">
              <a:xfrm>
                <a:off x="5278438" y="3036888"/>
                <a:ext cx="687388" cy="701675"/>
              </a:xfrm>
              <a:custGeom>
                <a:avLst/>
                <a:gdLst>
                  <a:gd name="T0" fmla="*/ 0 w 433"/>
                  <a:gd name="T1" fmla="*/ 442 h 442"/>
                  <a:gd name="T2" fmla="*/ 433 w 433"/>
                  <a:gd name="T3" fmla="*/ 442 h 442"/>
                  <a:gd name="T4" fmla="*/ 433 w 433"/>
                  <a:gd name="T5" fmla="*/ 0 h 442"/>
                  <a:gd name="T6" fmla="*/ 0 w 433"/>
                  <a:gd name="T7" fmla="*/ 0 h 442"/>
                  <a:gd name="T8" fmla="*/ 0 w 433"/>
                  <a:gd name="T9" fmla="*/ 442 h 442"/>
                  <a:gd name="T10" fmla="*/ 79 w 433"/>
                  <a:gd name="T11" fmla="*/ 89 h 442"/>
                  <a:gd name="T12" fmla="*/ 345 w 433"/>
                  <a:gd name="T13" fmla="*/ 89 h 442"/>
                  <a:gd name="T14" fmla="*/ 345 w 433"/>
                  <a:gd name="T15" fmla="*/ 195 h 442"/>
                  <a:gd name="T16" fmla="*/ 79 w 433"/>
                  <a:gd name="T17" fmla="*/ 195 h 442"/>
                  <a:gd name="T18" fmla="*/ 79 w 433"/>
                  <a:gd name="T19" fmla="*/ 89 h 442"/>
                  <a:gd name="T20" fmla="*/ 79 w 433"/>
                  <a:gd name="T21" fmla="*/ 265 h 442"/>
                  <a:gd name="T22" fmla="*/ 345 w 433"/>
                  <a:gd name="T23" fmla="*/ 265 h 442"/>
                  <a:gd name="T24" fmla="*/ 345 w 433"/>
                  <a:gd name="T25" fmla="*/ 363 h 442"/>
                  <a:gd name="T26" fmla="*/ 79 w 433"/>
                  <a:gd name="T27" fmla="*/ 363 h 442"/>
                  <a:gd name="T28" fmla="*/ 79 w 433"/>
                  <a:gd name="T29" fmla="*/ 26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3" h="442">
                    <a:moveTo>
                      <a:pt x="0" y="442"/>
                    </a:moveTo>
                    <a:lnTo>
                      <a:pt x="433" y="442"/>
                    </a:lnTo>
                    <a:lnTo>
                      <a:pt x="433" y="0"/>
                    </a:lnTo>
                    <a:lnTo>
                      <a:pt x="0" y="0"/>
                    </a:lnTo>
                    <a:lnTo>
                      <a:pt x="0" y="442"/>
                    </a:lnTo>
                    <a:close/>
                    <a:moveTo>
                      <a:pt x="79" y="89"/>
                    </a:moveTo>
                    <a:lnTo>
                      <a:pt x="345" y="89"/>
                    </a:lnTo>
                    <a:lnTo>
                      <a:pt x="345" y="195"/>
                    </a:lnTo>
                    <a:lnTo>
                      <a:pt x="79" y="195"/>
                    </a:lnTo>
                    <a:lnTo>
                      <a:pt x="79" y="89"/>
                    </a:lnTo>
                    <a:close/>
                    <a:moveTo>
                      <a:pt x="79" y="265"/>
                    </a:moveTo>
                    <a:lnTo>
                      <a:pt x="345" y="265"/>
                    </a:lnTo>
                    <a:lnTo>
                      <a:pt x="345" y="363"/>
                    </a:lnTo>
                    <a:lnTo>
                      <a:pt x="79" y="363"/>
                    </a:lnTo>
                    <a:lnTo>
                      <a:pt x="79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38"/>
              <p:cNvSpPr>
                <a:spLocks noEditPoints="1"/>
              </p:cNvSpPr>
              <p:nvPr/>
            </p:nvSpPr>
            <p:spPr bwMode="auto">
              <a:xfrm>
                <a:off x="4464050" y="3036888"/>
                <a:ext cx="687388" cy="701675"/>
              </a:xfrm>
              <a:custGeom>
                <a:avLst/>
                <a:gdLst>
                  <a:gd name="T0" fmla="*/ 0 w 49"/>
                  <a:gd name="T1" fmla="*/ 50 h 50"/>
                  <a:gd name="T2" fmla="*/ 49 w 49"/>
                  <a:gd name="T3" fmla="*/ 50 h 50"/>
                  <a:gd name="T4" fmla="*/ 49 w 49"/>
                  <a:gd name="T5" fmla="*/ 0 h 50"/>
                  <a:gd name="T6" fmla="*/ 0 w 49"/>
                  <a:gd name="T7" fmla="*/ 0 h 50"/>
                  <a:gd name="T8" fmla="*/ 0 w 49"/>
                  <a:gd name="T9" fmla="*/ 50 h 50"/>
                  <a:gd name="T10" fmla="*/ 7 w 49"/>
                  <a:gd name="T11" fmla="*/ 14 h 50"/>
                  <a:gd name="T12" fmla="*/ 14 w 49"/>
                  <a:gd name="T13" fmla="*/ 8 h 50"/>
                  <a:gd name="T14" fmla="*/ 24 w 49"/>
                  <a:gd name="T15" fmla="*/ 18 h 50"/>
                  <a:gd name="T16" fmla="*/ 35 w 49"/>
                  <a:gd name="T17" fmla="*/ 8 h 50"/>
                  <a:gd name="T18" fmla="*/ 42 w 49"/>
                  <a:gd name="T19" fmla="*/ 14 h 50"/>
                  <a:gd name="T20" fmla="*/ 31 w 49"/>
                  <a:gd name="T21" fmla="*/ 25 h 50"/>
                  <a:gd name="T22" fmla="*/ 42 w 49"/>
                  <a:gd name="T23" fmla="*/ 36 h 50"/>
                  <a:gd name="T24" fmla="*/ 35 w 49"/>
                  <a:gd name="T25" fmla="*/ 42 h 50"/>
                  <a:gd name="T26" fmla="*/ 24 w 49"/>
                  <a:gd name="T27" fmla="*/ 31 h 50"/>
                  <a:gd name="T28" fmla="*/ 14 w 49"/>
                  <a:gd name="T29" fmla="*/ 42 h 50"/>
                  <a:gd name="T30" fmla="*/ 7 w 49"/>
                  <a:gd name="T31" fmla="*/ 36 h 50"/>
                  <a:gd name="T32" fmla="*/ 18 w 49"/>
                  <a:gd name="T33" fmla="*/ 25 h 50"/>
                  <a:gd name="T34" fmla="*/ 7 w 49"/>
                  <a:gd name="T35" fmla="*/ 1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0">
                    <a:moveTo>
                      <a:pt x="0" y="50"/>
                    </a:move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0"/>
                    </a:lnTo>
                    <a:close/>
                    <a:moveTo>
                      <a:pt x="7" y="14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24" y="18"/>
                      <a:pt x="24" y="18"/>
                    </a:cubicBezTo>
                    <a:cubicBezTo>
                      <a:pt x="25" y="18"/>
                      <a:pt x="35" y="8"/>
                      <a:pt x="35" y="8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31" y="24"/>
                      <a:pt x="31" y="25"/>
                    </a:cubicBezTo>
                    <a:cubicBezTo>
                      <a:pt x="31" y="26"/>
                      <a:pt x="42" y="36"/>
                      <a:pt x="42" y="36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25" y="31"/>
                      <a:pt x="24" y="31"/>
                    </a:cubicBezTo>
                    <a:cubicBezTo>
                      <a:pt x="24" y="31"/>
                      <a:pt x="14" y="42"/>
                      <a:pt x="14" y="42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18" y="26"/>
                      <a:pt x="18" y="25"/>
                    </a:cubicBezTo>
                    <a:cubicBezTo>
                      <a:pt x="18" y="2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4" name="Freeform 142"/>
            <p:cNvSpPr>
              <a:spLocks noEditPoints="1"/>
            </p:cNvSpPr>
            <p:nvPr/>
          </p:nvSpPr>
          <p:spPr bwMode="auto">
            <a:xfrm>
              <a:off x="724438" y="1685925"/>
              <a:ext cx="377765" cy="935420"/>
            </a:xfrm>
            <a:custGeom>
              <a:avLst/>
              <a:gdLst>
                <a:gd name="T0" fmla="*/ 29 w 107"/>
                <a:gd name="T1" fmla="*/ 50 h 270"/>
                <a:gd name="T2" fmla="*/ 8 w 107"/>
                <a:gd name="T3" fmla="*/ 58 h 270"/>
                <a:gd name="T4" fmla="*/ 0 w 107"/>
                <a:gd name="T5" fmla="*/ 78 h 270"/>
                <a:gd name="T6" fmla="*/ 0 w 107"/>
                <a:gd name="T7" fmla="*/ 148 h 270"/>
                <a:gd name="T8" fmla="*/ 3 w 107"/>
                <a:gd name="T9" fmla="*/ 155 h 270"/>
                <a:gd name="T10" fmla="*/ 10 w 107"/>
                <a:gd name="T11" fmla="*/ 158 h 270"/>
                <a:gd name="T12" fmla="*/ 17 w 107"/>
                <a:gd name="T13" fmla="*/ 155 h 270"/>
                <a:gd name="T14" fmla="*/ 19 w 107"/>
                <a:gd name="T15" fmla="*/ 148 h 270"/>
                <a:gd name="T16" fmla="*/ 19 w 107"/>
                <a:gd name="T17" fmla="*/ 86 h 270"/>
                <a:gd name="T18" fmla="*/ 24 w 107"/>
                <a:gd name="T19" fmla="*/ 86 h 270"/>
                <a:gd name="T20" fmla="*/ 24 w 107"/>
                <a:gd name="T21" fmla="*/ 258 h 270"/>
                <a:gd name="T22" fmla="*/ 28 w 107"/>
                <a:gd name="T23" fmla="*/ 267 h 270"/>
                <a:gd name="T24" fmla="*/ 38 w 107"/>
                <a:gd name="T25" fmla="*/ 270 h 270"/>
                <a:gd name="T26" fmla="*/ 47 w 107"/>
                <a:gd name="T27" fmla="*/ 267 h 270"/>
                <a:gd name="T28" fmla="*/ 51 w 107"/>
                <a:gd name="T29" fmla="*/ 258 h 270"/>
                <a:gd name="T30" fmla="*/ 51 w 107"/>
                <a:gd name="T31" fmla="*/ 158 h 270"/>
                <a:gd name="T32" fmla="*/ 56 w 107"/>
                <a:gd name="T33" fmla="*/ 158 h 270"/>
                <a:gd name="T34" fmla="*/ 56 w 107"/>
                <a:gd name="T35" fmla="*/ 258 h 270"/>
                <a:gd name="T36" fmla="*/ 60 w 107"/>
                <a:gd name="T37" fmla="*/ 267 h 270"/>
                <a:gd name="T38" fmla="*/ 70 w 107"/>
                <a:gd name="T39" fmla="*/ 270 h 270"/>
                <a:gd name="T40" fmla="*/ 78 w 107"/>
                <a:gd name="T41" fmla="*/ 267 h 270"/>
                <a:gd name="T42" fmla="*/ 82 w 107"/>
                <a:gd name="T43" fmla="*/ 258 h 270"/>
                <a:gd name="T44" fmla="*/ 82 w 107"/>
                <a:gd name="T45" fmla="*/ 86 h 270"/>
                <a:gd name="T46" fmla="*/ 87 w 107"/>
                <a:gd name="T47" fmla="*/ 86 h 270"/>
                <a:gd name="T48" fmla="*/ 87 w 107"/>
                <a:gd name="T49" fmla="*/ 148 h 270"/>
                <a:gd name="T50" fmla="*/ 90 w 107"/>
                <a:gd name="T51" fmla="*/ 155 h 270"/>
                <a:gd name="T52" fmla="*/ 97 w 107"/>
                <a:gd name="T53" fmla="*/ 158 h 270"/>
                <a:gd name="T54" fmla="*/ 104 w 107"/>
                <a:gd name="T55" fmla="*/ 155 h 270"/>
                <a:gd name="T56" fmla="*/ 107 w 107"/>
                <a:gd name="T57" fmla="*/ 148 h 270"/>
                <a:gd name="T58" fmla="*/ 107 w 107"/>
                <a:gd name="T59" fmla="*/ 78 h 270"/>
                <a:gd name="T60" fmla="*/ 98 w 107"/>
                <a:gd name="T61" fmla="*/ 58 h 270"/>
                <a:gd name="T62" fmla="*/ 78 w 107"/>
                <a:gd name="T63" fmla="*/ 50 h 270"/>
                <a:gd name="T64" fmla="*/ 29 w 107"/>
                <a:gd name="T65" fmla="*/ 50 h 270"/>
                <a:gd name="T66" fmla="*/ 53 w 107"/>
                <a:gd name="T67" fmla="*/ 44 h 270"/>
                <a:gd name="T68" fmla="*/ 69 w 107"/>
                <a:gd name="T69" fmla="*/ 38 h 270"/>
                <a:gd name="T70" fmla="*/ 76 w 107"/>
                <a:gd name="T71" fmla="*/ 22 h 270"/>
                <a:gd name="T72" fmla="*/ 69 w 107"/>
                <a:gd name="T73" fmla="*/ 6 h 270"/>
                <a:gd name="T74" fmla="*/ 53 w 107"/>
                <a:gd name="T75" fmla="*/ 0 h 270"/>
                <a:gd name="T76" fmla="*/ 38 w 107"/>
                <a:gd name="T77" fmla="*/ 6 h 270"/>
                <a:gd name="T78" fmla="*/ 31 w 107"/>
                <a:gd name="T79" fmla="*/ 22 h 270"/>
                <a:gd name="T80" fmla="*/ 38 w 107"/>
                <a:gd name="T81" fmla="*/ 38 h 270"/>
                <a:gd name="T82" fmla="*/ 53 w 107"/>
                <a:gd name="T83" fmla="*/ 4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270">
                  <a:moveTo>
                    <a:pt x="29" y="50"/>
                  </a:moveTo>
                  <a:cubicBezTo>
                    <a:pt x="21" y="50"/>
                    <a:pt x="14" y="53"/>
                    <a:pt x="8" y="58"/>
                  </a:cubicBezTo>
                  <a:cubicBezTo>
                    <a:pt x="3" y="64"/>
                    <a:pt x="0" y="71"/>
                    <a:pt x="0" y="7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1"/>
                    <a:pt x="1" y="153"/>
                    <a:pt x="3" y="155"/>
                  </a:cubicBezTo>
                  <a:cubicBezTo>
                    <a:pt x="5" y="157"/>
                    <a:pt x="7" y="158"/>
                    <a:pt x="10" y="158"/>
                  </a:cubicBezTo>
                  <a:cubicBezTo>
                    <a:pt x="13" y="158"/>
                    <a:pt x="15" y="157"/>
                    <a:pt x="17" y="155"/>
                  </a:cubicBezTo>
                  <a:cubicBezTo>
                    <a:pt x="18" y="153"/>
                    <a:pt x="19" y="151"/>
                    <a:pt x="19" y="14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61"/>
                    <a:pt x="26" y="264"/>
                    <a:pt x="28" y="267"/>
                  </a:cubicBezTo>
                  <a:cubicBezTo>
                    <a:pt x="31" y="269"/>
                    <a:pt x="34" y="270"/>
                    <a:pt x="38" y="270"/>
                  </a:cubicBezTo>
                  <a:cubicBezTo>
                    <a:pt x="41" y="270"/>
                    <a:pt x="44" y="269"/>
                    <a:pt x="47" y="267"/>
                  </a:cubicBezTo>
                  <a:cubicBezTo>
                    <a:pt x="49" y="264"/>
                    <a:pt x="51" y="261"/>
                    <a:pt x="51" y="2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6" y="258"/>
                    <a:pt x="56" y="258"/>
                    <a:pt x="56" y="258"/>
                  </a:cubicBezTo>
                  <a:cubicBezTo>
                    <a:pt x="56" y="261"/>
                    <a:pt x="58" y="264"/>
                    <a:pt x="60" y="267"/>
                  </a:cubicBezTo>
                  <a:cubicBezTo>
                    <a:pt x="62" y="269"/>
                    <a:pt x="66" y="270"/>
                    <a:pt x="70" y="270"/>
                  </a:cubicBezTo>
                  <a:cubicBezTo>
                    <a:pt x="73" y="270"/>
                    <a:pt x="76" y="269"/>
                    <a:pt x="78" y="267"/>
                  </a:cubicBezTo>
                  <a:cubicBezTo>
                    <a:pt x="81" y="264"/>
                    <a:pt x="82" y="261"/>
                    <a:pt x="82" y="258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51"/>
                    <a:pt x="88" y="153"/>
                    <a:pt x="90" y="155"/>
                  </a:cubicBezTo>
                  <a:cubicBezTo>
                    <a:pt x="92" y="157"/>
                    <a:pt x="94" y="158"/>
                    <a:pt x="97" y="158"/>
                  </a:cubicBezTo>
                  <a:cubicBezTo>
                    <a:pt x="100" y="158"/>
                    <a:pt x="102" y="157"/>
                    <a:pt x="104" y="155"/>
                  </a:cubicBezTo>
                  <a:cubicBezTo>
                    <a:pt x="106" y="153"/>
                    <a:pt x="107" y="151"/>
                    <a:pt x="107" y="14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1"/>
                    <a:pt x="104" y="64"/>
                    <a:pt x="98" y="58"/>
                  </a:cubicBezTo>
                  <a:cubicBezTo>
                    <a:pt x="93" y="53"/>
                    <a:pt x="86" y="50"/>
                    <a:pt x="78" y="50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53" y="44"/>
                  </a:moveTo>
                  <a:cubicBezTo>
                    <a:pt x="59" y="44"/>
                    <a:pt x="65" y="42"/>
                    <a:pt x="69" y="38"/>
                  </a:cubicBezTo>
                  <a:cubicBezTo>
                    <a:pt x="73" y="34"/>
                    <a:pt x="76" y="28"/>
                    <a:pt x="76" y="22"/>
                  </a:cubicBezTo>
                  <a:cubicBezTo>
                    <a:pt x="76" y="16"/>
                    <a:pt x="73" y="11"/>
                    <a:pt x="69" y="6"/>
                  </a:cubicBezTo>
                  <a:cubicBezTo>
                    <a:pt x="65" y="2"/>
                    <a:pt x="59" y="0"/>
                    <a:pt x="53" y="0"/>
                  </a:cubicBezTo>
                  <a:cubicBezTo>
                    <a:pt x="47" y="0"/>
                    <a:pt x="42" y="2"/>
                    <a:pt x="38" y="6"/>
                  </a:cubicBezTo>
                  <a:cubicBezTo>
                    <a:pt x="33" y="11"/>
                    <a:pt x="31" y="16"/>
                    <a:pt x="31" y="22"/>
                  </a:cubicBezTo>
                  <a:cubicBezTo>
                    <a:pt x="31" y="28"/>
                    <a:pt x="33" y="34"/>
                    <a:pt x="38" y="38"/>
                  </a:cubicBezTo>
                  <a:cubicBezTo>
                    <a:pt x="42" y="42"/>
                    <a:pt x="47" y="44"/>
                    <a:pt x="53" y="44"/>
                  </a:cubicBezTo>
                  <a:close/>
                </a:path>
              </a:pathLst>
            </a:custGeom>
            <a:solidFill>
              <a:srgbClr val="010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4052312" y="1691640"/>
              <a:ext cx="311583" cy="393633"/>
              <a:chOff x="4052312" y="1671884"/>
              <a:chExt cx="363411" cy="459109"/>
            </a:xfrm>
          </p:grpSpPr>
          <p:sp>
            <p:nvSpPr>
              <p:cNvPr id="286" name="Oval 285"/>
              <p:cNvSpPr/>
              <p:nvPr/>
            </p:nvSpPr>
            <p:spPr>
              <a:xfrm rot="3240280">
                <a:off x="4220812" y="1629144"/>
                <a:ext cx="152171" cy="23765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7" name="Oval 286"/>
              <p:cNvSpPr/>
              <p:nvPr/>
            </p:nvSpPr>
            <p:spPr>
              <a:xfrm rot="3300280">
                <a:off x="4091722" y="1797359"/>
                <a:ext cx="89438" cy="139679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8" name="Oval 287"/>
              <p:cNvSpPr/>
              <p:nvPr/>
            </p:nvSpPr>
            <p:spPr>
              <a:xfrm rot="3240280">
                <a:off x="4206523" y="1848219"/>
                <a:ext cx="152171" cy="237651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9" name="Oval 288"/>
              <p:cNvSpPr/>
              <p:nvPr/>
            </p:nvSpPr>
            <p:spPr>
              <a:xfrm rot="3300280">
                <a:off x="4077433" y="2016434"/>
                <a:ext cx="89438" cy="139679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0" name="Group 289"/>
            <p:cNvGrpSpPr/>
            <p:nvPr/>
          </p:nvGrpSpPr>
          <p:grpSpPr>
            <a:xfrm>
              <a:off x="816325" y="4625340"/>
              <a:ext cx="532415" cy="502493"/>
              <a:chOff x="12922250" y="-1662113"/>
              <a:chExt cx="2598738" cy="2452688"/>
            </a:xfrm>
            <a:solidFill>
              <a:sysClr val="window" lastClr="FFFFFF"/>
            </a:solidFill>
          </p:grpSpPr>
          <p:sp>
            <p:nvSpPr>
              <p:cNvPr id="291" name="Oval 105"/>
              <p:cNvSpPr>
                <a:spLocks noChangeArrowheads="1"/>
              </p:cNvSpPr>
              <p:nvPr/>
            </p:nvSpPr>
            <p:spPr bwMode="auto">
              <a:xfrm>
                <a:off x="12922250" y="-1638300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106"/>
              <p:cNvSpPr>
                <a:spLocks/>
              </p:cNvSpPr>
              <p:nvPr/>
            </p:nvSpPr>
            <p:spPr bwMode="auto">
              <a:xfrm>
                <a:off x="12995275" y="-1128713"/>
                <a:ext cx="898525" cy="1919288"/>
              </a:xfrm>
              <a:custGeom>
                <a:avLst/>
                <a:gdLst>
                  <a:gd name="T0" fmla="*/ 37 w 37"/>
                  <a:gd name="T1" fmla="*/ 73 h 79"/>
                  <a:gd name="T2" fmla="*/ 31 w 37"/>
                  <a:gd name="T3" fmla="*/ 79 h 79"/>
                  <a:gd name="T4" fmla="*/ 25 w 37"/>
                  <a:gd name="T5" fmla="*/ 73 h 79"/>
                  <a:gd name="T6" fmla="*/ 25 w 37"/>
                  <a:gd name="T7" fmla="*/ 44 h 79"/>
                  <a:gd name="T8" fmla="*/ 1 w 37"/>
                  <a:gd name="T9" fmla="*/ 44 h 79"/>
                  <a:gd name="T10" fmla="*/ 0 w 37"/>
                  <a:gd name="T11" fmla="*/ 43 h 79"/>
                  <a:gd name="T12" fmla="*/ 0 w 37"/>
                  <a:gd name="T13" fmla="*/ 2 h 79"/>
                  <a:gd name="T14" fmla="*/ 1 w 37"/>
                  <a:gd name="T15" fmla="*/ 0 h 79"/>
                  <a:gd name="T16" fmla="*/ 10 w 37"/>
                  <a:gd name="T17" fmla="*/ 0 h 79"/>
                  <a:gd name="T18" fmla="*/ 11 w 37"/>
                  <a:gd name="T19" fmla="*/ 2 h 79"/>
                  <a:gd name="T20" fmla="*/ 11 w 37"/>
                  <a:gd name="T21" fmla="*/ 33 h 79"/>
                  <a:gd name="T22" fmla="*/ 36 w 37"/>
                  <a:gd name="T23" fmla="*/ 33 h 79"/>
                  <a:gd name="T24" fmla="*/ 37 w 37"/>
                  <a:gd name="T25" fmla="*/ 34 h 79"/>
                  <a:gd name="T26" fmla="*/ 37 w 37"/>
                  <a:gd name="T27" fmla="*/ 7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79">
                    <a:moveTo>
                      <a:pt x="37" y="73"/>
                    </a:moveTo>
                    <a:cubicBezTo>
                      <a:pt x="37" y="76"/>
                      <a:pt x="34" y="79"/>
                      <a:pt x="31" y="79"/>
                    </a:cubicBezTo>
                    <a:cubicBezTo>
                      <a:pt x="28" y="79"/>
                      <a:pt x="25" y="76"/>
                      <a:pt x="25" y="73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7" y="33"/>
                      <a:pt x="37" y="34"/>
                    </a:cubicBezTo>
                    <a:lnTo>
                      <a:pt x="37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Oval 107"/>
              <p:cNvSpPr>
                <a:spLocks noChangeArrowheads="1"/>
              </p:cNvSpPr>
              <p:nvPr/>
            </p:nvSpPr>
            <p:spPr bwMode="auto">
              <a:xfrm>
                <a:off x="15108238" y="-1638300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108"/>
              <p:cNvSpPr>
                <a:spLocks/>
              </p:cNvSpPr>
              <p:nvPr/>
            </p:nvSpPr>
            <p:spPr bwMode="auto">
              <a:xfrm>
                <a:off x="14549438" y="-1128713"/>
                <a:ext cx="898525" cy="1919288"/>
              </a:xfrm>
              <a:custGeom>
                <a:avLst/>
                <a:gdLst>
                  <a:gd name="T0" fmla="*/ 0 w 37"/>
                  <a:gd name="T1" fmla="*/ 73 h 79"/>
                  <a:gd name="T2" fmla="*/ 6 w 37"/>
                  <a:gd name="T3" fmla="*/ 79 h 79"/>
                  <a:gd name="T4" fmla="*/ 12 w 37"/>
                  <a:gd name="T5" fmla="*/ 73 h 79"/>
                  <a:gd name="T6" fmla="*/ 12 w 37"/>
                  <a:gd name="T7" fmla="*/ 44 h 79"/>
                  <a:gd name="T8" fmla="*/ 36 w 37"/>
                  <a:gd name="T9" fmla="*/ 44 h 79"/>
                  <a:gd name="T10" fmla="*/ 37 w 37"/>
                  <a:gd name="T11" fmla="*/ 43 h 79"/>
                  <a:gd name="T12" fmla="*/ 37 w 37"/>
                  <a:gd name="T13" fmla="*/ 2 h 79"/>
                  <a:gd name="T14" fmla="*/ 36 w 37"/>
                  <a:gd name="T15" fmla="*/ 0 h 79"/>
                  <a:gd name="T16" fmla="*/ 27 w 37"/>
                  <a:gd name="T17" fmla="*/ 0 h 79"/>
                  <a:gd name="T18" fmla="*/ 26 w 37"/>
                  <a:gd name="T19" fmla="*/ 2 h 79"/>
                  <a:gd name="T20" fmla="*/ 26 w 37"/>
                  <a:gd name="T21" fmla="*/ 33 h 79"/>
                  <a:gd name="T22" fmla="*/ 1 w 37"/>
                  <a:gd name="T23" fmla="*/ 33 h 79"/>
                  <a:gd name="T24" fmla="*/ 0 w 37"/>
                  <a:gd name="T25" fmla="*/ 34 h 79"/>
                  <a:gd name="T26" fmla="*/ 0 w 37"/>
                  <a:gd name="T27" fmla="*/ 7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79">
                    <a:moveTo>
                      <a:pt x="0" y="73"/>
                    </a:moveTo>
                    <a:cubicBezTo>
                      <a:pt x="0" y="76"/>
                      <a:pt x="3" y="79"/>
                      <a:pt x="6" y="79"/>
                    </a:cubicBezTo>
                    <a:cubicBezTo>
                      <a:pt x="9" y="79"/>
                      <a:pt x="12" y="76"/>
                      <a:pt x="12" y="7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7" y="44"/>
                      <a:pt x="37" y="43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1"/>
                      <a:pt x="26" y="2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0" y="33"/>
                      <a:pt x="0" y="34"/>
                    </a:cubicBez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109"/>
              <p:cNvSpPr>
                <a:spLocks/>
              </p:cNvSpPr>
              <p:nvPr/>
            </p:nvSpPr>
            <p:spPr bwMode="auto">
              <a:xfrm>
                <a:off x="13601700" y="-642938"/>
                <a:ext cx="1287463" cy="1433513"/>
              </a:xfrm>
              <a:custGeom>
                <a:avLst/>
                <a:gdLst>
                  <a:gd name="T0" fmla="*/ 337 w 811"/>
                  <a:gd name="T1" fmla="*/ 123 h 903"/>
                  <a:gd name="T2" fmla="*/ 0 w 811"/>
                  <a:gd name="T3" fmla="*/ 123 h 903"/>
                  <a:gd name="T4" fmla="*/ 0 w 811"/>
                  <a:gd name="T5" fmla="*/ 0 h 903"/>
                  <a:gd name="T6" fmla="*/ 811 w 811"/>
                  <a:gd name="T7" fmla="*/ 0 h 903"/>
                  <a:gd name="T8" fmla="*/ 811 w 811"/>
                  <a:gd name="T9" fmla="*/ 123 h 903"/>
                  <a:gd name="T10" fmla="*/ 474 w 811"/>
                  <a:gd name="T11" fmla="*/ 123 h 903"/>
                  <a:gd name="T12" fmla="*/ 474 w 811"/>
                  <a:gd name="T13" fmla="*/ 903 h 903"/>
                  <a:gd name="T14" fmla="*/ 337 w 811"/>
                  <a:gd name="T15" fmla="*/ 903 h 903"/>
                  <a:gd name="T16" fmla="*/ 337 w 811"/>
                  <a:gd name="T17" fmla="*/ 12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1" h="903">
                    <a:moveTo>
                      <a:pt x="337" y="123"/>
                    </a:moveTo>
                    <a:lnTo>
                      <a:pt x="0" y="123"/>
                    </a:lnTo>
                    <a:lnTo>
                      <a:pt x="0" y="0"/>
                    </a:lnTo>
                    <a:lnTo>
                      <a:pt x="811" y="0"/>
                    </a:lnTo>
                    <a:lnTo>
                      <a:pt x="811" y="123"/>
                    </a:lnTo>
                    <a:lnTo>
                      <a:pt x="474" y="123"/>
                    </a:lnTo>
                    <a:lnTo>
                      <a:pt x="474" y="903"/>
                    </a:lnTo>
                    <a:lnTo>
                      <a:pt x="337" y="903"/>
                    </a:lnTo>
                    <a:lnTo>
                      <a:pt x="337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Oval 110"/>
              <p:cNvSpPr>
                <a:spLocks noChangeArrowheads="1"/>
              </p:cNvSpPr>
              <p:nvPr/>
            </p:nvSpPr>
            <p:spPr bwMode="auto">
              <a:xfrm>
                <a:off x="14063663" y="-1662113"/>
                <a:ext cx="412750" cy="412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111"/>
              <p:cNvSpPr>
                <a:spLocks/>
              </p:cNvSpPr>
              <p:nvPr/>
            </p:nvSpPr>
            <p:spPr bwMode="auto">
              <a:xfrm>
                <a:off x="13771563" y="-1201738"/>
                <a:ext cx="971550" cy="511175"/>
              </a:xfrm>
              <a:custGeom>
                <a:avLst/>
                <a:gdLst>
                  <a:gd name="T0" fmla="*/ 7 w 40"/>
                  <a:gd name="T1" fmla="*/ 10 h 21"/>
                  <a:gd name="T2" fmla="*/ 10 w 40"/>
                  <a:gd name="T3" fmla="*/ 10 h 21"/>
                  <a:gd name="T4" fmla="*/ 10 w 40"/>
                  <a:gd name="T5" fmla="*/ 21 h 21"/>
                  <a:gd name="T6" fmla="*/ 31 w 40"/>
                  <a:gd name="T7" fmla="*/ 21 h 21"/>
                  <a:gd name="T8" fmla="*/ 31 w 40"/>
                  <a:gd name="T9" fmla="*/ 10 h 21"/>
                  <a:gd name="T10" fmla="*/ 33 w 40"/>
                  <a:gd name="T11" fmla="*/ 10 h 21"/>
                  <a:gd name="T12" fmla="*/ 33 w 40"/>
                  <a:gd name="T13" fmla="*/ 21 h 21"/>
                  <a:gd name="T14" fmla="*/ 40 w 40"/>
                  <a:gd name="T15" fmla="*/ 21 h 21"/>
                  <a:gd name="T16" fmla="*/ 40 w 40"/>
                  <a:gd name="T17" fmla="*/ 9 h 21"/>
                  <a:gd name="T18" fmla="*/ 29 w 40"/>
                  <a:gd name="T19" fmla="*/ 0 h 21"/>
                  <a:gd name="T20" fmla="*/ 12 w 40"/>
                  <a:gd name="T21" fmla="*/ 0 h 21"/>
                  <a:gd name="T22" fmla="*/ 0 w 40"/>
                  <a:gd name="T23" fmla="*/ 9 h 21"/>
                  <a:gd name="T24" fmla="*/ 0 w 40"/>
                  <a:gd name="T25" fmla="*/ 21 h 21"/>
                  <a:gd name="T26" fmla="*/ 7 w 40"/>
                  <a:gd name="T27" fmla="*/ 21 h 21"/>
                  <a:gd name="T28" fmla="*/ 7 w 40"/>
                  <a:gd name="T2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21"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0"/>
                      <a:pt x="29" y="0"/>
                      <a:pt x="29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9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7" y="21"/>
                      <a:pt x="7" y="21"/>
                    </a:cubicBezTo>
                    <a:lnTo>
                      <a:pt x="7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8" name="Group 297"/>
            <p:cNvGrpSpPr/>
            <p:nvPr/>
          </p:nvGrpSpPr>
          <p:grpSpPr>
            <a:xfrm>
              <a:off x="4103317" y="4408938"/>
              <a:ext cx="377244" cy="377331"/>
              <a:chOff x="6005513" y="-6542088"/>
              <a:chExt cx="6854825" cy="6856413"/>
            </a:xfrm>
          </p:grpSpPr>
          <p:sp>
            <p:nvSpPr>
              <p:cNvPr id="299" name="Freeform 83"/>
              <p:cNvSpPr>
                <a:spLocks/>
              </p:cNvSpPr>
              <p:nvPr/>
            </p:nvSpPr>
            <p:spPr bwMode="auto">
              <a:xfrm>
                <a:off x="6005513" y="-5849938"/>
                <a:ext cx="6170613" cy="6164263"/>
              </a:xfrm>
              <a:custGeom>
                <a:avLst/>
                <a:gdLst>
                  <a:gd name="T0" fmla="*/ 1713 w 3427"/>
                  <a:gd name="T1" fmla="*/ 3427 h 3427"/>
                  <a:gd name="T2" fmla="*/ 3427 w 3427"/>
                  <a:gd name="T3" fmla="*/ 1713 h 3427"/>
                  <a:gd name="T4" fmla="*/ 3227 w 3427"/>
                  <a:gd name="T5" fmla="*/ 908 h 3427"/>
                  <a:gd name="T6" fmla="*/ 3184 w 3427"/>
                  <a:gd name="T7" fmla="*/ 911 h 3427"/>
                  <a:gd name="T8" fmla="*/ 3159 w 3427"/>
                  <a:gd name="T9" fmla="*/ 910 h 3427"/>
                  <a:gd name="T10" fmla="*/ 2941 w 3427"/>
                  <a:gd name="T11" fmla="*/ 893 h 3427"/>
                  <a:gd name="T12" fmla="*/ 2785 w 3427"/>
                  <a:gd name="T13" fmla="*/ 1050 h 3427"/>
                  <a:gd name="T14" fmla="*/ 2973 w 3427"/>
                  <a:gd name="T15" fmla="*/ 1713 h 3427"/>
                  <a:gd name="T16" fmla="*/ 1714 w 3427"/>
                  <a:gd name="T17" fmla="*/ 2973 h 3427"/>
                  <a:gd name="T18" fmla="*/ 454 w 3427"/>
                  <a:gd name="T19" fmla="*/ 1713 h 3427"/>
                  <a:gd name="T20" fmla="*/ 1713 w 3427"/>
                  <a:gd name="T21" fmla="*/ 454 h 3427"/>
                  <a:gd name="T22" fmla="*/ 2377 w 3427"/>
                  <a:gd name="T23" fmla="*/ 643 h 3427"/>
                  <a:gd name="T24" fmla="*/ 2519 w 3427"/>
                  <a:gd name="T25" fmla="*/ 501 h 3427"/>
                  <a:gd name="T26" fmla="*/ 2499 w 3427"/>
                  <a:gd name="T27" fmla="*/ 251 h 3427"/>
                  <a:gd name="T28" fmla="*/ 2500 w 3427"/>
                  <a:gd name="T29" fmla="*/ 191 h 3427"/>
                  <a:gd name="T30" fmla="*/ 1713 w 3427"/>
                  <a:gd name="T31" fmla="*/ 0 h 3427"/>
                  <a:gd name="T32" fmla="*/ 0 w 3427"/>
                  <a:gd name="T33" fmla="*/ 1713 h 3427"/>
                  <a:gd name="T34" fmla="*/ 1713 w 3427"/>
                  <a:gd name="T35" fmla="*/ 3427 h 3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27" h="3427">
                    <a:moveTo>
                      <a:pt x="1713" y="3427"/>
                    </a:moveTo>
                    <a:cubicBezTo>
                      <a:pt x="2660" y="3427"/>
                      <a:pt x="3427" y="2660"/>
                      <a:pt x="3427" y="1713"/>
                    </a:cubicBezTo>
                    <a:cubicBezTo>
                      <a:pt x="3427" y="1422"/>
                      <a:pt x="3355" y="1148"/>
                      <a:pt x="3227" y="908"/>
                    </a:cubicBezTo>
                    <a:cubicBezTo>
                      <a:pt x="3213" y="910"/>
                      <a:pt x="3198" y="911"/>
                      <a:pt x="3184" y="911"/>
                    </a:cubicBezTo>
                    <a:cubicBezTo>
                      <a:pt x="3176" y="911"/>
                      <a:pt x="3168" y="911"/>
                      <a:pt x="3159" y="910"/>
                    </a:cubicBezTo>
                    <a:cubicBezTo>
                      <a:pt x="2941" y="893"/>
                      <a:pt x="2941" y="893"/>
                      <a:pt x="2941" y="893"/>
                    </a:cubicBezTo>
                    <a:cubicBezTo>
                      <a:pt x="2785" y="1050"/>
                      <a:pt x="2785" y="1050"/>
                      <a:pt x="2785" y="1050"/>
                    </a:cubicBezTo>
                    <a:cubicBezTo>
                      <a:pt x="2904" y="1243"/>
                      <a:pt x="2973" y="1470"/>
                      <a:pt x="2973" y="1713"/>
                    </a:cubicBezTo>
                    <a:cubicBezTo>
                      <a:pt x="2973" y="2409"/>
                      <a:pt x="2409" y="2973"/>
                      <a:pt x="1714" y="2973"/>
                    </a:cubicBezTo>
                    <a:cubicBezTo>
                      <a:pt x="1018" y="2973"/>
                      <a:pt x="454" y="2409"/>
                      <a:pt x="454" y="1713"/>
                    </a:cubicBezTo>
                    <a:cubicBezTo>
                      <a:pt x="454" y="1018"/>
                      <a:pt x="1018" y="454"/>
                      <a:pt x="1713" y="454"/>
                    </a:cubicBezTo>
                    <a:cubicBezTo>
                      <a:pt x="1957" y="454"/>
                      <a:pt x="2184" y="523"/>
                      <a:pt x="2377" y="643"/>
                    </a:cubicBezTo>
                    <a:cubicBezTo>
                      <a:pt x="2519" y="501"/>
                      <a:pt x="2519" y="501"/>
                      <a:pt x="2519" y="501"/>
                    </a:cubicBezTo>
                    <a:cubicBezTo>
                      <a:pt x="2499" y="251"/>
                      <a:pt x="2499" y="251"/>
                      <a:pt x="2499" y="251"/>
                    </a:cubicBezTo>
                    <a:cubicBezTo>
                      <a:pt x="2498" y="231"/>
                      <a:pt x="2498" y="211"/>
                      <a:pt x="2500" y="191"/>
                    </a:cubicBezTo>
                    <a:cubicBezTo>
                      <a:pt x="2265" y="69"/>
                      <a:pt x="1997" y="0"/>
                      <a:pt x="1713" y="0"/>
                    </a:cubicBezTo>
                    <a:cubicBezTo>
                      <a:pt x="767" y="0"/>
                      <a:pt x="0" y="767"/>
                      <a:pt x="0" y="1713"/>
                    </a:cubicBezTo>
                    <a:cubicBezTo>
                      <a:pt x="0" y="2660"/>
                      <a:pt x="767" y="3427"/>
                      <a:pt x="1713" y="34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84"/>
              <p:cNvSpPr>
                <a:spLocks/>
              </p:cNvSpPr>
              <p:nvPr/>
            </p:nvSpPr>
            <p:spPr bwMode="auto">
              <a:xfrm>
                <a:off x="7572376" y="-4286250"/>
                <a:ext cx="3036888" cy="3035300"/>
              </a:xfrm>
              <a:custGeom>
                <a:avLst/>
                <a:gdLst>
                  <a:gd name="T0" fmla="*/ 843 w 1687"/>
                  <a:gd name="T1" fmla="*/ 402 h 1688"/>
                  <a:gd name="T2" fmla="*/ 877 w 1687"/>
                  <a:gd name="T3" fmla="*/ 403 h 1688"/>
                  <a:gd name="T4" fmla="*/ 1193 w 1687"/>
                  <a:gd name="T5" fmla="*/ 86 h 1688"/>
                  <a:gd name="T6" fmla="*/ 1200 w 1687"/>
                  <a:gd name="T7" fmla="*/ 80 h 1688"/>
                  <a:gd name="T8" fmla="*/ 843 w 1687"/>
                  <a:gd name="T9" fmla="*/ 0 h 1688"/>
                  <a:gd name="T10" fmla="*/ 0 w 1687"/>
                  <a:gd name="T11" fmla="*/ 844 h 1688"/>
                  <a:gd name="T12" fmla="*/ 843 w 1687"/>
                  <a:gd name="T13" fmla="*/ 1688 h 1688"/>
                  <a:gd name="T14" fmla="*/ 1687 w 1687"/>
                  <a:gd name="T15" fmla="*/ 844 h 1688"/>
                  <a:gd name="T16" fmla="*/ 1608 w 1687"/>
                  <a:gd name="T17" fmla="*/ 488 h 1688"/>
                  <a:gd name="T18" fmla="*/ 1601 w 1687"/>
                  <a:gd name="T19" fmla="*/ 494 h 1688"/>
                  <a:gd name="T20" fmla="*/ 1285 w 1687"/>
                  <a:gd name="T21" fmla="*/ 811 h 1688"/>
                  <a:gd name="T22" fmla="*/ 1286 w 1687"/>
                  <a:gd name="T23" fmla="*/ 844 h 1688"/>
                  <a:gd name="T24" fmla="*/ 843 w 1687"/>
                  <a:gd name="T25" fmla="*/ 1287 h 1688"/>
                  <a:gd name="T26" fmla="*/ 401 w 1687"/>
                  <a:gd name="T27" fmla="*/ 844 h 1688"/>
                  <a:gd name="T28" fmla="*/ 843 w 1687"/>
                  <a:gd name="T29" fmla="*/ 402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87" h="1688">
                    <a:moveTo>
                      <a:pt x="843" y="402"/>
                    </a:moveTo>
                    <a:cubicBezTo>
                      <a:pt x="855" y="402"/>
                      <a:pt x="866" y="402"/>
                      <a:pt x="877" y="403"/>
                    </a:cubicBezTo>
                    <a:cubicBezTo>
                      <a:pt x="1193" y="86"/>
                      <a:pt x="1193" y="86"/>
                      <a:pt x="1193" y="86"/>
                    </a:cubicBezTo>
                    <a:cubicBezTo>
                      <a:pt x="1200" y="80"/>
                      <a:pt x="1200" y="80"/>
                      <a:pt x="1200" y="80"/>
                    </a:cubicBezTo>
                    <a:cubicBezTo>
                      <a:pt x="1092" y="29"/>
                      <a:pt x="971" y="0"/>
                      <a:pt x="843" y="0"/>
                    </a:cubicBezTo>
                    <a:cubicBezTo>
                      <a:pt x="377" y="0"/>
                      <a:pt x="0" y="378"/>
                      <a:pt x="0" y="844"/>
                    </a:cubicBezTo>
                    <a:cubicBezTo>
                      <a:pt x="0" y="1310"/>
                      <a:pt x="377" y="1688"/>
                      <a:pt x="843" y="1688"/>
                    </a:cubicBezTo>
                    <a:cubicBezTo>
                      <a:pt x="1309" y="1688"/>
                      <a:pt x="1687" y="1310"/>
                      <a:pt x="1687" y="844"/>
                    </a:cubicBezTo>
                    <a:cubicBezTo>
                      <a:pt x="1687" y="717"/>
                      <a:pt x="1659" y="596"/>
                      <a:pt x="1608" y="488"/>
                    </a:cubicBezTo>
                    <a:cubicBezTo>
                      <a:pt x="1601" y="494"/>
                      <a:pt x="1601" y="494"/>
                      <a:pt x="1601" y="494"/>
                    </a:cubicBezTo>
                    <a:cubicBezTo>
                      <a:pt x="1285" y="811"/>
                      <a:pt x="1285" y="811"/>
                      <a:pt x="1285" y="811"/>
                    </a:cubicBezTo>
                    <a:cubicBezTo>
                      <a:pt x="1285" y="822"/>
                      <a:pt x="1286" y="833"/>
                      <a:pt x="1286" y="844"/>
                    </a:cubicBezTo>
                    <a:cubicBezTo>
                      <a:pt x="1286" y="1089"/>
                      <a:pt x="1088" y="1287"/>
                      <a:pt x="843" y="1287"/>
                    </a:cubicBezTo>
                    <a:cubicBezTo>
                      <a:pt x="598" y="1287"/>
                      <a:pt x="401" y="1089"/>
                      <a:pt x="401" y="844"/>
                    </a:cubicBezTo>
                    <a:cubicBezTo>
                      <a:pt x="401" y="600"/>
                      <a:pt x="599" y="402"/>
                      <a:pt x="843" y="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85"/>
              <p:cNvSpPr>
                <a:spLocks/>
              </p:cNvSpPr>
              <p:nvPr/>
            </p:nvSpPr>
            <p:spPr bwMode="auto">
              <a:xfrm>
                <a:off x="9091613" y="-6542088"/>
                <a:ext cx="3768725" cy="3757613"/>
              </a:xfrm>
              <a:custGeom>
                <a:avLst/>
                <a:gdLst>
                  <a:gd name="T0" fmla="*/ 1765 w 2093"/>
                  <a:gd name="T1" fmla="*/ 570 h 2089"/>
                  <a:gd name="T2" fmla="*/ 1867 w 2093"/>
                  <a:gd name="T3" fmla="*/ 469 h 2089"/>
                  <a:gd name="T4" fmla="*/ 1867 w 2093"/>
                  <a:gd name="T5" fmla="*/ 301 h 2089"/>
                  <a:gd name="T6" fmla="*/ 1797 w 2093"/>
                  <a:gd name="T7" fmla="*/ 230 h 2089"/>
                  <a:gd name="T8" fmla="*/ 1713 w 2093"/>
                  <a:gd name="T9" fmla="*/ 196 h 2089"/>
                  <a:gd name="T10" fmla="*/ 1629 w 2093"/>
                  <a:gd name="T11" fmla="*/ 230 h 2089"/>
                  <a:gd name="T12" fmla="*/ 1513 w 2093"/>
                  <a:gd name="T13" fmla="*/ 347 h 2089"/>
                  <a:gd name="T14" fmla="*/ 1489 w 2093"/>
                  <a:gd name="T15" fmla="*/ 37 h 2089"/>
                  <a:gd name="T16" fmla="*/ 1449 w 2093"/>
                  <a:gd name="T17" fmla="*/ 0 h 2089"/>
                  <a:gd name="T18" fmla="*/ 1421 w 2093"/>
                  <a:gd name="T19" fmla="*/ 12 h 2089"/>
                  <a:gd name="T20" fmla="*/ 963 w 2093"/>
                  <a:gd name="T21" fmla="*/ 470 h 2089"/>
                  <a:gd name="T22" fmla="*/ 905 w 2093"/>
                  <a:gd name="T23" fmla="*/ 626 h 2089"/>
                  <a:gd name="T24" fmla="*/ 906 w 2093"/>
                  <a:gd name="T25" fmla="*/ 644 h 2089"/>
                  <a:gd name="T26" fmla="*/ 928 w 2093"/>
                  <a:gd name="T27" fmla="*/ 931 h 2089"/>
                  <a:gd name="T28" fmla="*/ 763 w 2093"/>
                  <a:gd name="T29" fmla="*/ 1097 h 2089"/>
                  <a:gd name="T30" fmla="*/ 465 w 2093"/>
                  <a:gd name="T31" fmla="*/ 1395 h 2089"/>
                  <a:gd name="T32" fmla="*/ 458 w 2093"/>
                  <a:gd name="T33" fmla="*/ 1402 h 2089"/>
                  <a:gd name="T34" fmla="*/ 169 w 2093"/>
                  <a:gd name="T35" fmla="*/ 1690 h 2089"/>
                  <a:gd name="T36" fmla="*/ 41 w 2093"/>
                  <a:gd name="T37" fmla="*/ 1818 h 2089"/>
                  <a:gd name="T38" fmla="*/ 13 w 2093"/>
                  <a:gd name="T39" fmla="*/ 1881 h 2089"/>
                  <a:gd name="T40" fmla="*/ 5 w 2093"/>
                  <a:gd name="T41" fmla="*/ 1981 h 2089"/>
                  <a:gd name="T42" fmla="*/ 104 w 2093"/>
                  <a:gd name="T43" fmla="*/ 2089 h 2089"/>
                  <a:gd name="T44" fmla="*/ 109 w 2093"/>
                  <a:gd name="T45" fmla="*/ 2089 h 2089"/>
                  <a:gd name="T46" fmla="*/ 215 w 2093"/>
                  <a:gd name="T47" fmla="*/ 2084 h 2089"/>
                  <a:gd name="T48" fmla="*/ 281 w 2093"/>
                  <a:gd name="T49" fmla="*/ 2055 h 2089"/>
                  <a:gd name="T50" fmla="*/ 408 w 2093"/>
                  <a:gd name="T51" fmla="*/ 1928 h 2089"/>
                  <a:gd name="T52" fmla="*/ 696 w 2093"/>
                  <a:gd name="T53" fmla="*/ 1640 h 2089"/>
                  <a:gd name="T54" fmla="*/ 703 w 2093"/>
                  <a:gd name="T55" fmla="*/ 1633 h 2089"/>
                  <a:gd name="T56" fmla="*/ 1001 w 2093"/>
                  <a:gd name="T57" fmla="*/ 1335 h 2089"/>
                  <a:gd name="T58" fmla="*/ 1181 w 2093"/>
                  <a:gd name="T59" fmla="*/ 1155 h 2089"/>
                  <a:gd name="T60" fmla="*/ 1443 w 2093"/>
                  <a:gd name="T61" fmla="*/ 1175 h 2089"/>
                  <a:gd name="T62" fmla="*/ 1454 w 2093"/>
                  <a:gd name="T63" fmla="*/ 1176 h 2089"/>
                  <a:gd name="T64" fmla="*/ 1469 w 2093"/>
                  <a:gd name="T65" fmla="*/ 1176 h 2089"/>
                  <a:gd name="T66" fmla="*/ 1611 w 2093"/>
                  <a:gd name="T67" fmla="*/ 1118 h 2089"/>
                  <a:gd name="T68" fmla="*/ 2069 w 2093"/>
                  <a:gd name="T69" fmla="*/ 660 h 2089"/>
                  <a:gd name="T70" fmla="*/ 2043 w 2093"/>
                  <a:gd name="T71" fmla="*/ 592 h 2089"/>
                  <a:gd name="T72" fmla="*/ 1765 w 2093"/>
                  <a:gd name="T73" fmla="*/ 570 h 2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93" h="2089">
                    <a:moveTo>
                      <a:pt x="1765" y="570"/>
                    </a:moveTo>
                    <a:cubicBezTo>
                      <a:pt x="1867" y="469"/>
                      <a:pt x="1867" y="469"/>
                      <a:pt x="1867" y="469"/>
                    </a:cubicBezTo>
                    <a:cubicBezTo>
                      <a:pt x="1913" y="422"/>
                      <a:pt x="1913" y="348"/>
                      <a:pt x="1867" y="301"/>
                    </a:cubicBezTo>
                    <a:cubicBezTo>
                      <a:pt x="1797" y="230"/>
                      <a:pt x="1797" y="230"/>
                      <a:pt x="1797" y="230"/>
                    </a:cubicBezTo>
                    <a:cubicBezTo>
                      <a:pt x="1773" y="207"/>
                      <a:pt x="1743" y="196"/>
                      <a:pt x="1713" y="196"/>
                    </a:cubicBezTo>
                    <a:cubicBezTo>
                      <a:pt x="1683" y="196"/>
                      <a:pt x="1652" y="207"/>
                      <a:pt x="1629" y="230"/>
                    </a:cubicBezTo>
                    <a:cubicBezTo>
                      <a:pt x="1513" y="347"/>
                      <a:pt x="1513" y="347"/>
                      <a:pt x="1513" y="347"/>
                    </a:cubicBezTo>
                    <a:cubicBezTo>
                      <a:pt x="1489" y="37"/>
                      <a:pt x="1489" y="37"/>
                      <a:pt x="1489" y="37"/>
                    </a:cubicBezTo>
                    <a:cubicBezTo>
                      <a:pt x="1487" y="14"/>
                      <a:pt x="1469" y="0"/>
                      <a:pt x="1449" y="0"/>
                    </a:cubicBezTo>
                    <a:cubicBezTo>
                      <a:pt x="1439" y="0"/>
                      <a:pt x="1429" y="4"/>
                      <a:pt x="1421" y="12"/>
                    </a:cubicBezTo>
                    <a:cubicBezTo>
                      <a:pt x="963" y="470"/>
                      <a:pt x="963" y="470"/>
                      <a:pt x="963" y="470"/>
                    </a:cubicBezTo>
                    <a:cubicBezTo>
                      <a:pt x="922" y="511"/>
                      <a:pt x="901" y="568"/>
                      <a:pt x="905" y="626"/>
                    </a:cubicBezTo>
                    <a:cubicBezTo>
                      <a:pt x="906" y="644"/>
                      <a:pt x="906" y="644"/>
                      <a:pt x="906" y="644"/>
                    </a:cubicBezTo>
                    <a:cubicBezTo>
                      <a:pt x="928" y="931"/>
                      <a:pt x="928" y="931"/>
                      <a:pt x="928" y="931"/>
                    </a:cubicBezTo>
                    <a:cubicBezTo>
                      <a:pt x="763" y="1097"/>
                      <a:pt x="763" y="1097"/>
                      <a:pt x="763" y="1097"/>
                    </a:cubicBezTo>
                    <a:cubicBezTo>
                      <a:pt x="465" y="1395"/>
                      <a:pt x="465" y="1395"/>
                      <a:pt x="465" y="1395"/>
                    </a:cubicBezTo>
                    <a:cubicBezTo>
                      <a:pt x="458" y="1402"/>
                      <a:pt x="458" y="1402"/>
                      <a:pt x="458" y="1402"/>
                    </a:cubicBezTo>
                    <a:cubicBezTo>
                      <a:pt x="169" y="1690"/>
                      <a:pt x="169" y="1690"/>
                      <a:pt x="169" y="1690"/>
                    </a:cubicBezTo>
                    <a:cubicBezTo>
                      <a:pt x="41" y="1818"/>
                      <a:pt x="41" y="1818"/>
                      <a:pt x="41" y="1818"/>
                    </a:cubicBezTo>
                    <a:cubicBezTo>
                      <a:pt x="25" y="1835"/>
                      <a:pt x="14" y="1857"/>
                      <a:pt x="13" y="1881"/>
                    </a:cubicBezTo>
                    <a:cubicBezTo>
                      <a:pt x="5" y="1981"/>
                      <a:pt x="5" y="1981"/>
                      <a:pt x="5" y="1981"/>
                    </a:cubicBezTo>
                    <a:cubicBezTo>
                      <a:pt x="0" y="2040"/>
                      <a:pt x="46" y="2089"/>
                      <a:pt x="104" y="2089"/>
                    </a:cubicBezTo>
                    <a:cubicBezTo>
                      <a:pt x="106" y="2089"/>
                      <a:pt x="107" y="2089"/>
                      <a:pt x="109" y="2089"/>
                    </a:cubicBezTo>
                    <a:cubicBezTo>
                      <a:pt x="215" y="2084"/>
                      <a:pt x="215" y="2084"/>
                      <a:pt x="215" y="2084"/>
                    </a:cubicBezTo>
                    <a:cubicBezTo>
                      <a:pt x="240" y="2083"/>
                      <a:pt x="264" y="2072"/>
                      <a:pt x="281" y="2055"/>
                    </a:cubicBezTo>
                    <a:cubicBezTo>
                      <a:pt x="408" y="1928"/>
                      <a:pt x="408" y="1928"/>
                      <a:pt x="408" y="1928"/>
                    </a:cubicBezTo>
                    <a:cubicBezTo>
                      <a:pt x="696" y="1640"/>
                      <a:pt x="696" y="1640"/>
                      <a:pt x="696" y="1640"/>
                    </a:cubicBezTo>
                    <a:cubicBezTo>
                      <a:pt x="703" y="1633"/>
                      <a:pt x="703" y="1633"/>
                      <a:pt x="703" y="1633"/>
                    </a:cubicBezTo>
                    <a:cubicBezTo>
                      <a:pt x="1001" y="1335"/>
                      <a:pt x="1001" y="1335"/>
                      <a:pt x="1001" y="1335"/>
                    </a:cubicBezTo>
                    <a:cubicBezTo>
                      <a:pt x="1181" y="1155"/>
                      <a:pt x="1181" y="1155"/>
                      <a:pt x="1181" y="1155"/>
                    </a:cubicBezTo>
                    <a:cubicBezTo>
                      <a:pt x="1443" y="1175"/>
                      <a:pt x="1443" y="1175"/>
                      <a:pt x="1443" y="1175"/>
                    </a:cubicBezTo>
                    <a:cubicBezTo>
                      <a:pt x="1454" y="1176"/>
                      <a:pt x="1454" y="1176"/>
                      <a:pt x="1454" y="1176"/>
                    </a:cubicBezTo>
                    <a:cubicBezTo>
                      <a:pt x="1459" y="1176"/>
                      <a:pt x="1465" y="1176"/>
                      <a:pt x="1469" y="1176"/>
                    </a:cubicBezTo>
                    <a:cubicBezTo>
                      <a:pt x="1522" y="1176"/>
                      <a:pt x="1573" y="1155"/>
                      <a:pt x="1611" y="1118"/>
                    </a:cubicBezTo>
                    <a:cubicBezTo>
                      <a:pt x="2069" y="660"/>
                      <a:pt x="2069" y="660"/>
                      <a:pt x="2069" y="660"/>
                    </a:cubicBezTo>
                    <a:cubicBezTo>
                      <a:pt x="2093" y="636"/>
                      <a:pt x="2077" y="594"/>
                      <a:pt x="2043" y="592"/>
                    </a:cubicBezTo>
                    <a:lnTo>
                      <a:pt x="1765" y="5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02" name="Group 301"/>
            <p:cNvGrpSpPr/>
            <p:nvPr/>
          </p:nvGrpSpPr>
          <p:grpSpPr>
            <a:xfrm>
              <a:off x="6428186" y="2506393"/>
              <a:ext cx="460294" cy="513301"/>
              <a:chOff x="-4248150" y="8715375"/>
              <a:chExt cx="2701925" cy="3013075"/>
            </a:xfrm>
            <a:solidFill>
              <a:sysClr val="window" lastClr="FFFFFF"/>
            </a:solidFill>
          </p:grpSpPr>
          <p:sp>
            <p:nvSpPr>
              <p:cNvPr id="303" name="Freeform 21"/>
              <p:cNvSpPr>
                <a:spLocks/>
              </p:cNvSpPr>
              <p:nvPr/>
            </p:nvSpPr>
            <p:spPr bwMode="auto">
              <a:xfrm>
                <a:off x="-4200525" y="8715375"/>
                <a:ext cx="2654300" cy="3013075"/>
              </a:xfrm>
              <a:custGeom>
                <a:avLst/>
                <a:gdLst>
                  <a:gd name="T0" fmla="*/ 166 w 166"/>
                  <a:gd name="T1" fmla="*/ 9 h 189"/>
                  <a:gd name="T2" fmla="*/ 158 w 166"/>
                  <a:gd name="T3" fmla="*/ 0 h 189"/>
                  <a:gd name="T4" fmla="*/ 8 w 166"/>
                  <a:gd name="T5" fmla="*/ 0 h 189"/>
                  <a:gd name="T6" fmla="*/ 0 w 166"/>
                  <a:gd name="T7" fmla="*/ 9 h 189"/>
                  <a:gd name="T8" fmla="*/ 4 w 166"/>
                  <a:gd name="T9" fmla="*/ 16 h 189"/>
                  <a:gd name="T10" fmla="*/ 4 w 166"/>
                  <a:gd name="T11" fmla="*/ 114 h 189"/>
                  <a:gd name="T12" fmla="*/ 13 w 166"/>
                  <a:gd name="T13" fmla="*/ 107 h 189"/>
                  <a:gd name="T14" fmla="*/ 13 w 166"/>
                  <a:gd name="T15" fmla="*/ 17 h 189"/>
                  <a:gd name="T16" fmla="*/ 154 w 166"/>
                  <a:gd name="T17" fmla="*/ 17 h 189"/>
                  <a:gd name="T18" fmla="*/ 154 w 166"/>
                  <a:gd name="T19" fmla="*/ 111 h 189"/>
                  <a:gd name="T20" fmla="*/ 43 w 166"/>
                  <a:gd name="T21" fmla="*/ 111 h 189"/>
                  <a:gd name="T22" fmla="*/ 36 w 166"/>
                  <a:gd name="T23" fmla="*/ 120 h 189"/>
                  <a:gd name="T24" fmla="*/ 43 w 166"/>
                  <a:gd name="T25" fmla="*/ 120 h 189"/>
                  <a:gd name="T26" fmla="*/ 28 w 166"/>
                  <a:gd name="T27" fmla="*/ 177 h 189"/>
                  <a:gd name="T28" fmla="*/ 34 w 166"/>
                  <a:gd name="T29" fmla="*/ 188 h 189"/>
                  <a:gd name="T30" fmla="*/ 44 w 166"/>
                  <a:gd name="T31" fmla="*/ 182 h 189"/>
                  <a:gd name="T32" fmla="*/ 60 w 166"/>
                  <a:gd name="T33" fmla="*/ 124 h 189"/>
                  <a:gd name="T34" fmla="*/ 106 w 166"/>
                  <a:gd name="T35" fmla="*/ 124 h 189"/>
                  <a:gd name="T36" fmla="*/ 122 w 166"/>
                  <a:gd name="T37" fmla="*/ 182 h 189"/>
                  <a:gd name="T38" fmla="*/ 130 w 166"/>
                  <a:gd name="T39" fmla="*/ 188 h 189"/>
                  <a:gd name="T40" fmla="*/ 132 w 166"/>
                  <a:gd name="T41" fmla="*/ 188 h 189"/>
                  <a:gd name="T42" fmla="*/ 138 w 166"/>
                  <a:gd name="T43" fmla="*/ 177 h 189"/>
                  <a:gd name="T44" fmla="*/ 123 w 166"/>
                  <a:gd name="T45" fmla="*/ 120 h 189"/>
                  <a:gd name="T46" fmla="*/ 158 w 166"/>
                  <a:gd name="T47" fmla="*/ 120 h 189"/>
                  <a:gd name="T48" fmla="*/ 162 w 166"/>
                  <a:gd name="T49" fmla="*/ 115 h 189"/>
                  <a:gd name="T50" fmla="*/ 162 w 166"/>
                  <a:gd name="T51" fmla="*/ 16 h 189"/>
                  <a:gd name="T52" fmla="*/ 166 w 166"/>
                  <a:gd name="T53" fmla="*/ 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6" h="189">
                    <a:moveTo>
                      <a:pt x="166" y="9"/>
                    </a:moveTo>
                    <a:cubicBezTo>
                      <a:pt x="166" y="4"/>
                      <a:pt x="163" y="0"/>
                      <a:pt x="1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1" y="14"/>
                      <a:pt x="4" y="16"/>
                    </a:cubicBezTo>
                    <a:cubicBezTo>
                      <a:pt x="4" y="114"/>
                      <a:pt x="4" y="114"/>
                      <a:pt x="4" y="114"/>
                    </a:cubicBezTo>
                    <a:cubicBezTo>
                      <a:pt x="6" y="112"/>
                      <a:pt x="9" y="110"/>
                      <a:pt x="13" y="10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54" y="111"/>
                      <a:pt x="154" y="111"/>
                      <a:pt x="154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1" y="114"/>
                      <a:pt x="38" y="117"/>
                      <a:pt x="36" y="120"/>
                    </a:cubicBezTo>
                    <a:cubicBezTo>
                      <a:pt x="43" y="120"/>
                      <a:pt x="43" y="120"/>
                      <a:pt x="43" y="120"/>
                    </a:cubicBezTo>
                    <a:cubicBezTo>
                      <a:pt x="28" y="177"/>
                      <a:pt x="28" y="177"/>
                      <a:pt x="28" y="177"/>
                    </a:cubicBezTo>
                    <a:cubicBezTo>
                      <a:pt x="27" y="182"/>
                      <a:pt x="29" y="186"/>
                      <a:pt x="34" y="188"/>
                    </a:cubicBezTo>
                    <a:cubicBezTo>
                      <a:pt x="38" y="189"/>
                      <a:pt x="43" y="186"/>
                      <a:pt x="44" y="182"/>
                    </a:cubicBezTo>
                    <a:cubicBezTo>
                      <a:pt x="60" y="124"/>
                      <a:pt x="60" y="124"/>
                      <a:pt x="60" y="124"/>
                    </a:cubicBezTo>
                    <a:cubicBezTo>
                      <a:pt x="106" y="124"/>
                      <a:pt x="106" y="124"/>
                      <a:pt x="106" y="124"/>
                    </a:cubicBezTo>
                    <a:cubicBezTo>
                      <a:pt x="122" y="182"/>
                      <a:pt x="122" y="182"/>
                      <a:pt x="122" y="182"/>
                    </a:cubicBezTo>
                    <a:cubicBezTo>
                      <a:pt x="123" y="185"/>
                      <a:pt x="126" y="188"/>
                      <a:pt x="130" y="188"/>
                    </a:cubicBezTo>
                    <a:cubicBezTo>
                      <a:pt x="131" y="188"/>
                      <a:pt x="132" y="188"/>
                      <a:pt x="132" y="188"/>
                    </a:cubicBezTo>
                    <a:cubicBezTo>
                      <a:pt x="137" y="186"/>
                      <a:pt x="140" y="182"/>
                      <a:pt x="138" y="177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58" y="120"/>
                      <a:pt x="158" y="120"/>
                      <a:pt x="158" y="120"/>
                    </a:cubicBezTo>
                    <a:cubicBezTo>
                      <a:pt x="160" y="120"/>
                      <a:pt x="162" y="118"/>
                      <a:pt x="162" y="115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5" y="14"/>
                      <a:pt x="166" y="12"/>
                      <a:pt x="16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22"/>
              <p:cNvSpPr>
                <a:spLocks/>
              </p:cNvSpPr>
              <p:nvPr/>
            </p:nvSpPr>
            <p:spPr bwMode="auto">
              <a:xfrm>
                <a:off x="-3049588" y="9577388"/>
                <a:ext cx="271463" cy="796925"/>
              </a:xfrm>
              <a:custGeom>
                <a:avLst/>
                <a:gdLst>
                  <a:gd name="T0" fmla="*/ 17 w 17"/>
                  <a:gd name="T1" fmla="*/ 41 h 50"/>
                  <a:gd name="T2" fmla="*/ 17 w 17"/>
                  <a:gd name="T3" fmla="*/ 9 h 50"/>
                  <a:gd name="T4" fmla="*/ 9 w 17"/>
                  <a:gd name="T5" fmla="*/ 0 h 50"/>
                  <a:gd name="T6" fmla="*/ 0 w 17"/>
                  <a:gd name="T7" fmla="*/ 9 h 50"/>
                  <a:gd name="T8" fmla="*/ 0 w 17"/>
                  <a:gd name="T9" fmla="*/ 41 h 50"/>
                  <a:gd name="T10" fmla="*/ 9 w 17"/>
                  <a:gd name="T11" fmla="*/ 50 h 50"/>
                  <a:gd name="T12" fmla="*/ 17 w 17"/>
                  <a:gd name="T13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0">
                    <a:moveTo>
                      <a:pt x="17" y="41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14" y="50"/>
                      <a:pt x="17" y="46"/>
                      <a:pt x="17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23"/>
              <p:cNvSpPr>
                <a:spLocks/>
              </p:cNvSpPr>
              <p:nvPr/>
            </p:nvSpPr>
            <p:spPr bwMode="auto">
              <a:xfrm>
                <a:off x="-2601913" y="9113838"/>
                <a:ext cx="271463" cy="1260475"/>
              </a:xfrm>
              <a:custGeom>
                <a:avLst/>
                <a:gdLst>
                  <a:gd name="T0" fmla="*/ 17 w 17"/>
                  <a:gd name="T1" fmla="*/ 70 h 79"/>
                  <a:gd name="T2" fmla="*/ 17 w 17"/>
                  <a:gd name="T3" fmla="*/ 8 h 79"/>
                  <a:gd name="T4" fmla="*/ 9 w 17"/>
                  <a:gd name="T5" fmla="*/ 0 h 79"/>
                  <a:gd name="T6" fmla="*/ 0 w 17"/>
                  <a:gd name="T7" fmla="*/ 8 h 79"/>
                  <a:gd name="T8" fmla="*/ 0 w 17"/>
                  <a:gd name="T9" fmla="*/ 70 h 79"/>
                  <a:gd name="T10" fmla="*/ 9 w 17"/>
                  <a:gd name="T11" fmla="*/ 79 h 79"/>
                  <a:gd name="T12" fmla="*/ 17 w 17"/>
                  <a:gd name="T13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9">
                    <a:moveTo>
                      <a:pt x="17" y="70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3" y="0"/>
                      <a:pt x="9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4" y="79"/>
                      <a:pt x="9" y="79"/>
                    </a:cubicBezTo>
                    <a:cubicBezTo>
                      <a:pt x="13" y="79"/>
                      <a:pt x="17" y="75"/>
                      <a:pt x="17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24"/>
              <p:cNvSpPr>
                <a:spLocks/>
              </p:cNvSpPr>
              <p:nvPr/>
            </p:nvSpPr>
            <p:spPr bwMode="auto">
              <a:xfrm>
                <a:off x="-2154238" y="9385300"/>
                <a:ext cx="271463" cy="989013"/>
              </a:xfrm>
              <a:custGeom>
                <a:avLst/>
                <a:gdLst>
                  <a:gd name="T0" fmla="*/ 17 w 17"/>
                  <a:gd name="T1" fmla="*/ 53 h 62"/>
                  <a:gd name="T2" fmla="*/ 17 w 17"/>
                  <a:gd name="T3" fmla="*/ 8 h 62"/>
                  <a:gd name="T4" fmla="*/ 8 w 17"/>
                  <a:gd name="T5" fmla="*/ 0 h 62"/>
                  <a:gd name="T6" fmla="*/ 0 w 17"/>
                  <a:gd name="T7" fmla="*/ 8 h 62"/>
                  <a:gd name="T8" fmla="*/ 0 w 17"/>
                  <a:gd name="T9" fmla="*/ 53 h 62"/>
                  <a:gd name="T10" fmla="*/ 8 w 17"/>
                  <a:gd name="T11" fmla="*/ 62 h 62"/>
                  <a:gd name="T12" fmla="*/ 17 w 17"/>
                  <a:gd name="T13" fmla="*/ 5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2">
                    <a:moveTo>
                      <a:pt x="17" y="53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8"/>
                      <a:pt x="4" y="62"/>
                      <a:pt x="8" y="62"/>
                    </a:cubicBezTo>
                    <a:cubicBezTo>
                      <a:pt x="13" y="62"/>
                      <a:pt x="17" y="58"/>
                      <a:pt x="1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25"/>
              <p:cNvSpPr>
                <a:spLocks/>
              </p:cNvSpPr>
              <p:nvPr/>
            </p:nvSpPr>
            <p:spPr bwMode="auto">
              <a:xfrm>
                <a:off x="-4248150" y="9944100"/>
                <a:ext cx="1006475" cy="1003300"/>
              </a:xfrm>
              <a:custGeom>
                <a:avLst/>
                <a:gdLst>
                  <a:gd name="T0" fmla="*/ 63 w 63"/>
                  <a:gd name="T1" fmla="*/ 1 h 63"/>
                  <a:gd name="T2" fmla="*/ 60 w 63"/>
                  <a:gd name="T3" fmla="*/ 1 h 63"/>
                  <a:gd name="T4" fmla="*/ 2 w 63"/>
                  <a:gd name="T5" fmla="*/ 53 h 63"/>
                  <a:gd name="T6" fmla="*/ 2 w 63"/>
                  <a:gd name="T7" fmla="*/ 61 h 63"/>
                  <a:gd name="T8" fmla="*/ 10 w 63"/>
                  <a:gd name="T9" fmla="*/ 61 h 63"/>
                  <a:gd name="T10" fmla="*/ 63 w 63"/>
                  <a:gd name="T11" fmla="*/ 4 h 63"/>
                  <a:gd name="T12" fmla="*/ 63 w 63"/>
                  <a:gd name="T13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3">
                    <a:moveTo>
                      <a:pt x="63" y="1"/>
                    </a:moveTo>
                    <a:cubicBezTo>
                      <a:pt x="62" y="0"/>
                      <a:pt x="61" y="0"/>
                      <a:pt x="60" y="1"/>
                    </a:cubicBezTo>
                    <a:cubicBezTo>
                      <a:pt x="60" y="1"/>
                      <a:pt x="3" y="53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4" y="63"/>
                      <a:pt x="8" y="63"/>
                      <a:pt x="10" y="61"/>
                    </a:cubicBezTo>
                    <a:cubicBezTo>
                      <a:pt x="10" y="61"/>
                      <a:pt x="63" y="4"/>
                      <a:pt x="63" y="4"/>
                    </a:cubicBezTo>
                    <a:cubicBezTo>
                      <a:pt x="63" y="3"/>
                      <a:pt x="63" y="2"/>
                      <a:pt x="6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8" name="Freeform 142"/>
            <p:cNvSpPr>
              <a:spLocks noEditPoints="1"/>
            </p:cNvSpPr>
            <p:nvPr/>
          </p:nvSpPr>
          <p:spPr bwMode="auto">
            <a:xfrm>
              <a:off x="6350539" y="5067300"/>
              <a:ext cx="206020" cy="510146"/>
            </a:xfrm>
            <a:custGeom>
              <a:avLst/>
              <a:gdLst>
                <a:gd name="T0" fmla="*/ 29 w 107"/>
                <a:gd name="T1" fmla="*/ 50 h 270"/>
                <a:gd name="T2" fmla="*/ 8 w 107"/>
                <a:gd name="T3" fmla="*/ 58 h 270"/>
                <a:gd name="T4" fmla="*/ 0 w 107"/>
                <a:gd name="T5" fmla="*/ 78 h 270"/>
                <a:gd name="T6" fmla="*/ 0 w 107"/>
                <a:gd name="T7" fmla="*/ 148 h 270"/>
                <a:gd name="T8" fmla="*/ 3 w 107"/>
                <a:gd name="T9" fmla="*/ 155 h 270"/>
                <a:gd name="T10" fmla="*/ 10 w 107"/>
                <a:gd name="T11" fmla="*/ 158 h 270"/>
                <a:gd name="T12" fmla="*/ 17 w 107"/>
                <a:gd name="T13" fmla="*/ 155 h 270"/>
                <a:gd name="T14" fmla="*/ 19 w 107"/>
                <a:gd name="T15" fmla="*/ 148 h 270"/>
                <a:gd name="T16" fmla="*/ 19 w 107"/>
                <a:gd name="T17" fmla="*/ 86 h 270"/>
                <a:gd name="T18" fmla="*/ 24 w 107"/>
                <a:gd name="T19" fmla="*/ 86 h 270"/>
                <a:gd name="T20" fmla="*/ 24 w 107"/>
                <a:gd name="T21" fmla="*/ 258 h 270"/>
                <a:gd name="T22" fmla="*/ 28 w 107"/>
                <a:gd name="T23" fmla="*/ 267 h 270"/>
                <a:gd name="T24" fmla="*/ 38 w 107"/>
                <a:gd name="T25" fmla="*/ 270 h 270"/>
                <a:gd name="T26" fmla="*/ 47 w 107"/>
                <a:gd name="T27" fmla="*/ 267 h 270"/>
                <a:gd name="T28" fmla="*/ 51 w 107"/>
                <a:gd name="T29" fmla="*/ 258 h 270"/>
                <a:gd name="T30" fmla="*/ 51 w 107"/>
                <a:gd name="T31" fmla="*/ 158 h 270"/>
                <a:gd name="T32" fmla="*/ 56 w 107"/>
                <a:gd name="T33" fmla="*/ 158 h 270"/>
                <a:gd name="T34" fmla="*/ 56 w 107"/>
                <a:gd name="T35" fmla="*/ 258 h 270"/>
                <a:gd name="T36" fmla="*/ 60 w 107"/>
                <a:gd name="T37" fmla="*/ 267 h 270"/>
                <a:gd name="T38" fmla="*/ 70 w 107"/>
                <a:gd name="T39" fmla="*/ 270 h 270"/>
                <a:gd name="T40" fmla="*/ 78 w 107"/>
                <a:gd name="T41" fmla="*/ 267 h 270"/>
                <a:gd name="T42" fmla="*/ 82 w 107"/>
                <a:gd name="T43" fmla="*/ 258 h 270"/>
                <a:gd name="T44" fmla="*/ 82 w 107"/>
                <a:gd name="T45" fmla="*/ 86 h 270"/>
                <a:gd name="T46" fmla="*/ 87 w 107"/>
                <a:gd name="T47" fmla="*/ 86 h 270"/>
                <a:gd name="T48" fmla="*/ 87 w 107"/>
                <a:gd name="T49" fmla="*/ 148 h 270"/>
                <a:gd name="T50" fmla="*/ 90 w 107"/>
                <a:gd name="T51" fmla="*/ 155 h 270"/>
                <a:gd name="T52" fmla="*/ 97 w 107"/>
                <a:gd name="T53" fmla="*/ 158 h 270"/>
                <a:gd name="T54" fmla="*/ 104 w 107"/>
                <a:gd name="T55" fmla="*/ 155 h 270"/>
                <a:gd name="T56" fmla="*/ 107 w 107"/>
                <a:gd name="T57" fmla="*/ 148 h 270"/>
                <a:gd name="T58" fmla="*/ 107 w 107"/>
                <a:gd name="T59" fmla="*/ 78 h 270"/>
                <a:gd name="T60" fmla="*/ 98 w 107"/>
                <a:gd name="T61" fmla="*/ 58 h 270"/>
                <a:gd name="T62" fmla="*/ 78 w 107"/>
                <a:gd name="T63" fmla="*/ 50 h 270"/>
                <a:gd name="T64" fmla="*/ 29 w 107"/>
                <a:gd name="T65" fmla="*/ 50 h 270"/>
                <a:gd name="T66" fmla="*/ 53 w 107"/>
                <a:gd name="T67" fmla="*/ 44 h 270"/>
                <a:gd name="T68" fmla="*/ 69 w 107"/>
                <a:gd name="T69" fmla="*/ 38 h 270"/>
                <a:gd name="T70" fmla="*/ 76 w 107"/>
                <a:gd name="T71" fmla="*/ 22 h 270"/>
                <a:gd name="T72" fmla="*/ 69 w 107"/>
                <a:gd name="T73" fmla="*/ 6 h 270"/>
                <a:gd name="T74" fmla="*/ 53 w 107"/>
                <a:gd name="T75" fmla="*/ 0 h 270"/>
                <a:gd name="T76" fmla="*/ 38 w 107"/>
                <a:gd name="T77" fmla="*/ 6 h 270"/>
                <a:gd name="T78" fmla="*/ 31 w 107"/>
                <a:gd name="T79" fmla="*/ 22 h 270"/>
                <a:gd name="T80" fmla="*/ 38 w 107"/>
                <a:gd name="T81" fmla="*/ 38 h 270"/>
                <a:gd name="T82" fmla="*/ 53 w 107"/>
                <a:gd name="T83" fmla="*/ 4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270">
                  <a:moveTo>
                    <a:pt x="29" y="50"/>
                  </a:moveTo>
                  <a:cubicBezTo>
                    <a:pt x="21" y="50"/>
                    <a:pt x="14" y="53"/>
                    <a:pt x="8" y="58"/>
                  </a:cubicBezTo>
                  <a:cubicBezTo>
                    <a:pt x="3" y="64"/>
                    <a:pt x="0" y="71"/>
                    <a:pt x="0" y="7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1"/>
                    <a:pt x="1" y="153"/>
                    <a:pt x="3" y="155"/>
                  </a:cubicBezTo>
                  <a:cubicBezTo>
                    <a:pt x="5" y="157"/>
                    <a:pt x="7" y="158"/>
                    <a:pt x="10" y="158"/>
                  </a:cubicBezTo>
                  <a:cubicBezTo>
                    <a:pt x="13" y="158"/>
                    <a:pt x="15" y="157"/>
                    <a:pt x="17" y="155"/>
                  </a:cubicBezTo>
                  <a:cubicBezTo>
                    <a:pt x="18" y="153"/>
                    <a:pt x="19" y="151"/>
                    <a:pt x="19" y="14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4" y="261"/>
                    <a:pt x="26" y="264"/>
                    <a:pt x="28" y="267"/>
                  </a:cubicBezTo>
                  <a:cubicBezTo>
                    <a:pt x="31" y="269"/>
                    <a:pt x="34" y="270"/>
                    <a:pt x="38" y="270"/>
                  </a:cubicBezTo>
                  <a:cubicBezTo>
                    <a:pt x="41" y="270"/>
                    <a:pt x="44" y="269"/>
                    <a:pt x="47" y="267"/>
                  </a:cubicBezTo>
                  <a:cubicBezTo>
                    <a:pt x="49" y="264"/>
                    <a:pt x="51" y="261"/>
                    <a:pt x="51" y="258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56" y="258"/>
                    <a:pt x="56" y="258"/>
                    <a:pt x="56" y="258"/>
                  </a:cubicBezTo>
                  <a:cubicBezTo>
                    <a:pt x="56" y="261"/>
                    <a:pt x="58" y="264"/>
                    <a:pt x="60" y="267"/>
                  </a:cubicBezTo>
                  <a:cubicBezTo>
                    <a:pt x="62" y="269"/>
                    <a:pt x="66" y="270"/>
                    <a:pt x="70" y="270"/>
                  </a:cubicBezTo>
                  <a:cubicBezTo>
                    <a:pt x="73" y="270"/>
                    <a:pt x="76" y="269"/>
                    <a:pt x="78" y="267"/>
                  </a:cubicBezTo>
                  <a:cubicBezTo>
                    <a:pt x="81" y="264"/>
                    <a:pt x="82" y="261"/>
                    <a:pt x="82" y="258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51"/>
                    <a:pt x="88" y="153"/>
                    <a:pt x="90" y="155"/>
                  </a:cubicBezTo>
                  <a:cubicBezTo>
                    <a:pt x="92" y="157"/>
                    <a:pt x="94" y="158"/>
                    <a:pt x="97" y="158"/>
                  </a:cubicBezTo>
                  <a:cubicBezTo>
                    <a:pt x="100" y="158"/>
                    <a:pt x="102" y="157"/>
                    <a:pt x="104" y="155"/>
                  </a:cubicBezTo>
                  <a:cubicBezTo>
                    <a:pt x="106" y="153"/>
                    <a:pt x="107" y="151"/>
                    <a:pt x="107" y="14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1"/>
                    <a:pt x="104" y="64"/>
                    <a:pt x="98" y="58"/>
                  </a:cubicBezTo>
                  <a:cubicBezTo>
                    <a:pt x="93" y="53"/>
                    <a:pt x="86" y="50"/>
                    <a:pt x="78" y="50"/>
                  </a:cubicBezTo>
                  <a:cubicBezTo>
                    <a:pt x="29" y="50"/>
                    <a:pt x="29" y="50"/>
                    <a:pt x="29" y="50"/>
                  </a:cubicBezTo>
                  <a:close/>
                  <a:moveTo>
                    <a:pt x="53" y="44"/>
                  </a:moveTo>
                  <a:cubicBezTo>
                    <a:pt x="59" y="44"/>
                    <a:pt x="65" y="42"/>
                    <a:pt x="69" y="38"/>
                  </a:cubicBezTo>
                  <a:cubicBezTo>
                    <a:pt x="73" y="34"/>
                    <a:pt x="76" y="28"/>
                    <a:pt x="76" y="22"/>
                  </a:cubicBezTo>
                  <a:cubicBezTo>
                    <a:pt x="76" y="16"/>
                    <a:pt x="73" y="11"/>
                    <a:pt x="69" y="6"/>
                  </a:cubicBezTo>
                  <a:cubicBezTo>
                    <a:pt x="65" y="2"/>
                    <a:pt x="59" y="0"/>
                    <a:pt x="53" y="0"/>
                  </a:cubicBezTo>
                  <a:cubicBezTo>
                    <a:pt x="47" y="0"/>
                    <a:pt x="42" y="2"/>
                    <a:pt x="38" y="6"/>
                  </a:cubicBezTo>
                  <a:cubicBezTo>
                    <a:pt x="33" y="11"/>
                    <a:pt x="31" y="16"/>
                    <a:pt x="31" y="22"/>
                  </a:cubicBezTo>
                  <a:cubicBezTo>
                    <a:pt x="31" y="28"/>
                    <a:pt x="33" y="34"/>
                    <a:pt x="38" y="38"/>
                  </a:cubicBezTo>
                  <a:cubicBezTo>
                    <a:pt x="42" y="42"/>
                    <a:pt x="47" y="44"/>
                    <a:pt x="53" y="4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309" name="Group 308"/>
            <p:cNvGrpSpPr/>
            <p:nvPr/>
          </p:nvGrpSpPr>
          <p:grpSpPr>
            <a:xfrm>
              <a:off x="6639908" y="5188025"/>
              <a:ext cx="294292" cy="324963"/>
              <a:chOff x="6614508" y="5138281"/>
              <a:chExt cx="345092" cy="381057"/>
            </a:xfrm>
          </p:grpSpPr>
          <p:sp>
            <p:nvSpPr>
              <p:cNvPr id="310" name="Bent Arrow 309"/>
              <p:cNvSpPr/>
              <p:nvPr/>
            </p:nvSpPr>
            <p:spPr>
              <a:xfrm>
                <a:off x="6614508" y="5150981"/>
                <a:ext cx="345092" cy="368357"/>
              </a:xfrm>
              <a:prstGeom prst="bentArrow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Bent Arrow 310"/>
              <p:cNvSpPr/>
              <p:nvPr/>
            </p:nvSpPr>
            <p:spPr>
              <a:xfrm flipV="1">
                <a:off x="6614508" y="5138281"/>
                <a:ext cx="345092" cy="368357"/>
              </a:xfrm>
              <a:prstGeom prst="bentArrow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174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EMPLOYER BRANDING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The Employer Branding Journey</a:t>
            </a:r>
            <a:endParaRPr lang="en-US" dirty="0"/>
          </a:p>
        </p:txBody>
      </p:sp>
      <p:grpSp>
        <p:nvGrpSpPr>
          <p:cNvPr id="158" name="Group 157"/>
          <p:cNvGrpSpPr/>
          <p:nvPr/>
        </p:nvGrpSpPr>
        <p:grpSpPr>
          <a:xfrm>
            <a:off x="1572957" y="1119189"/>
            <a:ext cx="8693150" cy="5403387"/>
            <a:chOff x="107950" y="1119188"/>
            <a:chExt cx="8693150" cy="5403387"/>
          </a:xfrm>
        </p:grpSpPr>
        <p:sp>
          <p:nvSpPr>
            <p:cNvPr id="159" name="Rectangle 158"/>
            <p:cNvSpPr/>
            <p:nvPr/>
          </p:nvSpPr>
          <p:spPr>
            <a:xfrm>
              <a:off x="384629" y="2688771"/>
              <a:ext cx="1553709" cy="32004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2209120" y="2144486"/>
              <a:ext cx="1558018" cy="3744685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4052205" y="1621972"/>
              <a:ext cx="1891395" cy="4267200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6271257" y="1121229"/>
              <a:ext cx="2167128" cy="4765221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62375" y="1638302"/>
              <a:ext cx="290513" cy="1238250"/>
            </a:xfrm>
            <a:custGeom>
              <a:avLst/>
              <a:gdLst>
                <a:gd name="connsiteX0" fmla="*/ 0 w 290513"/>
                <a:gd name="connsiteY0" fmla="*/ 519113 h 1238250"/>
                <a:gd name="connsiteX1" fmla="*/ 290513 w 290513"/>
                <a:gd name="connsiteY1" fmla="*/ 0 h 1238250"/>
                <a:gd name="connsiteX2" fmla="*/ 290513 w 290513"/>
                <a:gd name="connsiteY2" fmla="*/ 900113 h 1238250"/>
                <a:gd name="connsiteX3" fmla="*/ 0 w 290513"/>
                <a:gd name="connsiteY3" fmla="*/ 1238250 h 1238250"/>
                <a:gd name="connsiteX4" fmla="*/ 0 w 290513"/>
                <a:gd name="connsiteY4" fmla="*/ 519113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513" h="1238250">
                  <a:moveTo>
                    <a:pt x="0" y="519113"/>
                  </a:moveTo>
                  <a:lnTo>
                    <a:pt x="290513" y="0"/>
                  </a:lnTo>
                  <a:lnTo>
                    <a:pt x="290513" y="900113"/>
                  </a:lnTo>
                  <a:lnTo>
                    <a:pt x="0" y="1238250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43600" y="2202180"/>
              <a:ext cx="327660" cy="3680460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62375" y="2523671"/>
              <a:ext cx="294593" cy="3365499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38338" y="2900364"/>
              <a:ext cx="275885" cy="2988808"/>
            </a:xfrm>
            <a:custGeom>
              <a:avLst/>
              <a:gdLst>
                <a:gd name="connsiteX0" fmla="*/ 0 w 327660"/>
                <a:gd name="connsiteY0" fmla="*/ 320040 h 3680460"/>
                <a:gd name="connsiteX1" fmla="*/ 327660 w 327660"/>
                <a:gd name="connsiteY1" fmla="*/ 0 h 3680460"/>
                <a:gd name="connsiteX2" fmla="*/ 327660 w 327660"/>
                <a:gd name="connsiteY2" fmla="*/ 3680460 h 3680460"/>
                <a:gd name="connsiteX3" fmla="*/ 0 w 327660"/>
                <a:gd name="connsiteY3" fmla="*/ 3680460 h 3680460"/>
                <a:gd name="connsiteX4" fmla="*/ 0 w 327660"/>
                <a:gd name="connsiteY4" fmla="*/ 320040 h 368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60" h="3680460">
                  <a:moveTo>
                    <a:pt x="0" y="320040"/>
                  </a:moveTo>
                  <a:lnTo>
                    <a:pt x="327660" y="0"/>
                  </a:lnTo>
                  <a:lnTo>
                    <a:pt x="327660" y="3680460"/>
                  </a:lnTo>
                  <a:lnTo>
                    <a:pt x="0" y="3680460"/>
                  </a:lnTo>
                  <a:lnTo>
                    <a:pt x="0" y="320040"/>
                  </a:lnTo>
                  <a:close/>
                </a:path>
              </a:pathLst>
            </a:custGeom>
            <a:solidFill>
              <a:srgbClr val="A4A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8436428" y="2257427"/>
              <a:ext cx="364672" cy="888544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8436428" y="4071256"/>
              <a:ext cx="364672" cy="1817915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6271258" y="1132723"/>
              <a:ext cx="2165169" cy="1165182"/>
            </a:xfrm>
            <a:prstGeom prst="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43599" y="1119188"/>
              <a:ext cx="328613" cy="1419225"/>
            </a:xfrm>
            <a:custGeom>
              <a:avLst/>
              <a:gdLst>
                <a:gd name="connsiteX0" fmla="*/ 0 w 319088"/>
                <a:gd name="connsiteY0" fmla="*/ 504825 h 1419225"/>
                <a:gd name="connsiteX1" fmla="*/ 0 w 319088"/>
                <a:gd name="connsiteY1" fmla="*/ 1419225 h 1419225"/>
                <a:gd name="connsiteX2" fmla="*/ 319088 w 319088"/>
                <a:gd name="connsiteY2" fmla="*/ 1090612 h 1419225"/>
                <a:gd name="connsiteX3" fmla="*/ 319088 w 319088"/>
                <a:gd name="connsiteY3" fmla="*/ 0 h 1419225"/>
                <a:gd name="connsiteX4" fmla="*/ 0 w 319088"/>
                <a:gd name="connsiteY4" fmla="*/ 504825 h 1419225"/>
                <a:gd name="connsiteX0" fmla="*/ 0 w 319088"/>
                <a:gd name="connsiteY0" fmla="*/ 504825 h 1419225"/>
                <a:gd name="connsiteX1" fmla="*/ 0 w 319088"/>
                <a:gd name="connsiteY1" fmla="*/ 1419225 h 1419225"/>
                <a:gd name="connsiteX2" fmla="*/ 319088 w 319088"/>
                <a:gd name="connsiteY2" fmla="*/ 1090612 h 1419225"/>
                <a:gd name="connsiteX3" fmla="*/ 319088 w 319088"/>
                <a:gd name="connsiteY3" fmla="*/ 0 h 1419225"/>
                <a:gd name="connsiteX4" fmla="*/ 0 w 319088"/>
                <a:gd name="connsiteY4" fmla="*/ 504825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088" h="1419225">
                  <a:moveTo>
                    <a:pt x="0" y="504825"/>
                  </a:moveTo>
                  <a:lnTo>
                    <a:pt x="0" y="1419225"/>
                  </a:lnTo>
                  <a:lnTo>
                    <a:pt x="319088" y="1090612"/>
                  </a:lnTo>
                  <a:lnTo>
                    <a:pt x="319088" y="0"/>
                  </a:lnTo>
                  <a:lnTo>
                    <a:pt x="0" y="504825"/>
                  </a:ln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8436428" y="1119188"/>
              <a:ext cx="364672" cy="1138239"/>
            </a:xfrm>
            <a:prstGeom prst="rect">
              <a:avLst/>
            </a:pr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272213" y="1132723"/>
              <a:ext cx="1055685" cy="1086602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6271259" y="2238374"/>
              <a:ext cx="2165509" cy="11906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4052205" y="2517774"/>
              <a:ext cx="1892808" cy="11906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2212180" y="2924174"/>
              <a:ext cx="1546657" cy="1190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384628" y="3236582"/>
              <a:ext cx="1551294" cy="1190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7" name="Rectangle 176"/>
            <p:cNvSpPr/>
            <p:nvPr/>
          </p:nvSpPr>
          <p:spPr>
            <a:xfrm>
              <a:off x="4052879" y="1621631"/>
              <a:ext cx="1890380" cy="899168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8" name="Rectangle 177"/>
            <p:cNvSpPr/>
            <p:nvPr/>
          </p:nvSpPr>
          <p:spPr>
            <a:xfrm>
              <a:off x="2216150" y="2143123"/>
              <a:ext cx="1544812" cy="781050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79" name="Rectangle 178"/>
            <p:cNvSpPr/>
            <p:nvPr/>
          </p:nvSpPr>
          <p:spPr>
            <a:xfrm>
              <a:off x="380548" y="2687209"/>
              <a:ext cx="1555408" cy="551291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07950" y="5200650"/>
              <a:ext cx="20955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Reactive:</a:t>
              </a:r>
            </a:p>
            <a:p>
              <a:pPr algn="ctr"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Overreliance on 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headhunters &amp; recruiters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1902164" y="5200650"/>
              <a:ext cx="20955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Job posting through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social platforms &amp;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socialized forums</a:t>
              </a: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552950" y="5076825"/>
              <a:ext cx="14927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Develop talent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community to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build strong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pipeline</a:t>
              </a: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7058025" y="4895850"/>
              <a:ext cx="12545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Continuous talent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pipelining through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community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management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07950" y="4009421"/>
              <a:ext cx="2095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Ad hoc job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posting &amp; recruiting</a:t>
              </a: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1902164" y="3811115"/>
              <a:ext cx="2095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Understanding employer 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value proposition</a:t>
              </a: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4552950" y="4333279"/>
              <a:ext cx="14927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Targeted engagement</a:t>
              </a:r>
              <a:br>
                <a:rPr lang="en-US" sz="1000" kern="0" dirty="0">
                  <a:solidFill>
                    <a:prstClr val="white"/>
                  </a:solidFill>
                </a:rPr>
              </a:br>
              <a:r>
                <a:rPr lang="en-US" sz="1000" kern="0" dirty="0">
                  <a:solidFill>
                    <a:prstClr val="white"/>
                  </a:solidFill>
                </a:rPr>
                <a:t>strategy to attract the right talent</a:t>
              </a: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058025" y="4238940"/>
              <a:ext cx="12545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Talent segmentation &amp; prioritization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4552950" y="3592245"/>
              <a:ext cx="1328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Define employer brand strategy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7058025" y="3295611"/>
              <a:ext cx="12545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Influential employer brand engaging future talent and employees</a:t>
              </a: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4552950" y="2810738"/>
              <a:ext cx="13280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Establish metrics &amp; benchmarks</a:t>
              </a: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7058025" y="2553563"/>
              <a:ext cx="12545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000" kern="0" dirty="0">
                  <a:solidFill>
                    <a:prstClr val="white"/>
                  </a:solidFill>
                </a:rPr>
                <a:t>Data driven decision making</a:t>
              </a: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4384985" y="2069284"/>
              <a:ext cx="115848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>
                  <a:solidFill>
                    <a:prstClr val="white"/>
                  </a:solidFill>
                </a:rPr>
                <a:t>Next Steps</a:t>
              </a: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2544823" y="2400382"/>
              <a:ext cx="115848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defRPr/>
              </a:pPr>
              <a:r>
                <a:rPr lang="en-US" sz="1350" b="1" kern="0" dirty="0">
                  <a:solidFill>
                    <a:prstClr val="white"/>
                  </a:solidFill>
                </a:rPr>
                <a:t>Laying the foundation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670320" y="2715571"/>
              <a:ext cx="115848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>
                  <a:solidFill>
                    <a:prstClr val="white"/>
                  </a:solidFill>
                </a:rPr>
                <a:t>Traditional</a:t>
              </a:r>
              <a:br>
                <a:rPr lang="en-US" sz="1350" b="1" kern="0" dirty="0">
                  <a:solidFill>
                    <a:prstClr val="white"/>
                  </a:solidFill>
                </a:rPr>
              </a:br>
              <a:r>
                <a:rPr lang="en-US" sz="1350" b="1" kern="0" dirty="0">
                  <a:solidFill>
                    <a:prstClr val="white"/>
                  </a:solidFill>
                </a:rPr>
                <a:t>recruitment</a:t>
              </a: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6850743" y="1417786"/>
              <a:ext cx="1526314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b="1" kern="0" dirty="0">
                  <a:solidFill>
                    <a:prstClr val="white"/>
                  </a:solidFill>
                </a:rPr>
                <a:t>Becoming a strategic employer branding expert</a:t>
              </a:r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86239" y="2687209"/>
              <a:ext cx="397192" cy="470329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212181" y="2143125"/>
              <a:ext cx="711994" cy="773906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052883" y="1621631"/>
              <a:ext cx="702473" cy="907257"/>
            </a:xfrm>
            <a:custGeom>
              <a:avLst/>
              <a:gdLst>
                <a:gd name="connsiteX0" fmla="*/ 0 w 701040"/>
                <a:gd name="connsiteY0" fmla="*/ 685800 h 685800"/>
                <a:gd name="connsiteX1" fmla="*/ 0 w 701040"/>
                <a:gd name="connsiteY1" fmla="*/ 0 h 685800"/>
                <a:gd name="connsiteX2" fmla="*/ 701040 w 701040"/>
                <a:gd name="connsiteY2" fmla="*/ 0 h 685800"/>
                <a:gd name="connsiteX3" fmla="*/ 0 w 701040"/>
                <a:gd name="connsiteY3" fmla="*/ 6858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1040" h="685800">
                  <a:moveTo>
                    <a:pt x="0" y="685800"/>
                  </a:moveTo>
                  <a:lnTo>
                    <a:pt x="0" y="0"/>
                  </a:lnTo>
                  <a:lnTo>
                    <a:pt x="701040" y="0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rgbClr val="606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052205" y="3131392"/>
              <a:ext cx="4386945" cy="220980"/>
            </a:xfrm>
            <a:custGeom>
              <a:avLst/>
              <a:gdLst>
                <a:gd name="connsiteX0" fmla="*/ 0 w 3947160"/>
                <a:gd name="connsiteY0" fmla="*/ 220980 h 220980"/>
                <a:gd name="connsiteX1" fmla="*/ 1661160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  <a:gd name="connsiteX0" fmla="*/ 0 w 3947160"/>
                <a:gd name="connsiteY0" fmla="*/ 220980 h 220980"/>
                <a:gd name="connsiteX1" fmla="*/ 1701154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7160" h="220980">
                  <a:moveTo>
                    <a:pt x="0" y="220980"/>
                  </a:moveTo>
                  <a:lnTo>
                    <a:pt x="1701154" y="220980"/>
                  </a:lnTo>
                  <a:lnTo>
                    <a:pt x="1943100" y="0"/>
                  </a:lnTo>
                  <a:lnTo>
                    <a:pt x="3947160" y="0"/>
                  </a:lnTo>
                </a:path>
              </a:pathLst>
            </a:custGeom>
            <a:noFill/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81000" y="4087798"/>
              <a:ext cx="8045905" cy="431800"/>
            </a:xfrm>
            <a:custGeom>
              <a:avLst/>
              <a:gdLst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66875 w 7143750"/>
                <a:gd name="connsiteY5" fmla="*/ 257175 h 428625"/>
                <a:gd name="connsiteX6" fmla="*/ 1419225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66875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3038475 w 7143750"/>
                <a:gd name="connsiteY4" fmla="*/ 257175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95650 w 7143750"/>
                <a:gd name="connsiteY3" fmla="*/ 161925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53000 w 7143750"/>
                <a:gd name="connsiteY2" fmla="*/ 161925 h 428625"/>
                <a:gd name="connsiteX3" fmla="*/ 3264641 w 7143750"/>
                <a:gd name="connsiteY3" fmla="*/ 165100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0 h 428625"/>
                <a:gd name="connsiteX1" fmla="*/ 5219700 w 7143750"/>
                <a:gd name="connsiteY1" fmla="*/ 0 h 428625"/>
                <a:gd name="connsiteX2" fmla="*/ 4938905 w 7143750"/>
                <a:gd name="connsiteY2" fmla="*/ 161925 h 428625"/>
                <a:gd name="connsiteX3" fmla="*/ 3264641 w 7143750"/>
                <a:gd name="connsiteY3" fmla="*/ 165100 h 428625"/>
                <a:gd name="connsiteX4" fmla="*/ 2999009 w 7143750"/>
                <a:gd name="connsiteY4" fmla="*/ 260350 h 428625"/>
                <a:gd name="connsiteX5" fmla="*/ 1633047 w 7143750"/>
                <a:gd name="connsiteY5" fmla="*/ 257175 h 428625"/>
                <a:gd name="connsiteX6" fmla="*/ 1385397 w 7143750"/>
                <a:gd name="connsiteY6" fmla="*/ 428625 h 428625"/>
                <a:gd name="connsiteX7" fmla="*/ 0 w 7143750"/>
                <a:gd name="connsiteY7" fmla="*/ 428625 h 428625"/>
                <a:gd name="connsiteX0" fmla="*/ 7143750 w 7143750"/>
                <a:gd name="connsiteY0" fmla="*/ 3175 h 431800"/>
                <a:gd name="connsiteX1" fmla="*/ 5230976 w 7143750"/>
                <a:gd name="connsiteY1" fmla="*/ 0 h 431800"/>
                <a:gd name="connsiteX2" fmla="*/ 4938905 w 7143750"/>
                <a:gd name="connsiteY2" fmla="*/ 165100 h 431800"/>
                <a:gd name="connsiteX3" fmla="*/ 3264641 w 7143750"/>
                <a:gd name="connsiteY3" fmla="*/ 168275 h 431800"/>
                <a:gd name="connsiteX4" fmla="*/ 2999009 w 7143750"/>
                <a:gd name="connsiteY4" fmla="*/ 263525 h 431800"/>
                <a:gd name="connsiteX5" fmla="*/ 1633047 w 7143750"/>
                <a:gd name="connsiteY5" fmla="*/ 260350 h 431800"/>
                <a:gd name="connsiteX6" fmla="*/ 1385397 w 7143750"/>
                <a:gd name="connsiteY6" fmla="*/ 431800 h 431800"/>
                <a:gd name="connsiteX7" fmla="*/ 0 w 7143750"/>
                <a:gd name="connsiteY7" fmla="*/ 43180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43750" h="431800">
                  <a:moveTo>
                    <a:pt x="7143750" y="3175"/>
                  </a:moveTo>
                  <a:lnTo>
                    <a:pt x="5230976" y="0"/>
                  </a:lnTo>
                  <a:lnTo>
                    <a:pt x="4938905" y="165100"/>
                  </a:lnTo>
                  <a:lnTo>
                    <a:pt x="3264641" y="168275"/>
                  </a:lnTo>
                  <a:lnTo>
                    <a:pt x="2999009" y="263525"/>
                  </a:lnTo>
                  <a:lnTo>
                    <a:pt x="1633047" y="260350"/>
                  </a:lnTo>
                  <a:lnTo>
                    <a:pt x="1385397" y="431800"/>
                  </a:lnTo>
                  <a:lnTo>
                    <a:pt x="0" y="431800"/>
                  </a:lnTo>
                </a:path>
              </a:pathLst>
            </a:custGeom>
            <a:noFill/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052205" y="4756708"/>
              <a:ext cx="4386945" cy="220980"/>
            </a:xfrm>
            <a:custGeom>
              <a:avLst/>
              <a:gdLst>
                <a:gd name="connsiteX0" fmla="*/ 0 w 3947160"/>
                <a:gd name="connsiteY0" fmla="*/ 220980 h 220980"/>
                <a:gd name="connsiteX1" fmla="*/ 1661160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  <a:gd name="connsiteX0" fmla="*/ 0 w 3947160"/>
                <a:gd name="connsiteY0" fmla="*/ 220980 h 220980"/>
                <a:gd name="connsiteX1" fmla="*/ 1701154 w 3947160"/>
                <a:gd name="connsiteY1" fmla="*/ 220980 h 220980"/>
                <a:gd name="connsiteX2" fmla="*/ 1943100 w 3947160"/>
                <a:gd name="connsiteY2" fmla="*/ 0 h 220980"/>
                <a:gd name="connsiteX3" fmla="*/ 3947160 w 3947160"/>
                <a:gd name="connsiteY3" fmla="*/ 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47160" h="220980">
                  <a:moveTo>
                    <a:pt x="0" y="220980"/>
                  </a:moveTo>
                  <a:lnTo>
                    <a:pt x="1701154" y="220980"/>
                  </a:lnTo>
                  <a:lnTo>
                    <a:pt x="1943100" y="0"/>
                  </a:lnTo>
                  <a:lnTo>
                    <a:pt x="3947160" y="0"/>
                  </a:lnTo>
                </a:path>
              </a:pathLst>
            </a:custGeom>
            <a:noFill/>
            <a:ln w="12700" cap="flat" cmpd="sng" algn="ctr">
              <a:solidFill>
                <a:schemeClr val="accent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8436428" y="3142570"/>
              <a:ext cx="364672" cy="946830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 rot="16200000">
              <a:off x="8196736" y="2535367"/>
              <a:ext cx="85386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Metrics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 rot="16200000">
              <a:off x="8196737" y="3459603"/>
              <a:ext cx="853865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Brand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 rot="16200000">
              <a:off x="8068592" y="4805585"/>
              <a:ext cx="111015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1350" kern="0" dirty="0">
                  <a:solidFill>
                    <a:prstClr val="white"/>
                  </a:solidFill>
                </a:rPr>
                <a:t>Recruiting</a:t>
              </a:r>
            </a:p>
          </p:txBody>
        </p:sp>
        <p:sp>
          <p:nvSpPr>
            <p:cNvPr id="208" name="Right Arrow 60"/>
            <p:cNvSpPr/>
            <p:nvPr/>
          </p:nvSpPr>
          <p:spPr>
            <a:xfrm>
              <a:off x="1890710" y="6037943"/>
              <a:ext cx="5105175" cy="484632"/>
            </a:xfrm>
            <a:custGeom>
              <a:avLst/>
              <a:gdLst>
                <a:gd name="connsiteX0" fmla="*/ 0 w 5062312"/>
                <a:gd name="connsiteY0" fmla="*/ 121158 h 484632"/>
                <a:gd name="connsiteX1" fmla="*/ 4819996 w 5062312"/>
                <a:gd name="connsiteY1" fmla="*/ 121158 h 484632"/>
                <a:gd name="connsiteX2" fmla="*/ 4819996 w 5062312"/>
                <a:gd name="connsiteY2" fmla="*/ 0 h 484632"/>
                <a:gd name="connsiteX3" fmla="*/ 5062312 w 5062312"/>
                <a:gd name="connsiteY3" fmla="*/ 242316 h 484632"/>
                <a:gd name="connsiteX4" fmla="*/ 4819996 w 5062312"/>
                <a:gd name="connsiteY4" fmla="*/ 484632 h 484632"/>
                <a:gd name="connsiteX5" fmla="*/ 4819996 w 5062312"/>
                <a:gd name="connsiteY5" fmla="*/ 363474 h 484632"/>
                <a:gd name="connsiteX6" fmla="*/ 0 w 5062312"/>
                <a:gd name="connsiteY6" fmla="*/ 363474 h 484632"/>
                <a:gd name="connsiteX7" fmla="*/ 0 w 5062312"/>
                <a:gd name="connsiteY7" fmla="*/ 121158 h 484632"/>
                <a:gd name="connsiteX0" fmla="*/ 0 w 5062312"/>
                <a:gd name="connsiteY0" fmla="*/ 121158 h 484632"/>
                <a:gd name="connsiteX1" fmla="*/ 4819996 w 5062312"/>
                <a:gd name="connsiteY1" fmla="*/ 121158 h 484632"/>
                <a:gd name="connsiteX2" fmla="*/ 4819996 w 5062312"/>
                <a:gd name="connsiteY2" fmla="*/ 0 h 484632"/>
                <a:gd name="connsiteX3" fmla="*/ 5062312 w 5062312"/>
                <a:gd name="connsiteY3" fmla="*/ 242316 h 484632"/>
                <a:gd name="connsiteX4" fmla="*/ 4819996 w 5062312"/>
                <a:gd name="connsiteY4" fmla="*/ 484632 h 484632"/>
                <a:gd name="connsiteX5" fmla="*/ 4819996 w 5062312"/>
                <a:gd name="connsiteY5" fmla="*/ 363474 h 484632"/>
                <a:gd name="connsiteX6" fmla="*/ 0 w 5062312"/>
                <a:gd name="connsiteY6" fmla="*/ 121158 h 484632"/>
                <a:gd name="connsiteX0" fmla="*/ 0 w 5105175"/>
                <a:gd name="connsiteY0" fmla="*/ 230695 h 484632"/>
                <a:gd name="connsiteX1" fmla="*/ 4862859 w 5105175"/>
                <a:gd name="connsiteY1" fmla="*/ 121158 h 484632"/>
                <a:gd name="connsiteX2" fmla="*/ 4862859 w 5105175"/>
                <a:gd name="connsiteY2" fmla="*/ 0 h 484632"/>
                <a:gd name="connsiteX3" fmla="*/ 5105175 w 5105175"/>
                <a:gd name="connsiteY3" fmla="*/ 242316 h 484632"/>
                <a:gd name="connsiteX4" fmla="*/ 4862859 w 5105175"/>
                <a:gd name="connsiteY4" fmla="*/ 484632 h 484632"/>
                <a:gd name="connsiteX5" fmla="*/ 4862859 w 5105175"/>
                <a:gd name="connsiteY5" fmla="*/ 363474 h 484632"/>
                <a:gd name="connsiteX6" fmla="*/ 0 w 5105175"/>
                <a:gd name="connsiteY6" fmla="*/ 230695 h 484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5175" h="484632">
                  <a:moveTo>
                    <a:pt x="0" y="230695"/>
                  </a:moveTo>
                  <a:lnTo>
                    <a:pt x="4862859" y="121158"/>
                  </a:lnTo>
                  <a:lnTo>
                    <a:pt x="4862859" y="0"/>
                  </a:lnTo>
                  <a:lnTo>
                    <a:pt x="5105175" y="242316"/>
                  </a:lnTo>
                  <a:lnTo>
                    <a:pt x="4862859" y="484632"/>
                  </a:lnTo>
                  <a:lnTo>
                    <a:pt x="4862859" y="363474"/>
                  </a:lnTo>
                  <a:lnTo>
                    <a:pt x="0" y="230695"/>
                  </a:lnTo>
                  <a:close/>
                </a:path>
              </a:pathLst>
            </a:custGeom>
            <a:solidFill>
              <a:srgbClr val="4E4C4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931194" y="2143126"/>
              <a:ext cx="280988" cy="1097756"/>
            </a:xfrm>
            <a:custGeom>
              <a:avLst/>
              <a:gdLst>
                <a:gd name="connsiteX0" fmla="*/ 4762 w 276225"/>
                <a:gd name="connsiteY0" fmla="*/ 533400 h 1028700"/>
                <a:gd name="connsiteX1" fmla="*/ 266700 w 276225"/>
                <a:gd name="connsiteY1" fmla="*/ 0 h 1028700"/>
                <a:gd name="connsiteX2" fmla="*/ 276225 w 276225"/>
                <a:gd name="connsiteY2" fmla="*/ 742950 h 1028700"/>
                <a:gd name="connsiteX3" fmla="*/ 0 w 276225"/>
                <a:gd name="connsiteY3" fmla="*/ 1028700 h 1028700"/>
                <a:gd name="connsiteX4" fmla="*/ 4762 w 276225"/>
                <a:gd name="connsiteY4" fmla="*/ 533400 h 1028700"/>
                <a:gd name="connsiteX0" fmla="*/ 4762 w 276225"/>
                <a:gd name="connsiteY0" fmla="*/ 533400 h 1028700"/>
                <a:gd name="connsiteX1" fmla="*/ 275756 w 276225"/>
                <a:gd name="connsiteY1" fmla="*/ 0 h 1028700"/>
                <a:gd name="connsiteX2" fmla="*/ 276225 w 276225"/>
                <a:gd name="connsiteY2" fmla="*/ 742950 h 1028700"/>
                <a:gd name="connsiteX3" fmla="*/ 0 w 276225"/>
                <a:gd name="connsiteY3" fmla="*/ 1028700 h 1028700"/>
                <a:gd name="connsiteX4" fmla="*/ 4762 w 276225"/>
                <a:gd name="connsiteY4" fmla="*/ 533400 h 1028700"/>
                <a:gd name="connsiteX0" fmla="*/ 173 w 271636"/>
                <a:gd name="connsiteY0" fmla="*/ 533400 h 1066654"/>
                <a:gd name="connsiteX1" fmla="*/ 271167 w 271636"/>
                <a:gd name="connsiteY1" fmla="*/ 0 h 1066654"/>
                <a:gd name="connsiteX2" fmla="*/ 271636 w 271636"/>
                <a:gd name="connsiteY2" fmla="*/ 742950 h 1066654"/>
                <a:gd name="connsiteX3" fmla="*/ 6953 w 271636"/>
                <a:gd name="connsiteY3" fmla="*/ 1066654 h 1066654"/>
                <a:gd name="connsiteX4" fmla="*/ 173 w 271636"/>
                <a:gd name="connsiteY4" fmla="*/ 533400 h 1066654"/>
                <a:gd name="connsiteX0" fmla="*/ 219 w 269374"/>
                <a:gd name="connsiteY0" fmla="*/ 523912 h 1066654"/>
                <a:gd name="connsiteX1" fmla="*/ 268905 w 269374"/>
                <a:gd name="connsiteY1" fmla="*/ 0 h 1066654"/>
                <a:gd name="connsiteX2" fmla="*/ 269374 w 269374"/>
                <a:gd name="connsiteY2" fmla="*/ 742950 h 1066654"/>
                <a:gd name="connsiteX3" fmla="*/ 4691 w 269374"/>
                <a:gd name="connsiteY3" fmla="*/ 1066654 h 1066654"/>
                <a:gd name="connsiteX4" fmla="*/ 219 w 269374"/>
                <a:gd name="connsiteY4" fmla="*/ 523912 h 1066654"/>
                <a:gd name="connsiteX0" fmla="*/ 219 w 269374"/>
                <a:gd name="connsiteY0" fmla="*/ 521540 h 1066654"/>
                <a:gd name="connsiteX1" fmla="*/ 268905 w 269374"/>
                <a:gd name="connsiteY1" fmla="*/ 0 h 1066654"/>
                <a:gd name="connsiteX2" fmla="*/ 269374 w 269374"/>
                <a:gd name="connsiteY2" fmla="*/ 742950 h 1066654"/>
                <a:gd name="connsiteX3" fmla="*/ 4691 w 269374"/>
                <a:gd name="connsiteY3" fmla="*/ 1066654 h 1066654"/>
                <a:gd name="connsiteX4" fmla="*/ 219 w 269374"/>
                <a:gd name="connsiteY4" fmla="*/ 521540 h 1066654"/>
                <a:gd name="connsiteX0" fmla="*/ 144 w 269299"/>
                <a:gd name="connsiteY0" fmla="*/ 521540 h 1055209"/>
                <a:gd name="connsiteX1" fmla="*/ 268830 w 269299"/>
                <a:gd name="connsiteY1" fmla="*/ 0 h 1055209"/>
                <a:gd name="connsiteX2" fmla="*/ 269299 w 269299"/>
                <a:gd name="connsiteY2" fmla="*/ 742950 h 1055209"/>
                <a:gd name="connsiteX3" fmla="*/ 9143 w 269299"/>
                <a:gd name="connsiteY3" fmla="*/ 1055209 h 1055209"/>
                <a:gd name="connsiteX4" fmla="*/ 144 w 269299"/>
                <a:gd name="connsiteY4" fmla="*/ 521540 h 1055209"/>
                <a:gd name="connsiteX0" fmla="*/ 172 w 269327"/>
                <a:gd name="connsiteY0" fmla="*/ 521540 h 1055209"/>
                <a:gd name="connsiteX1" fmla="*/ 268858 w 269327"/>
                <a:gd name="connsiteY1" fmla="*/ 0 h 1055209"/>
                <a:gd name="connsiteX2" fmla="*/ 269327 w 269327"/>
                <a:gd name="connsiteY2" fmla="*/ 742950 h 1055209"/>
                <a:gd name="connsiteX3" fmla="*/ 6908 w 269327"/>
                <a:gd name="connsiteY3" fmla="*/ 1055209 h 1055209"/>
                <a:gd name="connsiteX4" fmla="*/ 172 w 269327"/>
                <a:gd name="connsiteY4" fmla="*/ 521540 h 1055209"/>
                <a:gd name="connsiteX0" fmla="*/ 296 w 269451"/>
                <a:gd name="connsiteY0" fmla="*/ 521540 h 1055209"/>
                <a:gd name="connsiteX1" fmla="*/ 268982 w 269451"/>
                <a:gd name="connsiteY1" fmla="*/ 0 h 1055209"/>
                <a:gd name="connsiteX2" fmla="*/ 269451 w 269451"/>
                <a:gd name="connsiteY2" fmla="*/ 742950 h 1055209"/>
                <a:gd name="connsiteX3" fmla="*/ 2504 w 269451"/>
                <a:gd name="connsiteY3" fmla="*/ 1055209 h 1055209"/>
                <a:gd name="connsiteX4" fmla="*/ 296 w 269451"/>
                <a:gd name="connsiteY4" fmla="*/ 521540 h 105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51" h="1055209">
                  <a:moveTo>
                    <a:pt x="296" y="521540"/>
                  </a:moveTo>
                  <a:lnTo>
                    <a:pt x="268982" y="0"/>
                  </a:lnTo>
                  <a:cubicBezTo>
                    <a:pt x="269138" y="247650"/>
                    <a:pt x="269295" y="495300"/>
                    <a:pt x="269451" y="742950"/>
                  </a:cubicBezTo>
                  <a:lnTo>
                    <a:pt x="2504" y="1055209"/>
                  </a:lnTo>
                  <a:cubicBezTo>
                    <a:pt x="4091" y="890109"/>
                    <a:pt x="-1291" y="686640"/>
                    <a:pt x="296" y="521540"/>
                  </a:cubicBezTo>
                  <a:close/>
                </a:path>
              </a:pathLst>
            </a:custGeom>
            <a:solidFill>
              <a:srgbClr val="7C7C7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735615" y="2176782"/>
            <a:ext cx="323683" cy="261619"/>
            <a:chOff x="-6913563" y="-3463926"/>
            <a:chExt cx="8229601" cy="6651627"/>
          </a:xfrm>
          <a:solidFill>
            <a:sysClr val="window" lastClr="FFFFFF"/>
          </a:solidFill>
        </p:grpSpPr>
        <p:sp>
          <p:nvSpPr>
            <p:cNvPr id="211" name="Freeform 5"/>
            <p:cNvSpPr>
              <a:spLocks noEditPoints="1"/>
            </p:cNvSpPr>
            <p:nvPr/>
          </p:nvSpPr>
          <p:spPr bwMode="auto">
            <a:xfrm>
              <a:off x="-4689475" y="-3463926"/>
              <a:ext cx="3781425" cy="6651626"/>
            </a:xfrm>
            <a:custGeom>
              <a:avLst/>
              <a:gdLst>
                <a:gd name="T0" fmla="*/ 0 w 2382"/>
                <a:gd name="T1" fmla="*/ 4190 h 4190"/>
                <a:gd name="T2" fmla="*/ 917 w 2382"/>
                <a:gd name="T3" fmla="*/ 4190 h 4190"/>
                <a:gd name="T4" fmla="*/ 917 w 2382"/>
                <a:gd name="T5" fmla="*/ 3252 h 4190"/>
                <a:gd name="T6" fmla="*/ 1465 w 2382"/>
                <a:gd name="T7" fmla="*/ 3252 h 4190"/>
                <a:gd name="T8" fmla="*/ 1465 w 2382"/>
                <a:gd name="T9" fmla="*/ 4190 h 4190"/>
                <a:gd name="T10" fmla="*/ 2382 w 2382"/>
                <a:gd name="T11" fmla="*/ 4190 h 4190"/>
                <a:gd name="T12" fmla="*/ 2382 w 2382"/>
                <a:gd name="T13" fmla="*/ 0 h 4190"/>
                <a:gd name="T14" fmla="*/ 0 w 2382"/>
                <a:gd name="T15" fmla="*/ 0 h 4190"/>
                <a:gd name="T16" fmla="*/ 0 w 2382"/>
                <a:gd name="T17" fmla="*/ 4190 h 4190"/>
                <a:gd name="T18" fmla="*/ 1358 w 2382"/>
                <a:gd name="T19" fmla="*/ 492 h 4190"/>
                <a:gd name="T20" fmla="*/ 1909 w 2382"/>
                <a:gd name="T21" fmla="*/ 492 h 4190"/>
                <a:gd name="T22" fmla="*/ 1909 w 2382"/>
                <a:gd name="T23" fmla="*/ 1042 h 4190"/>
                <a:gd name="T24" fmla="*/ 1358 w 2382"/>
                <a:gd name="T25" fmla="*/ 1042 h 4190"/>
                <a:gd name="T26" fmla="*/ 1358 w 2382"/>
                <a:gd name="T27" fmla="*/ 492 h 4190"/>
                <a:gd name="T28" fmla="*/ 1358 w 2382"/>
                <a:gd name="T29" fmla="*/ 1376 h 4190"/>
                <a:gd name="T30" fmla="*/ 1909 w 2382"/>
                <a:gd name="T31" fmla="*/ 1376 h 4190"/>
                <a:gd name="T32" fmla="*/ 1909 w 2382"/>
                <a:gd name="T33" fmla="*/ 1927 h 4190"/>
                <a:gd name="T34" fmla="*/ 1358 w 2382"/>
                <a:gd name="T35" fmla="*/ 1927 h 4190"/>
                <a:gd name="T36" fmla="*/ 1358 w 2382"/>
                <a:gd name="T37" fmla="*/ 1376 h 4190"/>
                <a:gd name="T38" fmla="*/ 1358 w 2382"/>
                <a:gd name="T39" fmla="*/ 2261 h 4190"/>
                <a:gd name="T40" fmla="*/ 1909 w 2382"/>
                <a:gd name="T41" fmla="*/ 2261 h 4190"/>
                <a:gd name="T42" fmla="*/ 1909 w 2382"/>
                <a:gd name="T43" fmla="*/ 2811 h 4190"/>
                <a:gd name="T44" fmla="*/ 1358 w 2382"/>
                <a:gd name="T45" fmla="*/ 2811 h 4190"/>
                <a:gd name="T46" fmla="*/ 1358 w 2382"/>
                <a:gd name="T47" fmla="*/ 2261 h 4190"/>
                <a:gd name="T48" fmla="*/ 473 w 2382"/>
                <a:gd name="T49" fmla="*/ 492 h 4190"/>
                <a:gd name="T50" fmla="*/ 1024 w 2382"/>
                <a:gd name="T51" fmla="*/ 492 h 4190"/>
                <a:gd name="T52" fmla="*/ 1024 w 2382"/>
                <a:gd name="T53" fmla="*/ 1042 h 4190"/>
                <a:gd name="T54" fmla="*/ 473 w 2382"/>
                <a:gd name="T55" fmla="*/ 1042 h 4190"/>
                <a:gd name="T56" fmla="*/ 473 w 2382"/>
                <a:gd name="T57" fmla="*/ 492 h 4190"/>
                <a:gd name="T58" fmla="*/ 473 w 2382"/>
                <a:gd name="T59" fmla="*/ 1376 h 4190"/>
                <a:gd name="T60" fmla="*/ 1024 w 2382"/>
                <a:gd name="T61" fmla="*/ 1376 h 4190"/>
                <a:gd name="T62" fmla="*/ 1024 w 2382"/>
                <a:gd name="T63" fmla="*/ 1927 h 4190"/>
                <a:gd name="T64" fmla="*/ 473 w 2382"/>
                <a:gd name="T65" fmla="*/ 1927 h 4190"/>
                <a:gd name="T66" fmla="*/ 473 w 2382"/>
                <a:gd name="T67" fmla="*/ 1376 h 4190"/>
                <a:gd name="T68" fmla="*/ 473 w 2382"/>
                <a:gd name="T69" fmla="*/ 2261 h 4190"/>
                <a:gd name="T70" fmla="*/ 1024 w 2382"/>
                <a:gd name="T71" fmla="*/ 2261 h 4190"/>
                <a:gd name="T72" fmla="*/ 1024 w 2382"/>
                <a:gd name="T73" fmla="*/ 2811 h 4190"/>
                <a:gd name="T74" fmla="*/ 473 w 2382"/>
                <a:gd name="T75" fmla="*/ 2811 h 4190"/>
                <a:gd name="T76" fmla="*/ 473 w 2382"/>
                <a:gd name="T77" fmla="*/ 2261 h 4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82" h="4190">
                  <a:moveTo>
                    <a:pt x="0" y="4190"/>
                  </a:moveTo>
                  <a:lnTo>
                    <a:pt x="917" y="4190"/>
                  </a:lnTo>
                  <a:lnTo>
                    <a:pt x="917" y="3252"/>
                  </a:lnTo>
                  <a:lnTo>
                    <a:pt x="1465" y="3252"/>
                  </a:lnTo>
                  <a:lnTo>
                    <a:pt x="1465" y="4190"/>
                  </a:lnTo>
                  <a:lnTo>
                    <a:pt x="2382" y="4190"/>
                  </a:lnTo>
                  <a:lnTo>
                    <a:pt x="2382" y="0"/>
                  </a:lnTo>
                  <a:lnTo>
                    <a:pt x="0" y="0"/>
                  </a:lnTo>
                  <a:lnTo>
                    <a:pt x="0" y="4190"/>
                  </a:lnTo>
                  <a:close/>
                  <a:moveTo>
                    <a:pt x="1358" y="492"/>
                  </a:moveTo>
                  <a:lnTo>
                    <a:pt x="1909" y="492"/>
                  </a:lnTo>
                  <a:lnTo>
                    <a:pt x="1909" y="1042"/>
                  </a:lnTo>
                  <a:lnTo>
                    <a:pt x="1358" y="1042"/>
                  </a:lnTo>
                  <a:lnTo>
                    <a:pt x="1358" y="492"/>
                  </a:lnTo>
                  <a:close/>
                  <a:moveTo>
                    <a:pt x="1358" y="1376"/>
                  </a:moveTo>
                  <a:lnTo>
                    <a:pt x="1909" y="1376"/>
                  </a:lnTo>
                  <a:lnTo>
                    <a:pt x="1909" y="1927"/>
                  </a:lnTo>
                  <a:lnTo>
                    <a:pt x="1358" y="1927"/>
                  </a:lnTo>
                  <a:lnTo>
                    <a:pt x="1358" y="1376"/>
                  </a:lnTo>
                  <a:close/>
                  <a:moveTo>
                    <a:pt x="1358" y="2261"/>
                  </a:moveTo>
                  <a:lnTo>
                    <a:pt x="1909" y="2261"/>
                  </a:lnTo>
                  <a:lnTo>
                    <a:pt x="1909" y="2811"/>
                  </a:lnTo>
                  <a:lnTo>
                    <a:pt x="1358" y="2811"/>
                  </a:lnTo>
                  <a:lnTo>
                    <a:pt x="1358" y="2261"/>
                  </a:lnTo>
                  <a:close/>
                  <a:moveTo>
                    <a:pt x="473" y="492"/>
                  </a:moveTo>
                  <a:lnTo>
                    <a:pt x="1024" y="492"/>
                  </a:lnTo>
                  <a:lnTo>
                    <a:pt x="1024" y="1042"/>
                  </a:lnTo>
                  <a:lnTo>
                    <a:pt x="473" y="1042"/>
                  </a:lnTo>
                  <a:lnTo>
                    <a:pt x="473" y="492"/>
                  </a:lnTo>
                  <a:close/>
                  <a:moveTo>
                    <a:pt x="473" y="1376"/>
                  </a:moveTo>
                  <a:lnTo>
                    <a:pt x="1024" y="1376"/>
                  </a:lnTo>
                  <a:lnTo>
                    <a:pt x="1024" y="1927"/>
                  </a:lnTo>
                  <a:lnTo>
                    <a:pt x="473" y="1927"/>
                  </a:lnTo>
                  <a:lnTo>
                    <a:pt x="473" y="1376"/>
                  </a:lnTo>
                  <a:close/>
                  <a:moveTo>
                    <a:pt x="473" y="2261"/>
                  </a:moveTo>
                  <a:lnTo>
                    <a:pt x="1024" y="2261"/>
                  </a:lnTo>
                  <a:lnTo>
                    <a:pt x="1024" y="2811"/>
                  </a:lnTo>
                  <a:lnTo>
                    <a:pt x="473" y="2811"/>
                  </a:lnTo>
                  <a:lnTo>
                    <a:pt x="473" y="22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12" name="Freeform 6"/>
            <p:cNvSpPr>
              <a:spLocks noEditPoints="1"/>
            </p:cNvSpPr>
            <p:nvPr/>
          </p:nvSpPr>
          <p:spPr bwMode="auto">
            <a:xfrm>
              <a:off x="-568325" y="-2870200"/>
              <a:ext cx="1884363" cy="6057901"/>
            </a:xfrm>
            <a:custGeom>
              <a:avLst/>
              <a:gdLst>
                <a:gd name="T0" fmla="*/ 0 w 1187"/>
                <a:gd name="T1" fmla="*/ 0 h 3816"/>
                <a:gd name="T2" fmla="*/ 0 w 1187"/>
                <a:gd name="T3" fmla="*/ 2964 h 3816"/>
                <a:gd name="T4" fmla="*/ 352 w 1187"/>
                <a:gd name="T5" fmla="*/ 2964 h 3816"/>
                <a:gd name="T6" fmla="*/ 352 w 1187"/>
                <a:gd name="T7" fmla="*/ 3816 h 3816"/>
                <a:gd name="T8" fmla="*/ 1187 w 1187"/>
                <a:gd name="T9" fmla="*/ 3816 h 3816"/>
                <a:gd name="T10" fmla="*/ 1187 w 1187"/>
                <a:gd name="T11" fmla="*/ 0 h 3816"/>
                <a:gd name="T12" fmla="*/ 0 w 1187"/>
                <a:gd name="T13" fmla="*/ 0 h 3816"/>
                <a:gd name="T14" fmla="*/ 756 w 1187"/>
                <a:gd name="T15" fmla="*/ 2560 h 3816"/>
                <a:gd name="T16" fmla="*/ 254 w 1187"/>
                <a:gd name="T17" fmla="*/ 2560 h 3816"/>
                <a:gd name="T18" fmla="*/ 254 w 1187"/>
                <a:gd name="T19" fmla="*/ 2060 h 3816"/>
                <a:gd name="T20" fmla="*/ 756 w 1187"/>
                <a:gd name="T21" fmla="*/ 2060 h 3816"/>
                <a:gd name="T22" fmla="*/ 756 w 1187"/>
                <a:gd name="T23" fmla="*/ 2560 h 3816"/>
                <a:gd name="T24" fmla="*/ 756 w 1187"/>
                <a:gd name="T25" fmla="*/ 2560 h 3816"/>
                <a:gd name="T26" fmla="*/ 756 w 1187"/>
                <a:gd name="T27" fmla="*/ 1756 h 3816"/>
                <a:gd name="T28" fmla="*/ 254 w 1187"/>
                <a:gd name="T29" fmla="*/ 1756 h 3816"/>
                <a:gd name="T30" fmla="*/ 254 w 1187"/>
                <a:gd name="T31" fmla="*/ 1254 h 3816"/>
                <a:gd name="T32" fmla="*/ 756 w 1187"/>
                <a:gd name="T33" fmla="*/ 1254 h 3816"/>
                <a:gd name="T34" fmla="*/ 756 w 1187"/>
                <a:gd name="T35" fmla="*/ 1756 h 3816"/>
                <a:gd name="T36" fmla="*/ 756 w 1187"/>
                <a:gd name="T37" fmla="*/ 1756 h 3816"/>
                <a:gd name="T38" fmla="*/ 756 w 1187"/>
                <a:gd name="T39" fmla="*/ 952 h 3816"/>
                <a:gd name="T40" fmla="*/ 254 w 1187"/>
                <a:gd name="T41" fmla="*/ 952 h 3816"/>
                <a:gd name="T42" fmla="*/ 254 w 1187"/>
                <a:gd name="T43" fmla="*/ 449 h 3816"/>
                <a:gd name="T44" fmla="*/ 756 w 1187"/>
                <a:gd name="T45" fmla="*/ 449 h 3816"/>
                <a:gd name="T46" fmla="*/ 756 w 1187"/>
                <a:gd name="T47" fmla="*/ 952 h 3816"/>
                <a:gd name="T48" fmla="*/ 756 w 1187"/>
                <a:gd name="T49" fmla="*/ 952 h 3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7" h="3816">
                  <a:moveTo>
                    <a:pt x="0" y="0"/>
                  </a:moveTo>
                  <a:lnTo>
                    <a:pt x="0" y="2964"/>
                  </a:lnTo>
                  <a:lnTo>
                    <a:pt x="352" y="2964"/>
                  </a:lnTo>
                  <a:lnTo>
                    <a:pt x="352" y="3816"/>
                  </a:lnTo>
                  <a:lnTo>
                    <a:pt x="1187" y="3816"/>
                  </a:lnTo>
                  <a:lnTo>
                    <a:pt x="1187" y="0"/>
                  </a:lnTo>
                  <a:lnTo>
                    <a:pt x="0" y="0"/>
                  </a:lnTo>
                  <a:close/>
                  <a:moveTo>
                    <a:pt x="756" y="2560"/>
                  </a:moveTo>
                  <a:lnTo>
                    <a:pt x="254" y="2560"/>
                  </a:lnTo>
                  <a:lnTo>
                    <a:pt x="254" y="2060"/>
                  </a:lnTo>
                  <a:lnTo>
                    <a:pt x="756" y="2060"/>
                  </a:lnTo>
                  <a:lnTo>
                    <a:pt x="756" y="2560"/>
                  </a:lnTo>
                  <a:lnTo>
                    <a:pt x="756" y="2560"/>
                  </a:lnTo>
                  <a:close/>
                  <a:moveTo>
                    <a:pt x="756" y="1756"/>
                  </a:moveTo>
                  <a:lnTo>
                    <a:pt x="254" y="1756"/>
                  </a:lnTo>
                  <a:lnTo>
                    <a:pt x="254" y="1254"/>
                  </a:lnTo>
                  <a:lnTo>
                    <a:pt x="756" y="1254"/>
                  </a:lnTo>
                  <a:lnTo>
                    <a:pt x="756" y="1756"/>
                  </a:lnTo>
                  <a:lnTo>
                    <a:pt x="756" y="1756"/>
                  </a:lnTo>
                  <a:close/>
                  <a:moveTo>
                    <a:pt x="756" y="952"/>
                  </a:moveTo>
                  <a:lnTo>
                    <a:pt x="254" y="952"/>
                  </a:lnTo>
                  <a:lnTo>
                    <a:pt x="254" y="449"/>
                  </a:lnTo>
                  <a:lnTo>
                    <a:pt x="756" y="449"/>
                  </a:lnTo>
                  <a:lnTo>
                    <a:pt x="756" y="952"/>
                  </a:lnTo>
                  <a:lnTo>
                    <a:pt x="756" y="9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13" name="Freeform 7"/>
            <p:cNvSpPr>
              <a:spLocks noEditPoints="1"/>
            </p:cNvSpPr>
            <p:nvPr/>
          </p:nvSpPr>
          <p:spPr bwMode="auto">
            <a:xfrm>
              <a:off x="-6913563" y="-2870200"/>
              <a:ext cx="1884363" cy="6057901"/>
            </a:xfrm>
            <a:custGeom>
              <a:avLst/>
              <a:gdLst>
                <a:gd name="T0" fmla="*/ 0 w 1187"/>
                <a:gd name="T1" fmla="*/ 3816 h 3816"/>
                <a:gd name="T2" fmla="*/ 834 w 1187"/>
                <a:gd name="T3" fmla="*/ 3816 h 3816"/>
                <a:gd name="T4" fmla="*/ 834 w 1187"/>
                <a:gd name="T5" fmla="*/ 2964 h 3816"/>
                <a:gd name="T6" fmla="*/ 1187 w 1187"/>
                <a:gd name="T7" fmla="*/ 2964 h 3816"/>
                <a:gd name="T8" fmla="*/ 1187 w 1187"/>
                <a:gd name="T9" fmla="*/ 0 h 3816"/>
                <a:gd name="T10" fmla="*/ 0 w 1187"/>
                <a:gd name="T11" fmla="*/ 0 h 3816"/>
                <a:gd name="T12" fmla="*/ 0 w 1187"/>
                <a:gd name="T13" fmla="*/ 3816 h 3816"/>
                <a:gd name="T14" fmla="*/ 430 w 1187"/>
                <a:gd name="T15" fmla="*/ 449 h 3816"/>
                <a:gd name="T16" fmla="*/ 933 w 1187"/>
                <a:gd name="T17" fmla="*/ 449 h 3816"/>
                <a:gd name="T18" fmla="*/ 933 w 1187"/>
                <a:gd name="T19" fmla="*/ 952 h 3816"/>
                <a:gd name="T20" fmla="*/ 430 w 1187"/>
                <a:gd name="T21" fmla="*/ 952 h 3816"/>
                <a:gd name="T22" fmla="*/ 430 w 1187"/>
                <a:gd name="T23" fmla="*/ 449 h 3816"/>
                <a:gd name="T24" fmla="*/ 430 w 1187"/>
                <a:gd name="T25" fmla="*/ 1254 h 3816"/>
                <a:gd name="T26" fmla="*/ 933 w 1187"/>
                <a:gd name="T27" fmla="*/ 1254 h 3816"/>
                <a:gd name="T28" fmla="*/ 933 w 1187"/>
                <a:gd name="T29" fmla="*/ 1756 h 3816"/>
                <a:gd name="T30" fmla="*/ 430 w 1187"/>
                <a:gd name="T31" fmla="*/ 1756 h 3816"/>
                <a:gd name="T32" fmla="*/ 430 w 1187"/>
                <a:gd name="T33" fmla="*/ 1254 h 3816"/>
                <a:gd name="T34" fmla="*/ 430 w 1187"/>
                <a:gd name="T35" fmla="*/ 2060 h 3816"/>
                <a:gd name="T36" fmla="*/ 933 w 1187"/>
                <a:gd name="T37" fmla="*/ 2060 h 3816"/>
                <a:gd name="T38" fmla="*/ 933 w 1187"/>
                <a:gd name="T39" fmla="*/ 2560 h 3816"/>
                <a:gd name="T40" fmla="*/ 430 w 1187"/>
                <a:gd name="T41" fmla="*/ 2560 h 3816"/>
                <a:gd name="T42" fmla="*/ 430 w 1187"/>
                <a:gd name="T43" fmla="*/ 2060 h 3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87" h="3816">
                  <a:moveTo>
                    <a:pt x="0" y="3816"/>
                  </a:moveTo>
                  <a:lnTo>
                    <a:pt x="834" y="3816"/>
                  </a:lnTo>
                  <a:lnTo>
                    <a:pt x="834" y="2964"/>
                  </a:lnTo>
                  <a:lnTo>
                    <a:pt x="1187" y="2964"/>
                  </a:lnTo>
                  <a:lnTo>
                    <a:pt x="1187" y="0"/>
                  </a:lnTo>
                  <a:lnTo>
                    <a:pt x="0" y="0"/>
                  </a:lnTo>
                  <a:lnTo>
                    <a:pt x="0" y="3816"/>
                  </a:lnTo>
                  <a:close/>
                  <a:moveTo>
                    <a:pt x="430" y="449"/>
                  </a:moveTo>
                  <a:lnTo>
                    <a:pt x="933" y="449"/>
                  </a:lnTo>
                  <a:lnTo>
                    <a:pt x="933" y="952"/>
                  </a:lnTo>
                  <a:lnTo>
                    <a:pt x="430" y="952"/>
                  </a:lnTo>
                  <a:lnTo>
                    <a:pt x="430" y="449"/>
                  </a:lnTo>
                  <a:close/>
                  <a:moveTo>
                    <a:pt x="430" y="1254"/>
                  </a:moveTo>
                  <a:lnTo>
                    <a:pt x="933" y="1254"/>
                  </a:lnTo>
                  <a:lnTo>
                    <a:pt x="933" y="1756"/>
                  </a:lnTo>
                  <a:lnTo>
                    <a:pt x="430" y="1756"/>
                  </a:lnTo>
                  <a:lnTo>
                    <a:pt x="430" y="1254"/>
                  </a:lnTo>
                  <a:close/>
                  <a:moveTo>
                    <a:pt x="430" y="2060"/>
                  </a:moveTo>
                  <a:lnTo>
                    <a:pt x="933" y="2060"/>
                  </a:lnTo>
                  <a:lnTo>
                    <a:pt x="933" y="2560"/>
                  </a:lnTo>
                  <a:lnTo>
                    <a:pt x="430" y="2560"/>
                  </a:lnTo>
                  <a:lnTo>
                    <a:pt x="430" y="20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214" name="Freeform 11"/>
          <p:cNvSpPr>
            <a:spLocks noEditPoints="1"/>
          </p:cNvSpPr>
          <p:nvPr/>
        </p:nvSpPr>
        <p:spPr bwMode="auto">
          <a:xfrm>
            <a:off x="5625455" y="2762705"/>
            <a:ext cx="352297" cy="351971"/>
          </a:xfrm>
          <a:custGeom>
            <a:avLst/>
            <a:gdLst>
              <a:gd name="T0" fmla="*/ 4322 w 4322"/>
              <a:gd name="T1" fmla="*/ 4048 h 4318"/>
              <a:gd name="T2" fmla="*/ 4322 w 4322"/>
              <a:gd name="T3" fmla="*/ 4318 h 4318"/>
              <a:gd name="T4" fmla="*/ 0 w 4322"/>
              <a:gd name="T5" fmla="*/ 4318 h 4318"/>
              <a:gd name="T6" fmla="*/ 0 w 4322"/>
              <a:gd name="T7" fmla="*/ 0 h 4318"/>
              <a:gd name="T8" fmla="*/ 270 w 4322"/>
              <a:gd name="T9" fmla="*/ 0 h 4318"/>
              <a:gd name="T10" fmla="*/ 270 w 4322"/>
              <a:gd name="T11" fmla="*/ 4048 h 4318"/>
              <a:gd name="T12" fmla="*/ 4322 w 4322"/>
              <a:gd name="T13" fmla="*/ 4048 h 4318"/>
              <a:gd name="T14" fmla="*/ 1933 w 4322"/>
              <a:gd name="T15" fmla="*/ 1499 h 4318"/>
              <a:gd name="T16" fmla="*/ 3037 w 4322"/>
              <a:gd name="T17" fmla="*/ 1773 h 4318"/>
              <a:gd name="T18" fmla="*/ 3419 w 4322"/>
              <a:gd name="T19" fmla="*/ 1139 h 4318"/>
              <a:gd name="T20" fmla="*/ 3765 w 4322"/>
              <a:gd name="T21" fmla="*/ 1345 h 4318"/>
              <a:gd name="T22" fmla="*/ 3782 w 4322"/>
              <a:gd name="T23" fmla="*/ 270 h 4318"/>
              <a:gd name="T24" fmla="*/ 2840 w 4322"/>
              <a:gd name="T25" fmla="*/ 793 h 4318"/>
              <a:gd name="T26" fmla="*/ 3187 w 4322"/>
              <a:gd name="T27" fmla="*/ 1000 h 4318"/>
              <a:gd name="T28" fmla="*/ 2908 w 4322"/>
              <a:gd name="T29" fmla="*/ 1466 h 4318"/>
              <a:gd name="T30" fmla="*/ 1849 w 4322"/>
              <a:gd name="T31" fmla="*/ 1200 h 4318"/>
              <a:gd name="T32" fmla="*/ 715 w 4322"/>
              <a:gd name="T33" fmla="*/ 2334 h 4318"/>
              <a:gd name="T34" fmla="*/ 905 w 4322"/>
              <a:gd name="T35" fmla="*/ 2524 h 4318"/>
              <a:gd name="T36" fmla="*/ 1933 w 4322"/>
              <a:gd name="T37" fmla="*/ 1499 h 4318"/>
              <a:gd name="T38" fmla="*/ 1621 w 4322"/>
              <a:gd name="T39" fmla="*/ 3778 h 4318"/>
              <a:gd name="T40" fmla="*/ 2161 w 4322"/>
              <a:gd name="T41" fmla="*/ 3778 h 4318"/>
              <a:gd name="T42" fmla="*/ 2161 w 4322"/>
              <a:gd name="T43" fmla="*/ 1834 h 4318"/>
              <a:gd name="T44" fmla="*/ 2015 w 4322"/>
              <a:gd name="T45" fmla="*/ 1799 h 4318"/>
              <a:gd name="T46" fmla="*/ 1621 w 4322"/>
              <a:gd name="T47" fmla="*/ 2191 h 4318"/>
              <a:gd name="T48" fmla="*/ 1621 w 4322"/>
              <a:gd name="T49" fmla="*/ 3778 h 4318"/>
              <a:gd name="T50" fmla="*/ 810 w 4322"/>
              <a:gd name="T51" fmla="*/ 2811 h 4318"/>
              <a:gd name="T52" fmla="*/ 810 w 4322"/>
              <a:gd name="T53" fmla="*/ 3778 h 4318"/>
              <a:gd name="T54" fmla="*/ 1351 w 4322"/>
              <a:gd name="T55" fmla="*/ 3778 h 4318"/>
              <a:gd name="T56" fmla="*/ 1351 w 4322"/>
              <a:gd name="T57" fmla="*/ 2461 h 4318"/>
              <a:gd name="T58" fmla="*/ 905 w 4322"/>
              <a:gd name="T59" fmla="*/ 2905 h 4318"/>
              <a:gd name="T60" fmla="*/ 810 w 4322"/>
              <a:gd name="T61" fmla="*/ 2811 h 4318"/>
              <a:gd name="T62" fmla="*/ 3241 w 4322"/>
              <a:gd name="T63" fmla="*/ 1957 h 4318"/>
              <a:gd name="T64" fmla="*/ 3241 w 4322"/>
              <a:gd name="T65" fmla="*/ 3778 h 4318"/>
              <a:gd name="T66" fmla="*/ 3782 w 4322"/>
              <a:gd name="T67" fmla="*/ 3778 h 4318"/>
              <a:gd name="T68" fmla="*/ 3782 w 4322"/>
              <a:gd name="T69" fmla="*/ 1672 h 4318"/>
              <a:gd name="T70" fmla="*/ 3509 w 4322"/>
              <a:gd name="T71" fmla="*/ 1510 h 4318"/>
              <a:gd name="T72" fmla="*/ 3241 w 4322"/>
              <a:gd name="T73" fmla="*/ 1957 h 4318"/>
              <a:gd name="T74" fmla="*/ 2971 w 4322"/>
              <a:gd name="T75" fmla="*/ 3778 h 4318"/>
              <a:gd name="T76" fmla="*/ 2971 w 4322"/>
              <a:gd name="T77" fmla="*/ 2037 h 4318"/>
              <a:gd name="T78" fmla="*/ 2431 w 4322"/>
              <a:gd name="T79" fmla="*/ 1902 h 4318"/>
              <a:gd name="T80" fmla="*/ 2431 w 4322"/>
              <a:gd name="T81" fmla="*/ 3778 h 4318"/>
              <a:gd name="T82" fmla="*/ 2971 w 4322"/>
              <a:gd name="T83" fmla="*/ 3778 h 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2" h="4318">
                <a:moveTo>
                  <a:pt x="4322" y="4048"/>
                </a:moveTo>
                <a:lnTo>
                  <a:pt x="4322" y="4318"/>
                </a:lnTo>
                <a:lnTo>
                  <a:pt x="0" y="4318"/>
                </a:lnTo>
                <a:lnTo>
                  <a:pt x="0" y="0"/>
                </a:lnTo>
                <a:lnTo>
                  <a:pt x="270" y="0"/>
                </a:lnTo>
                <a:lnTo>
                  <a:pt x="270" y="4048"/>
                </a:lnTo>
                <a:lnTo>
                  <a:pt x="4322" y="4048"/>
                </a:lnTo>
                <a:close/>
                <a:moveTo>
                  <a:pt x="1933" y="1499"/>
                </a:moveTo>
                <a:lnTo>
                  <a:pt x="3037" y="1773"/>
                </a:lnTo>
                <a:lnTo>
                  <a:pt x="3419" y="1139"/>
                </a:lnTo>
                <a:lnTo>
                  <a:pt x="3765" y="1345"/>
                </a:lnTo>
                <a:lnTo>
                  <a:pt x="3782" y="270"/>
                </a:lnTo>
                <a:lnTo>
                  <a:pt x="2840" y="793"/>
                </a:lnTo>
                <a:lnTo>
                  <a:pt x="3187" y="1000"/>
                </a:lnTo>
                <a:lnTo>
                  <a:pt x="2908" y="1466"/>
                </a:lnTo>
                <a:lnTo>
                  <a:pt x="1849" y="1200"/>
                </a:lnTo>
                <a:lnTo>
                  <a:pt x="715" y="2334"/>
                </a:lnTo>
                <a:lnTo>
                  <a:pt x="905" y="2524"/>
                </a:lnTo>
                <a:lnTo>
                  <a:pt x="1933" y="1499"/>
                </a:lnTo>
                <a:close/>
                <a:moveTo>
                  <a:pt x="1621" y="3778"/>
                </a:moveTo>
                <a:lnTo>
                  <a:pt x="2161" y="3778"/>
                </a:lnTo>
                <a:lnTo>
                  <a:pt x="2161" y="1834"/>
                </a:lnTo>
                <a:lnTo>
                  <a:pt x="2015" y="1799"/>
                </a:lnTo>
                <a:lnTo>
                  <a:pt x="1621" y="2191"/>
                </a:lnTo>
                <a:lnTo>
                  <a:pt x="1621" y="3778"/>
                </a:lnTo>
                <a:close/>
                <a:moveTo>
                  <a:pt x="810" y="2811"/>
                </a:moveTo>
                <a:lnTo>
                  <a:pt x="810" y="3778"/>
                </a:lnTo>
                <a:lnTo>
                  <a:pt x="1351" y="3778"/>
                </a:lnTo>
                <a:lnTo>
                  <a:pt x="1351" y="2461"/>
                </a:lnTo>
                <a:lnTo>
                  <a:pt x="905" y="2905"/>
                </a:lnTo>
                <a:lnTo>
                  <a:pt x="810" y="2811"/>
                </a:lnTo>
                <a:close/>
                <a:moveTo>
                  <a:pt x="3241" y="1957"/>
                </a:moveTo>
                <a:lnTo>
                  <a:pt x="3241" y="3778"/>
                </a:lnTo>
                <a:lnTo>
                  <a:pt x="3782" y="3778"/>
                </a:lnTo>
                <a:lnTo>
                  <a:pt x="3782" y="1672"/>
                </a:lnTo>
                <a:lnTo>
                  <a:pt x="3509" y="1510"/>
                </a:lnTo>
                <a:lnTo>
                  <a:pt x="3241" y="1957"/>
                </a:lnTo>
                <a:close/>
                <a:moveTo>
                  <a:pt x="2971" y="3778"/>
                </a:moveTo>
                <a:lnTo>
                  <a:pt x="2971" y="2037"/>
                </a:lnTo>
                <a:lnTo>
                  <a:pt x="2431" y="1902"/>
                </a:lnTo>
                <a:lnTo>
                  <a:pt x="2431" y="3778"/>
                </a:lnTo>
                <a:lnTo>
                  <a:pt x="2971" y="3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15" name="Group 214"/>
          <p:cNvGrpSpPr/>
          <p:nvPr/>
        </p:nvGrpSpPr>
        <p:grpSpPr>
          <a:xfrm>
            <a:off x="2026753" y="3432096"/>
            <a:ext cx="472188" cy="428138"/>
            <a:chOff x="-8662988" y="5819775"/>
            <a:chExt cx="7572375" cy="6865938"/>
          </a:xfrm>
          <a:solidFill>
            <a:sysClr val="window" lastClr="FFFFFF"/>
          </a:solidFill>
        </p:grpSpPr>
        <p:sp>
          <p:nvSpPr>
            <p:cNvPr id="216" name="Freeform 15"/>
            <p:cNvSpPr>
              <a:spLocks/>
            </p:cNvSpPr>
            <p:nvPr/>
          </p:nvSpPr>
          <p:spPr bwMode="auto">
            <a:xfrm>
              <a:off x="-8662988" y="7432675"/>
              <a:ext cx="7572375" cy="5253038"/>
            </a:xfrm>
            <a:custGeom>
              <a:avLst/>
              <a:gdLst>
                <a:gd name="T0" fmla="*/ 4228 w 4770"/>
                <a:gd name="T1" fmla="*/ 2995 h 3309"/>
                <a:gd name="T2" fmla="*/ 4233 w 4770"/>
                <a:gd name="T3" fmla="*/ 1238 h 3309"/>
                <a:gd name="T4" fmla="*/ 4770 w 4770"/>
                <a:gd name="T5" fmla="*/ 699 h 3309"/>
                <a:gd name="T6" fmla="*/ 4367 w 4770"/>
                <a:gd name="T7" fmla="*/ 0 h 3309"/>
                <a:gd name="T8" fmla="*/ 4250 w 4770"/>
                <a:gd name="T9" fmla="*/ 0 h 3309"/>
                <a:gd name="T10" fmla="*/ 4250 w 4770"/>
                <a:gd name="T11" fmla="*/ 584 h 3309"/>
                <a:gd name="T12" fmla="*/ 3676 w 4770"/>
                <a:gd name="T13" fmla="*/ 584 h 3309"/>
                <a:gd name="T14" fmla="*/ 3676 w 4770"/>
                <a:gd name="T15" fmla="*/ 0 h 3309"/>
                <a:gd name="T16" fmla="*/ 3559 w 4770"/>
                <a:gd name="T17" fmla="*/ 0 h 3309"/>
                <a:gd name="T18" fmla="*/ 3156 w 4770"/>
                <a:gd name="T19" fmla="*/ 697 h 3309"/>
                <a:gd name="T20" fmla="*/ 3679 w 4770"/>
                <a:gd name="T21" fmla="*/ 1224 h 3309"/>
                <a:gd name="T22" fmla="*/ 3672 w 4770"/>
                <a:gd name="T23" fmla="*/ 1224 h 3309"/>
                <a:gd name="T24" fmla="*/ 3669 w 4770"/>
                <a:gd name="T25" fmla="*/ 2338 h 3309"/>
                <a:gd name="T26" fmla="*/ 3391 w 4770"/>
                <a:gd name="T27" fmla="*/ 2007 h 3309"/>
                <a:gd name="T28" fmla="*/ 2871 w 4770"/>
                <a:gd name="T29" fmla="*/ 1892 h 3309"/>
                <a:gd name="T30" fmla="*/ 2871 w 4770"/>
                <a:gd name="T31" fmla="*/ 2642 h 3309"/>
                <a:gd name="T32" fmla="*/ 2614 w 4770"/>
                <a:gd name="T33" fmla="*/ 2642 h 3309"/>
                <a:gd name="T34" fmla="*/ 2614 w 4770"/>
                <a:gd name="T35" fmla="*/ 1835 h 3309"/>
                <a:gd name="T36" fmla="*/ 2463 w 4770"/>
                <a:gd name="T37" fmla="*/ 1801 h 3309"/>
                <a:gd name="T38" fmla="*/ 2273 w 4770"/>
                <a:gd name="T39" fmla="*/ 1612 h 3309"/>
                <a:gd name="T40" fmla="*/ 1993 w 4770"/>
                <a:gd name="T41" fmla="*/ 1916 h 3309"/>
                <a:gd name="T42" fmla="*/ 1995 w 4770"/>
                <a:gd name="T43" fmla="*/ 1921 h 3309"/>
                <a:gd name="T44" fmla="*/ 1758 w 4770"/>
                <a:gd name="T45" fmla="*/ 1921 h 3309"/>
                <a:gd name="T46" fmla="*/ 1760 w 4770"/>
                <a:gd name="T47" fmla="*/ 1916 h 3309"/>
                <a:gd name="T48" fmla="*/ 1477 w 4770"/>
                <a:gd name="T49" fmla="*/ 1612 h 3309"/>
                <a:gd name="T50" fmla="*/ 1288 w 4770"/>
                <a:gd name="T51" fmla="*/ 1801 h 3309"/>
                <a:gd name="T52" fmla="*/ 1139 w 4770"/>
                <a:gd name="T53" fmla="*/ 1835 h 3309"/>
                <a:gd name="T54" fmla="*/ 1139 w 4770"/>
                <a:gd name="T55" fmla="*/ 2642 h 3309"/>
                <a:gd name="T56" fmla="*/ 883 w 4770"/>
                <a:gd name="T57" fmla="*/ 2642 h 3309"/>
                <a:gd name="T58" fmla="*/ 883 w 4770"/>
                <a:gd name="T59" fmla="*/ 1892 h 3309"/>
                <a:gd name="T60" fmla="*/ 365 w 4770"/>
                <a:gd name="T61" fmla="*/ 2007 h 3309"/>
                <a:gd name="T62" fmla="*/ 0 w 4770"/>
                <a:gd name="T63" fmla="*/ 3309 h 3309"/>
                <a:gd name="T64" fmla="*/ 4489 w 4770"/>
                <a:gd name="T65" fmla="*/ 3309 h 3309"/>
                <a:gd name="T66" fmla="*/ 4223 w 4770"/>
                <a:gd name="T67" fmla="*/ 2995 h 3309"/>
                <a:gd name="T68" fmla="*/ 4228 w 4770"/>
                <a:gd name="T69" fmla="*/ 2995 h 3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70" h="3309">
                  <a:moveTo>
                    <a:pt x="4228" y="2995"/>
                  </a:moveTo>
                  <a:lnTo>
                    <a:pt x="4233" y="1238"/>
                  </a:lnTo>
                  <a:lnTo>
                    <a:pt x="4770" y="699"/>
                  </a:lnTo>
                  <a:lnTo>
                    <a:pt x="4367" y="0"/>
                  </a:lnTo>
                  <a:lnTo>
                    <a:pt x="4250" y="0"/>
                  </a:lnTo>
                  <a:lnTo>
                    <a:pt x="4250" y="584"/>
                  </a:lnTo>
                  <a:lnTo>
                    <a:pt x="3676" y="584"/>
                  </a:lnTo>
                  <a:lnTo>
                    <a:pt x="3676" y="0"/>
                  </a:lnTo>
                  <a:lnTo>
                    <a:pt x="3559" y="0"/>
                  </a:lnTo>
                  <a:lnTo>
                    <a:pt x="3156" y="697"/>
                  </a:lnTo>
                  <a:lnTo>
                    <a:pt x="3679" y="1224"/>
                  </a:lnTo>
                  <a:lnTo>
                    <a:pt x="3672" y="1224"/>
                  </a:lnTo>
                  <a:lnTo>
                    <a:pt x="3669" y="2338"/>
                  </a:lnTo>
                  <a:lnTo>
                    <a:pt x="3391" y="2007"/>
                  </a:lnTo>
                  <a:lnTo>
                    <a:pt x="2871" y="1892"/>
                  </a:lnTo>
                  <a:lnTo>
                    <a:pt x="2871" y="2642"/>
                  </a:lnTo>
                  <a:lnTo>
                    <a:pt x="2614" y="2642"/>
                  </a:lnTo>
                  <a:lnTo>
                    <a:pt x="2614" y="1835"/>
                  </a:lnTo>
                  <a:lnTo>
                    <a:pt x="2463" y="1801"/>
                  </a:lnTo>
                  <a:lnTo>
                    <a:pt x="2273" y="1612"/>
                  </a:lnTo>
                  <a:lnTo>
                    <a:pt x="1993" y="1916"/>
                  </a:lnTo>
                  <a:lnTo>
                    <a:pt x="1995" y="1921"/>
                  </a:lnTo>
                  <a:lnTo>
                    <a:pt x="1758" y="1921"/>
                  </a:lnTo>
                  <a:lnTo>
                    <a:pt x="1760" y="1916"/>
                  </a:lnTo>
                  <a:lnTo>
                    <a:pt x="1477" y="1612"/>
                  </a:lnTo>
                  <a:lnTo>
                    <a:pt x="1288" y="1801"/>
                  </a:lnTo>
                  <a:lnTo>
                    <a:pt x="1139" y="1835"/>
                  </a:lnTo>
                  <a:lnTo>
                    <a:pt x="1139" y="2642"/>
                  </a:lnTo>
                  <a:lnTo>
                    <a:pt x="883" y="2642"/>
                  </a:lnTo>
                  <a:lnTo>
                    <a:pt x="883" y="1892"/>
                  </a:lnTo>
                  <a:lnTo>
                    <a:pt x="365" y="2007"/>
                  </a:lnTo>
                  <a:lnTo>
                    <a:pt x="0" y="3309"/>
                  </a:lnTo>
                  <a:lnTo>
                    <a:pt x="4489" y="3309"/>
                  </a:lnTo>
                  <a:lnTo>
                    <a:pt x="4223" y="2995"/>
                  </a:lnTo>
                  <a:lnTo>
                    <a:pt x="4228" y="29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17" name="Freeform 16"/>
            <p:cNvSpPr>
              <a:spLocks/>
            </p:cNvSpPr>
            <p:nvPr/>
          </p:nvSpPr>
          <p:spPr bwMode="auto">
            <a:xfrm>
              <a:off x="-7053263" y="8245475"/>
              <a:ext cx="2738438" cy="1781175"/>
            </a:xfrm>
            <a:custGeom>
              <a:avLst/>
              <a:gdLst>
                <a:gd name="T0" fmla="*/ 360 w 719"/>
                <a:gd name="T1" fmla="*/ 468 h 468"/>
                <a:gd name="T2" fmla="*/ 719 w 719"/>
                <a:gd name="T3" fmla="*/ 0 h 468"/>
                <a:gd name="T4" fmla="*/ 0 w 719"/>
                <a:gd name="T5" fmla="*/ 0 h 468"/>
                <a:gd name="T6" fmla="*/ 360 w 719"/>
                <a:gd name="T7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9" h="468">
                  <a:moveTo>
                    <a:pt x="360" y="468"/>
                  </a:moveTo>
                  <a:cubicBezTo>
                    <a:pt x="538" y="468"/>
                    <a:pt x="684" y="220"/>
                    <a:pt x="7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222"/>
                    <a:pt x="182" y="468"/>
                    <a:pt x="360" y="4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18" name="Freeform 17"/>
            <p:cNvSpPr>
              <a:spLocks/>
            </p:cNvSpPr>
            <p:nvPr/>
          </p:nvSpPr>
          <p:spPr bwMode="auto">
            <a:xfrm>
              <a:off x="-7551738" y="5819775"/>
              <a:ext cx="3719513" cy="2128838"/>
            </a:xfrm>
            <a:custGeom>
              <a:avLst/>
              <a:gdLst>
                <a:gd name="T0" fmla="*/ 977 w 977"/>
                <a:gd name="T1" fmla="*/ 498 h 560"/>
                <a:gd name="T2" fmla="*/ 892 w 977"/>
                <a:gd name="T3" fmla="*/ 498 h 560"/>
                <a:gd name="T4" fmla="*/ 491 w 977"/>
                <a:gd name="T5" fmla="*/ 0 h 560"/>
                <a:gd name="T6" fmla="*/ 88 w 977"/>
                <a:gd name="T7" fmla="*/ 498 h 560"/>
                <a:gd name="T8" fmla="*/ 0 w 977"/>
                <a:gd name="T9" fmla="*/ 498 h 560"/>
                <a:gd name="T10" fmla="*/ 0 w 977"/>
                <a:gd name="T11" fmla="*/ 560 h 560"/>
                <a:gd name="T12" fmla="*/ 977 w 977"/>
                <a:gd name="T13" fmla="*/ 560 h 560"/>
                <a:gd name="T14" fmla="*/ 977 w 977"/>
                <a:gd name="T15" fmla="*/ 498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7" h="560">
                  <a:moveTo>
                    <a:pt x="977" y="498"/>
                  </a:moveTo>
                  <a:cubicBezTo>
                    <a:pt x="892" y="498"/>
                    <a:pt x="892" y="498"/>
                    <a:pt x="892" y="498"/>
                  </a:cubicBezTo>
                  <a:cubicBezTo>
                    <a:pt x="879" y="285"/>
                    <a:pt x="835" y="0"/>
                    <a:pt x="491" y="0"/>
                  </a:cubicBezTo>
                  <a:cubicBezTo>
                    <a:pt x="146" y="0"/>
                    <a:pt x="102" y="285"/>
                    <a:pt x="88" y="498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977" y="560"/>
                    <a:pt x="977" y="560"/>
                    <a:pt x="977" y="560"/>
                  </a:cubicBezTo>
                  <a:lnTo>
                    <a:pt x="977" y="4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4122626" y="4466977"/>
            <a:ext cx="578637" cy="609849"/>
            <a:chOff x="-5681663" y="10215563"/>
            <a:chExt cx="6503988" cy="6854826"/>
          </a:xfrm>
          <a:solidFill>
            <a:sysClr val="window" lastClr="FFFFFF"/>
          </a:solidFill>
        </p:grpSpPr>
        <p:sp>
          <p:nvSpPr>
            <p:cNvPr id="220" name="Oval 29"/>
            <p:cNvSpPr>
              <a:spLocks noChangeArrowheads="1"/>
            </p:cNvSpPr>
            <p:nvPr/>
          </p:nvSpPr>
          <p:spPr bwMode="auto">
            <a:xfrm>
              <a:off x="-5419725" y="10215563"/>
              <a:ext cx="1452563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1" name="Oval 30"/>
            <p:cNvSpPr>
              <a:spLocks noChangeArrowheads="1"/>
            </p:cNvSpPr>
            <p:nvPr/>
          </p:nvSpPr>
          <p:spPr bwMode="auto">
            <a:xfrm>
              <a:off x="-889000" y="10215563"/>
              <a:ext cx="1454150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2" name="Oval 31"/>
            <p:cNvSpPr>
              <a:spLocks noChangeArrowheads="1"/>
            </p:cNvSpPr>
            <p:nvPr/>
          </p:nvSpPr>
          <p:spPr bwMode="auto">
            <a:xfrm>
              <a:off x="-885825" y="14084301"/>
              <a:ext cx="1449388" cy="144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3" name="Oval 32"/>
            <p:cNvSpPr>
              <a:spLocks noChangeArrowheads="1"/>
            </p:cNvSpPr>
            <p:nvPr/>
          </p:nvSpPr>
          <p:spPr bwMode="auto">
            <a:xfrm>
              <a:off x="-5419725" y="14082713"/>
              <a:ext cx="1452563" cy="145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4" name="Freeform 33"/>
            <p:cNvSpPr>
              <a:spLocks/>
            </p:cNvSpPr>
            <p:nvPr/>
          </p:nvSpPr>
          <p:spPr bwMode="auto">
            <a:xfrm>
              <a:off x="-5681663" y="11737976"/>
              <a:ext cx="6503988" cy="5332413"/>
            </a:xfrm>
            <a:custGeom>
              <a:avLst/>
              <a:gdLst>
                <a:gd name="T0" fmla="*/ 2257 w 2257"/>
                <a:gd name="T1" fmla="*/ 328 h 1852"/>
                <a:gd name="T2" fmla="*/ 1916 w 2257"/>
                <a:gd name="T3" fmla="*/ 0 h 1852"/>
                <a:gd name="T4" fmla="*/ 1575 w 2257"/>
                <a:gd name="T5" fmla="*/ 328 h 1852"/>
                <a:gd name="T6" fmla="*/ 1575 w 2257"/>
                <a:gd name="T7" fmla="*/ 447 h 1852"/>
                <a:gd name="T8" fmla="*/ 1377 w 2257"/>
                <a:gd name="T9" fmla="*/ 658 h 1852"/>
                <a:gd name="T10" fmla="*/ 887 w 2257"/>
                <a:gd name="T11" fmla="*/ 658 h 1852"/>
                <a:gd name="T12" fmla="*/ 683 w 2257"/>
                <a:gd name="T13" fmla="*/ 441 h 1852"/>
                <a:gd name="T14" fmla="*/ 683 w 2257"/>
                <a:gd name="T15" fmla="*/ 328 h 1852"/>
                <a:gd name="T16" fmla="*/ 342 w 2257"/>
                <a:gd name="T17" fmla="*/ 0 h 1852"/>
                <a:gd name="T18" fmla="*/ 0 w 2257"/>
                <a:gd name="T19" fmla="*/ 328 h 1852"/>
                <a:gd name="T20" fmla="*/ 0 w 2257"/>
                <a:gd name="T21" fmla="*/ 510 h 1852"/>
                <a:gd name="T22" fmla="*/ 610 w 2257"/>
                <a:gd name="T23" fmla="*/ 510 h 1852"/>
                <a:gd name="T24" fmla="*/ 778 w 2257"/>
                <a:gd name="T25" fmla="*/ 688 h 1852"/>
                <a:gd name="T26" fmla="*/ 778 w 2257"/>
                <a:gd name="T27" fmla="*/ 1084 h 1852"/>
                <a:gd name="T28" fmla="*/ 582 w 2257"/>
                <a:gd name="T29" fmla="*/ 1437 h 1852"/>
                <a:gd name="T30" fmla="*/ 343 w 2257"/>
                <a:gd name="T31" fmla="*/ 1342 h 1852"/>
                <a:gd name="T32" fmla="*/ 1 w 2257"/>
                <a:gd name="T33" fmla="*/ 1670 h 1852"/>
                <a:gd name="T34" fmla="*/ 1 w 2257"/>
                <a:gd name="T35" fmla="*/ 1852 h 1852"/>
                <a:gd name="T36" fmla="*/ 683 w 2257"/>
                <a:gd name="T37" fmla="*/ 1852 h 1852"/>
                <a:gd name="T38" fmla="*/ 683 w 2257"/>
                <a:gd name="T39" fmla="*/ 1670 h 1852"/>
                <a:gd name="T40" fmla="*/ 646 w 2257"/>
                <a:gd name="T41" fmla="*/ 1524 h 1852"/>
                <a:gd name="T42" fmla="*/ 882 w 2257"/>
                <a:gd name="T43" fmla="*/ 1102 h 1852"/>
                <a:gd name="T44" fmla="*/ 1381 w 2257"/>
                <a:gd name="T45" fmla="*/ 1102 h 1852"/>
                <a:gd name="T46" fmla="*/ 1614 w 2257"/>
                <a:gd name="T47" fmla="*/ 1519 h 1852"/>
                <a:gd name="T48" fmla="*/ 1574 w 2257"/>
                <a:gd name="T49" fmla="*/ 1670 h 1852"/>
                <a:gd name="T50" fmla="*/ 1574 w 2257"/>
                <a:gd name="T51" fmla="*/ 1852 h 1852"/>
                <a:gd name="T52" fmla="*/ 2256 w 2257"/>
                <a:gd name="T53" fmla="*/ 1852 h 1852"/>
                <a:gd name="T54" fmla="*/ 2256 w 2257"/>
                <a:gd name="T55" fmla="*/ 1670 h 1852"/>
                <a:gd name="T56" fmla="*/ 1915 w 2257"/>
                <a:gd name="T57" fmla="*/ 1342 h 1852"/>
                <a:gd name="T58" fmla="*/ 1680 w 2257"/>
                <a:gd name="T59" fmla="*/ 1433 h 1852"/>
                <a:gd name="T60" fmla="*/ 1463 w 2257"/>
                <a:gd name="T61" fmla="*/ 1046 h 1852"/>
                <a:gd name="T62" fmla="*/ 1463 w 2257"/>
                <a:gd name="T63" fmla="*/ 711 h 1852"/>
                <a:gd name="T64" fmla="*/ 1651 w 2257"/>
                <a:gd name="T65" fmla="*/ 510 h 1852"/>
                <a:gd name="T66" fmla="*/ 2257 w 2257"/>
                <a:gd name="T67" fmla="*/ 510 h 1852"/>
                <a:gd name="T68" fmla="*/ 2257 w 2257"/>
                <a:gd name="T69" fmla="*/ 328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7" h="1852">
                  <a:moveTo>
                    <a:pt x="2257" y="328"/>
                  </a:moveTo>
                  <a:cubicBezTo>
                    <a:pt x="2257" y="146"/>
                    <a:pt x="2104" y="0"/>
                    <a:pt x="1916" y="0"/>
                  </a:cubicBezTo>
                  <a:cubicBezTo>
                    <a:pt x="1728" y="0"/>
                    <a:pt x="1575" y="147"/>
                    <a:pt x="1575" y="328"/>
                  </a:cubicBezTo>
                  <a:cubicBezTo>
                    <a:pt x="1575" y="447"/>
                    <a:pt x="1575" y="447"/>
                    <a:pt x="1575" y="447"/>
                  </a:cubicBezTo>
                  <a:cubicBezTo>
                    <a:pt x="1377" y="658"/>
                    <a:pt x="1377" y="658"/>
                    <a:pt x="1377" y="658"/>
                  </a:cubicBezTo>
                  <a:cubicBezTo>
                    <a:pt x="887" y="658"/>
                    <a:pt x="887" y="658"/>
                    <a:pt x="887" y="658"/>
                  </a:cubicBezTo>
                  <a:cubicBezTo>
                    <a:pt x="683" y="441"/>
                    <a:pt x="683" y="441"/>
                    <a:pt x="683" y="441"/>
                  </a:cubicBezTo>
                  <a:cubicBezTo>
                    <a:pt x="683" y="328"/>
                    <a:pt x="683" y="328"/>
                    <a:pt x="683" y="328"/>
                  </a:cubicBezTo>
                  <a:cubicBezTo>
                    <a:pt x="683" y="146"/>
                    <a:pt x="530" y="0"/>
                    <a:pt x="342" y="0"/>
                  </a:cubicBezTo>
                  <a:cubicBezTo>
                    <a:pt x="153" y="0"/>
                    <a:pt x="0" y="147"/>
                    <a:pt x="0" y="3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610" y="510"/>
                    <a:pt x="610" y="510"/>
                    <a:pt x="610" y="510"/>
                  </a:cubicBezTo>
                  <a:cubicBezTo>
                    <a:pt x="778" y="688"/>
                    <a:pt x="778" y="688"/>
                    <a:pt x="778" y="688"/>
                  </a:cubicBezTo>
                  <a:cubicBezTo>
                    <a:pt x="778" y="1084"/>
                    <a:pt x="778" y="1084"/>
                    <a:pt x="778" y="1084"/>
                  </a:cubicBezTo>
                  <a:cubicBezTo>
                    <a:pt x="582" y="1437"/>
                    <a:pt x="582" y="1437"/>
                    <a:pt x="582" y="1437"/>
                  </a:cubicBezTo>
                  <a:cubicBezTo>
                    <a:pt x="520" y="1379"/>
                    <a:pt x="436" y="1342"/>
                    <a:pt x="343" y="1342"/>
                  </a:cubicBezTo>
                  <a:cubicBezTo>
                    <a:pt x="154" y="1342"/>
                    <a:pt x="1" y="1489"/>
                    <a:pt x="1" y="1670"/>
                  </a:cubicBezTo>
                  <a:cubicBezTo>
                    <a:pt x="1" y="1852"/>
                    <a:pt x="1" y="1852"/>
                    <a:pt x="1" y="1852"/>
                  </a:cubicBezTo>
                  <a:cubicBezTo>
                    <a:pt x="683" y="1852"/>
                    <a:pt x="683" y="1852"/>
                    <a:pt x="683" y="1852"/>
                  </a:cubicBezTo>
                  <a:cubicBezTo>
                    <a:pt x="683" y="1670"/>
                    <a:pt x="683" y="1670"/>
                    <a:pt x="683" y="1670"/>
                  </a:cubicBezTo>
                  <a:cubicBezTo>
                    <a:pt x="683" y="1617"/>
                    <a:pt x="669" y="1568"/>
                    <a:pt x="646" y="1524"/>
                  </a:cubicBezTo>
                  <a:cubicBezTo>
                    <a:pt x="882" y="1102"/>
                    <a:pt x="882" y="1102"/>
                    <a:pt x="882" y="1102"/>
                  </a:cubicBezTo>
                  <a:cubicBezTo>
                    <a:pt x="1381" y="1102"/>
                    <a:pt x="1381" y="1102"/>
                    <a:pt x="1381" y="1102"/>
                  </a:cubicBezTo>
                  <a:cubicBezTo>
                    <a:pt x="1614" y="1519"/>
                    <a:pt x="1614" y="1519"/>
                    <a:pt x="1614" y="1519"/>
                  </a:cubicBezTo>
                  <a:cubicBezTo>
                    <a:pt x="1590" y="1565"/>
                    <a:pt x="1574" y="1615"/>
                    <a:pt x="1574" y="1670"/>
                  </a:cubicBezTo>
                  <a:cubicBezTo>
                    <a:pt x="1574" y="1852"/>
                    <a:pt x="1574" y="1852"/>
                    <a:pt x="1574" y="1852"/>
                  </a:cubicBezTo>
                  <a:cubicBezTo>
                    <a:pt x="2256" y="1852"/>
                    <a:pt x="2256" y="1852"/>
                    <a:pt x="2256" y="1852"/>
                  </a:cubicBezTo>
                  <a:cubicBezTo>
                    <a:pt x="2256" y="1670"/>
                    <a:pt x="2256" y="1670"/>
                    <a:pt x="2256" y="1670"/>
                  </a:cubicBezTo>
                  <a:cubicBezTo>
                    <a:pt x="2256" y="1488"/>
                    <a:pt x="2103" y="1342"/>
                    <a:pt x="1915" y="1342"/>
                  </a:cubicBezTo>
                  <a:cubicBezTo>
                    <a:pt x="1824" y="1342"/>
                    <a:pt x="1742" y="1378"/>
                    <a:pt x="1680" y="1433"/>
                  </a:cubicBezTo>
                  <a:cubicBezTo>
                    <a:pt x="1463" y="1046"/>
                    <a:pt x="1463" y="1046"/>
                    <a:pt x="1463" y="1046"/>
                  </a:cubicBezTo>
                  <a:cubicBezTo>
                    <a:pt x="1463" y="711"/>
                    <a:pt x="1463" y="711"/>
                    <a:pt x="1463" y="711"/>
                  </a:cubicBezTo>
                  <a:cubicBezTo>
                    <a:pt x="1651" y="510"/>
                    <a:pt x="1651" y="510"/>
                    <a:pt x="1651" y="510"/>
                  </a:cubicBezTo>
                  <a:cubicBezTo>
                    <a:pt x="2257" y="510"/>
                    <a:pt x="2257" y="510"/>
                    <a:pt x="2257" y="510"/>
                  </a:cubicBezTo>
                  <a:cubicBezTo>
                    <a:pt x="2257" y="328"/>
                    <a:pt x="2257" y="328"/>
                    <a:pt x="225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7892313" y="3254488"/>
            <a:ext cx="689792" cy="664369"/>
            <a:chOff x="6191250" y="-11088688"/>
            <a:chExt cx="7150101" cy="6886575"/>
          </a:xfrm>
          <a:solidFill>
            <a:sysClr val="window" lastClr="FFFFFF"/>
          </a:solidFill>
        </p:grpSpPr>
        <p:sp>
          <p:nvSpPr>
            <p:cNvPr id="226" name="Freeform 45"/>
            <p:cNvSpPr>
              <a:spLocks/>
            </p:cNvSpPr>
            <p:nvPr/>
          </p:nvSpPr>
          <p:spPr bwMode="auto">
            <a:xfrm>
              <a:off x="6191250" y="-7523163"/>
              <a:ext cx="4613275" cy="3321050"/>
            </a:xfrm>
            <a:custGeom>
              <a:avLst/>
              <a:gdLst>
                <a:gd name="T0" fmla="*/ 120 w 2328"/>
                <a:gd name="T1" fmla="*/ 1678 h 1678"/>
                <a:gd name="T2" fmla="*/ 2208 w 2328"/>
                <a:gd name="T3" fmla="*/ 1678 h 1678"/>
                <a:gd name="T4" fmla="*/ 2328 w 2328"/>
                <a:gd name="T5" fmla="*/ 1558 h 1678"/>
                <a:gd name="T6" fmla="*/ 2328 w 2328"/>
                <a:gd name="T7" fmla="*/ 1046 h 1678"/>
                <a:gd name="T8" fmla="*/ 1960 w 2328"/>
                <a:gd name="T9" fmla="*/ 972 h 1678"/>
                <a:gd name="T10" fmla="*/ 1659 w 2328"/>
                <a:gd name="T11" fmla="*/ 769 h 1678"/>
                <a:gd name="T12" fmla="*/ 1501 w 2328"/>
                <a:gd name="T13" fmla="*/ 559 h 1678"/>
                <a:gd name="T14" fmla="*/ 1445 w 2328"/>
                <a:gd name="T15" fmla="*/ 798 h 1678"/>
                <a:gd name="T16" fmla="*/ 1340 w 2328"/>
                <a:gd name="T17" fmla="*/ 961 h 1678"/>
                <a:gd name="T18" fmla="*/ 1339 w 2328"/>
                <a:gd name="T19" fmla="*/ 726 h 1678"/>
                <a:gd name="T20" fmla="*/ 1218 w 2328"/>
                <a:gd name="T21" fmla="*/ 257 h 1678"/>
                <a:gd name="T22" fmla="*/ 1301 w 2328"/>
                <a:gd name="T23" fmla="*/ 74 h 1678"/>
                <a:gd name="T24" fmla="*/ 1253 w 2328"/>
                <a:gd name="T25" fmla="*/ 0 h 1678"/>
                <a:gd name="T26" fmla="*/ 1075 w 2328"/>
                <a:gd name="T27" fmla="*/ 0 h 1678"/>
                <a:gd name="T28" fmla="*/ 1027 w 2328"/>
                <a:gd name="T29" fmla="*/ 74 h 1678"/>
                <a:gd name="T30" fmla="*/ 1110 w 2328"/>
                <a:gd name="T31" fmla="*/ 257 h 1678"/>
                <a:gd name="T32" fmla="*/ 984 w 2328"/>
                <a:gd name="T33" fmla="*/ 726 h 1678"/>
                <a:gd name="T34" fmla="*/ 988 w 2328"/>
                <a:gd name="T35" fmla="*/ 961 h 1678"/>
                <a:gd name="T36" fmla="*/ 883 w 2328"/>
                <a:gd name="T37" fmla="*/ 798 h 1678"/>
                <a:gd name="T38" fmla="*/ 718 w 2328"/>
                <a:gd name="T39" fmla="*/ 93 h 1678"/>
                <a:gd name="T40" fmla="*/ 601 w 2328"/>
                <a:gd name="T41" fmla="*/ 0 h 1678"/>
                <a:gd name="T42" fmla="*/ 320 w 2328"/>
                <a:gd name="T43" fmla="*/ 0 h 1678"/>
                <a:gd name="T44" fmla="*/ 0 w 2328"/>
                <a:gd name="T45" fmla="*/ 320 h 1678"/>
                <a:gd name="T46" fmla="*/ 0 w 2328"/>
                <a:gd name="T47" fmla="*/ 1558 h 1678"/>
                <a:gd name="T48" fmla="*/ 120 w 2328"/>
                <a:gd name="T49" fmla="*/ 1678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28" h="1678">
                  <a:moveTo>
                    <a:pt x="120" y="1678"/>
                  </a:moveTo>
                  <a:cubicBezTo>
                    <a:pt x="2208" y="1678"/>
                    <a:pt x="2208" y="1678"/>
                    <a:pt x="2208" y="1678"/>
                  </a:cubicBezTo>
                  <a:cubicBezTo>
                    <a:pt x="2274" y="1678"/>
                    <a:pt x="2328" y="1624"/>
                    <a:pt x="2328" y="1558"/>
                  </a:cubicBezTo>
                  <a:cubicBezTo>
                    <a:pt x="2328" y="1046"/>
                    <a:pt x="2328" y="1046"/>
                    <a:pt x="2328" y="1046"/>
                  </a:cubicBezTo>
                  <a:cubicBezTo>
                    <a:pt x="2201" y="1046"/>
                    <a:pt x="2077" y="1021"/>
                    <a:pt x="1960" y="972"/>
                  </a:cubicBezTo>
                  <a:cubicBezTo>
                    <a:pt x="1848" y="924"/>
                    <a:pt x="1746" y="856"/>
                    <a:pt x="1659" y="769"/>
                  </a:cubicBezTo>
                  <a:cubicBezTo>
                    <a:pt x="1597" y="706"/>
                    <a:pt x="1544" y="636"/>
                    <a:pt x="1501" y="559"/>
                  </a:cubicBezTo>
                  <a:cubicBezTo>
                    <a:pt x="1445" y="798"/>
                    <a:pt x="1445" y="798"/>
                    <a:pt x="1445" y="798"/>
                  </a:cubicBezTo>
                  <a:cubicBezTo>
                    <a:pt x="1429" y="865"/>
                    <a:pt x="1391" y="921"/>
                    <a:pt x="1340" y="961"/>
                  </a:cubicBezTo>
                  <a:cubicBezTo>
                    <a:pt x="1354" y="883"/>
                    <a:pt x="1354" y="803"/>
                    <a:pt x="1339" y="726"/>
                  </a:cubicBezTo>
                  <a:cubicBezTo>
                    <a:pt x="1218" y="257"/>
                    <a:pt x="1218" y="257"/>
                    <a:pt x="1218" y="257"/>
                  </a:cubicBezTo>
                  <a:cubicBezTo>
                    <a:pt x="1301" y="74"/>
                    <a:pt x="1301" y="74"/>
                    <a:pt x="1301" y="74"/>
                  </a:cubicBezTo>
                  <a:cubicBezTo>
                    <a:pt x="1316" y="39"/>
                    <a:pt x="1291" y="0"/>
                    <a:pt x="1253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037" y="0"/>
                    <a:pt x="1012" y="39"/>
                    <a:pt x="1027" y="74"/>
                  </a:cubicBezTo>
                  <a:cubicBezTo>
                    <a:pt x="1110" y="257"/>
                    <a:pt x="1110" y="257"/>
                    <a:pt x="1110" y="257"/>
                  </a:cubicBezTo>
                  <a:cubicBezTo>
                    <a:pt x="984" y="726"/>
                    <a:pt x="984" y="726"/>
                    <a:pt x="984" y="726"/>
                  </a:cubicBezTo>
                  <a:cubicBezTo>
                    <a:pt x="968" y="805"/>
                    <a:pt x="974" y="882"/>
                    <a:pt x="988" y="961"/>
                  </a:cubicBezTo>
                  <a:cubicBezTo>
                    <a:pt x="939" y="921"/>
                    <a:pt x="898" y="863"/>
                    <a:pt x="883" y="798"/>
                  </a:cubicBezTo>
                  <a:cubicBezTo>
                    <a:pt x="718" y="93"/>
                    <a:pt x="718" y="93"/>
                    <a:pt x="718" y="93"/>
                  </a:cubicBezTo>
                  <a:cubicBezTo>
                    <a:pt x="705" y="38"/>
                    <a:pt x="656" y="0"/>
                    <a:pt x="601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143" y="0"/>
                    <a:pt x="0" y="143"/>
                    <a:pt x="0" y="320"/>
                  </a:cubicBezTo>
                  <a:cubicBezTo>
                    <a:pt x="0" y="1558"/>
                    <a:pt x="0" y="1558"/>
                    <a:pt x="0" y="1558"/>
                  </a:cubicBezTo>
                  <a:cubicBezTo>
                    <a:pt x="0" y="1624"/>
                    <a:pt x="54" y="1678"/>
                    <a:pt x="120" y="16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7" name="Freeform 46"/>
            <p:cNvSpPr>
              <a:spLocks/>
            </p:cNvSpPr>
            <p:nvPr/>
          </p:nvSpPr>
          <p:spPr bwMode="auto">
            <a:xfrm>
              <a:off x="7086600" y="-11088688"/>
              <a:ext cx="2806700" cy="3228975"/>
            </a:xfrm>
            <a:custGeom>
              <a:avLst/>
              <a:gdLst>
                <a:gd name="T0" fmla="*/ 712 w 1416"/>
                <a:gd name="T1" fmla="*/ 1632 h 1632"/>
                <a:gd name="T2" fmla="*/ 987 w 1416"/>
                <a:gd name="T3" fmla="*/ 1576 h 1632"/>
                <a:gd name="T4" fmla="*/ 1004 w 1416"/>
                <a:gd name="T5" fmla="*/ 1532 h 1632"/>
                <a:gd name="T6" fmla="*/ 1207 w 1416"/>
                <a:gd name="T7" fmla="*/ 1231 h 1632"/>
                <a:gd name="T8" fmla="*/ 1402 w 1416"/>
                <a:gd name="T9" fmla="*/ 1081 h 1632"/>
                <a:gd name="T10" fmla="*/ 1416 w 1416"/>
                <a:gd name="T11" fmla="*/ 924 h 1632"/>
                <a:gd name="T12" fmla="*/ 1416 w 1416"/>
                <a:gd name="T13" fmla="*/ 848 h 1632"/>
                <a:gd name="T14" fmla="*/ 1416 w 1416"/>
                <a:gd name="T15" fmla="*/ 171 h 1632"/>
                <a:gd name="T16" fmla="*/ 1232 w 1416"/>
                <a:gd name="T17" fmla="*/ 16 h 1632"/>
                <a:gd name="T18" fmla="*/ 257 w 1416"/>
                <a:gd name="T19" fmla="*/ 206 h 1632"/>
                <a:gd name="T20" fmla="*/ 0 w 1416"/>
                <a:gd name="T21" fmla="*/ 519 h 1632"/>
                <a:gd name="T22" fmla="*/ 0 w 1416"/>
                <a:gd name="T23" fmla="*/ 924 h 1632"/>
                <a:gd name="T24" fmla="*/ 0 w 1416"/>
                <a:gd name="T25" fmla="*/ 924 h 1632"/>
                <a:gd name="T26" fmla="*/ 712 w 1416"/>
                <a:gd name="T27" fmla="*/ 1632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16" h="1632">
                  <a:moveTo>
                    <a:pt x="712" y="1632"/>
                  </a:moveTo>
                  <a:cubicBezTo>
                    <a:pt x="810" y="1632"/>
                    <a:pt x="903" y="1612"/>
                    <a:pt x="987" y="1576"/>
                  </a:cubicBezTo>
                  <a:cubicBezTo>
                    <a:pt x="993" y="1561"/>
                    <a:pt x="998" y="1547"/>
                    <a:pt x="1004" y="1532"/>
                  </a:cubicBezTo>
                  <a:cubicBezTo>
                    <a:pt x="1052" y="1420"/>
                    <a:pt x="1120" y="1318"/>
                    <a:pt x="1207" y="1231"/>
                  </a:cubicBezTo>
                  <a:cubicBezTo>
                    <a:pt x="1266" y="1173"/>
                    <a:pt x="1331" y="1122"/>
                    <a:pt x="1402" y="1081"/>
                  </a:cubicBezTo>
                  <a:cubicBezTo>
                    <a:pt x="1414" y="1031"/>
                    <a:pt x="1416" y="978"/>
                    <a:pt x="1416" y="924"/>
                  </a:cubicBezTo>
                  <a:cubicBezTo>
                    <a:pt x="1416" y="899"/>
                    <a:pt x="1416" y="872"/>
                    <a:pt x="1416" y="848"/>
                  </a:cubicBezTo>
                  <a:cubicBezTo>
                    <a:pt x="1416" y="171"/>
                    <a:pt x="1416" y="171"/>
                    <a:pt x="1416" y="171"/>
                  </a:cubicBezTo>
                  <a:cubicBezTo>
                    <a:pt x="1416" y="74"/>
                    <a:pt x="1328" y="0"/>
                    <a:pt x="1232" y="16"/>
                  </a:cubicBezTo>
                  <a:cubicBezTo>
                    <a:pt x="1025" y="52"/>
                    <a:pt x="553" y="146"/>
                    <a:pt x="257" y="206"/>
                  </a:cubicBezTo>
                  <a:cubicBezTo>
                    <a:pt x="108" y="236"/>
                    <a:pt x="0" y="367"/>
                    <a:pt x="0" y="519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1315"/>
                    <a:pt x="321" y="1632"/>
                    <a:pt x="712" y="16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8" name="Freeform 47"/>
            <p:cNvSpPr>
              <a:spLocks/>
            </p:cNvSpPr>
            <p:nvPr/>
          </p:nvSpPr>
          <p:spPr bwMode="auto">
            <a:xfrm>
              <a:off x="11828463" y="-6305550"/>
              <a:ext cx="1512888" cy="1474788"/>
            </a:xfrm>
            <a:custGeom>
              <a:avLst/>
              <a:gdLst>
                <a:gd name="T0" fmla="*/ 154 w 764"/>
                <a:gd name="T1" fmla="*/ 154 h 745"/>
                <a:gd name="T2" fmla="*/ 0 w 764"/>
                <a:gd name="T3" fmla="*/ 278 h 745"/>
                <a:gd name="T4" fmla="*/ 410 w 764"/>
                <a:gd name="T5" fmla="*/ 687 h 745"/>
                <a:gd name="T6" fmla="*/ 549 w 764"/>
                <a:gd name="T7" fmla="*/ 745 h 745"/>
                <a:gd name="T8" fmla="*/ 688 w 764"/>
                <a:gd name="T9" fmla="*/ 687 h 745"/>
                <a:gd name="T10" fmla="*/ 688 w 764"/>
                <a:gd name="T11" fmla="*/ 409 h 745"/>
                <a:gd name="T12" fmla="*/ 278 w 764"/>
                <a:gd name="T13" fmla="*/ 0 h 745"/>
                <a:gd name="T14" fmla="*/ 154 w 764"/>
                <a:gd name="T15" fmla="*/ 154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4" h="745">
                  <a:moveTo>
                    <a:pt x="154" y="154"/>
                  </a:moveTo>
                  <a:cubicBezTo>
                    <a:pt x="107" y="201"/>
                    <a:pt x="55" y="242"/>
                    <a:pt x="0" y="278"/>
                  </a:cubicBezTo>
                  <a:cubicBezTo>
                    <a:pt x="410" y="687"/>
                    <a:pt x="410" y="687"/>
                    <a:pt x="410" y="687"/>
                  </a:cubicBezTo>
                  <a:cubicBezTo>
                    <a:pt x="448" y="726"/>
                    <a:pt x="498" y="745"/>
                    <a:pt x="549" y="745"/>
                  </a:cubicBezTo>
                  <a:cubicBezTo>
                    <a:pt x="599" y="745"/>
                    <a:pt x="649" y="726"/>
                    <a:pt x="688" y="687"/>
                  </a:cubicBezTo>
                  <a:cubicBezTo>
                    <a:pt x="764" y="611"/>
                    <a:pt x="764" y="486"/>
                    <a:pt x="688" y="409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43" y="55"/>
                    <a:pt x="201" y="107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29" name="Freeform 48"/>
            <p:cNvSpPr>
              <a:spLocks/>
            </p:cNvSpPr>
            <p:nvPr/>
          </p:nvSpPr>
          <p:spPr bwMode="auto">
            <a:xfrm>
              <a:off x="9167813" y="-8963025"/>
              <a:ext cx="3276600" cy="3273425"/>
            </a:xfrm>
            <a:custGeom>
              <a:avLst/>
              <a:gdLst>
                <a:gd name="T0" fmla="*/ 827 w 1654"/>
                <a:gd name="T1" fmla="*/ 0 h 1654"/>
                <a:gd name="T2" fmla="*/ 265 w 1654"/>
                <a:gd name="T3" fmla="*/ 220 h 1654"/>
                <a:gd name="T4" fmla="*/ 132 w 1654"/>
                <a:gd name="T5" fmla="*/ 379 h 1654"/>
                <a:gd name="T6" fmla="*/ 0 w 1654"/>
                <a:gd name="T7" fmla="*/ 827 h 1654"/>
                <a:gd name="T8" fmla="*/ 44 w 1654"/>
                <a:gd name="T9" fmla="*/ 1094 h 1654"/>
                <a:gd name="T10" fmla="*/ 826 w 1654"/>
                <a:gd name="T11" fmla="*/ 1654 h 1654"/>
                <a:gd name="T12" fmla="*/ 827 w 1654"/>
                <a:gd name="T13" fmla="*/ 1654 h 1654"/>
                <a:gd name="T14" fmla="*/ 1256 w 1654"/>
                <a:gd name="T15" fmla="*/ 1534 h 1654"/>
                <a:gd name="T16" fmla="*/ 1534 w 1654"/>
                <a:gd name="T17" fmla="*/ 1256 h 1654"/>
                <a:gd name="T18" fmla="*/ 1654 w 1654"/>
                <a:gd name="T19" fmla="*/ 827 h 1654"/>
                <a:gd name="T20" fmla="*/ 827 w 1654"/>
                <a:gd name="T21" fmla="*/ 0 h 1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54" h="1654">
                  <a:moveTo>
                    <a:pt x="827" y="0"/>
                  </a:moveTo>
                  <a:cubicBezTo>
                    <a:pt x="610" y="0"/>
                    <a:pt x="413" y="83"/>
                    <a:pt x="265" y="220"/>
                  </a:cubicBezTo>
                  <a:cubicBezTo>
                    <a:pt x="214" y="267"/>
                    <a:pt x="169" y="321"/>
                    <a:pt x="132" y="379"/>
                  </a:cubicBezTo>
                  <a:cubicBezTo>
                    <a:pt x="48" y="508"/>
                    <a:pt x="0" y="662"/>
                    <a:pt x="0" y="827"/>
                  </a:cubicBezTo>
                  <a:cubicBezTo>
                    <a:pt x="0" y="921"/>
                    <a:pt x="16" y="1011"/>
                    <a:pt x="44" y="1094"/>
                  </a:cubicBezTo>
                  <a:cubicBezTo>
                    <a:pt x="155" y="1420"/>
                    <a:pt x="463" y="1654"/>
                    <a:pt x="826" y="1654"/>
                  </a:cubicBezTo>
                  <a:cubicBezTo>
                    <a:pt x="826" y="1654"/>
                    <a:pt x="827" y="1654"/>
                    <a:pt x="827" y="1654"/>
                  </a:cubicBezTo>
                  <a:cubicBezTo>
                    <a:pt x="984" y="1654"/>
                    <a:pt x="1131" y="1610"/>
                    <a:pt x="1256" y="1534"/>
                  </a:cubicBezTo>
                  <a:cubicBezTo>
                    <a:pt x="1370" y="1465"/>
                    <a:pt x="1465" y="1370"/>
                    <a:pt x="1534" y="1256"/>
                  </a:cubicBezTo>
                  <a:cubicBezTo>
                    <a:pt x="1611" y="1131"/>
                    <a:pt x="1654" y="984"/>
                    <a:pt x="1654" y="827"/>
                  </a:cubicBezTo>
                  <a:cubicBezTo>
                    <a:pt x="1654" y="370"/>
                    <a:pt x="1284" y="0"/>
                    <a:pt x="8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5590652" y="5119133"/>
            <a:ext cx="448199" cy="456570"/>
            <a:chOff x="8086726" y="-2654301"/>
            <a:chExt cx="2039938" cy="2078038"/>
          </a:xfrm>
          <a:solidFill>
            <a:schemeClr val="bg1"/>
          </a:solidFill>
        </p:grpSpPr>
        <p:sp>
          <p:nvSpPr>
            <p:cNvPr id="231" name="Oval 52"/>
            <p:cNvSpPr>
              <a:spLocks noChangeArrowheads="1"/>
            </p:cNvSpPr>
            <p:nvPr/>
          </p:nvSpPr>
          <p:spPr bwMode="auto">
            <a:xfrm>
              <a:off x="8240713" y="-22463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2" name="Freeform 53"/>
            <p:cNvSpPr>
              <a:spLocks/>
            </p:cNvSpPr>
            <p:nvPr/>
          </p:nvSpPr>
          <p:spPr bwMode="auto">
            <a:xfrm>
              <a:off x="8086726" y="-1892301"/>
              <a:ext cx="652463" cy="354013"/>
            </a:xfrm>
            <a:custGeom>
              <a:avLst/>
              <a:gdLst>
                <a:gd name="T0" fmla="*/ 103 w 153"/>
                <a:gd name="T1" fmla="*/ 8 h 83"/>
                <a:gd name="T2" fmla="*/ 101 w 153"/>
                <a:gd name="T3" fmla="*/ 7 h 83"/>
                <a:gd name="T4" fmla="*/ 87 w 153"/>
                <a:gd name="T5" fmla="*/ 0 h 83"/>
                <a:gd name="T6" fmla="*/ 77 w 153"/>
                <a:gd name="T7" fmla="*/ 10 h 83"/>
                <a:gd name="T8" fmla="*/ 67 w 153"/>
                <a:gd name="T9" fmla="*/ 0 h 83"/>
                <a:gd name="T10" fmla="*/ 67 w 153"/>
                <a:gd name="T11" fmla="*/ 0 h 83"/>
                <a:gd name="T12" fmla="*/ 52 w 153"/>
                <a:gd name="T13" fmla="*/ 7 h 83"/>
                <a:gd name="T14" fmla="*/ 50 w 153"/>
                <a:gd name="T15" fmla="*/ 8 h 83"/>
                <a:gd name="T16" fmla="*/ 0 w 153"/>
                <a:gd name="T17" fmla="*/ 83 h 83"/>
                <a:gd name="T18" fmla="*/ 66 w 153"/>
                <a:gd name="T19" fmla="*/ 83 h 83"/>
                <a:gd name="T20" fmla="*/ 67 w 153"/>
                <a:gd name="T21" fmla="*/ 77 h 83"/>
                <a:gd name="T22" fmla="*/ 77 w 153"/>
                <a:gd name="T23" fmla="*/ 12 h 83"/>
                <a:gd name="T24" fmla="*/ 77 w 153"/>
                <a:gd name="T25" fmla="*/ 12 h 83"/>
                <a:gd name="T26" fmla="*/ 86 w 153"/>
                <a:gd name="T27" fmla="*/ 77 h 83"/>
                <a:gd name="T28" fmla="*/ 88 w 153"/>
                <a:gd name="T29" fmla="*/ 83 h 83"/>
                <a:gd name="T30" fmla="*/ 153 w 153"/>
                <a:gd name="T31" fmla="*/ 83 h 83"/>
                <a:gd name="T32" fmla="*/ 103 w 153"/>
                <a:gd name="T33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83">
                  <a:moveTo>
                    <a:pt x="103" y="8"/>
                  </a:moveTo>
                  <a:cubicBezTo>
                    <a:pt x="103" y="7"/>
                    <a:pt x="102" y="7"/>
                    <a:pt x="101" y="7"/>
                  </a:cubicBezTo>
                  <a:cubicBezTo>
                    <a:pt x="97" y="4"/>
                    <a:pt x="92" y="2"/>
                    <a:pt x="87" y="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1"/>
                    <a:pt x="57" y="4"/>
                    <a:pt x="52" y="7"/>
                  </a:cubicBezTo>
                  <a:cubicBezTo>
                    <a:pt x="51" y="7"/>
                    <a:pt x="51" y="7"/>
                    <a:pt x="50" y="8"/>
                  </a:cubicBezTo>
                  <a:cubicBezTo>
                    <a:pt x="25" y="23"/>
                    <a:pt x="9" y="35"/>
                    <a:pt x="0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44" y="35"/>
                    <a:pt x="128" y="23"/>
                    <a:pt x="10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3" name="Oval 54"/>
            <p:cNvSpPr>
              <a:spLocks noChangeArrowheads="1"/>
            </p:cNvSpPr>
            <p:nvPr/>
          </p:nvSpPr>
          <p:spPr bwMode="auto">
            <a:xfrm>
              <a:off x="8943976" y="-2654301"/>
              <a:ext cx="342900" cy="339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4" name="Freeform 55"/>
            <p:cNvSpPr>
              <a:spLocks/>
            </p:cNvSpPr>
            <p:nvPr/>
          </p:nvSpPr>
          <p:spPr bwMode="auto">
            <a:xfrm>
              <a:off x="8791576" y="-2301876"/>
              <a:ext cx="647700" cy="349250"/>
            </a:xfrm>
            <a:custGeom>
              <a:avLst/>
              <a:gdLst>
                <a:gd name="T0" fmla="*/ 66 w 152"/>
                <a:gd name="T1" fmla="*/ 76 h 82"/>
                <a:gd name="T2" fmla="*/ 76 w 152"/>
                <a:gd name="T3" fmla="*/ 11 h 82"/>
                <a:gd name="T4" fmla="*/ 76 w 152"/>
                <a:gd name="T5" fmla="*/ 11 h 82"/>
                <a:gd name="T6" fmla="*/ 86 w 152"/>
                <a:gd name="T7" fmla="*/ 76 h 82"/>
                <a:gd name="T8" fmla="*/ 87 w 152"/>
                <a:gd name="T9" fmla="*/ 82 h 82"/>
                <a:gd name="T10" fmla="*/ 152 w 152"/>
                <a:gd name="T11" fmla="*/ 82 h 82"/>
                <a:gd name="T12" fmla="*/ 103 w 152"/>
                <a:gd name="T13" fmla="*/ 7 h 82"/>
                <a:gd name="T14" fmla="*/ 101 w 152"/>
                <a:gd name="T15" fmla="*/ 6 h 82"/>
                <a:gd name="T16" fmla="*/ 86 w 152"/>
                <a:gd name="T17" fmla="*/ 0 h 82"/>
                <a:gd name="T18" fmla="*/ 76 w 152"/>
                <a:gd name="T19" fmla="*/ 10 h 82"/>
                <a:gd name="T20" fmla="*/ 66 w 152"/>
                <a:gd name="T21" fmla="*/ 0 h 82"/>
                <a:gd name="T22" fmla="*/ 66 w 152"/>
                <a:gd name="T23" fmla="*/ 0 h 82"/>
                <a:gd name="T24" fmla="*/ 51 w 152"/>
                <a:gd name="T25" fmla="*/ 6 h 82"/>
                <a:gd name="T26" fmla="*/ 49 w 152"/>
                <a:gd name="T27" fmla="*/ 7 h 82"/>
                <a:gd name="T28" fmla="*/ 0 w 152"/>
                <a:gd name="T29" fmla="*/ 82 h 82"/>
                <a:gd name="T30" fmla="*/ 65 w 152"/>
                <a:gd name="T31" fmla="*/ 82 h 82"/>
                <a:gd name="T32" fmla="*/ 66 w 152"/>
                <a:gd name="T33" fmla="*/ 7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2" h="82">
                  <a:moveTo>
                    <a:pt x="66" y="76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43" y="35"/>
                    <a:pt x="127" y="22"/>
                    <a:pt x="103" y="7"/>
                  </a:cubicBezTo>
                  <a:cubicBezTo>
                    <a:pt x="102" y="7"/>
                    <a:pt x="101" y="7"/>
                    <a:pt x="101" y="6"/>
                  </a:cubicBezTo>
                  <a:cubicBezTo>
                    <a:pt x="96" y="3"/>
                    <a:pt x="91" y="1"/>
                    <a:pt x="86" y="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1"/>
                    <a:pt x="56" y="3"/>
                    <a:pt x="51" y="6"/>
                  </a:cubicBezTo>
                  <a:cubicBezTo>
                    <a:pt x="51" y="6"/>
                    <a:pt x="50" y="7"/>
                    <a:pt x="49" y="7"/>
                  </a:cubicBezTo>
                  <a:cubicBezTo>
                    <a:pt x="24" y="22"/>
                    <a:pt x="8" y="35"/>
                    <a:pt x="0" y="82"/>
                  </a:cubicBezTo>
                  <a:cubicBezTo>
                    <a:pt x="65" y="82"/>
                    <a:pt x="65" y="82"/>
                    <a:pt x="65" y="82"/>
                  </a:cubicBezTo>
                  <a:lnTo>
                    <a:pt x="66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5" name="Oval 56"/>
            <p:cNvSpPr>
              <a:spLocks noChangeArrowheads="1"/>
            </p:cNvSpPr>
            <p:nvPr/>
          </p:nvSpPr>
          <p:spPr bwMode="auto">
            <a:xfrm>
              <a:off x="9628188" y="-2241551"/>
              <a:ext cx="344488" cy="341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6" name="Freeform 57"/>
            <p:cNvSpPr>
              <a:spLocks/>
            </p:cNvSpPr>
            <p:nvPr/>
          </p:nvSpPr>
          <p:spPr bwMode="auto">
            <a:xfrm>
              <a:off x="9474201" y="-1892301"/>
              <a:ext cx="652463" cy="354013"/>
            </a:xfrm>
            <a:custGeom>
              <a:avLst/>
              <a:gdLst>
                <a:gd name="T0" fmla="*/ 103 w 153"/>
                <a:gd name="T1" fmla="*/ 8 h 83"/>
                <a:gd name="T2" fmla="*/ 101 w 153"/>
                <a:gd name="T3" fmla="*/ 7 h 83"/>
                <a:gd name="T4" fmla="*/ 87 w 153"/>
                <a:gd name="T5" fmla="*/ 0 h 83"/>
                <a:gd name="T6" fmla="*/ 77 w 153"/>
                <a:gd name="T7" fmla="*/ 11 h 83"/>
                <a:gd name="T8" fmla="*/ 67 w 153"/>
                <a:gd name="T9" fmla="*/ 0 h 83"/>
                <a:gd name="T10" fmla="*/ 67 w 153"/>
                <a:gd name="T11" fmla="*/ 0 h 83"/>
                <a:gd name="T12" fmla="*/ 52 w 153"/>
                <a:gd name="T13" fmla="*/ 7 h 83"/>
                <a:gd name="T14" fmla="*/ 50 w 153"/>
                <a:gd name="T15" fmla="*/ 8 h 83"/>
                <a:gd name="T16" fmla="*/ 0 w 153"/>
                <a:gd name="T17" fmla="*/ 83 h 83"/>
                <a:gd name="T18" fmla="*/ 66 w 153"/>
                <a:gd name="T19" fmla="*/ 83 h 83"/>
                <a:gd name="T20" fmla="*/ 67 w 153"/>
                <a:gd name="T21" fmla="*/ 77 h 83"/>
                <a:gd name="T22" fmla="*/ 76 w 153"/>
                <a:gd name="T23" fmla="*/ 12 h 83"/>
                <a:gd name="T24" fmla="*/ 77 w 153"/>
                <a:gd name="T25" fmla="*/ 12 h 83"/>
                <a:gd name="T26" fmla="*/ 86 w 153"/>
                <a:gd name="T27" fmla="*/ 77 h 83"/>
                <a:gd name="T28" fmla="*/ 88 w 153"/>
                <a:gd name="T29" fmla="*/ 83 h 83"/>
                <a:gd name="T30" fmla="*/ 153 w 153"/>
                <a:gd name="T31" fmla="*/ 83 h 83"/>
                <a:gd name="T32" fmla="*/ 103 w 153"/>
                <a:gd name="T33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83">
                  <a:moveTo>
                    <a:pt x="103" y="8"/>
                  </a:moveTo>
                  <a:cubicBezTo>
                    <a:pt x="103" y="8"/>
                    <a:pt x="102" y="7"/>
                    <a:pt x="101" y="7"/>
                  </a:cubicBezTo>
                  <a:cubicBezTo>
                    <a:pt x="97" y="4"/>
                    <a:pt x="92" y="2"/>
                    <a:pt x="87" y="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2" y="2"/>
                    <a:pt x="57" y="4"/>
                    <a:pt x="52" y="7"/>
                  </a:cubicBezTo>
                  <a:cubicBezTo>
                    <a:pt x="51" y="7"/>
                    <a:pt x="50" y="7"/>
                    <a:pt x="50" y="8"/>
                  </a:cubicBezTo>
                  <a:cubicBezTo>
                    <a:pt x="25" y="23"/>
                    <a:pt x="9" y="36"/>
                    <a:pt x="0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44" y="36"/>
                    <a:pt x="128" y="23"/>
                    <a:pt x="10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7" name="Freeform 58"/>
            <p:cNvSpPr>
              <a:spLocks noEditPoints="1"/>
            </p:cNvSpPr>
            <p:nvPr/>
          </p:nvSpPr>
          <p:spPr bwMode="auto">
            <a:xfrm>
              <a:off x="8842376" y="-1900238"/>
              <a:ext cx="546100" cy="420688"/>
            </a:xfrm>
            <a:custGeom>
              <a:avLst/>
              <a:gdLst>
                <a:gd name="T0" fmla="*/ 60 w 128"/>
                <a:gd name="T1" fmla="*/ 0 h 99"/>
                <a:gd name="T2" fmla="*/ 60 w 128"/>
                <a:gd name="T3" fmla="*/ 54 h 99"/>
                <a:gd name="T4" fmla="*/ 44 w 128"/>
                <a:gd name="T5" fmla="*/ 69 h 99"/>
                <a:gd name="T6" fmla="*/ 3 w 128"/>
                <a:gd name="T7" fmla="*/ 57 h 99"/>
                <a:gd name="T8" fmla="*/ 0 w 128"/>
                <a:gd name="T9" fmla="*/ 67 h 99"/>
                <a:gd name="T10" fmla="*/ 43 w 128"/>
                <a:gd name="T11" fmla="*/ 80 h 99"/>
                <a:gd name="T12" fmla="*/ 65 w 128"/>
                <a:gd name="T13" fmla="*/ 99 h 99"/>
                <a:gd name="T14" fmla="*/ 88 w 128"/>
                <a:gd name="T15" fmla="*/ 79 h 99"/>
                <a:gd name="T16" fmla="*/ 128 w 128"/>
                <a:gd name="T17" fmla="*/ 70 h 99"/>
                <a:gd name="T18" fmla="*/ 125 w 128"/>
                <a:gd name="T19" fmla="*/ 59 h 99"/>
                <a:gd name="T20" fmla="*/ 87 w 128"/>
                <a:gd name="T21" fmla="*/ 69 h 99"/>
                <a:gd name="T22" fmla="*/ 71 w 128"/>
                <a:gd name="T23" fmla="*/ 54 h 99"/>
                <a:gd name="T24" fmla="*/ 71 w 128"/>
                <a:gd name="T25" fmla="*/ 0 h 99"/>
                <a:gd name="T26" fmla="*/ 60 w 128"/>
                <a:gd name="T27" fmla="*/ 0 h 99"/>
                <a:gd name="T28" fmla="*/ 77 w 128"/>
                <a:gd name="T29" fmla="*/ 76 h 99"/>
                <a:gd name="T30" fmla="*/ 65 w 128"/>
                <a:gd name="T31" fmla="*/ 88 h 99"/>
                <a:gd name="T32" fmla="*/ 53 w 128"/>
                <a:gd name="T33" fmla="*/ 76 h 99"/>
                <a:gd name="T34" fmla="*/ 65 w 128"/>
                <a:gd name="T35" fmla="*/ 64 h 99"/>
                <a:gd name="T36" fmla="*/ 77 w 128"/>
                <a:gd name="T37" fmla="*/ 7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99">
                  <a:moveTo>
                    <a:pt x="60" y="0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52" y="55"/>
                    <a:pt x="46" y="61"/>
                    <a:pt x="44" y="69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5" y="91"/>
                    <a:pt x="54" y="99"/>
                    <a:pt x="65" y="99"/>
                  </a:cubicBezTo>
                  <a:cubicBezTo>
                    <a:pt x="77" y="99"/>
                    <a:pt x="86" y="90"/>
                    <a:pt x="88" y="7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4" y="61"/>
                    <a:pt x="78" y="55"/>
                    <a:pt x="71" y="54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60" y="0"/>
                  </a:lnTo>
                  <a:close/>
                  <a:moveTo>
                    <a:pt x="77" y="76"/>
                  </a:moveTo>
                  <a:cubicBezTo>
                    <a:pt x="77" y="82"/>
                    <a:pt x="72" y="88"/>
                    <a:pt x="65" y="88"/>
                  </a:cubicBezTo>
                  <a:cubicBezTo>
                    <a:pt x="59" y="88"/>
                    <a:pt x="53" y="82"/>
                    <a:pt x="53" y="76"/>
                  </a:cubicBezTo>
                  <a:cubicBezTo>
                    <a:pt x="53" y="69"/>
                    <a:pt x="59" y="64"/>
                    <a:pt x="65" y="64"/>
                  </a:cubicBezTo>
                  <a:cubicBezTo>
                    <a:pt x="72" y="64"/>
                    <a:pt x="77" y="69"/>
                    <a:pt x="7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8" name="Freeform 59"/>
            <p:cNvSpPr>
              <a:spLocks noEditPoints="1"/>
            </p:cNvSpPr>
            <p:nvPr/>
          </p:nvSpPr>
          <p:spPr bwMode="auto">
            <a:xfrm>
              <a:off x="8577263" y="-1431926"/>
              <a:ext cx="1071563" cy="660400"/>
            </a:xfrm>
            <a:custGeom>
              <a:avLst/>
              <a:gdLst>
                <a:gd name="T0" fmla="*/ 241 w 251"/>
                <a:gd name="T1" fmla="*/ 0 h 155"/>
                <a:gd name="T2" fmla="*/ 11 w 251"/>
                <a:gd name="T3" fmla="*/ 0 h 155"/>
                <a:gd name="T4" fmla="*/ 0 w 251"/>
                <a:gd name="T5" fmla="*/ 11 h 155"/>
                <a:gd name="T6" fmla="*/ 0 w 251"/>
                <a:gd name="T7" fmla="*/ 144 h 155"/>
                <a:gd name="T8" fmla="*/ 11 w 251"/>
                <a:gd name="T9" fmla="*/ 155 h 155"/>
                <a:gd name="T10" fmla="*/ 241 w 251"/>
                <a:gd name="T11" fmla="*/ 155 h 155"/>
                <a:gd name="T12" fmla="*/ 251 w 251"/>
                <a:gd name="T13" fmla="*/ 144 h 155"/>
                <a:gd name="T14" fmla="*/ 251 w 251"/>
                <a:gd name="T15" fmla="*/ 11 h 155"/>
                <a:gd name="T16" fmla="*/ 241 w 251"/>
                <a:gd name="T17" fmla="*/ 0 h 155"/>
                <a:gd name="T18" fmla="*/ 11 w 251"/>
                <a:gd name="T19" fmla="*/ 144 h 155"/>
                <a:gd name="T20" fmla="*/ 11 w 251"/>
                <a:gd name="T21" fmla="*/ 11 h 155"/>
                <a:gd name="T22" fmla="*/ 241 w 251"/>
                <a:gd name="T23" fmla="*/ 11 h 155"/>
                <a:gd name="T24" fmla="*/ 241 w 251"/>
                <a:gd name="T25" fmla="*/ 144 h 155"/>
                <a:gd name="T26" fmla="*/ 11 w 251"/>
                <a:gd name="T27" fmla="*/ 1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155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5" y="155"/>
                    <a:pt x="11" y="155"/>
                  </a:cubicBezTo>
                  <a:cubicBezTo>
                    <a:pt x="241" y="155"/>
                    <a:pt x="241" y="155"/>
                    <a:pt x="241" y="155"/>
                  </a:cubicBezTo>
                  <a:cubicBezTo>
                    <a:pt x="247" y="155"/>
                    <a:pt x="251" y="150"/>
                    <a:pt x="251" y="144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51" y="5"/>
                    <a:pt x="247" y="0"/>
                    <a:pt x="241" y="0"/>
                  </a:cubicBezTo>
                  <a:close/>
                  <a:moveTo>
                    <a:pt x="11" y="144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241" y="11"/>
                    <a:pt x="241" y="11"/>
                    <a:pt x="241" y="11"/>
                  </a:cubicBezTo>
                  <a:cubicBezTo>
                    <a:pt x="241" y="144"/>
                    <a:pt x="241" y="144"/>
                    <a:pt x="241" y="144"/>
                  </a:cubicBezTo>
                  <a:lnTo>
                    <a:pt x="11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39" name="Freeform 60"/>
            <p:cNvSpPr>
              <a:spLocks noEditPoints="1"/>
            </p:cNvSpPr>
            <p:nvPr/>
          </p:nvSpPr>
          <p:spPr bwMode="auto">
            <a:xfrm>
              <a:off x="8518526" y="-635001"/>
              <a:ext cx="1193800" cy="58738"/>
            </a:xfrm>
            <a:custGeom>
              <a:avLst/>
              <a:gdLst>
                <a:gd name="T0" fmla="*/ 277 w 280"/>
                <a:gd name="T1" fmla="*/ 0 h 14"/>
                <a:gd name="T2" fmla="*/ 276 w 280"/>
                <a:gd name="T3" fmla="*/ 1 h 14"/>
                <a:gd name="T4" fmla="*/ 276 w 280"/>
                <a:gd name="T5" fmla="*/ 1 h 14"/>
                <a:gd name="T6" fmla="*/ 4 w 280"/>
                <a:gd name="T7" fmla="*/ 1 h 14"/>
                <a:gd name="T8" fmla="*/ 3 w 280"/>
                <a:gd name="T9" fmla="*/ 0 h 14"/>
                <a:gd name="T10" fmla="*/ 0 w 280"/>
                <a:gd name="T11" fmla="*/ 2 h 14"/>
                <a:gd name="T12" fmla="*/ 1 w 280"/>
                <a:gd name="T13" fmla="*/ 5 h 14"/>
                <a:gd name="T14" fmla="*/ 47 w 280"/>
                <a:gd name="T15" fmla="*/ 12 h 14"/>
                <a:gd name="T16" fmla="*/ 138 w 280"/>
                <a:gd name="T17" fmla="*/ 14 h 14"/>
                <a:gd name="T18" fmla="*/ 279 w 280"/>
                <a:gd name="T19" fmla="*/ 6 h 14"/>
                <a:gd name="T20" fmla="*/ 280 w 280"/>
                <a:gd name="T21" fmla="*/ 3 h 14"/>
                <a:gd name="T22" fmla="*/ 277 w 280"/>
                <a:gd name="T23" fmla="*/ 0 h 14"/>
                <a:gd name="T24" fmla="*/ 159 w 280"/>
                <a:gd name="T25" fmla="*/ 9 h 14"/>
                <a:gd name="T26" fmla="*/ 121 w 280"/>
                <a:gd name="T27" fmla="*/ 9 h 14"/>
                <a:gd name="T28" fmla="*/ 119 w 280"/>
                <a:gd name="T29" fmla="*/ 7 h 14"/>
                <a:gd name="T30" fmla="*/ 121 w 280"/>
                <a:gd name="T31" fmla="*/ 6 h 14"/>
                <a:gd name="T32" fmla="*/ 159 w 280"/>
                <a:gd name="T33" fmla="*/ 6 h 14"/>
                <a:gd name="T34" fmla="*/ 161 w 280"/>
                <a:gd name="T35" fmla="*/ 7 h 14"/>
                <a:gd name="T36" fmla="*/ 159 w 280"/>
                <a:gd name="T3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0" h="14">
                  <a:moveTo>
                    <a:pt x="277" y="0"/>
                  </a:moveTo>
                  <a:cubicBezTo>
                    <a:pt x="277" y="1"/>
                    <a:pt x="276" y="1"/>
                    <a:pt x="276" y="1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7"/>
                    <a:pt x="4" y="10"/>
                    <a:pt x="47" y="12"/>
                  </a:cubicBezTo>
                  <a:cubicBezTo>
                    <a:pt x="71" y="13"/>
                    <a:pt x="104" y="14"/>
                    <a:pt x="138" y="14"/>
                  </a:cubicBezTo>
                  <a:cubicBezTo>
                    <a:pt x="170" y="14"/>
                    <a:pt x="272" y="13"/>
                    <a:pt x="279" y="6"/>
                  </a:cubicBezTo>
                  <a:cubicBezTo>
                    <a:pt x="279" y="5"/>
                    <a:pt x="280" y="4"/>
                    <a:pt x="280" y="3"/>
                  </a:cubicBezTo>
                  <a:cubicBezTo>
                    <a:pt x="280" y="1"/>
                    <a:pt x="278" y="0"/>
                    <a:pt x="277" y="0"/>
                  </a:cubicBezTo>
                  <a:close/>
                  <a:moveTo>
                    <a:pt x="159" y="9"/>
                  </a:moveTo>
                  <a:cubicBezTo>
                    <a:pt x="121" y="9"/>
                    <a:pt x="121" y="9"/>
                    <a:pt x="121" y="9"/>
                  </a:cubicBezTo>
                  <a:cubicBezTo>
                    <a:pt x="120" y="9"/>
                    <a:pt x="119" y="8"/>
                    <a:pt x="119" y="7"/>
                  </a:cubicBezTo>
                  <a:cubicBezTo>
                    <a:pt x="119" y="6"/>
                    <a:pt x="120" y="6"/>
                    <a:pt x="121" y="6"/>
                  </a:cubicBezTo>
                  <a:cubicBezTo>
                    <a:pt x="159" y="6"/>
                    <a:pt x="159" y="6"/>
                    <a:pt x="159" y="6"/>
                  </a:cubicBezTo>
                  <a:cubicBezTo>
                    <a:pt x="160" y="6"/>
                    <a:pt x="161" y="6"/>
                    <a:pt x="161" y="7"/>
                  </a:cubicBezTo>
                  <a:cubicBezTo>
                    <a:pt x="161" y="8"/>
                    <a:pt x="160" y="9"/>
                    <a:pt x="15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0" name="Freeform 61"/>
            <p:cNvSpPr>
              <a:spLocks noEditPoints="1"/>
            </p:cNvSpPr>
            <p:nvPr/>
          </p:nvSpPr>
          <p:spPr bwMode="auto">
            <a:xfrm>
              <a:off x="8521701" y="-763588"/>
              <a:ext cx="1187450" cy="119063"/>
            </a:xfrm>
            <a:custGeom>
              <a:avLst/>
              <a:gdLst>
                <a:gd name="T0" fmla="*/ 258 w 278"/>
                <a:gd name="T1" fmla="*/ 0 h 28"/>
                <a:gd name="T2" fmla="*/ 20 w 278"/>
                <a:gd name="T3" fmla="*/ 0 h 28"/>
                <a:gd name="T4" fmla="*/ 18 w 278"/>
                <a:gd name="T5" fmla="*/ 1 h 28"/>
                <a:gd name="T6" fmla="*/ 1 w 278"/>
                <a:gd name="T7" fmla="*/ 24 h 28"/>
                <a:gd name="T8" fmla="*/ 0 w 278"/>
                <a:gd name="T9" fmla="*/ 26 h 28"/>
                <a:gd name="T10" fmla="*/ 2 w 278"/>
                <a:gd name="T11" fmla="*/ 28 h 28"/>
                <a:gd name="T12" fmla="*/ 276 w 278"/>
                <a:gd name="T13" fmla="*/ 28 h 28"/>
                <a:gd name="T14" fmla="*/ 276 w 278"/>
                <a:gd name="T15" fmla="*/ 28 h 28"/>
                <a:gd name="T16" fmla="*/ 278 w 278"/>
                <a:gd name="T17" fmla="*/ 25 h 28"/>
                <a:gd name="T18" fmla="*/ 277 w 278"/>
                <a:gd name="T19" fmla="*/ 23 h 28"/>
                <a:gd name="T20" fmla="*/ 260 w 278"/>
                <a:gd name="T21" fmla="*/ 1 h 28"/>
                <a:gd name="T22" fmla="*/ 258 w 278"/>
                <a:gd name="T23" fmla="*/ 0 h 28"/>
                <a:gd name="T24" fmla="*/ 8 w 278"/>
                <a:gd name="T25" fmla="*/ 23 h 28"/>
                <a:gd name="T26" fmla="*/ 22 w 278"/>
                <a:gd name="T27" fmla="*/ 5 h 28"/>
                <a:gd name="T28" fmla="*/ 257 w 278"/>
                <a:gd name="T29" fmla="*/ 5 h 28"/>
                <a:gd name="T30" fmla="*/ 270 w 278"/>
                <a:gd name="T31" fmla="*/ 23 h 28"/>
                <a:gd name="T32" fmla="*/ 8 w 278"/>
                <a:gd name="T33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28">
                  <a:moveTo>
                    <a:pt x="25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" y="27"/>
                    <a:pt x="1" y="27"/>
                    <a:pt x="2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7" y="27"/>
                    <a:pt x="278" y="26"/>
                    <a:pt x="278" y="25"/>
                  </a:cubicBezTo>
                  <a:cubicBezTo>
                    <a:pt x="278" y="24"/>
                    <a:pt x="277" y="24"/>
                    <a:pt x="277" y="2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0"/>
                    <a:pt x="259" y="0"/>
                    <a:pt x="258" y="0"/>
                  </a:cubicBezTo>
                  <a:close/>
                  <a:moveTo>
                    <a:pt x="8" y="23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70" y="23"/>
                    <a:pt x="270" y="23"/>
                    <a:pt x="270" y="23"/>
                  </a:cubicBezTo>
                  <a:lnTo>
                    <a:pt x="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1" name="Rectangle 62"/>
            <p:cNvSpPr>
              <a:spLocks noChangeArrowheads="1"/>
            </p:cNvSpPr>
            <p:nvPr/>
          </p:nvSpPr>
          <p:spPr bwMode="auto">
            <a:xfrm>
              <a:off x="9537701" y="-1125538"/>
              <a:ext cx="555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2" name="Rectangle 63"/>
            <p:cNvSpPr>
              <a:spLocks noChangeArrowheads="1"/>
            </p:cNvSpPr>
            <p:nvPr/>
          </p:nvSpPr>
          <p:spPr bwMode="auto">
            <a:xfrm>
              <a:off x="9469438" y="-1108076"/>
              <a:ext cx="1238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3" name="Rectangle 64"/>
            <p:cNvSpPr>
              <a:spLocks noChangeArrowheads="1"/>
            </p:cNvSpPr>
            <p:nvPr/>
          </p:nvSpPr>
          <p:spPr bwMode="auto">
            <a:xfrm>
              <a:off x="9507538" y="-1092201"/>
              <a:ext cx="857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4" name="Rectangle 65"/>
            <p:cNvSpPr>
              <a:spLocks noChangeArrowheads="1"/>
            </p:cNvSpPr>
            <p:nvPr/>
          </p:nvSpPr>
          <p:spPr bwMode="auto">
            <a:xfrm>
              <a:off x="9520238" y="-1069976"/>
              <a:ext cx="730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5" name="Rectangle 66"/>
            <p:cNvSpPr>
              <a:spLocks noChangeArrowheads="1"/>
            </p:cNvSpPr>
            <p:nvPr/>
          </p:nvSpPr>
          <p:spPr bwMode="auto">
            <a:xfrm>
              <a:off x="9431338" y="-1052513"/>
              <a:ext cx="161925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6" name="Rectangle 67"/>
            <p:cNvSpPr>
              <a:spLocks noChangeArrowheads="1"/>
            </p:cNvSpPr>
            <p:nvPr/>
          </p:nvSpPr>
          <p:spPr bwMode="auto">
            <a:xfrm>
              <a:off x="9477376" y="-1036638"/>
              <a:ext cx="11588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7" name="Freeform 68"/>
            <p:cNvSpPr>
              <a:spLocks noEditPoints="1"/>
            </p:cNvSpPr>
            <p:nvPr/>
          </p:nvSpPr>
          <p:spPr bwMode="auto">
            <a:xfrm>
              <a:off x="9383713" y="-1001713"/>
              <a:ext cx="188913" cy="144463"/>
            </a:xfrm>
            <a:custGeom>
              <a:avLst/>
              <a:gdLst>
                <a:gd name="T0" fmla="*/ 28 w 44"/>
                <a:gd name="T1" fmla="*/ 1 h 34"/>
                <a:gd name="T2" fmla="*/ 19 w 44"/>
                <a:gd name="T3" fmla="*/ 5 h 34"/>
                <a:gd name="T4" fmla="*/ 14 w 44"/>
                <a:gd name="T5" fmla="*/ 0 h 34"/>
                <a:gd name="T6" fmla="*/ 0 w 44"/>
                <a:gd name="T7" fmla="*/ 0 h 34"/>
                <a:gd name="T8" fmla="*/ 0 w 44"/>
                <a:gd name="T9" fmla="*/ 1 h 34"/>
                <a:gd name="T10" fmla="*/ 14 w 44"/>
                <a:gd name="T11" fmla="*/ 1 h 34"/>
                <a:gd name="T12" fmla="*/ 18 w 44"/>
                <a:gd name="T13" fmla="*/ 5 h 34"/>
                <a:gd name="T14" fmla="*/ 12 w 44"/>
                <a:gd name="T15" fmla="*/ 18 h 34"/>
                <a:gd name="T16" fmla="*/ 28 w 44"/>
                <a:gd name="T17" fmla="*/ 34 h 34"/>
                <a:gd name="T18" fmla="*/ 44 w 44"/>
                <a:gd name="T19" fmla="*/ 18 h 34"/>
                <a:gd name="T20" fmla="*/ 28 w 44"/>
                <a:gd name="T21" fmla="*/ 1 h 34"/>
                <a:gd name="T22" fmla="*/ 28 w 44"/>
                <a:gd name="T23" fmla="*/ 32 h 34"/>
                <a:gd name="T24" fmla="*/ 14 w 44"/>
                <a:gd name="T25" fmla="*/ 18 h 34"/>
                <a:gd name="T26" fmla="*/ 19 w 44"/>
                <a:gd name="T27" fmla="*/ 6 h 34"/>
                <a:gd name="T28" fmla="*/ 23 w 44"/>
                <a:gd name="T29" fmla="*/ 10 h 34"/>
                <a:gd name="T30" fmla="*/ 19 w 44"/>
                <a:gd name="T31" fmla="*/ 18 h 34"/>
                <a:gd name="T32" fmla="*/ 28 w 44"/>
                <a:gd name="T33" fmla="*/ 27 h 34"/>
                <a:gd name="T34" fmla="*/ 38 w 44"/>
                <a:gd name="T35" fmla="*/ 18 h 34"/>
                <a:gd name="T36" fmla="*/ 28 w 44"/>
                <a:gd name="T37" fmla="*/ 8 h 34"/>
                <a:gd name="T38" fmla="*/ 23 w 44"/>
                <a:gd name="T39" fmla="*/ 9 h 34"/>
                <a:gd name="T40" fmla="*/ 20 w 44"/>
                <a:gd name="T41" fmla="*/ 6 h 34"/>
                <a:gd name="T42" fmla="*/ 28 w 44"/>
                <a:gd name="T43" fmla="*/ 3 h 34"/>
                <a:gd name="T44" fmla="*/ 43 w 44"/>
                <a:gd name="T45" fmla="*/ 18 h 34"/>
                <a:gd name="T46" fmla="*/ 28 w 44"/>
                <a:gd name="T47" fmla="*/ 32 h 34"/>
                <a:gd name="T48" fmla="*/ 28 w 44"/>
                <a:gd name="T49" fmla="*/ 9 h 34"/>
                <a:gd name="T50" fmla="*/ 37 w 44"/>
                <a:gd name="T51" fmla="*/ 18 h 34"/>
                <a:gd name="T52" fmla="*/ 28 w 44"/>
                <a:gd name="T53" fmla="*/ 27 h 34"/>
                <a:gd name="T54" fmla="*/ 19 w 44"/>
                <a:gd name="T55" fmla="*/ 18 h 34"/>
                <a:gd name="T56" fmla="*/ 28 w 44"/>
                <a:gd name="T57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4">
                  <a:moveTo>
                    <a:pt x="28" y="1"/>
                  </a:moveTo>
                  <a:cubicBezTo>
                    <a:pt x="25" y="1"/>
                    <a:pt x="21" y="3"/>
                    <a:pt x="19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4" y="8"/>
                    <a:pt x="12" y="13"/>
                    <a:pt x="12" y="18"/>
                  </a:cubicBezTo>
                  <a:cubicBezTo>
                    <a:pt x="12" y="26"/>
                    <a:pt x="19" y="34"/>
                    <a:pt x="28" y="34"/>
                  </a:cubicBezTo>
                  <a:cubicBezTo>
                    <a:pt x="37" y="34"/>
                    <a:pt x="44" y="26"/>
                    <a:pt x="44" y="18"/>
                  </a:cubicBezTo>
                  <a:cubicBezTo>
                    <a:pt x="44" y="9"/>
                    <a:pt x="37" y="1"/>
                    <a:pt x="28" y="1"/>
                  </a:cubicBezTo>
                  <a:close/>
                  <a:moveTo>
                    <a:pt x="28" y="32"/>
                  </a:moveTo>
                  <a:cubicBezTo>
                    <a:pt x="20" y="32"/>
                    <a:pt x="14" y="26"/>
                    <a:pt x="14" y="18"/>
                  </a:cubicBezTo>
                  <a:cubicBezTo>
                    <a:pt x="14" y="13"/>
                    <a:pt x="16" y="9"/>
                    <a:pt x="19" y="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11"/>
                    <a:pt x="19" y="14"/>
                    <a:pt x="19" y="18"/>
                  </a:cubicBezTo>
                  <a:cubicBezTo>
                    <a:pt x="19" y="23"/>
                    <a:pt x="23" y="27"/>
                    <a:pt x="28" y="27"/>
                  </a:cubicBezTo>
                  <a:cubicBezTo>
                    <a:pt x="34" y="27"/>
                    <a:pt x="38" y="23"/>
                    <a:pt x="38" y="18"/>
                  </a:cubicBezTo>
                  <a:cubicBezTo>
                    <a:pt x="38" y="12"/>
                    <a:pt x="34" y="8"/>
                    <a:pt x="28" y="8"/>
                  </a:cubicBezTo>
                  <a:cubicBezTo>
                    <a:pt x="27" y="8"/>
                    <a:pt x="25" y="8"/>
                    <a:pt x="23" y="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4"/>
                    <a:pt x="25" y="3"/>
                    <a:pt x="28" y="3"/>
                  </a:cubicBezTo>
                  <a:cubicBezTo>
                    <a:pt x="36" y="3"/>
                    <a:pt x="43" y="9"/>
                    <a:pt x="43" y="18"/>
                  </a:cubicBezTo>
                  <a:cubicBezTo>
                    <a:pt x="43" y="26"/>
                    <a:pt x="36" y="32"/>
                    <a:pt x="28" y="32"/>
                  </a:cubicBezTo>
                  <a:close/>
                  <a:moveTo>
                    <a:pt x="28" y="9"/>
                  </a:moveTo>
                  <a:cubicBezTo>
                    <a:pt x="33" y="9"/>
                    <a:pt x="37" y="13"/>
                    <a:pt x="37" y="18"/>
                  </a:cubicBezTo>
                  <a:cubicBezTo>
                    <a:pt x="37" y="23"/>
                    <a:pt x="33" y="27"/>
                    <a:pt x="28" y="27"/>
                  </a:cubicBezTo>
                  <a:cubicBezTo>
                    <a:pt x="23" y="27"/>
                    <a:pt x="19" y="23"/>
                    <a:pt x="19" y="18"/>
                  </a:cubicBezTo>
                  <a:cubicBezTo>
                    <a:pt x="19" y="13"/>
                    <a:pt x="23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8" name="Rectangle 69"/>
            <p:cNvSpPr>
              <a:spLocks noChangeArrowheads="1"/>
            </p:cNvSpPr>
            <p:nvPr/>
          </p:nvSpPr>
          <p:spPr bwMode="auto">
            <a:xfrm>
              <a:off x="8645526" y="-1343026"/>
              <a:ext cx="9842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49" name="Rectangle 70"/>
            <p:cNvSpPr>
              <a:spLocks noChangeArrowheads="1"/>
            </p:cNvSpPr>
            <p:nvPr/>
          </p:nvSpPr>
          <p:spPr bwMode="auto">
            <a:xfrm>
              <a:off x="8756651" y="-1343026"/>
              <a:ext cx="9842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0" name="Rectangle 71"/>
            <p:cNvSpPr>
              <a:spLocks noChangeArrowheads="1"/>
            </p:cNvSpPr>
            <p:nvPr/>
          </p:nvSpPr>
          <p:spPr bwMode="auto">
            <a:xfrm>
              <a:off x="8645526" y="-1198563"/>
              <a:ext cx="107950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1" name="Rectangle 72"/>
            <p:cNvSpPr>
              <a:spLocks noChangeArrowheads="1"/>
            </p:cNvSpPr>
            <p:nvPr/>
          </p:nvSpPr>
          <p:spPr bwMode="auto">
            <a:xfrm>
              <a:off x="8645526" y="-1219201"/>
              <a:ext cx="171450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2" name="Rectangle 73"/>
            <p:cNvSpPr>
              <a:spLocks noChangeArrowheads="1"/>
            </p:cNvSpPr>
            <p:nvPr/>
          </p:nvSpPr>
          <p:spPr bwMode="auto">
            <a:xfrm>
              <a:off x="8645526" y="-1244601"/>
              <a:ext cx="77788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3" name="Rectangle 74"/>
            <p:cNvSpPr>
              <a:spLocks noChangeArrowheads="1"/>
            </p:cNvSpPr>
            <p:nvPr/>
          </p:nvSpPr>
          <p:spPr bwMode="auto">
            <a:xfrm>
              <a:off x="8645526" y="-1266826"/>
              <a:ext cx="1238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4" name="Rectangle 75"/>
            <p:cNvSpPr>
              <a:spLocks noChangeArrowheads="1"/>
            </p:cNvSpPr>
            <p:nvPr/>
          </p:nvSpPr>
          <p:spPr bwMode="auto">
            <a:xfrm>
              <a:off x="8645526" y="-1292226"/>
              <a:ext cx="1492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5" name="Rectangle 76"/>
            <p:cNvSpPr>
              <a:spLocks noChangeArrowheads="1"/>
            </p:cNvSpPr>
            <p:nvPr/>
          </p:nvSpPr>
          <p:spPr bwMode="auto">
            <a:xfrm>
              <a:off x="8645526" y="-1312863"/>
              <a:ext cx="123825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6" name="Freeform 77"/>
            <p:cNvSpPr>
              <a:spLocks/>
            </p:cNvSpPr>
            <p:nvPr/>
          </p:nvSpPr>
          <p:spPr bwMode="auto">
            <a:xfrm>
              <a:off x="8834438" y="-1219201"/>
              <a:ext cx="96838" cy="276225"/>
            </a:xfrm>
            <a:custGeom>
              <a:avLst/>
              <a:gdLst>
                <a:gd name="T0" fmla="*/ 12 w 23"/>
                <a:gd name="T1" fmla="*/ 47 h 65"/>
                <a:gd name="T2" fmla="*/ 10 w 23"/>
                <a:gd name="T3" fmla="*/ 54 h 65"/>
                <a:gd name="T4" fmla="*/ 5 w 23"/>
                <a:gd name="T5" fmla="*/ 56 h 65"/>
                <a:gd name="T6" fmla="*/ 0 w 23"/>
                <a:gd name="T7" fmla="*/ 55 h 65"/>
                <a:gd name="T8" fmla="*/ 0 w 23"/>
                <a:gd name="T9" fmla="*/ 64 h 65"/>
                <a:gd name="T10" fmla="*/ 7 w 23"/>
                <a:gd name="T11" fmla="*/ 65 h 65"/>
                <a:gd name="T12" fmla="*/ 19 w 23"/>
                <a:gd name="T13" fmla="*/ 60 h 65"/>
                <a:gd name="T14" fmla="*/ 23 w 23"/>
                <a:gd name="T15" fmla="*/ 47 h 65"/>
                <a:gd name="T16" fmla="*/ 23 w 23"/>
                <a:gd name="T17" fmla="*/ 0 h 65"/>
                <a:gd name="T18" fmla="*/ 12 w 23"/>
                <a:gd name="T19" fmla="*/ 0 h 65"/>
                <a:gd name="T20" fmla="*/ 12 w 23"/>
                <a:gd name="T21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65">
                  <a:moveTo>
                    <a:pt x="12" y="47"/>
                  </a:moveTo>
                  <a:cubicBezTo>
                    <a:pt x="12" y="50"/>
                    <a:pt x="11" y="52"/>
                    <a:pt x="10" y="54"/>
                  </a:cubicBezTo>
                  <a:cubicBezTo>
                    <a:pt x="9" y="55"/>
                    <a:pt x="8" y="56"/>
                    <a:pt x="5" y="56"/>
                  </a:cubicBezTo>
                  <a:cubicBezTo>
                    <a:pt x="4" y="56"/>
                    <a:pt x="2" y="56"/>
                    <a:pt x="0" y="5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5"/>
                    <a:pt x="4" y="65"/>
                    <a:pt x="7" y="65"/>
                  </a:cubicBezTo>
                  <a:cubicBezTo>
                    <a:pt x="12" y="65"/>
                    <a:pt x="16" y="64"/>
                    <a:pt x="19" y="60"/>
                  </a:cubicBezTo>
                  <a:cubicBezTo>
                    <a:pt x="21" y="57"/>
                    <a:pt x="23" y="53"/>
                    <a:pt x="23" y="4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7"/>
                    <a:pt x="12" y="47"/>
                    <a:pt x="1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7" name="Freeform 78"/>
            <p:cNvSpPr>
              <a:spLocks noEditPoints="1"/>
            </p:cNvSpPr>
            <p:nvPr/>
          </p:nvSpPr>
          <p:spPr bwMode="auto">
            <a:xfrm>
              <a:off x="8958263" y="-1223963"/>
              <a:ext cx="204788" cy="222250"/>
            </a:xfrm>
            <a:custGeom>
              <a:avLst/>
              <a:gdLst>
                <a:gd name="T0" fmla="*/ 24 w 48"/>
                <a:gd name="T1" fmla="*/ 0 h 52"/>
                <a:gd name="T2" fmla="*/ 6 w 48"/>
                <a:gd name="T3" fmla="*/ 7 h 52"/>
                <a:gd name="T4" fmla="*/ 0 w 48"/>
                <a:gd name="T5" fmla="*/ 26 h 52"/>
                <a:gd name="T6" fmla="*/ 6 w 48"/>
                <a:gd name="T7" fmla="*/ 45 h 52"/>
                <a:gd name="T8" fmla="*/ 24 w 48"/>
                <a:gd name="T9" fmla="*/ 52 h 52"/>
                <a:gd name="T10" fmla="*/ 42 w 48"/>
                <a:gd name="T11" fmla="*/ 45 h 52"/>
                <a:gd name="T12" fmla="*/ 48 w 48"/>
                <a:gd name="T13" fmla="*/ 26 h 52"/>
                <a:gd name="T14" fmla="*/ 42 w 48"/>
                <a:gd name="T15" fmla="*/ 7 h 52"/>
                <a:gd name="T16" fmla="*/ 24 w 48"/>
                <a:gd name="T17" fmla="*/ 0 h 52"/>
                <a:gd name="T18" fmla="*/ 24 w 48"/>
                <a:gd name="T19" fmla="*/ 43 h 52"/>
                <a:gd name="T20" fmla="*/ 14 w 48"/>
                <a:gd name="T21" fmla="*/ 39 h 52"/>
                <a:gd name="T22" fmla="*/ 11 w 48"/>
                <a:gd name="T23" fmla="*/ 26 h 52"/>
                <a:gd name="T24" fmla="*/ 14 w 48"/>
                <a:gd name="T25" fmla="*/ 13 h 52"/>
                <a:gd name="T26" fmla="*/ 24 w 48"/>
                <a:gd name="T27" fmla="*/ 9 h 52"/>
                <a:gd name="T28" fmla="*/ 37 w 48"/>
                <a:gd name="T29" fmla="*/ 26 h 52"/>
                <a:gd name="T30" fmla="*/ 24 w 48"/>
                <a:gd name="T31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52">
                  <a:moveTo>
                    <a:pt x="24" y="0"/>
                  </a:moveTo>
                  <a:cubicBezTo>
                    <a:pt x="16" y="0"/>
                    <a:pt x="10" y="2"/>
                    <a:pt x="6" y="7"/>
                  </a:cubicBezTo>
                  <a:cubicBezTo>
                    <a:pt x="2" y="11"/>
                    <a:pt x="0" y="17"/>
                    <a:pt x="0" y="26"/>
                  </a:cubicBezTo>
                  <a:cubicBezTo>
                    <a:pt x="0" y="34"/>
                    <a:pt x="2" y="41"/>
                    <a:pt x="6" y="45"/>
                  </a:cubicBezTo>
                  <a:cubicBezTo>
                    <a:pt x="10" y="50"/>
                    <a:pt x="16" y="52"/>
                    <a:pt x="24" y="52"/>
                  </a:cubicBezTo>
                  <a:cubicBezTo>
                    <a:pt x="32" y="52"/>
                    <a:pt x="38" y="50"/>
                    <a:pt x="42" y="45"/>
                  </a:cubicBezTo>
                  <a:cubicBezTo>
                    <a:pt x="46" y="41"/>
                    <a:pt x="48" y="34"/>
                    <a:pt x="48" y="26"/>
                  </a:cubicBezTo>
                  <a:cubicBezTo>
                    <a:pt x="48" y="18"/>
                    <a:pt x="46" y="11"/>
                    <a:pt x="42" y="7"/>
                  </a:cubicBezTo>
                  <a:cubicBezTo>
                    <a:pt x="38" y="2"/>
                    <a:pt x="32" y="0"/>
                    <a:pt x="24" y="0"/>
                  </a:cubicBezTo>
                  <a:close/>
                  <a:moveTo>
                    <a:pt x="24" y="43"/>
                  </a:moveTo>
                  <a:cubicBezTo>
                    <a:pt x="20" y="43"/>
                    <a:pt x="16" y="42"/>
                    <a:pt x="14" y="39"/>
                  </a:cubicBezTo>
                  <a:cubicBezTo>
                    <a:pt x="12" y="36"/>
                    <a:pt x="11" y="32"/>
                    <a:pt x="11" y="26"/>
                  </a:cubicBezTo>
                  <a:cubicBezTo>
                    <a:pt x="11" y="20"/>
                    <a:pt x="12" y="16"/>
                    <a:pt x="14" y="13"/>
                  </a:cubicBezTo>
                  <a:cubicBezTo>
                    <a:pt x="17" y="10"/>
                    <a:pt x="20" y="9"/>
                    <a:pt x="24" y="9"/>
                  </a:cubicBezTo>
                  <a:cubicBezTo>
                    <a:pt x="32" y="9"/>
                    <a:pt x="37" y="15"/>
                    <a:pt x="37" y="26"/>
                  </a:cubicBezTo>
                  <a:cubicBezTo>
                    <a:pt x="37" y="37"/>
                    <a:pt x="32" y="43"/>
                    <a:pt x="2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58" name="Freeform 79"/>
            <p:cNvSpPr>
              <a:spLocks noEditPoints="1"/>
            </p:cNvSpPr>
            <p:nvPr/>
          </p:nvSpPr>
          <p:spPr bwMode="auto">
            <a:xfrm>
              <a:off x="9188451" y="-1219201"/>
              <a:ext cx="161925" cy="212725"/>
            </a:xfrm>
            <a:custGeom>
              <a:avLst/>
              <a:gdLst>
                <a:gd name="T0" fmla="*/ 29 w 38"/>
                <a:gd name="T1" fmla="*/ 24 h 50"/>
                <a:gd name="T2" fmla="*/ 29 w 38"/>
                <a:gd name="T3" fmla="*/ 23 h 50"/>
                <a:gd name="T4" fmla="*/ 34 w 38"/>
                <a:gd name="T5" fmla="*/ 20 h 50"/>
                <a:gd name="T6" fmla="*/ 36 w 38"/>
                <a:gd name="T7" fmla="*/ 13 h 50"/>
                <a:gd name="T8" fmla="*/ 32 w 38"/>
                <a:gd name="T9" fmla="*/ 3 h 50"/>
                <a:gd name="T10" fmla="*/ 16 w 38"/>
                <a:gd name="T11" fmla="*/ 0 h 50"/>
                <a:gd name="T12" fmla="*/ 0 w 38"/>
                <a:gd name="T13" fmla="*/ 0 h 50"/>
                <a:gd name="T14" fmla="*/ 0 w 38"/>
                <a:gd name="T15" fmla="*/ 50 h 50"/>
                <a:gd name="T16" fmla="*/ 19 w 38"/>
                <a:gd name="T17" fmla="*/ 50 h 50"/>
                <a:gd name="T18" fmla="*/ 33 w 38"/>
                <a:gd name="T19" fmla="*/ 46 h 50"/>
                <a:gd name="T20" fmla="*/ 38 w 38"/>
                <a:gd name="T21" fmla="*/ 36 h 50"/>
                <a:gd name="T22" fmla="*/ 36 w 38"/>
                <a:gd name="T23" fmla="*/ 28 h 50"/>
                <a:gd name="T24" fmla="*/ 29 w 38"/>
                <a:gd name="T25" fmla="*/ 24 h 50"/>
                <a:gd name="T26" fmla="*/ 11 w 38"/>
                <a:gd name="T27" fmla="*/ 9 h 50"/>
                <a:gd name="T28" fmla="*/ 17 w 38"/>
                <a:gd name="T29" fmla="*/ 9 h 50"/>
                <a:gd name="T30" fmla="*/ 23 w 38"/>
                <a:gd name="T31" fmla="*/ 10 h 50"/>
                <a:gd name="T32" fmla="*/ 25 w 38"/>
                <a:gd name="T33" fmla="*/ 14 h 50"/>
                <a:gd name="T34" fmla="*/ 23 w 38"/>
                <a:gd name="T35" fmla="*/ 18 h 50"/>
                <a:gd name="T36" fmla="*/ 17 w 38"/>
                <a:gd name="T37" fmla="*/ 20 h 50"/>
                <a:gd name="T38" fmla="*/ 11 w 38"/>
                <a:gd name="T39" fmla="*/ 20 h 50"/>
                <a:gd name="T40" fmla="*/ 11 w 38"/>
                <a:gd name="T41" fmla="*/ 9 h 50"/>
                <a:gd name="T42" fmla="*/ 24 w 38"/>
                <a:gd name="T43" fmla="*/ 40 h 50"/>
                <a:gd name="T44" fmla="*/ 18 w 38"/>
                <a:gd name="T45" fmla="*/ 41 h 50"/>
                <a:gd name="T46" fmla="*/ 11 w 38"/>
                <a:gd name="T47" fmla="*/ 41 h 50"/>
                <a:gd name="T48" fmla="*/ 11 w 38"/>
                <a:gd name="T49" fmla="*/ 28 h 50"/>
                <a:gd name="T50" fmla="*/ 18 w 38"/>
                <a:gd name="T51" fmla="*/ 28 h 50"/>
                <a:gd name="T52" fmla="*/ 27 w 38"/>
                <a:gd name="T53" fmla="*/ 35 h 50"/>
                <a:gd name="T54" fmla="*/ 24 w 38"/>
                <a:gd name="T5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50">
                  <a:moveTo>
                    <a:pt x="29" y="24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3" y="22"/>
                    <a:pt x="34" y="20"/>
                  </a:cubicBezTo>
                  <a:cubicBezTo>
                    <a:pt x="36" y="18"/>
                    <a:pt x="36" y="16"/>
                    <a:pt x="36" y="13"/>
                  </a:cubicBezTo>
                  <a:cubicBezTo>
                    <a:pt x="36" y="8"/>
                    <a:pt x="35" y="5"/>
                    <a:pt x="32" y="3"/>
                  </a:cubicBezTo>
                  <a:cubicBezTo>
                    <a:pt x="28" y="1"/>
                    <a:pt x="23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5" y="50"/>
                    <a:pt x="29" y="49"/>
                    <a:pt x="33" y="46"/>
                  </a:cubicBezTo>
                  <a:cubicBezTo>
                    <a:pt x="36" y="44"/>
                    <a:pt x="38" y="40"/>
                    <a:pt x="38" y="36"/>
                  </a:cubicBezTo>
                  <a:cubicBezTo>
                    <a:pt x="38" y="32"/>
                    <a:pt x="37" y="30"/>
                    <a:pt x="36" y="28"/>
                  </a:cubicBezTo>
                  <a:cubicBezTo>
                    <a:pt x="34" y="26"/>
                    <a:pt x="32" y="24"/>
                    <a:pt x="29" y="24"/>
                  </a:cubicBezTo>
                  <a:close/>
                  <a:moveTo>
                    <a:pt x="11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20" y="9"/>
                    <a:pt x="22" y="9"/>
                    <a:pt x="23" y="10"/>
                  </a:cubicBezTo>
                  <a:cubicBezTo>
                    <a:pt x="25" y="11"/>
                    <a:pt x="25" y="12"/>
                    <a:pt x="25" y="14"/>
                  </a:cubicBezTo>
                  <a:cubicBezTo>
                    <a:pt x="25" y="16"/>
                    <a:pt x="25" y="17"/>
                    <a:pt x="23" y="18"/>
                  </a:cubicBezTo>
                  <a:cubicBezTo>
                    <a:pt x="22" y="19"/>
                    <a:pt x="20" y="20"/>
                    <a:pt x="17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9"/>
                  </a:lnTo>
                  <a:close/>
                  <a:moveTo>
                    <a:pt x="24" y="40"/>
                  </a:moveTo>
                  <a:cubicBezTo>
                    <a:pt x="23" y="41"/>
                    <a:pt x="21" y="41"/>
                    <a:pt x="18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4" y="28"/>
                    <a:pt x="27" y="30"/>
                    <a:pt x="27" y="35"/>
                  </a:cubicBezTo>
                  <a:cubicBezTo>
                    <a:pt x="27" y="37"/>
                    <a:pt x="26" y="39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259" name="Freeform 89"/>
          <p:cNvSpPr>
            <a:spLocks noEditPoints="1"/>
          </p:cNvSpPr>
          <p:nvPr/>
        </p:nvSpPr>
        <p:spPr bwMode="auto">
          <a:xfrm>
            <a:off x="7820753" y="4186934"/>
            <a:ext cx="527910" cy="444509"/>
          </a:xfrm>
          <a:custGeom>
            <a:avLst/>
            <a:gdLst>
              <a:gd name="T0" fmla="*/ 193 w 321"/>
              <a:gd name="T1" fmla="*/ 46 h 270"/>
              <a:gd name="T2" fmla="*/ 221 w 321"/>
              <a:gd name="T3" fmla="*/ 89 h 270"/>
              <a:gd name="T4" fmla="*/ 240 w 321"/>
              <a:gd name="T5" fmla="*/ 94 h 270"/>
              <a:gd name="T6" fmla="*/ 287 w 321"/>
              <a:gd name="T7" fmla="*/ 47 h 270"/>
              <a:gd name="T8" fmla="*/ 240 w 321"/>
              <a:gd name="T9" fmla="*/ 0 h 270"/>
              <a:gd name="T10" fmla="*/ 193 w 321"/>
              <a:gd name="T11" fmla="*/ 46 h 270"/>
              <a:gd name="T12" fmla="*/ 163 w 321"/>
              <a:gd name="T13" fmla="*/ 142 h 270"/>
              <a:gd name="T14" fmla="*/ 210 w 321"/>
              <a:gd name="T15" fmla="*/ 95 h 270"/>
              <a:gd name="T16" fmla="*/ 163 w 321"/>
              <a:gd name="T17" fmla="*/ 48 h 270"/>
              <a:gd name="T18" fmla="*/ 116 w 321"/>
              <a:gd name="T19" fmla="*/ 95 h 270"/>
              <a:gd name="T20" fmla="*/ 163 w 321"/>
              <a:gd name="T21" fmla="*/ 142 h 270"/>
              <a:gd name="T22" fmla="*/ 183 w 321"/>
              <a:gd name="T23" fmla="*/ 146 h 270"/>
              <a:gd name="T24" fmla="*/ 143 w 321"/>
              <a:gd name="T25" fmla="*/ 146 h 270"/>
              <a:gd name="T26" fmla="*/ 82 w 321"/>
              <a:gd name="T27" fmla="*/ 206 h 270"/>
              <a:gd name="T28" fmla="*/ 82 w 321"/>
              <a:gd name="T29" fmla="*/ 255 h 270"/>
              <a:gd name="T30" fmla="*/ 83 w 321"/>
              <a:gd name="T31" fmla="*/ 255 h 270"/>
              <a:gd name="T32" fmla="*/ 86 w 321"/>
              <a:gd name="T33" fmla="*/ 256 h 270"/>
              <a:gd name="T34" fmla="*/ 168 w 321"/>
              <a:gd name="T35" fmla="*/ 270 h 270"/>
              <a:gd name="T36" fmla="*/ 239 w 321"/>
              <a:gd name="T37" fmla="*/ 256 h 270"/>
              <a:gd name="T38" fmla="*/ 242 w 321"/>
              <a:gd name="T39" fmla="*/ 255 h 270"/>
              <a:gd name="T40" fmla="*/ 243 w 321"/>
              <a:gd name="T41" fmla="*/ 255 h 270"/>
              <a:gd name="T42" fmla="*/ 243 w 321"/>
              <a:gd name="T43" fmla="*/ 206 h 270"/>
              <a:gd name="T44" fmla="*/ 183 w 321"/>
              <a:gd name="T45" fmla="*/ 146 h 270"/>
              <a:gd name="T46" fmla="*/ 260 w 321"/>
              <a:gd name="T47" fmla="*/ 97 h 270"/>
              <a:gd name="T48" fmla="*/ 221 w 321"/>
              <a:gd name="T49" fmla="*/ 97 h 270"/>
              <a:gd name="T50" fmla="*/ 203 w 321"/>
              <a:gd name="T51" fmla="*/ 137 h 270"/>
              <a:gd name="T52" fmla="*/ 254 w 321"/>
              <a:gd name="T53" fmla="*/ 206 h 270"/>
              <a:gd name="T54" fmla="*/ 254 w 321"/>
              <a:gd name="T55" fmla="*/ 221 h 270"/>
              <a:gd name="T56" fmla="*/ 317 w 321"/>
              <a:gd name="T57" fmla="*/ 208 h 270"/>
              <a:gd name="T58" fmla="*/ 320 w 321"/>
              <a:gd name="T59" fmla="*/ 206 h 270"/>
              <a:gd name="T60" fmla="*/ 321 w 321"/>
              <a:gd name="T61" fmla="*/ 206 h 270"/>
              <a:gd name="T62" fmla="*/ 321 w 321"/>
              <a:gd name="T63" fmla="*/ 157 h 270"/>
              <a:gd name="T64" fmla="*/ 260 w 321"/>
              <a:gd name="T65" fmla="*/ 97 h 270"/>
              <a:gd name="T66" fmla="*/ 80 w 321"/>
              <a:gd name="T67" fmla="*/ 94 h 270"/>
              <a:gd name="T68" fmla="*/ 105 w 321"/>
              <a:gd name="T69" fmla="*/ 87 h 270"/>
              <a:gd name="T70" fmla="*/ 127 w 321"/>
              <a:gd name="T71" fmla="*/ 50 h 270"/>
              <a:gd name="T72" fmla="*/ 127 w 321"/>
              <a:gd name="T73" fmla="*/ 47 h 270"/>
              <a:gd name="T74" fmla="*/ 80 w 321"/>
              <a:gd name="T75" fmla="*/ 0 h 270"/>
              <a:gd name="T76" fmla="*/ 33 w 321"/>
              <a:gd name="T77" fmla="*/ 47 h 270"/>
              <a:gd name="T78" fmla="*/ 80 w 321"/>
              <a:gd name="T79" fmla="*/ 94 h 270"/>
              <a:gd name="T80" fmla="*/ 122 w 321"/>
              <a:gd name="T81" fmla="*/ 137 h 270"/>
              <a:gd name="T82" fmla="*/ 104 w 321"/>
              <a:gd name="T83" fmla="*/ 97 h 270"/>
              <a:gd name="T84" fmla="*/ 100 w 321"/>
              <a:gd name="T85" fmla="*/ 97 h 270"/>
              <a:gd name="T86" fmla="*/ 60 w 321"/>
              <a:gd name="T87" fmla="*/ 97 h 270"/>
              <a:gd name="T88" fmla="*/ 0 w 321"/>
              <a:gd name="T89" fmla="*/ 157 h 270"/>
              <a:gd name="T90" fmla="*/ 0 w 321"/>
              <a:gd name="T91" fmla="*/ 206 h 270"/>
              <a:gd name="T92" fmla="*/ 0 w 321"/>
              <a:gd name="T93" fmla="*/ 207 h 270"/>
              <a:gd name="T94" fmla="*/ 3 w 321"/>
              <a:gd name="T95" fmla="*/ 208 h 270"/>
              <a:gd name="T96" fmla="*/ 71 w 321"/>
              <a:gd name="T97" fmla="*/ 221 h 270"/>
              <a:gd name="T98" fmla="*/ 71 w 321"/>
              <a:gd name="T99" fmla="*/ 206 h 270"/>
              <a:gd name="T100" fmla="*/ 122 w 321"/>
              <a:gd name="T101" fmla="*/ 13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270">
                <a:moveTo>
                  <a:pt x="193" y="46"/>
                </a:moveTo>
                <a:cubicBezTo>
                  <a:pt x="208" y="55"/>
                  <a:pt x="219" y="71"/>
                  <a:pt x="221" y="89"/>
                </a:cubicBezTo>
                <a:cubicBezTo>
                  <a:pt x="227" y="92"/>
                  <a:pt x="233" y="94"/>
                  <a:pt x="240" y="94"/>
                </a:cubicBezTo>
                <a:cubicBezTo>
                  <a:pt x="266" y="94"/>
                  <a:pt x="287" y="73"/>
                  <a:pt x="287" y="47"/>
                </a:cubicBezTo>
                <a:cubicBezTo>
                  <a:pt x="287" y="21"/>
                  <a:pt x="266" y="0"/>
                  <a:pt x="240" y="0"/>
                </a:cubicBezTo>
                <a:cubicBezTo>
                  <a:pt x="215" y="0"/>
                  <a:pt x="194" y="21"/>
                  <a:pt x="193" y="46"/>
                </a:cubicBezTo>
                <a:close/>
                <a:moveTo>
                  <a:pt x="163" y="142"/>
                </a:moveTo>
                <a:cubicBezTo>
                  <a:pt x="189" y="142"/>
                  <a:pt x="210" y="121"/>
                  <a:pt x="210" y="95"/>
                </a:cubicBezTo>
                <a:cubicBezTo>
                  <a:pt x="210" y="69"/>
                  <a:pt x="189" y="48"/>
                  <a:pt x="163" y="48"/>
                </a:cubicBezTo>
                <a:cubicBezTo>
                  <a:pt x="137" y="48"/>
                  <a:pt x="116" y="69"/>
                  <a:pt x="116" y="95"/>
                </a:cubicBezTo>
                <a:cubicBezTo>
                  <a:pt x="116" y="121"/>
                  <a:pt x="137" y="142"/>
                  <a:pt x="163" y="142"/>
                </a:cubicBezTo>
                <a:close/>
                <a:moveTo>
                  <a:pt x="183" y="146"/>
                </a:moveTo>
                <a:cubicBezTo>
                  <a:pt x="143" y="146"/>
                  <a:pt x="143" y="146"/>
                  <a:pt x="143" y="146"/>
                </a:cubicBezTo>
                <a:cubicBezTo>
                  <a:pt x="109" y="146"/>
                  <a:pt x="82" y="173"/>
                  <a:pt x="82" y="206"/>
                </a:cubicBezTo>
                <a:cubicBezTo>
                  <a:pt x="82" y="255"/>
                  <a:pt x="82" y="255"/>
                  <a:pt x="82" y="255"/>
                </a:cubicBezTo>
                <a:cubicBezTo>
                  <a:pt x="83" y="255"/>
                  <a:pt x="83" y="255"/>
                  <a:pt x="83" y="255"/>
                </a:cubicBezTo>
                <a:cubicBezTo>
                  <a:pt x="86" y="256"/>
                  <a:pt x="86" y="256"/>
                  <a:pt x="86" y="256"/>
                </a:cubicBezTo>
                <a:cubicBezTo>
                  <a:pt x="118" y="266"/>
                  <a:pt x="145" y="270"/>
                  <a:pt x="168" y="270"/>
                </a:cubicBezTo>
                <a:cubicBezTo>
                  <a:pt x="212" y="270"/>
                  <a:pt x="238" y="257"/>
                  <a:pt x="239" y="256"/>
                </a:cubicBezTo>
                <a:cubicBezTo>
                  <a:pt x="242" y="255"/>
                  <a:pt x="242" y="255"/>
                  <a:pt x="242" y="255"/>
                </a:cubicBezTo>
                <a:cubicBezTo>
                  <a:pt x="243" y="255"/>
                  <a:pt x="243" y="255"/>
                  <a:pt x="243" y="255"/>
                </a:cubicBezTo>
                <a:cubicBezTo>
                  <a:pt x="243" y="206"/>
                  <a:pt x="243" y="206"/>
                  <a:pt x="243" y="206"/>
                </a:cubicBezTo>
                <a:cubicBezTo>
                  <a:pt x="243" y="173"/>
                  <a:pt x="216" y="146"/>
                  <a:pt x="183" y="146"/>
                </a:cubicBezTo>
                <a:close/>
                <a:moveTo>
                  <a:pt x="260" y="97"/>
                </a:moveTo>
                <a:cubicBezTo>
                  <a:pt x="221" y="97"/>
                  <a:pt x="221" y="97"/>
                  <a:pt x="221" y="97"/>
                </a:cubicBezTo>
                <a:cubicBezTo>
                  <a:pt x="220" y="113"/>
                  <a:pt x="214" y="127"/>
                  <a:pt x="203" y="137"/>
                </a:cubicBezTo>
                <a:cubicBezTo>
                  <a:pt x="232" y="146"/>
                  <a:pt x="254" y="174"/>
                  <a:pt x="254" y="206"/>
                </a:cubicBezTo>
                <a:cubicBezTo>
                  <a:pt x="254" y="221"/>
                  <a:pt x="254" y="221"/>
                  <a:pt x="254" y="221"/>
                </a:cubicBezTo>
                <a:cubicBezTo>
                  <a:pt x="293" y="219"/>
                  <a:pt x="316" y="208"/>
                  <a:pt x="317" y="208"/>
                </a:cubicBezTo>
                <a:cubicBezTo>
                  <a:pt x="320" y="206"/>
                  <a:pt x="320" y="206"/>
                  <a:pt x="320" y="206"/>
                </a:cubicBezTo>
                <a:cubicBezTo>
                  <a:pt x="321" y="206"/>
                  <a:pt x="321" y="206"/>
                  <a:pt x="321" y="206"/>
                </a:cubicBezTo>
                <a:cubicBezTo>
                  <a:pt x="321" y="157"/>
                  <a:pt x="321" y="157"/>
                  <a:pt x="321" y="157"/>
                </a:cubicBezTo>
                <a:cubicBezTo>
                  <a:pt x="321" y="124"/>
                  <a:pt x="294" y="97"/>
                  <a:pt x="260" y="97"/>
                </a:cubicBezTo>
                <a:close/>
                <a:moveTo>
                  <a:pt x="80" y="94"/>
                </a:moveTo>
                <a:cubicBezTo>
                  <a:pt x="89" y="94"/>
                  <a:pt x="98" y="91"/>
                  <a:pt x="105" y="87"/>
                </a:cubicBezTo>
                <a:cubicBezTo>
                  <a:pt x="107" y="72"/>
                  <a:pt x="116" y="58"/>
                  <a:pt x="127" y="50"/>
                </a:cubicBezTo>
                <a:cubicBezTo>
                  <a:pt x="127" y="49"/>
                  <a:pt x="127" y="48"/>
                  <a:pt x="127" y="47"/>
                </a:cubicBezTo>
                <a:cubicBezTo>
                  <a:pt x="127" y="21"/>
                  <a:pt x="106" y="0"/>
                  <a:pt x="80" y="0"/>
                </a:cubicBezTo>
                <a:cubicBezTo>
                  <a:pt x="54" y="0"/>
                  <a:pt x="33" y="21"/>
                  <a:pt x="33" y="47"/>
                </a:cubicBezTo>
                <a:cubicBezTo>
                  <a:pt x="33" y="73"/>
                  <a:pt x="54" y="94"/>
                  <a:pt x="80" y="94"/>
                </a:cubicBezTo>
                <a:close/>
                <a:moveTo>
                  <a:pt x="122" y="137"/>
                </a:moveTo>
                <a:cubicBezTo>
                  <a:pt x="112" y="127"/>
                  <a:pt x="105" y="113"/>
                  <a:pt x="104" y="97"/>
                </a:cubicBezTo>
                <a:cubicBezTo>
                  <a:pt x="103" y="97"/>
                  <a:pt x="102" y="97"/>
                  <a:pt x="10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27" y="97"/>
                  <a:pt x="0" y="124"/>
                  <a:pt x="0" y="157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07"/>
                  <a:pt x="0" y="207"/>
                  <a:pt x="0" y="207"/>
                </a:cubicBezTo>
                <a:cubicBezTo>
                  <a:pt x="3" y="208"/>
                  <a:pt x="3" y="208"/>
                  <a:pt x="3" y="208"/>
                </a:cubicBezTo>
                <a:cubicBezTo>
                  <a:pt x="29" y="216"/>
                  <a:pt x="52" y="219"/>
                  <a:pt x="71" y="221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1" y="174"/>
                  <a:pt x="93" y="146"/>
                  <a:pt x="122" y="13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60" name="Group 259"/>
          <p:cNvGrpSpPr/>
          <p:nvPr/>
        </p:nvGrpSpPr>
        <p:grpSpPr>
          <a:xfrm>
            <a:off x="4175491" y="3134385"/>
            <a:ext cx="457622" cy="557279"/>
            <a:chOff x="9045575" y="-5824538"/>
            <a:chExt cx="5627688" cy="6853238"/>
          </a:xfrm>
          <a:solidFill>
            <a:sysClr val="window" lastClr="FFFFFF"/>
          </a:solidFill>
        </p:grpSpPr>
        <p:sp>
          <p:nvSpPr>
            <p:cNvPr id="261" name="Oval 93"/>
            <p:cNvSpPr>
              <a:spLocks noChangeArrowheads="1"/>
            </p:cNvSpPr>
            <p:nvPr/>
          </p:nvSpPr>
          <p:spPr bwMode="auto">
            <a:xfrm>
              <a:off x="12055475" y="-2909888"/>
              <a:ext cx="280988" cy="280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62" name="Oval 94"/>
            <p:cNvSpPr>
              <a:spLocks noChangeArrowheads="1"/>
            </p:cNvSpPr>
            <p:nvPr/>
          </p:nvSpPr>
          <p:spPr bwMode="auto">
            <a:xfrm>
              <a:off x="12811125" y="-3938588"/>
              <a:ext cx="373063" cy="371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63" name="Oval 95"/>
            <p:cNvSpPr>
              <a:spLocks noChangeArrowheads="1"/>
            </p:cNvSpPr>
            <p:nvPr/>
          </p:nvSpPr>
          <p:spPr bwMode="auto">
            <a:xfrm>
              <a:off x="11139488" y="-4238625"/>
              <a:ext cx="500063" cy="498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64" name="Freeform 96"/>
            <p:cNvSpPr>
              <a:spLocks noEditPoints="1"/>
            </p:cNvSpPr>
            <p:nvPr/>
          </p:nvSpPr>
          <p:spPr bwMode="auto">
            <a:xfrm>
              <a:off x="9045575" y="-5824538"/>
              <a:ext cx="5627688" cy="6853238"/>
            </a:xfrm>
            <a:custGeom>
              <a:avLst/>
              <a:gdLst>
                <a:gd name="T0" fmla="*/ 226 w 1421"/>
                <a:gd name="T1" fmla="*/ 215 h 1733"/>
                <a:gd name="T2" fmla="*/ 126 w 1421"/>
                <a:gd name="T3" fmla="*/ 720 h 1733"/>
                <a:gd name="T4" fmla="*/ 160 w 1421"/>
                <a:gd name="T5" fmla="*/ 1289 h 1733"/>
                <a:gd name="T6" fmla="*/ 381 w 1421"/>
                <a:gd name="T7" fmla="*/ 1425 h 1733"/>
                <a:gd name="T8" fmla="*/ 667 w 1421"/>
                <a:gd name="T9" fmla="*/ 1715 h 1733"/>
                <a:gd name="T10" fmla="*/ 706 w 1421"/>
                <a:gd name="T11" fmla="*/ 1726 h 1733"/>
                <a:gd name="T12" fmla="*/ 1252 w 1421"/>
                <a:gd name="T13" fmla="*/ 956 h 1733"/>
                <a:gd name="T14" fmla="*/ 656 w 1421"/>
                <a:gd name="T15" fmla="*/ 660 h 1733"/>
                <a:gd name="T16" fmla="*/ 597 w 1421"/>
                <a:gd name="T17" fmla="*/ 670 h 1733"/>
                <a:gd name="T18" fmla="*/ 498 w 1421"/>
                <a:gd name="T19" fmla="*/ 648 h 1733"/>
                <a:gd name="T20" fmla="*/ 449 w 1421"/>
                <a:gd name="T21" fmla="*/ 614 h 1733"/>
                <a:gd name="T22" fmla="*/ 395 w 1421"/>
                <a:gd name="T23" fmla="*/ 527 h 1733"/>
                <a:gd name="T24" fmla="*/ 385 w 1421"/>
                <a:gd name="T25" fmla="*/ 469 h 1733"/>
                <a:gd name="T26" fmla="*/ 407 w 1421"/>
                <a:gd name="T27" fmla="*/ 370 h 1733"/>
                <a:gd name="T28" fmla="*/ 442 w 1421"/>
                <a:gd name="T29" fmla="*/ 321 h 1733"/>
                <a:gd name="T30" fmla="*/ 528 w 1421"/>
                <a:gd name="T31" fmla="*/ 267 h 1733"/>
                <a:gd name="T32" fmla="*/ 586 w 1421"/>
                <a:gd name="T33" fmla="*/ 257 h 1733"/>
                <a:gd name="T34" fmla="*/ 686 w 1421"/>
                <a:gd name="T35" fmla="*/ 279 h 1733"/>
                <a:gd name="T36" fmla="*/ 734 w 1421"/>
                <a:gd name="T37" fmla="*/ 314 h 1733"/>
                <a:gd name="T38" fmla="*/ 789 w 1421"/>
                <a:gd name="T39" fmla="*/ 400 h 1733"/>
                <a:gd name="T40" fmla="*/ 799 w 1421"/>
                <a:gd name="T41" fmla="*/ 458 h 1733"/>
                <a:gd name="T42" fmla="*/ 776 w 1421"/>
                <a:gd name="T43" fmla="*/ 558 h 1733"/>
                <a:gd name="T44" fmla="*/ 742 w 1421"/>
                <a:gd name="T45" fmla="*/ 606 h 1733"/>
                <a:gd name="T46" fmla="*/ 656 w 1421"/>
                <a:gd name="T47" fmla="*/ 660 h 1733"/>
                <a:gd name="T48" fmla="*/ 893 w 1421"/>
                <a:gd name="T49" fmla="*/ 796 h 1733"/>
                <a:gd name="T50" fmla="*/ 894 w 1421"/>
                <a:gd name="T51" fmla="*/ 850 h 1733"/>
                <a:gd name="T52" fmla="*/ 848 w 1421"/>
                <a:gd name="T53" fmla="*/ 858 h 1733"/>
                <a:gd name="T54" fmla="*/ 811 w 1421"/>
                <a:gd name="T55" fmla="*/ 897 h 1733"/>
                <a:gd name="T56" fmla="*/ 773 w 1421"/>
                <a:gd name="T57" fmla="*/ 870 h 1733"/>
                <a:gd name="T58" fmla="*/ 719 w 1421"/>
                <a:gd name="T59" fmla="*/ 871 h 1733"/>
                <a:gd name="T60" fmla="*/ 710 w 1421"/>
                <a:gd name="T61" fmla="*/ 825 h 1733"/>
                <a:gd name="T62" fmla="*/ 672 w 1421"/>
                <a:gd name="T63" fmla="*/ 788 h 1733"/>
                <a:gd name="T64" fmla="*/ 698 w 1421"/>
                <a:gd name="T65" fmla="*/ 750 h 1733"/>
                <a:gd name="T66" fmla="*/ 697 w 1421"/>
                <a:gd name="T67" fmla="*/ 696 h 1733"/>
                <a:gd name="T68" fmla="*/ 743 w 1421"/>
                <a:gd name="T69" fmla="*/ 687 h 1733"/>
                <a:gd name="T70" fmla="*/ 781 w 1421"/>
                <a:gd name="T71" fmla="*/ 649 h 1733"/>
                <a:gd name="T72" fmla="*/ 819 w 1421"/>
                <a:gd name="T73" fmla="*/ 675 h 1733"/>
                <a:gd name="T74" fmla="*/ 873 w 1421"/>
                <a:gd name="T75" fmla="*/ 674 h 1733"/>
                <a:gd name="T76" fmla="*/ 881 w 1421"/>
                <a:gd name="T77" fmla="*/ 720 h 1733"/>
                <a:gd name="T78" fmla="*/ 920 w 1421"/>
                <a:gd name="T79" fmla="*/ 758 h 1733"/>
                <a:gd name="T80" fmla="*/ 1131 w 1421"/>
                <a:gd name="T81" fmla="*/ 528 h 1733"/>
                <a:gd name="T82" fmla="*/ 1152 w 1421"/>
                <a:gd name="T83" fmla="*/ 586 h 1733"/>
                <a:gd name="T84" fmla="*/ 1089 w 1421"/>
                <a:gd name="T85" fmla="*/ 621 h 1733"/>
                <a:gd name="T86" fmla="*/ 1063 w 1421"/>
                <a:gd name="T87" fmla="*/ 677 h 1733"/>
                <a:gd name="T88" fmla="*/ 994 w 1421"/>
                <a:gd name="T89" fmla="*/ 657 h 1733"/>
                <a:gd name="T90" fmla="*/ 936 w 1421"/>
                <a:gd name="T91" fmla="*/ 678 h 1733"/>
                <a:gd name="T92" fmla="*/ 902 w 1421"/>
                <a:gd name="T93" fmla="*/ 616 h 1733"/>
                <a:gd name="T94" fmla="*/ 846 w 1421"/>
                <a:gd name="T95" fmla="*/ 589 h 1733"/>
                <a:gd name="T96" fmla="*/ 865 w 1421"/>
                <a:gd name="T97" fmla="*/ 521 h 1733"/>
                <a:gd name="T98" fmla="*/ 844 w 1421"/>
                <a:gd name="T99" fmla="*/ 463 h 1733"/>
                <a:gd name="T100" fmla="*/ 907 w 1421"/>
                <a:gd name="T101" fmla="*/ 428 h 1733"/>
                <a:gd name="T102" fmla="*/ 933 w 1421"/>
                <a:gd name="T103" fmla="*/ 372 h 1733"/>
                <a:gd name="T104" fmla="*/ 1002 w 1421"/>
                <a:gd name="T105" fmla="*/ 392 h 1733"/>
                <a:gd name="T106" fmla="*/ 1060 w 1421"/>
                <a:gd name="T107" fmla="*/ 370 h 1733"/>
                <a:gd name="T108" fmla="*/ 1095 w 1421"/>
                <a:gd name="T109" fmla="*/ 433 h 1733"/>
                <a:gd name="T110" fmla="*/ 1151 w 1421"/>
                <a:gd name="T111" fmla="*/ 459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21" h="1733">
                  <a:moveTo>
                    <a:pt x="1249" y="257"/>
                  </a:moveTo>
                  <a:cubicBezTo>
                    <a:pt x="1173" y="161"/>
                    <a:pt x="974" y="0"/>
                    <a:pt x="716" y="0"/>
                  </a:cubicBezTo>
                  <a:cubicBezTo>
                    <a:pt x="543" y="0"/>
                    <a:pt x="378" y="72"/>
                    <a:pt x="226" y="215"/>
                  </a:cubicBezTo>
                  <a:cubicBezTo>
                    <a:pt x="226" y="215"/>
                    <a:pt x="226" y="215"/>
                    <a:pt x="226" y="215"/>
                  </a:cubicBezTo>
                  <a:cubicBezTo>
                    <a:pt x="78" y="368"/>
                    <a:pt x="97" y="508"/>
                    <a:pt x="121" y="686"/>
                  </a:cubicBezTo>
                  <a:cubicBezTo>
                    <a:pt x="123" y="697"/>
                    <a:pt x="124" y="708"/>
                    <a:pt x="126" y="720"/>
                  </a:cubicBezTo>
                  <a:cubicBezTo>
                    <a:pt x="130" y="750"/>
                    <a:pt x="104" y="797"/>
                    <a:pt x="78" y="842"/>
                  </a:cubicBezTo>
                  <a:cubicBezTo>
                    <a:pt x="39" y="910"/>
                    <a:pt x="0" y="980"/>
                    <a:pt x="48" y="1013"/>
                  </a:cubicBezTo>
                  <a:cubicBezTo>
                    <a:pt x="131" y="1069"/>
                    <a:pt x="146" y="1181"/>
                    <a:pt x="160" y="1289"/>
                  </a:cubicBezTo>
                  <a:cubicBezTo>
                    <a:pt x="163" y="1314"/>
                    <a:pt x="167" y="1341"/>
                    <a:pt x="171" y="1367"/>
                  </a:cubicBezTo>
                  <a:cubicBezTo>
                    <a:pt x="178" y="1411"/>
                    <a:pt x="216" y="1433"/>
                    <a:pt x="285" y="1433"/>
                  </a:cubicBezTo>
                  <a:cubicBezTo>
                    <a:pt x="316" y="1433"/>
                    <a:pt x="349" y="1429"/>
                    <a:pt x="381" y="1425"/>
                  </a:cubicBezTo>
                  <a:cubicBezTo>
                    <a:pt x="409" y="1422"/>
                    <a:pt x="435" y="1419"/>
                    <a:pt x="456" y="1419"/>
                  </a:cubicBezTo>
                  <a:cubicBezTo>
                    <a:pt x="467" y="1419"/>
                    <a:pt x="476" y="1420"/>
                    <a:pt x="483" y="1422"/>
                  </a:cubicBezTo>
                  <a:cubicBezTo>
                    <a:pt x="567" y="1444"/>
                    <a:pt x="640" y="1614"/>
                    <a:pt x="667" y="1715"/>
                  </a:cubicBezTo>
                  <a:cubicBezTo>
                    <a:pt x="669" y="1723"/>
                    <a:pt x="675" y="1730"/>
                    <a:pt x="683" y="1732"/>
                  </a:cubicBezTo>
                  <a:cubicBezTo>
                    <a:pt x="685" y="1733"/>
                    <a:pt x="688" y="1733"/>
                    <a:pt x="690" y="1733"/>
                  </a:cubicBezTo>
                  <a:cubicBezTo>
                    <a:pt x="696" y="1733"/>
                    <a:pt x="702" y="1731"/>
                    <a:pt x="706" y="1726"/>
                  </a:cubicBezTo>
                  <a:cubicBezTo>
                    <a:pt x="1136" y="1317"/>
                    <a:pt x="1136" y="1317"/>
                    <a:pt x="1136" y="1317"/>
                  </a:cubicBezTo>
                  <a:cubicBezTo>
                    <a:pt x="1142" y="1310"/>
                    <a:pt x="1145" y="1301"/>
                    <a:pt x="1142" y="1292"/>
                  </a:cubicBezTo>
                  <a:cubicBezTo>
                    <a:pt x="1104" y="1174"/>
                    <a:pt x="1183" y="1058"/>
                    <a:pt x="1252" y="956"/>
                  </a:cubicBezTo>
                  <a:cubicBezTo>
                    <a:pt x="1283" y="911"/>
                    <a:pt x="1311" y="869"/>
                    <a:pt x="1331" y="828"/>
                  </a:cubicBezTo>
                  <a:cubicBezTo>
                    <a:pt x="1421" y="636"/>
                    <a:pt x="1356" y="391"/>
                    <a:pt x="1249" y="257"/>
                  </a:cubicBezTo>
                  <a:close/>
                  <a:moveTo>
                    <a:pt x="656" y="660"/>
                  </a:moveTo>
                  <a:cubicBezTo>
                    <a:pt x="640" y="635"/>
                    <a:pt x="640" y="635"/>
                    <a:pt x="640" y="635"/>
                  </a:cubicBezTo>
                  <a:cubicBezTo>
                    <a:pt x="628" y="638"/>
                    <a:pt x="616" y="640"/>
                    <a:pt x="604" y="641"/>
                  </a:cubicBezTo>
                  <a:cubicBezTo>
                    <a:pt x="597" y="670"/>
                    <a:pt x="597" y="670"/>
                    <a:pt x="597" y="670"/>
                  </a:cubicBezTo>
                  <a:cubicBezTo>
                    <a:pt x="595" y="681"/>
                    <a:pt x="584" y="688"/>
                    <a:pt x="574" y="685"/>
                  </a:cubicBezTo>
                  <a:cubicBezTo>
                    <a:pt x="512" y="671"/>
                    <a:pt x="512" y="671"/>
                    <a:pt x="512" y="671"/>
                  </a:cubicBezTo>
                  <a:cubicBezTo>
                    <a:pt x="502" y="669"/>
                    <a:pt x="495" y="658"/>
                    <a:pt x="498" y="648"/>
                  </a:cubicBezTo>
                  <a:cubicBezTo>
                    <a:pt x="504" y="619"/>
                    <a:pt x="504" y="619"/>
                    <a:pt x="504" y="619"/>
                  </a:cubicBezTo>
                  <a:cubicBezTo>
                    <a:pt x="494" y="613"/>
                    <a:pt x="484" y="606"/>
                    <a:pt x="475" y="598"/>
                  </a:cubicBezTo>
                  <a:cubicBezTo>
                    <a:pt x="449" y="614"/>
                    <a:pt x="449" y="614"/>
                    <a:pt x="449" y="614"/>
                  </a:cubicBezTo>
                  <a:cubicBezTo>
                    <a:pt x="440" y="619"/>
                    <a:pt x="428" y="617"/>
                    <a:pt x="422" y="607"/>
                  </a:cubicBezTo>
                  <a:cubicBezTo>
                    <a:pt x="389" y="554"/>
                    <a:pt x="389" y="554"/>
                    <a:pt x="389" y="554"/>
                  </a:cubicBezTo>
                  <a:cubicBezTo>
                    <a:pt x="383" y="545"/>
                    <a:pt x="386" y="533"/>
                    <a:pt x="395" y="527"/>
                  </a:cubicBezTo>
                  <a:cubicBezTo>
                    <a:pt x="420" y="511"/>
                    <a:pt x="420" y="511"/>
                    <a:pt x="420" y="511"/>
                  </a:cubicBezTo>
                  <a:cubicBezTo>
                    <a:pt x="417" y="500"/>
                    <a:pt x="415" y="488"/>
                    <a:pt x="414" y="475"/>
                  </a:cubicBezTo>
                  <a:cubicBezTo>
                    <a:pt x="385" y="469"/>
                    <a:pt x="385" y="469"/>
                    <a:pt x="385" y="469"/>
                  </a:cubicBezTo>
                  <a:cubicBezTo>
                    <a:pt x="374" y="466"/>
                    <a:pt x="368" y="456"/>
                    <a:pt x="370" y="446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6" y="374"/>
                    <a:pt x="397" y="367"/>
                    <a:pt x="407" y="370"/>
                  </a:cubicBezTo>
                  <a:cubicBezTo>
                    <a:pt x="437" y="376"/>
                    <a:pt x="437" y="376"/>
                    <a:pt x="437" y="376"/>
                  </a:cubicBezTo>
                  <a:cubicBezTo>
                    <a:pt x="443" y="366"/>
                    <a:pt x="450" y="356"/>
                    <a:pt x="458" y="346"/>
                  </a:cubicBezTo>
                  <a:cubicBezTo>
                    <a:pt x="442" y="321"/>
                    <a:pt x="442" y="321"/>
                    <a:pt x="442" y="321"/>
                  </a:cubicBezTo>
                  <a:cubicBezTo>
                    <a:pt x="436" y="312"/>
                    <a:pt x="439" y="300"/>
                    <a:pt x="448" y="294"/>
                  </a:cubicBezTo>
                  <a:cubicBezTo>
                    <a:pt x="501" y="261"/>
                    <a:pt x="501" y="261"/>
                    <a:pt x="501" y="261"/>
                  </a:cubicBezTo>
                  <a:cubicBezTo>
                    <a:pt x="510" y="255"/>
                    <a:pt x="522" y="258"/>
                    <a:pt x="528" y="267"/>
                  </a:cubicBezTo>
                  <a:cubicBezTo>
                    <a:pt x="544" y="292"/>
                    <a:pt x="544" y="292"/>
                    <a:pt x="544" y="292"/>
                  </a:cubicBezTo>
                  <a:cubicBezTo>
                    <a:pt x="556" y="289"/>
                    <a:pt x="568" y="287"/>
                    <a:pt x="580" y="286"/>
                  </a:cubicBezTo>
                  <a:cubicBezTo>
                    <a:pt x="586" y="257"/>
                    <a:pt x="586" y="257"/>
                    <a:pt x="586" y="257"/>
                  </a:cubicBezTo>
                  <a:cubicBezTo>
                    <a:pt x="589" y="246"/>
                    <a:pt x="599" y="240"/>
                    <a:pt x="610" y="242"/>
                  </a:cubicBezTo>
                  <a:cubicBezTo>
                    <a:pt x="671" y="256"/>
                    <a:pt x="671" y="256"/>
                    <a:pt x="671" y="256"/>
                  </a:cubicBezTo>
                  <a:cubicBezTo>
                    <a:pt x="682" y="258"/>
                    <a:pt x="688" y="269"/>
                    <a:pt x="686" y="279"/>
                  </a:cubicBezTo>
                  <a:cubicBezTo>
                    <a:pt x="679" y="308"/>
                    <a:pt x="679" y="308"/>
                    <a:pt x="679" y="308"/>
                  </a:cubicBezTo>
                  <a:cubicBezTo>
                    <a:pt x="690" y="314"/>
                    <a:pt x="700" y="321"/>
                    <a:pt x="709" y="330"/>
                  </a:cubicBezTo>
                  <a:cubicBezTo>
                    <a:pt x="734" y="314"/>
                    <a:pt x="734" y="314"/>
                    <a:pt x="734" y="314"/>
                  </a:cubicBezTo>
                  <a:cubicBezTo>
                    <a:pt x="743" y="308"/>
                    <a:pt x="755" y="311"/>
                    <a:pt x="761" y="320"/>
                  </a:cubicBezTo>
                  <a:cubicBezTo>
                    <a:pt x="795" y="373"/>
                    <a:pt x="795" y="373"/>
                    <a:pt x="795" y="373"/>
                  </a:cubicBezTo>
                  <a:cubicBezTo>
                    <a:pt x="800" y="382"/>
                    <a:pt x="798" y="394"/>
                    <a:pt x="789" y="400"/>
                  </a:cubicBezTo>
                  <a:cubicBezTo>
                    <a:pt x="763" y="416"/>
                    <a:pt x="763" y="416"/>
                    <a:pt x="763" y="416"/>
                  </a:cubicBezTo>
                  <a:cubicBezTo>
                    <a:pt x="767" y="428"/>
                    <a:pt x="769" y="440"/>
                    <a:pt x="769" y="452"/>
                  </a:cubicBezTo>
                  <a:cubicBezTo>
                    <a:pt x="799" y="458"/>
                    <a:pt x="799" y="458"/>
                    <a:pt x="799" y="458"/>
                  </a:cubicBezTo>
                  <a:cubicBezTo>
                    <a:pt x="809" y="461"/>
                    <a:pt x="816" y="471"/>
                    <a:pt x="813" y="482"/>
                  </a:cubicBezTo>
                  <a:cubicBezTo>
                    <a:pt x="799" y="543"/>
                    <a:pt x="799" y="543"/>
                    <a:pt x="799" y="543"/>
                  </a:cubicBezTo>
                  <a:cubicBezTo>
                    <a:pt x="797" y="553"/>
                    <a:pt x="787" y="560"/>
                    <a:pt x="776" y="558"/>
                  </a:cubicBezTo>
                  <a:cubicBezTo>
                    <a:pt x="747" y="551"/>
                    <a:pt x="747" y="551"/>
                    <a:pt x="747" y="551"/>
                  </a:cubicBezTo>
                  <a:cubicBezTo>
                    <a:pt x="741" y="562"/>
                    <a:pt x="734" y="572"/>
                    <a:pt x="726" y="581"/>
                  </a:cubicBezTo>
                  <a:cubicBezTo>
                    <a:pt x="742" y="606"/>
                    <a:pt x="742" y="606"/>
                    <a:pt x="742" y="606"/>
                  </a:cubicBezTo>
                  <a:cubicBezTo>
                    <a:pt x="747" y="615"/>
                    <a:pt x="745" y="627"/>
                    <a:pt x="736" y="633"/>
                  </a:cubicBezTo>
                  <a:cubicBezTo>
                    <a:pt x="682" y="667"/>
                    <a:pt x="682" y="667"/>
                    <a:pt x="682" y="667"/>
                  </a:cubicBezTo>
                  <a:cubicBezTo>
                    <a:pt x="673" y="672"/>
                    <a:pt x="661" y="670"/>
                    <a:pt x="656" y="660"/>
                  </a:cubicBezTo>
                  <a:close/>
                  <a:moveTo>
                    <a:pt x="912" y="771"/>
                  </a:moveTo>
                  <a:cubicBezTo>
                    <a:pt x="896" y="776"/>
                    <a:pt x="896" y="776"/>
                    <a:pt x="896" y="776"/>
                  </a:cubicBezTo>
                  <a:cubicBezTo>
                    <a:pt x="896" y="782"/>
                    <a:pt x="895" y="789"/>
                    <a:pt x="893" y="796"/>
                  </a:cubicBezTo>
                  <a:cubicBezTo>
                    <a:pt x="908" y="804"/>
                    <a:pt x="908" y="804"/>
                    <a:pt x="908" y="804"/>
                  </a:cubicBezTo>
                  <a:cubicBezTo>
                    <a:pt x="913" y="807"/>
                    <a:pt x="915" y="814"/>
                    <a:pt x="912" y="819"/>
                  </a:cubicBezTo>
                  <a:cubicBezTo>
                    <a:pt x="894" y="850"/>
                    <a:pt x="894" y="850"/>
                    <a:pt x="894" y="850"/>
                  </a:cubicBezTo>
                  <a:cubicBezTo>
                    <a:pt x="891" y="855"/>
                    <a:pt x="884" y="857"/>
                    <a:pt x="879" y="854"/>
                  </a:cubicBezTo>
                  <a:cubicBezTo>
                    <a:pt x="865" y="846"/>
                    <a:pt x="865" y="846"/>
                    <a:pt x="865" y="846"/>
                  </a:cubicBezTo>
                  <a:cubicBezTo>
                    <a:pt x="860" y="850"/>
                    <a:pt x="854" y="855"/>
                    <a:pt x="848" y="858"/>
                  </a:cubicBezTo>
                  <a:cubicBezTo>
                    <a:pt x="853" y="874"/>
                    <a:pt x="853" y="874"/>
                    <a:pt x="853" y="874"/>
                  </a:cubicBezTo>
                  <a:cubicBezTo>
                    <a:pt x="854" y="880"/>
                    <a:pt x="851" y="886"/>
                    <a:pt x="845" y="888"/>
                  </a:cubicBezTo>
                  <a:cubicBezTo>
                    <a:pt x="811" y="897"/>
                    <a:pt x="811" y="897"/>
                    <a:pt x="811" y="897"/>
                  </a:cubicBezTo>
                  <a:cubicBezTo>
                    <a:pt x="805" y="899"/>
                    <a:pt x="799" y="895"/>
                    <a:pt x="797" y="889"/>
                  </a:cubicBezTo>
                  <a:cubicBezTo>
                    <a:pt x="793" y="873"/>
                    <a:pt x="793" y="873"/>
                    <a:pt x="793" y="873"/>
                  </a:cubicBezTo>
                  <a:cubicBezTo>
                    <a:pt x="786" y="873"/>
                    <a:pt x="779" y="872"/>
                    <a:pt x="773" y="870"/>
                  </a:cubicBezTo>
                  <a:cubicBezTo>
                    <a:pt x="764" y="885"/>
                    <a:pt x="764" y="885"/>
                    <a:pt x="764" y="885"/>
                  </a:cubicBezTo>
                  <a:cubicBezTo>
                    <a:pt x="761" y="890"/>
                    <a:pt x="754" y="892"/>
                    <a:pt x="749" y="889"/>
                  </a:cubicBezTo>
                  <a:cubicBezTo>
                    <a:pt x="719" y="871"/>
                    <a:pt x="719" y="871"/>
                    <a:pt x="719" y="871"/>
                  </a:cubicBezTo>
                  <a:cubicBezTo>
                    <a:pt x="713" y="868"/>
                    <a:pt x="711" y="862"/>
                    <a:pt x="715" y="856"/>
                  </a:cubicBezTo>
                  <a:cubicBezTo>
                    <a:pt x="723" y="842"/>
                    <a:pt x="723" y="842"/>
                    <a:pt x="723" y="842"/>
                  </a:cubicBezTo>
                  <a:cubicBezTo>
                    <a:pt x="718" y="837"/>
                    <a:pt x="714" y="831"/>
                    <a:pt x="710" y="825"/>
                  </a:cubicBezTo>
                  <a:cubicBezTo>
                    <a:pt x="694" y="830"/>
                    <a:pt x="694" y="830"/>
                    <a:pt x="694" y="830"/>
                  </a:cubicBezTo>
                  <a:cubicBezTo>
                    <a:pt x="688" y="831"/>
                    <a:pt x="682" y="828"/>
                    <a:pt x="681" y="822"/>
                  </a:cubicBezTo>
                  <a:cubicBezTo>
                    <a:pt x="672" y="788"/>
                    <a:pt x="672" y="788"/>
                    <a:pt x="672" y="788"/>
                  </a:cubicBezTo>
                  <a:cubicBezTo>
                    <a:pt x="670" y="782"/>
                    <a:pt x="673" y="776"/>
                    <a:pt x="679" y="774"/>
                  </a:cubicBezTo>
                  <a:cubicBezTo>
                    <a:pt x="696" y="770"/>
                    <a:pt x="696" y="770"/>
                    <a:pt x="696" y="770"/>
                  </a:cubicBezTo>
                  <a:cubicBezTo>
                    <a:pt x="696" y="763"/>
                    <a:pt x="697" y="756"/>
                    <a:pt x="698" y="750"/>
                  </a:cubicBezTo>
                  <a:cubicBezTo>
                    <a:pt x="684" y="741"/>
                    <a:pt x="684" y="741"/>
                    <a:pt x="684" y="741"/>
                  </a:cubicBezTo>
                  <a:cubicBezTo>
                    <a:pt x="678" y="738"/>
                    <a:pt x="677" y="731"/>
                    <a:pt x="680" y="726"/>
                  </a:cubicBezTo>
                  <a:cubicBezTo>
                    <a:pt x="697" y="696"/>
                    <a:pt x="697" y="696"/>
                    <a:pt x="697" y="696"/>
                  </a:cubicBezTo>
                  <a:cubicBezTo>
                    <a:pt x="700" y="690"/>
                    <a:pt x="707" y="689"/>
                    <a:pt x="712" y="692"/>
                  </a:cubicBezTo>
                  <a:cubicBezTo>
                    <a:pt x="727" y="700"/>
                    <a:pt x="727" y="700"/>
                    <a:pt x="727" y="700"/>
                  </a:cubicBezTo>
                  <a:cubicBezTo>
                    <a:pt x="732" y="695"/>
                    <a:pt x="737" y="691"/>
                    <a:pt x="743" y="687"/>
                  </a:cubicBezTo>
                  <a:cubicBezTo>
                    <a:pt x="739" y="671"/>
                    <a:pt x="739" y="671"/>
                    <a:pt x="739" y="671"/>
                  </a:cubicBezTo>
                  <a:cubicBezTo>
                    <a:pt x="737" y="665"/>
                    <a:pt x="741" y="659"/>
                    <a:pt x="747" y="658"/>
                  </a:cubicBezTo>
                  <a:cubicBezTo>
                    <a:pt x="781" y="649"/>
                    <a:pt x="781" y="649"/>
                    <a:pt x="781" y="649"/>
                  </a:cubicBezTo>
                  <a:cubicBezTo>
                    <a:pt x="787" y="647"/>
                    <a:pt x="793" y="650"/>
                    <a:pt x="794" y="656"/>
                  </a:cubicBezTo>
                  <a:cubicBezTo>
                    <a:pt x="799" y="673"/>
                    <a:pt x="799" y="673"/>
                    <a:pt x="799" y="673"/>
                  </a:cubicBezTo>
                  <a:cubicBezTo>
                    <a:pt x="805" y="673"/>
                    <a:pt x="812" y="674"/>
                    <a:pt x="819" y="675"/>
                  </a:cubicBezTo>
                  <a:cubicBezTo>
                    <a:pt x="827" y="661"/>
                    <a:pt x="827" y="661"/>
                    <a:pt x="827" y="661"/>
                  </a:cubicBezTo>
                  <a:cubicBezTo>
                    <a:pt x="830" y="655"/>
                    <a:pt x="837" y="654"/>
                    <a:pt x="842" y="657"/>
                  </a:cubicBezTo>
                  <a:cubicBezTo>
                    <a:pt x="873" y="674"/>
                    <a:pt x="873" y="674"/>
                    <a:pt x="873" y="674"/>
                  </a:cubicBezTo>
                  <a:cubicBezTo>
                    <a:pt x="878" y="677"/>
                    <a:pt x="880" y="684"/>
                    <a:pt x="877" y="689"/>
                  </a:cubicBezTo>
                  <a:cubicBezTo>
                    <a:pt x="869" y="704"/>
                    <a:pt x="869" y="704"/>
                    <a:pt x="869" y="704"/>
                  </a:cubicBezTo>
                  <a:cubicBezTo>
                    <a:pt x="873" y="709"/>
                    <a:pt x="878" y="714"/>
                    <a:pt x="881" y="720"/>
                  </a:cubicBezTo>
                  <a:cubicBezTo>
                    <a:pt x="897" y="716"/>
                    <a:pt x="897" y="716"/>
                    <a:pt x="897" y="716"/>
                  </a:cubicBezTo>
                  <a:cubicBezTo>
                    <a:pt x="903" y="714"/>
                    <a:pt x="909" y="718"/>
                    <a:pt x="911" y="724"/>
                  </a:cubicBezTo>
                  <a:cubicBezTo>
                    <a:pt x="920" y="758"/>
                    <a:pt x="920" y="758"/>
                    <a:pt x="920" y="758"/>
                  </a:cubicBezTo>
                  <a:cubicBezTo>
                    <a:pt x="922" y="764"/>
                    <a:pt x="918" y="770"/>
                    <a:pt x="912" y="771"/>
                  </a:cubicBezTo>
                  <a:close/>
                  <a:moveTo>
                    <a:pt x="1152" y="522"/>
                  </a:moveTo>
                  <a:cubicBezTo>
                    <a:pt x="1131" y="528"/>
                    <a:pt x="1131" y="528"/>
                    <a:pt x="1131" y="528"/>
                  </a:cubicBezTo>
                  <a:cubicBezTo>
                    <a:pt x="1131" y="537"/>
                    <a:pt x="1129" y="546"/>
                    <a:pt x="1127" y="555"/>
                  </a:cubicBezTo>
                  <a:cubicBezTo>
                    <a:pt x="1147" y="566"/>
                    <a:pt x="1147" y="566"/>
                    <a:pt x="1147" y="566"/>
                  </a:cubicBezTo>
                  <a:cubicBezTo>
                    <a:pt x="1154" y="570"/>
                    <a:pt x="1156" y="579"/>
                    <a:pt x="1152" y="586"/>
                  </a:cubicBezTo>
                  <a:cubicBezTo>
                    <a:pt x="1129" y="627"/>
                    <a:pt x="1129" y="627"/>
                    <a:pt x="1129" y="627"/>
                  </a:cubicBezTo>
                  <a:cubicBezTo>
                    <a:pt x="1125" y="634"/>
                    <a:pt x="1116" y="636"/>
                    <a:pt x="1109" y="632"/>
                  </a:cubicBezTo>
                  <a:cubicBezTo>
                    <a:pt x="1089" y="621"/>
                    <a:pt x="1089" y="621"/>
                    <a:pt x="1089" y="621"/>
                  </a:cubicBezTo>
                  <a:cubicBezTo>
                    <a:pt x="1083" y="627"/>
                    <a:pt x="1075" y="633"/>
                    <a:pt x="1068" y="637"/>
                  </a:cubicBezTo>
                  <a:cubicBezTo>
                    <a:pt x="1074" y="659"/>
                    <a:pt x="1074" y="659"/>
                    <a:pt x="1074" y="659"/>
                  </a:cubicBezTo>
                  <a:cubicBezTo>
                    <a:pt x="1076" y="667"/>
                    <a:pt x="1071" y="675"/>
                    <a:pt x="1063" y="677"/>
                  </a:cubicBezTo>
                  <a:cubicBezTo>
                    <a:pt x="1018" y="689"/>
                    <a:pt x="1018" y="689"/>
                    <a:pt x="1018" y="689"/>
                  </a:cubicBezTo>
                  <a:cubicBezTo>
                    <a:pt x="1010" y="691"/>
                    <a:pt x="1002" y="686"/>
                    <a:pt x="1000" y="679"/>
                  </a:cubicBezTo>
                  <a:cubicBezTo>
                    <a:pt x="994" y="657"/>
                    <a:pt x="994" y="657"/>
                    <a:pt x="994" y="657"/>
                  </a:cubicBezTo>
                  <a:cubicBezTo>
                    <a:pt x="985" y="657"/>
                    <a:pt x="976" y="656"/>
                    <a:pt x="967" y="654"/>
                  </a:cubicBezTo>
                  <a:cubicBezTo>
                    <a:pt x="956" y="673"/>
                    <a:pt x="956" y="673"/>
                    <a:pt x="956" y="673"/>
                  </a:cubicBezTo>
                  <a:cubicBezTo>
                    <a:pt x="952" y="680"/>
                    <a:pt x="943" y="682"/>
                    <a:pt x="936" y="678"/>
                  </a:cubicBezTo>
                  <a:cubicBezTo>
                    <a:pt x="896" y="655"/>
                    <a:pt x="896" y="655"/>
                    <a:pt x="896" y="655"/>
                  </a:cubicBezTo>
                  <a:cubicBezTo>
                    <a:pt x="889" y="651"/>
                    <a:pt x="886" y="642"/>
                    <a:pt x="890" y="635"/>
                  </a:cubicBezTo>
                  <a:cubicBezTo>
                    <a:pt x="902" y="616"/>
                    <a:pt x="902" y="616"/>
                    <a:pt x="902" y="616"/>
                  </a:cubicBezTo>
                  <a:cubicBezTo>
                    <a:pt x="895" y="609"/>
                    <a:pt x="890" y="602"/>
                    <a:pt x="885" y="594"/>
                  </a:cubicBezTo>
                  <a:cubicBezTo>
                    <a:pt x="863" y="600"/>
                    <a:pt x="863" y="600"/>
                    <a:pt x="863" y="600"/>
                  </a:cubicBezTo>
                  <a:cubicBezTo>
                    <a:pt x="856" y="602"/>
                    <a:pt x="848" y="597"/>
                    <a:pt x="846" y="589"/>
                  </a:cubicBezTo>
                  <a:cubicBezTo>
                    <a:pt x="834" y="544"/>
                    <a:pt x="834" y="544"/>
                    <a:pt x="834" y="544"/>
                  </a:cubicBezTo>
                  <a:cubicBezTo>
                    <a:pt x="831" y="536"/>
                    <a:pt x="836" y="528"/>
                    <a:pt x="844" y="526"/>
                  </a:cubicBezTo>
                  <a:cubicBezTo>
                    <a:pt x="865" y="521"/>
                    <a:pt x="865" y="521"/>
                    <a:pt x="865" y="521"/>
                  </a:cubicBezTo>
                  <a:cubicBezTo>
                    <a:pt x="866" y="512"/>
                    <a:pt x="867" y="503"/>
                    <a:pt x="869" y="494"/>
                  </a:cubicBezTo>
                  <a:cubicBezTo>
                    <a:pt x="850" y="482"/>
                    <a:pt x="850" y="482"/>
                    <a:pt x="850" y="482"/>
                  </a:cubicBezTo>
                  <a:cubicBezTo>
                    <a:pt x="843" y="478"/>
                    <a:pt x="840" y="470"/>
                    <a:pt x="844" y="463"/>
                  </a:cubicBezTo>
                  <a:cubicBezTo>
                    <a:pt x="868" y="422"/>
                    <a:pt x="868" y="422"/>
                    <a:pt x="868" y="422"/>
                  </a:cubicBezTo>
                  <a:cubicBezTo>
                    <a:pt x="872" y="415"/>
                    <a:pt x="881" y="413"/>
                    <a:pt x="888" y="417"/>
                  </a:cubicBezTo>
                  <a:cubicBezTo>
                    <a:pt x="907" y="428"/>
                    <a:pt x="907" y="428"/>
                    <a:pt x="907" y="428"/>
                  </a:cubicBezTo>
                  <a:cubicBezTo>
                    <a:pt x="914" y="422"/>
                    <a:pt x="921" y="416"/>
                    <a:pt x="928" y="411"/>
                  </a:cubicBezTo>
                  <a:cubicBezTo>
                    <a:pt x="923" y="390"/>
                    <a:pt x="923" y="390"/>
                    <a:pt x="923" y="390"/>
                  </a:cubicBezTo>
                  <a:cubicBezTo>
                    <a:pt x="921" y="382"/>
                    <a:pt x="925" y="374"/>
                    <a:pt x="933" y="372"/>
                  </a:cubicBezTo>
                  <a:cubicBezTo>
                    <a:pt x="978" y="360"/>
                    <a:pt x="978" y="360"/>
                    <a:pt x="978" y="360"/>
                  </a:cubicBezTo>
                  <a:cubicBezTo>
                    <a:pt x="986" y="358"/>
                    <a:pt x="994" y="362"/>
                    <a:pt x="996" y="370"/>
                  </a:cubicBezTo>
                  <a:cubicBezTo>
                    <a:pt x="1002" y="392"/>
                    <a:pt x="1002" y="392"/>
                    <a:pt x="1002" y="392"/>
                  </a:cubicBezTo>
                  <a:cubicBezTo>
                    <a:pt x="1011" y="392"/>
                    <a:pt x="1020" y="393"/>
                    <a:pt x="1029" y="395"/>
                  </a:cubicBezTo>
                  <a:cubicBezTo>
                    <a:pt x="1040" y="376"/>
                    <a:pt x="1040" y="376"/>
                    <a:pt x="1040" y="376"/>
                  </a:cubicBezTo>
                  <a:cubicBezTo>
                    <a:pt x="1044" y="369"/>
                    <a:pt x="1053" y="366"/>
                    <a:pt x="1060" y="370"/>
                  </a:cubicBezTo>
                  <a:cubicBezTo>
                    <a:pt x="1100" y="394"/>
                    <a:pt x="1100" y="394"/>
                    <a:pt x="1100" y="394"/>
                  </a:cubicBezTo>
                  <a:cubicBezTo>
                    <a:pt x="1107" y="398"/>
                    <a:pt x="1110" y="407"/>
                    <a:pt x="1106" y="414"/>
                  </a:cubicBezTo>
                  <a:cubicBezTo>
                    <a:pt x="1095" y="433"/>
                    <a:pt x="1095" y="433"/>
                    <a:pt x="1095" y="433"/>
                  </a:cubicBezTo>
                  <a:cubicBezTo>
                    <a:pt x="1101" y="440"/>
                    <a:pt x="1106" y="447"/>
                    <a:pt x="1111" y="455"/>
                  </a:cubicBezTo>
                  <a:cubicBezTo>
                    <a:pt x="1133" y="449"/>
                    <a:pt x="1133" y="449"/>
                    <a:pt x="1133" y="449"/>
                  </a:cubicBezTo>
                  <a:cubicBezTo>
                    <a:pt x="1141" y="447"/>
                    <a:pt x="1149" y="451"/>
                    <a:pt x="1151" y="459"/>
                  </a:cubicBezTo>
                  <a:cubicBezTo>
                    <a:pt x="1163" y="504"/>
                    <a:pt x="1163" y="504"/>
                    <a:pt x="1163" y="504"/>
                  </a:cubicBezTo>
                  <a:cubicBezTo>
                    <a:pt x="1165" y="512"/>
                    <a:pt x="1160" y="520"/>
                    <a:pt x="1152" y="5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2699483" y="3455230"/>
            <a:ext cx="481868" cy="481316"/>
            <a:chOff x="12030075" y="-6216650"/>
            <a:chExt cx="6929438" cy="6921500"/>
          </a:xfrm>
          <a:solidFill>
            <a:sysClr val="window" lastClr="FFFFFF"/>
          </a:solidFill>
        </p:grpSpPr>
        <p:sp>
          <p:nvSpPr>
            <p:cNvPr id="266" name="Freeform 100"/>
            <p:cNvSpPr>
              <a:spLocks noEditPoints="1"/>
            </p:cNvSpPr>
            <p:nvPr/>
          </p:nvSpPr>
          <p:spPr bwMode="auto">
            <a:xfrm>
              <a:off x="12030075" y="-6216650"/>
              <a:ext cx="5149850" cy="5145088"/>
            </a:xfrm>
            <a:custGeom>
              <a:avLst/>
              <a:gdLst>
                <a:gd name="T0" fmla="*/ 1456 w 1456"/>
                <a:gd name="T1" fmla="*/ 728 h 1456"/>
                <a:gd name="T2" fmla="*/ 728 w 1456"/>
                <a:gd name="T3" fmla="*/ 0 h 1456"/>
                <a:gd name="T4" fmla="*/ 0 w 1456"/>
                <a:gd name="T5" fmla="*/ 728 h 1456"/>
                <a:gd name="T6" fmla="*/ 728 w 1456"/>
                <a:gd name="T7" fmla="*/ 1456 h 1456"/>
                <a:gd name="T8" fmla="*/ 1456 w 1456"/>
                <a:gd name="T9" fmla="*/ 728 h 1456"/>
                <a:gd name="T10" fmla="*/ 728 w 1456"/>
                <a:gd name="T11" fmla="*/ 1274 h 1456"/>
                <a:gd name="T12" fmla="*/ 182 w 1456"/>
                <a:gd name="T13" fmla="*/ 728 h 1456"/>
                <a:gd name="T14" fmla="*/ 728 w 1456"/>
                <a:gd name="T15" fmla="*/ 182 h 1456"/>
                <a:gd name="T16" fmla="*/ 1274 w 1456"/>
                <a:gd name="T17" fmla="*/ 728 h 1456"/>
                <a:gd name="T18" fmla="*/ 728 w 1456"/>
                <a:gd name="T19" fmla="*/ 1274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6" h="1456">
                  <a:moveTo>
                    <a:pt x="1456" y="728"/>
                  </a:moveTo>
                  <a:cubicBezTo>
                    <a:pt x="1456" y="326"/>
                    <a:pt x="1130" y="0"/>
                    <a:pt x="728" y="0"/>
                  </a:cubicBezTo>
                  <a:cubicBezTo>
                    <a:pt x="326" y="0"/>
                    <a:pt x="0" y="326"/>
                    <a:pt x="0" y="728"/>
                  </a:cubicBezTo>
                  <a:cubicBezTo>
                    <a:pt x="0" y="1130"/>
                    <a:pt x="326" y="1456"/>
                    <a:pt x="728" y="1456"/>
                  </a:cubicBezTo>
                  <a:cubicBezTo>
                    <a:pt x="1130" y="1456"/>
                    <a:pt x="1456" y="1130"/>
                    <a:pt x="1456" y="728"/>
                  </a:cubicBezTo>
                  <a:close/>
                  <a:moveTo>
                    <a:pt x="728" y="1274"/>
                  </a:moveTo>
                  <a:cubicBezTo>
                    <a:pt x="427" y="1274"/>
                    <a:pt x="182" y="1029"/>
                    <a:pt x="182" y="728"/>
                  </a:cubicBezTo>
                  <a:cubicBezTo>
                    <a:pt x="182" y="427"/>
                    <a:pt x="427" y="182"/>
                    <a:pt x="728" y="182"/>
                  </a:cubicBezTo>
                  <a:cubicBezTo>
                    <a:pt x="1029" y="182"/>
                    <a:pt x="1274" y="427"/>
                    <a:pt x="1274" y="728"/>
                  </a:cubicBezTo>
                  <a:cubicBezTo>
                    <a:pt x="1274" y="1029"/>
                    <a:pt x="1029" y="1274"/>
                    <a:pt x="728" y="1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67" name="Freeform 101"/>
            <p:cNvSpPr>
              <a:spLocks/>
            </p:cNvSpPr>
            <p:nvPr/>
          </p:nvSpPr>
          <p:spPr bwMode="auto">
            <a:xfrm>
              <a:off x="16221075" y="-2030413"/>
              <a:ext cx="2738438" cy="2735263"/>
            </a:xfrm>
            <a:custGeom>
              <a:avLst/>
              <a:gdLst>
                <a:gd name="T0" fmla="*/ 703 w 774"/>
                <a:gd name="T1" fmla="*/ 445 h 774"/>
                <a:gd name="T2" fmla="*/ 257 w 774"/>
                <a:gd name="T3" fmla="*/ 0 h 774"/>
                <a:gd name="T4" fmla="*/ 0 w 774"/>
                <a:gd name="T5" fmla="*/ 257 h 774"/>
                <a:gd name="T6" fmla="*/ 445 w 774"/>
                <a:gd name="T7" fmla="*/ 703 h 774"/>
                <a:gd name="T8" fmla="*/ 703 w 774"/>
                <a:gd name="T9" fmla="*/ 703 h 774"/>
                <a:gd name="T10" fmla="*/ 703 w 774"/>
                <a:gd name="T11" fmla="*/ 445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4" h="774">
                  <a:moveTo>
                    <a:pt x="703" y="445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191" y="103"/>
                    <a:pt x="103" y="191"/>
                    <a:pt x="0" y="257"/>
                  </a:cubicBezTo>
                  <a:cubicBezTo>
                    <a:pt x="445" y="703"/>
                    <a:pt x="445" y="703"/>
                    <a:pt x="445" y="703"/>
                  </a:cubicBezTo>
                  <a:cubicBezTo>
                    <a:pt x="516" y="774"/>
                    <a:pt x="632" y="774"/>
                    <a:pt x="703" y="703"/>
                  </a:cubicBezTo>
                  <a:cubicBezTo>
                    <a:pt x="774" y="632"/>
                    <a:pt x="774" y="516"/>
                    <a:pt x="703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268" name="Freeform 115"/>
          <p:cNvSpPr>
            <a:spLocks noEditPoints="1"/>
          </p:cNvSpPr>
          <p:nvPr/>
        </p:nvSpPr>
        <p:spPr bwMode="auto">
          <a:xfrm>
            <a:off x="5607744" y="3544761"/>
            <a:ext cx="373956" cy="497763"/>
          </a:xfrm>
          <a:custGeom>
            <a:avLst/>
            <a:gdLst>
              <a:gd name="T0" fmla="*/ 1024 w 1536"/>
              <a:gd name="T1" fmla="*/ 1536 h 2048"/>
              <a:gd name="T2" fmla="*/ 256 w 1536"/>
              <a:gd name="T3" fmla="*/ 768 h 2048"/>
              <a:gd name="T4" fmla="*/ 1280 w 1536"/>
              <a:gd name="T5" fmla="*/ 768 h 2048"/>
              <a:gd name="T6" fmla="*/ 576 w 1536"/>
              <a:gd name="T7" fmla="*/ 1792 h 2048"/>
              <a:gd name="T8" fmla="*/ 576 w 1536"/>
              <a:gd name="T9" fmla="*/ 1920 h 2048"/>
              <a:gd name="T10" fmla="*/ 768 w 1536"/>
              <a:gd name="T11" fmla="*/ 2048 h 2048"/>
              <a:gd name="T12" fmla="*/ 960 w 1536"/>
              <a:gd name="T13" fmla="*/ 1920 h 2048"/>
              <a:gd name="T14" fmla="*/ 960 w 1536"/>
              <a:gd name="T15" fmla="*/ 1792 h 2048"/>
              <a:gd name="T16" fmla="*/ 576 w 1536"/>
              <a:gd name="T17" fmla="*/ 1600 h 2048"/>
              <a:gd name="T18" fmla="*/ 576 w 1536"/>
              <a:gd name="T19" fmla="*/ 1728 h 2048"/>
              <a:gd name="T20" fmla="*/ 1024 w 1536"/>
              <a:gd name="T21" fmla="*/ 1664 h 2048"/>
              <a:gd name="T22" fmla="*/ 71 w 1536"/>
              <a:gd name="T23" fmla="*/ 439 h 2048"/>
              <a:gd name="T24" fmla="*/ 250 w 1536"/>
              <a:gd name="T25" fmla="*/ 395 h 2048"/>
              <a:gd name="T26" fmla="*/ 71 w 1536"/>
              <a:gd name="T27" fmla="*/ 439 h 2048"/>
              <a:gd name="T28" fmla="*/ 832 w 1536"/>
              <a:gd name="T29" fmla="*/ 0 h 2048"/>
              <a:gd name="T30" fmla="*/ 704 w 1536"/>
              <a:gd name="T31" fmla="*/ 134 h 2048"/>
              <a:gd name="T32" fmla="*/ 832 w 1536"/>
              <a:gd name="T33" fmla="*/ 134 h 2048"/>
              <a:gd name="T34" fmla="*/ 440 w 1536"/>
              <a:gd name="T35" fmla="*/ 71 h 2048"/>
              <a:gd name="T36" fmla="*/ 395 w 1536"/>
              <a:gd name="T37" fmla="*/ 250 h 2048"/>
              <a:gd name="T38" fmla="*/ 1465 w 1536"/>
              <a:gd name="T39" fmla="*/ 439 h 2048"/>
              <a:gd name="T40" fmla="*/ 1286 w 1536"/>
              <a:gd name="T41" fmla="*/ 395 h 2048"/>
              <a:gd name="T42" fmla="*/ 1465 w 1536"/>
              <a:gd name="T43" fmla="*/ 439 h 2048"/>
              <a:gd name="T44" fmla="*/ 1097 w 1536"/>
              <a:gd name="T45" fmla="*/ 71 h 2048"/>
              <a:gd name="T46" fmla="*/ 1141 w 1536"/>
              <a:gd name="T47" fmla="*/ 250 h 2048"/>
              <a:gd name="T48" fmla="*/ 128 w 1536"/>
              <a:gd name="T49" fmla="*/ 768 h 2048"/>
              <a:gd name="T50" fmla="*/ 0 w 1536"/>
              <a:gd name="T51" fmla="*/ 704 h 2048"/>
              <a:gd name="T52" fmla="*/ 135 w 1536"/>
              <a:gd name="T53" fmla="*/ 832 h 2048"/>
              <a:gd name="T54" fmla="*/ 1402 w 1536"/>
              <a:gd name="T55" fmla="*/ 704 h 2048"/>
              <a:gd name="T56" fmla="*/ 1401 w 1536"/>
              <a:gd name="T57" fmla="*/ 832 h 2048"/>
              <a:gd name="T58" fmla="*/ 1536 w 1536"/>
              <a:gd name="T59" fmla="*/ 704 h 2048"/>
              <a:gd name="T60" fmla="*/ 1296 w 1536"/>
              <a:gd name="T61" fmla="*/ 1147 h 2048"/>
              <a:gd name="T62" fmla="*/ 1465 w 1536"/>
              <a:gd name="T63" fmla="*/ 1096 h 2048"/>
              <a:gd name="T64" fmla="*/ 1296 w 1536"/>
              <a:gd name="T65" fmla="*/ 1147 h 2048"/>
              <a:gd name="T66" fmla="*/ 135 w 1536"/>
              <a:gd name="T67" fmla="*/ 1207 h 2048"/>
              <a:gd name="T68" fmla="*/ 187 w 1536"/>
              <a:gd name="T69" fmla="*/ 103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6" h="2048">
                <a:moveTo>
                  <a:pt x="1280" y="768"/>
                </a:moveTo>
                <a:cubicBezTo>
                  <a:pt x="1280" y="1024"/>
                  <a:pt x="1024" y="1276"/>
                  <a:pt x="1024" y="1536"/>
                </a:cubicBezTo>
                <a:cubicBezTo>
                  <a:pt x="512" y="1536"/>
                  <a:pt x="512" y="1536"/>
                  <a:pt x="512" y="1536"/>
                </a:cubicBezTo>
                <a:cubicBezTo>
                  <a:pt x="512" y="1284"/>
                  <a:pt x="256" y="1024"/>
                  <a:pt x="256" y="768"/>
                </a:cubicBezTo>
                <a:cubicBezTo>
                  <a:pt x="256" y="485"/>
                  <a:pt x="485" y="256"/>
                  <a:pt x="768" y="256"/>
                </a:cubicBezTo>
                <a:cubicBezTo>
                  <a:pt x="1051" y="256"/>
                  <a:pt x="1280" y="485"/>
                  <a:pt x="1280" y="768"/>
                </a:cubicBezTo>
                <a:close/>
                <a:moveTo>
                  <a:pt x="960" y="1792"/>
                </a:moveTo>
                <a:cubicBezTo>
                  <a:pt x="576" y="1792"/>
                  <a:pt x="576" y="1792"/>
                  <a:pt x="576" y="1792"/>
                </a:cubicBezTo>
                <a:cubicBezTo>
                  <a:pt x="541" y="1792"/>
                  <a:pt x="512" y="1821"/>
                  <a:pt x="512" y="1856"/>
                </a:cubicBezTo>
                <a:cubicBezTo>
                  <a:pt x="512" y="1891"/>
                  <a:pt x="541" y="1920"/>
                  <a:pt x="576" y="1920"/>
                </a:cubicBezTo>
                <a:cubicBezTo>
                  <a:pt x="588" y="1920"/>
                  <a:pt x="588" y="1920"/>
                  <a:pt x="588" y="1920"/>
                </a:cubicBezTo>
                <a:cubicBezTo>
                  <a:pt x="614" y="1994"/>
                  <a:pt x="685" y="2048"/>
                  <a:pt x="768" y="2048"/>
                </a:cubicBezTo>
                <a:cubicBezTo>
                  <a:pt x="852" y="2048"/>
                  <a:pt x="922" y="1994"/>
                  <a:pt x="948" y="1920"/>
                </a:cubicBezTo>
                <a:cubicBezTo>
                  <a:pt x="960" y="1920"/>
                  <a:pt x="960" y="1920"/>
                  <a:pt x="960" y="1920"/>
                </a:cubicBezTo>
                <a:cubicBezTo>
                  <a:pt x="995" y="1920"/>
                  <a:pt x="1024" y="1891"/>
                  <a:pt x="1024" y="1856"/>
                </a:cubicBezTo>
                <a:cubicBezTo>
                  <a:pt x="1024" y="1821"/>
                  <a:pt x="995" y="1792"/>
                  <a:pt x="960" y="1792"/>
                </a:cubicBezTo>
                <a:close/>
                <a:moveTo>
                  <a:pt x="960" y="1600"/>
                </a:moveTo>
                <a:cubicBezTo>
                  <a:pt x="576" y="1600"/>
                  <a:pt x="576" y="1600"/>
                  <a:pt x="576" y="1600"/>
                </a:cubicBezTo>
                <a:cubicBezTo>
                  <a:pt x="541" y="1600"/>
                  <a:pt x="512" y="1629"/>
                  <a:pt x="512" y="1664"/>
                </a:cubicBezTo>
                <a:cubicBezTo>
                  <a:pt x="512" y="1699"/>
                  <a:pt x="541" y="1728"/>
                  <a:pt x="576" y="1728"/>
                </a:cubicBezTo>
                <a:cubicBezTo>
                  <a:pt x="960" y="1728"/>
                  <a:pt x="960" y="1728"/>
                  <a:pt x="960" y="1728"/>
                </a:cubicBezTo>
                <a:cubicBezTo>
                  <a:pt x="995" y="1728"/>
                  <a:pt x="1024" y="1699"/>
                  <a:pt x="1024" y="1664"/>
                </a:cubicBezTo>
                <a:cubicBezTo>
                  <a:pt x="1024" y="1629"/>
                  <a:pt x="995" y="1600"/>
                  <a:pt x="960" y="1600"/>
                </a:cubicBezTo>
                <a:close/>
                <a:moveTo>
                  <a:pt x="71" y="439"/>
                </a:moveTo>
                <a:cubicBezTo>
                  <a:pt x="186" y="506"/>
                  <a:pt x="186" y="506"/>
                  <a:pt x="186" y="506"/>
                </a:cubicBezTo>
                <a:cubicBezTo>
                  <a:pt x="204" y="466"/>
                  <a:pt x="225" y="430"/>
                  <a:pt x="250" y="395"/>
                </a:cubicBezTo>
                <a:cubicBezTo>
                  <a:pt x="135" y="328"/>
                  <a:pt x="135" y="328"/>
                  <a:pt x="135" y="328"/>
                </a:cubicBezTo>
                <a:lnTo>
                  <a:pt x="71" y="439"/>
                </a:lnTo>
                <a:close/>
                <a:moveTo>
                  <a:pt x="832" y="134"/>
                </a:moveTo>
                <a:cubicBezTo>
                  <a:pt x="832" y="0"/>
                  <a:pt x="832" y="0"/>
                  <a:pt x="832" y="0"/>
                </a:cubicBezTo>
                <a:cubicBezTo>
                  <a:pt x="704" y="0"/>
                  <a:pt x="704" y="0"/>
                  <a:pt x="704" y="0"/>
                </a:cubicBezTo>
                <a:cubicBezTo>
                  <a:pt x="704" y="134"/>
                  <a:pt x="704" y="134"/>
                  <a:pt x="704" y="134"/>
                </a:cubicBezTo>
                <a:cubicBezTo>
                  <a:pt x="725" y="132"/>
                  <a:pt x="746" y="128"/>
                  <a:pt x="768" y="128"/>
                </a:cubicBezTo>
                <a:cubicBezTo>
                  <a:pt x="790" y="128"/>
                  <a:pt x="811" y="132"/>
                  <a:pt x="832" y="134"/>
                </a:cubicBezTo>
                <a:close/>
                <a:moveTo>
                  <a:pt x="506" y="186"/>
                </a:moveTo>
                <a:cubicBezTo>
                  <a:pt x="440" y="71"/>
                  <a:pt x="440" y="71"/>
                  <a:pt x="440" y="71"/>
                </a:cubicBezTo>
                <a:cubicBezTo>
                  <a:pt x="329" y="135"/>
                  <a:pt x="329" y="135"/>
                  <a:pt x="329" y="135"/>
                </a:cubicBezTo>
                <a:cubicBezTo>
                  <a:pt x="395" y="250"/>
                  <a:pt x="395" y="250"/>
                  <a:pt x="395" y="250"/>
                </a:cubicBezTo>
                <a:cubicBezTo>
                  <a:pt x="430" y="225"/>
                  <a:pt x="467" y="203"/>
                  <a:pt x="506" y="186"/>
                </a:cubicBezTo>
                <a:close/>
                <a:moveTo>
                  <a:pt x="1465" y="439"/>
                </a:moveTo>
                <a:cubicBezTo>
                  <a:pt x="1401" y="328"/>
                  <a:pt x="1401" y="328"/>
                  <a:pt x="1401" y="328"/>
                </a:cubicBezTo>
                <a:cubicBezTo>
                  <a:pt x="1286" y="395"/>
                  <a:pt x="1286" y="395"/>
                  <a:pt x="1286" y="395"/>
                </a:cubicBezTo>
                <a:cubicBezTo>
                  <a:pt x="1311" y="430"/>
                  <a:pt x="1333" y="466"/>
                  <a:pt x="1350" y="506"/>
                </a:cubicBezTo>
                <a:lnTo>
                  <a:pt x="1465" y="439"/>
                </a:lnTo>
                <a:close/>
                <a:moveTo>
                  <a:pt x="1207" y="135"/>
                </a:moveTo>
                <a:cubicBezTo>
                  <a:pt x="1097" y="71"/>
                  <a:pt x="1097" y="71"/>
                  <a:pt x="1097" y="71"/>
                </a:cubicBezTo>
                <a:cubicBezTo>
                  <a:pt x="1030" y="186"/>
                  <a:pt x="1030" y="186"/>
                  <a:pt x="1030" y="186"/>
                </a:cubicBezTo>
                <a:cubicBezTo>
                  <a:pt x="1069" y="204"/>
                  <a:pt x="1106" y="225"/>
                  <a:pt x="1141" y="250"/>
                </a:cubicBezTo>
                <a:lnTo>
                  <a:pt x="1207" y="135"/>
                </a:lnTo>
                <a:close/>
                <a:moveTo>
                  <a:pt x="128" y="768"/>
                </a:moveTo>
                <a:cubicBezTo>
                  <a:pt x="128" y="746"/>
                  <a:pt x="132" y="725"/>
                  <a:pt x="135" y="704"/>
                </a:cubicBezTo>
                <a:cubicBezTo>
                  <a:pt x="0" y="704"/>
                  <a:pt x="0" y="704"/>
                  <a:pt x="0" y="704"/>
                </a:cubicBezTo>
                <a:cubicBezTo>
                  <a:pt x="0" y="832"/>
                  <a:pt x="0" y="832"/>
                  <a:pt x="0" y="832"/>
                </a:cubicBezTo>
                <a:cubicBezTo>
                  <a:pt x="135" y="832"/>
                  <a:pt x="135" y="832"/>
                  <a:pt x="135" y="832"/>
                </a:cubicBezTo>
                <a:cubicBezTo>
                  <a:pt x="132" y="811"/>
                  <a:pt x="128" y="790"/>
                  <a:pt x="128" y="768"/>
                </a:cubicBezTo>
                <a:close/>
                <a:moveTo>
                  <a:pt x="1402" y="704"/>
                </a:moveTo>
                <a:cubicBezTo>
                  <a:pt x="1404" y="725"/>
                  <a:pt x="1408" y="746"/>
                  <a:pt x="1408" y="768"/>
                </a:cubicBezTo>
                <a:cubicBezTo>
                  <a:pt x="1408" y="790"/>
                  <a:pt x="1404" y="811"/>
                  <a:pt x="1401" y="832"/>
                </a:cubicBezTo>
                <a:cubicBezTo>
                  <a:pt x="1536" y="832"/>
                  <a:pt x="1536" y="832"/>
                  <a:pt x="1536" y="832"/>
                </a:cubicBezTo>
                <a:cubicBezTo>
                  <a:pt x="1536" y="704"/>
                  <a:pt x="1536" y="704"/>
                  <a:pt x="1536" y="704"/>
                </a:cubicBezTo>
                <a:lnTo>
                  <a:pt x="1402" y="704"/>
                </a:lnTo>
                <a:close/>
                <a:moveTo>
                  <a:pt x="1296" y="1147"/>
                </a:moveTo>
                <a:cubicBezTo>
                  <a:pt x="1401" y="1207"/>
                  <a:pt x="1401" y="1207"/>
                  <a:pt x="1401" y="1207"/>
                </a:cubicBezTo>
                <a:cubicBezTo>
                  <a:pt x="1465" y="1096"/>
                  <a:pt x="1465" y="1096"/>
                  <a:pt x="1465" y="1096"/>
                </a:cubicBezTo>
                <a:cubicBezTo>
                  <a:pt x="1349" y="1029"/>
                  <a:pt x="1349" y="1029"/>
                  <a:pt x="1349" y="1029"/>
                </a:cubicBezTo>
                <a:cubicBezTo>
                  <a:pt x="1333" y="1069"/>
                  <a:pt x="1315" y="1108"/>
                  <a:pt x="1296" y="1147"/>
                </a:cubicBezTo>
                <a:close/>
                <a:moveTo>
                  <a:pt x="71" y="1096"/>
                </a:moveTo>
                <a:cubicBezTo>
                  <a:pt x="135" y="1207"/>
                  <a:pt x="135" y="1207"/>
                  <a:pt x="135" y="1207"/>
                </a:cubicBezTo>
                <a:cubicBezTo>
                  <a:pt x="239" y="1147"/>
                  <a:pt x="239" y="1147"/>
                  <a:pt x="239" y="1147"/>
                </a:cubicBezTo>
                <a:cubicBezTo>
                  <a:pt x="220" y="1109"/>
                  <a:pt x="203" y="1069"/>
                  <a:pt x="187" y="1030"/>
                </a:cubicBezTo>
                <a:lnTo>
                  <a:pt x="71" y="1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69" name="Group 268"/>
          <p:cNvGrpSpPr/>
          <p:nvPr/>
        </p:nvGrpSpPr>
        <p:grpSpPr>
          <a:xfrm>
            <a:off x="1877342" y="2724894"/>
            <a:ext cx="249115" cy="106449"/>
            <a:chOff x="17038637" y="-3302000"/>
            <a:chExt cx="8986838" cy="3840162"/>
          </a:xfrm>
          <a:solidFill>
            <a:sysClr val="window" lastClr="FFFFFF"/>
          </a:solidFill>
        </p:grpSpPr>
        <p:sp>
          <p:nvSpPr>
            <p:cNvPr id="270" name="Oval 119"/>
            <p:cNvSpPr>
              <a:spLocks noChangeArrowheads="1"/>
            </p:cNvSpPr>
            <p:nvPr/>
          </p:nvSpPr>
          <p:spPr bwMode="auto">
            <a:xfrm>
              <a:off x="18167350" y="-323850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1" name="Oval 120"/>
            <p:cNvSpPr>
              <a:spLocks noChangeArrowheads="1"/>
            </p:cNvSpPr>
            <p:nvPr/>
          </p:nvSpPr>
          <p:spPr bwMode="auto">
            <a:xfrm>
              <a:off x="23636288" y="-330200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2" name="Freeform 121"/>
            <p:cNvSpPr>
              <a:spLocks noEditPoints="1"/>
            </p:cNvSpPr>
            <p:nvPr/>
          </p:nvSpPr>
          <p:spPr bwMode="auto">
            <a:xfrm>
              <a:off x="19205575" y="-1849438"/>
              <a:ext cx="4306888" cy="2387600"/>
            </a:xfrm>
            <a:custGeom>
              <a:avLst/>
              <a:gdLst>
                <a:gd name="T0" fmla="*/ 738 w 1015"/>
                <a:gd name="T1" fmla="*/ 562 h 562"/>
                <a:gd name="T2" fmla="*/ 777 w 1015"/>
                <a:gd name="T3" fmla="*/ 562 h 562"/>
                <a:gd name="T4" fmla="*/ 815 w 1015"/>
                <a:gd name="T5" fmla="*/ 524 h 562"/>
                <a:gd name="T6" fmla="*/ 815 w 1015"/>
                <a:gd name="T7" fmla="*/ 261 h 562"/>
                <a:gd name="T8" fmla="*/ 976 w 1015"/>
                <a:gd name="T9" fmla="*/ 261 h 562"/>
                <a:gd name="T10" fmla="*/ 1015 w 1015"/>
                <a:gd name="T11" fmla="*/ 216 h 562"/>
                <a:gd name="T12" fmla="*/ 1015 w 1015"/>
                <a:gd name="T13" fmla="*/ 186 h 562"/>
                <a:gd name="T14" fmla="*/ 976 w 1015"/>
                <a:gd name="T15" fmla="*/ 145 h 562"/>
                <a:gd name="T16" fmla="*/ 839 w 1015"/>
                <a:gd name="T17" fmla="*/ 145 h 562"/>
                <a:gd name="T18" fmla="*/ 669 w 1015"/>
                <a:gd name="T19" fmla="*/ 0 h 562"/>
                <a:gd name="T20" fmla="*/ 499 w 1015"/>
                <a:gd name="T21" fmla="*/ 145 h 562"/>
                <a:gd name="T22" fmla="*/ 477 w 1015"/>
                <a:gd name="T23" fmla="*/ 145 h 562"/>
                <a:gd name="T24" fmla="*/ 344 w 1015"/>
                <a:gd name="T25" fmla="*/ 20 h 562"/>
                <a:gd name="T26" fmla="*/ 210 w 1015"/>
                <a:gd name="T27" fmla="*/ 145 h 562"/>
                <a:gd name="T28" fmla="*/ 43 w 1015"/>
                <a:gd name="T29" fmla="*/ 145 h 562"/>
                <a:gd name="T30" fmla="*/ 0 w 1015"/>
                <a:gd name="T31" fmla="*/ 186 h 562"/>
                <a:gd name="T32" fmla="*/ 0 w 1015"/>
                <a:gd name="T33" fmla="*/ 216 h 562"/>
                <a:gd name="T34" fmla="*/ 43 w 1015"/>
                <a:gd name="T35" fmla="*/ 261 h 562"/>
                <a:gd name="T36" fmla="*/ 186 w 1015"/>
                <a:gd name="T37" fmla="*/ 261 h 562"/>
                <a:gd name="T38" fmla="*/ 186 w 1015"/>
                <a:gd name="T39" fmla="*/ 524 h 562"/>
                <a:gd name="T40" fmla="*/ 224 w 1015"/>
                <a:gd name="T41" fmla="*/ 562 h 562"/>
                <a:gd name="T42" fmla="*/ 263 w 1015"/>
                <a:gd name="T43" fmla="*/ 562 h 562"/>
                <a:gd name="T44" fmla="*/ 301 w 1015"/>
                <a:gd name="T45" fmla="*/ 524 h 562"/>
                <a:gd name="T46" fmla="*/ 301 w 1015"/>
                <a:gd name="T47" fmla="*/ 383 h 562"/>
                <a:gd name="T48" fmla="*/ 700 w 1015"/>
                <a:gd name="T49" fmla="*/ 383 h 562"/>
                <a:gd name="T50" fmla="*/ 700 w 1015"/>
                <a:gd name="T51" fmla="*/ 524 h 562"/>
                <a:gd name="T52" fmla="*/ 738 w 1015"/>
                <a:gd name="T53" fmla="*/ 562 h 562"/>
                <a:gd name="T54" fmla="*/ 301 w 1015"/>
                <a:gd name="T55" fmla="*/ 345 h 562"/>
                <a:gd name="T56" fmla="*/ 301 w 1015"/>
                <a:gd name="T57" fmla="*/ 261 h 562"/>
                <a:gd name="T58" fmla="*/ 700 w 1015"/>
                <a:gd name="T59" fmla="*/ 261 h 562"/>
                <a:gd name="T60" fmla="*/ 700 w 1015"/>
                <a:gd name="T61" fmla="*/ 345 h 562"/>
                <a:gd name="T62" fmla="*/ 301 w 1015"/>
                <a:gd name="T63" fmla="*/ 34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5" h="562">
                  <a:moveTo>
                    <a:pt x="738" y="562"/>
                  </a:moveTo>
                  <a:cubicBezTo>
                    <a:pt x="777" y="562"/>
                    <a:pt x="777" y="562"/>
                    <a:pt x="777" y="562"/>
                  </a:cubicBezTo>
                  <a:cubicBezTo>
                    <a:pt x="798" y="562"/>
                    <a:pt x="815" y="545"/>
                    <a:pt x="815" y="524"/>
                  </a:cubicBezTo>
                  <a:cubicBezTo>
                    <a:pt x="815" y="261"/>
                    <a:pt x="815" y="261"/>
                    <a:pt x="815" y="261"/>
                  </a:cubicBezTo>
                  <a:cubicBezTo>
                    <a:pt x="976" y="261"/>
                    <a:pt x="976" y="261"/>
                    <a:pt x="976" y="261"/>
                  </a:cubicBezTo>
                  <a:cubicBezTo>
                    <a:pt x="999" y="261"/>
                    <a:pt x="1015" y="241"/>
                    <a:pt x="1015" y="216"/>
                  </a:cubicBezTo>
                  <a:cubicBezTo>
                    <a:pt x="1015" y="186"/>
                    <a:pt x="1015" y="186"/>
                    <a:pt x="1015" y="186"/>
                  </a:cubicBezTo>
                  <a:cubicBezTo>
                    <a:pt x="1015" y="162"/>
                    <a:pt x="999" y="145"/>
                    <a:pt x="976" y="145"/>
                  </a:cubicBezTo>
                  <a:cubicBezTo>
                    <a:pt x="839" y="145"/>
                    <a:pt x="839" y="145"/>
                    <a:pt x="839" y="145"/>
                  </a:cubicBezTo>
                  <a:cubicBezTo>
                    <a:pt x="825" y="63"/>
                    <a:pt x="755" y="0"/>
                    <a:pt x="669" y="0"/>
                  </a:cubicBezTo>
                  <a:cubicBezTo>
                    <a:pt x="583" y="0"/>
                    <a:pt x="513" y="63"/>
                    <a:pt x="499" y="145"/>
                  </a:cubicBezTo>
                  <a:cubicBezTo>
                    <a:pt x="477" y="145"/>
                    <a:pt x="477" y="145"/>
                    <a:pt x="477" y="145"/>
                  </a:cubicBezTo>
                  <a:cubicBezTo>
                    <a:pt x="473" y="75"/>
                    <a:pt x="415" y="20"/>
                    <a:pt x="344" y="20"/>
                  </a:cubicBezTo>
                  <a:cubicBezTo>
                    <a:pt x="273" y="20"/>
                    <a:pt x="215" y="75"/>
                    <a:pt x="210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20" y="145"/>
                    <a:pt x="0" y="162"/>
                    <a:pt x="0" y="18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1"/>
                    <a:pt x="20" y="261"/>
                    <a:pt x="43" y="261"/>
                  </a:cubicBezTo>
                  <a:cubicBezTo>
                    <a:pt x="186" y="261"/>
                    <a:pt x="186" y="261"/>
                    <a:pt x="186" y="261"/>
                  </a:cubicBezTo>
                  <a:cubicBezTo>
                    <a:pt x="186" y="524"/>
                    <a:pt x="186" y="524"/>
                    <a:pt x="186" y="524"/>
                  </a:cubicBezTo>
                  <a:cubicBezTo>
                    <a:pt x="186" y="545"/>
                    <a:pt x="203" y="562"/>
                    <a:pt x="224" y="562"/>
                  </a:cubicBezTo>
                  <a:cubicBezTo>
                    <a:pt x="263" y="562"/>
                    <a:pt x="263" y="562"/>
                    <a:pt x="263" y="562"/>
                  </a:cubicBezTo>
                  <a:cubicBezTo>
                    <a:pt x="284" y="562"/>
                    <a:pt x="301" y="545"/>
                    <a:pt x="301" y="524"/>
                  </a:cubicBezTo>
                  <a:cubicBezTo>
                    <a:pt x="301" y="383"/>
                    <a:pt x="301" y="383"/>
                    <a:pt x="301" y="383"/>
                  </a:cubicBezTo>
                  <a:cubicBezTo>
                    <a:pt x="700" y="383"/>
                    <a:pt x="700" y="383"/>
                    <a:pt x="700" y="383"/>
                  </a:cubicBezTo>
                  <a:cubicBezTo>
                    <a:pt x="700" y="524"/>
                    <a:pt x="700" y="524"/>
                    <a:pt x="700" y="524"/>
                  </a:cubicBezTo>
                  <a:cubicBezTo>
                    <a:pt x="700" y="545"/>
                    <a:pt x="717" y="562"/>
                    <a:pt x="738" y="562"/>
                  </a:cubicBezTo>
                  <a:close/>
                  <a:moveTo>
                    <a:pt x="301" y="345"/>
                  </a:moveTo>
                  <a:cubicBezTo>
                    <a:pt x="301" y="261"/>
                    <a:pt x="301" y="261"/>
                    <a:pt x="301" y="261"/>
                  </a:cubicBezTo>
                  <a:cubicBezTo>
                    <a:pt x="700" y="261"/>
                    <a:pt x="700" y="261"/>
                    <a:pt x="700" y="261"/>
                  </a:cubicBezTo>
                  <a:cubicBezTo>
                    <a:pt x="700" y="345"/>
                    <a:pt x="700" y="345"/>
                    <a:pt x="700" y="345"/>
                  </a:cubicBezTo>
                  <a:cubicBezTo>
                    <a:pt x="301" y="345"/>
                    <a:pt x="301" y="345"/>
                    <a:pt x="301" y="3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3" name="Freeform 122"/>
            <p:cNvSpPr>
              <a:spLocks/>
            </p:cNvSpPr>
            <p:nvPr/>
          </p:nvSpPr>
          <p:spPr bwMode="auto">
            <a:xfrm>
              <a:off x="17038637" y="-1849438"/>
              <a:ext cx="1370013" cy="1652588"/>
            </a:xfrm>
            <a:custGeom>
              <a:avLst/>
              <a:gdLst>
                <a:gd name="T0" fmla="*/ 323 w 323"/>
                <a:gd name="T1" fmla="*/ 350 h 389"/>
                <a:gd name="T2" fmla="*/ 285 w 323"/>
                <a:gd name="T3" fmla="*/ 312 h 389"/>
                <a:gd name="T4" fmla="*/ 115 w 323"/>
                <a:gd name="T5" fmla="*/ 312 h 389"/>
                <a:gd name="T6" fmla="*/ 78 w 323"/>
                <a:gd name="T7" fmla="*/ 36 h 389"/>
                <a:gd name="T8" fmla="*/ 35 w 323"/>
                <a:gd name="T9" fmla="*/ 3 h 389"/>
                <a:gd name="T10" fmla="*/ 2 w 323"/>
                <a:gd name="T11" fmla="*/ 46 h 389"/>
                <a:gd name="T12" fmla="*/ 44 w 323"/>
                <a:gd name="T13" fmla="*/ 355 h 389"/>
                <a:gd name="T14" fmla="*/ 81 w 323"/>
                <a:gd name="T15" fmla="*/ 389 h 389"/>
                <a:gd name="T16" fmla="*/ 285 w 323"/>
                <a:gd name="T17" fmla="*/ 389 h 389"/>
                <a:gd name="T18" fmla="*/ 323 w 323"/>
                <a:gd name="T19" fmla="*/ 35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3" h="389">
                  <a:moveTo>
                    <a:pt x="323" y="350"/>
                  </a:moveTo>
                  <a:cubicBezTo>
                    <a:pt x="323" y="329"/>
                    <a:pt x="306" y="312"/>
                    <a:pt x="285" y="312"/>
                  </a:cubicBezTo>
                  <a:cubicBezTo>
                    <a:pt x="115" y="312"/>
                    <a:pt x="115" y="312"/>
                    <a:pt x="115" y="31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5" y="15"/>
                    <a:pt x="56" y="0"/>
                    <a:pt x="35" y="3"/>
                  </a:cubicBezTo>
                  <a:cubicBezTo>
                    <a:pt x="14" y="6"/>
                    <a:pt x="0" y="25"/>
                    <a:pt x="2" y="46"/>
                  </a:cubicBezTo>
                  <a:cubicBezTo>
                    <a:pt x="44" y="355"/>
                    <a:pt x="44" y="355"/>
                    <a:pt x="44" y="355"/>
                  </a:cubicBezTo>
                  <a:cubicBezTo>
                    <a:pt x="46" y="374"/>
                    <a:pt x="62" y="389"/>
                    <a:pt x="81" y="389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306" y="389"/>
                    <a:pt x="323" y="371"/>
                    <a:pt x="323" y="3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4" name="Freeform 123"/>
            <p:cNvSpPr>
              <a:spLocks/>
            </p:cNvSpPr>
            <p:nvPr/>
          </p:nvSpPr>
          <p:spPr bwMode="auto">
            <a:xfrm>
              <a:off x="24653875" y="-1849438"/>
              <a:ext cx="1371600" cy="1652588"/>
            </a:xfrm>
            <a:custGeom>
              <a:avLst/>
              <a:gdLst>
                <a:gd name="T0" fmla="*/ 38 w 323"/>
                <a:gd name="T1" fmla="*/ 389 h 389"/>
                <a:gd name="T2" fmla="*/ 241 w 323"/>
                <a:gd name="T3" fmla="*/ 389 h 389"/>
                <a:gd name="T4" fmla="*/ 279 w 323"/>
                <a:gd name="T5" fmla="*/ 355 h 389"/>
                <a:gd name="T6" fmla="*/ 321 w 323"/>
                <a:gd name="T7" fmla="*/ 46 h 389"/>
                <a:gd name="T8" fmla="*/ 288 w 323"/>
                <a:gd name="T9" fmla="*/ 3 h 389"/>
                <a:gd name="T10" fmla="*/ 245 w 323"/>
                <a:gd name="T11" fmla="*/ 36 h 389"/>
                <a:gd name="T12" fmla="*/ 208 w 323"/>
                <a:gd name="T13" fmla="*/ 312 h 389"/>
                <a:gd name="T14" fmla="*/ 38 w 323"/>
                <a:gd name="T15" fmla="*/ 312 h 389"/>
                <a:gd name="T16" fmla="*/ 0 w 323"/>
                <a:gd name="T17" fmla="*/ 350 h 389"/>
                <a:gd name="T18" fmla="*/ 38 w 323"/>
                <a:gd name="T1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3" h="389">
                  <a:moveTo>
                    <a:pt x="38" y="389"/>
                  </a:moveTo>
                  <a:cubicBezTo>
                    <a:pt x="241" y="389"/>
                    <a:pt x="241" y="389"/>
                    <a:pt x="241" y="389"/>
                  </a:cubicBezTo>
                  <a:cubicBezTo>
                    <a:pt x="261" y="389"/>
                    <a:pt x="277" y="374"/>
                    <a:pt x="279" y="3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25"/>
                    <a:pt x="309" y="6"/>
                    <a:pt x="288" y="3"/>
                  </a:cubicBezTo>
                  <a:cubicBezTo>
                    <a:pt x="267" y="0"/>
                    <a:pt x="248" y="15"/>
                    <a:pt x="245" y="36"/>
                  </a:cubicBezTo>
                  <a:cubicBezTo>
                    <a:pt x="208" y="312"/>
                    <a:pt x="208" y="312"/>
                    <a:pt x="20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17" y="312"/>
                    <a:pt x="0" y="329"/>
                    <a:pt x="0" y="350"/>
                  </a:cubicBezTo>
                  <a:cubicBezTo>
                    <a:pt x="0" y="371"/>
                    <a:pt x="17" y="389"/>
                    <a:pt x="38" y="3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5" name="Freeform 124"/>
            <p:cNvSpPr>
              <a:spLocks/>
            </p:cNvSpPr>
            <p:nvPr/>
          </p:nvSpPr>
          <p:spPr bwMode="auto">
            <a:xfrm>
              <a:off x="17830800" y="-2219325"/>
              <a:ext cx="1947863" cy="2714625"/>
            </a:xfrm>
            <a:custGeom>
              <a:avLst/>
              <a:gdLst>
                <a:gd name="T0" fmla="*/ 218 w 459"/>
                <a:gd name="T1" fmla="*/ 592 h 639"/>
                <a:gd name="T2" fmla="*/ 266 w 459"/>
                <a:gd name="T3" fmla="*/ 639 h 639"/>
                <a:gd name="T4" fmla="*/ 314 w 459"/>
                <a:gd name="T5" fmla="*/ 592 h 639"/>
                <a:gd name="T6" fmla="*/ 314 w 459"/>
                <a:gd name="T7" fmla="*/ 422 h 639"/>
                <a:gd name="T8" fmla="*/ 293 w 459"/>
                <a:gd name="T9" fmla="*/ 382 h 639"/>
                <a:gd name="T10" fmla="*/ 243 w 459"/>
                <a:gd name="T11" fmla="*/ 348 h 639"/>
                <a:gd name="T12" fmla="*/ 245 w 459"/>
                <a:gd name="T13" fmla="*/ 338 h 639"/>
                <a:gd name="T14" fmla="*/ 245 w 459"/>
                <a:gd name="T15" fmla="*/ 164 h 639"/>
                <a:gd name="T16" fmla="*/ 268 w 459"/>
                <a:gd name="T17" fmla="*/ 192 h 639"/>
                <a:gd name="T18" fmla="*/ 305 w 459"/>
                <a:gd name="T19" fmla="*/ 209 h 639"/>
                <a:gd name="T20" fmla="*/ 411 w 459"/>
                <a:gd name="T21" fmla="*/ 209 h 639"/>
                <a:gd name="T22" fmla="*/ 459 w 459"/>
                <a:gd name="T23" fmla="*/ 161 h 639"/>
                <a:gd name="T24" fmla="*/ 411 w 459"/>
                <a:gd name="T25" fmla="*/ 113 h 639"/>
                <a:gd name="T26" fmla="*/ 327 w 459"/>
                <a:gd name="T27" fmla="*/ 113 h 639"/>
                <a:gd name="T28" fmla="*/ 248 w 459"/>
                <a:gd name="T29" fmla="*/ 19 h 639"/>
                <a:gd name="T30" fmla="*/ 209 w 459"/>
                <a:gd name="T31" fmla="*/ 1 h 639"/>
                <a:gd name="T32" fmla="*/ 206 w 459"/>
                <a:gd name="T33" fmla="*/ 1 h 639"/>
                <a:gd name="T34" fmla="*/ 69 w 459"/>
                <a:gd name="T35" fmla="*/ 1 h 639"/>
                <a:gd name="T36" fmla="*/ 31 w 459"/>
                <a:gd name="T37" fmla="*/ 39 h 639"/>
                <a:gd name="T38" fmla="*/ 0 w 459"/>
                <a:gd name="T39" fmla="*/ 338 h 639"/>
                <a:gd name="T40" fmla="*/ 38 w 459"/>
                <a:gd name="T41" fmla="*/ 376 h 639"/>
                <a:gd name="T42" fmla="*/ 117 w 459"/>
                <a:gd name="T43" fmla="*/ 376 h 639"/>
                <a:gd name="T44" fmla="*/ 218 w 459"/>
                <a:gd name="T45" fmla="*/ 447 h 639"/>
                <a:gd name="T46" fmla="*/ 218 w 459"/>
                <a:gd name="T47" fmla="*/ 592 h 639"/>
                <a:gd name="T48" fmla="*/ 218 w 459"/>
                <a:gd name="T49" fmla="*/ 59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9" h="639">
                  <a:moveTo>
                    <a:pt x="218" y="592"/>
                  </a:moveTo>
                  <a:cubicBezTo>
                    <a:pt x="218" y="618"/>
                    <a:pt x="240" y="639"/>
                    <a:pt x="266" y="639"/>
                  </a:cubicBezTo>
                  <a:cubicBezTo>
                    <a:pt x="293" y="639"/>
                    <a:pt x="314" y="618"/>
                    <a:pt x="314" y="592"/>
                  </a:cubicBezTo>
                  <a:cubicBezTo>
                    <a:pt x="314" y="422"/>
                    <a:pt x="314" y="422"/>
                    <a:pt x="314" y="422"/>
                  </a:cubicBezTo>
                  <a:cubicBezTo>
                    <a:pt x="314" y="406"/>
                    <a:pt x="306" y="391"/>
                    <a:pt x="293" y="382"/>
                  </a:cubicBezTo>
                  <a:cubicBezTo>
                    <a:pt x="243" y="348"/>
                    <a:pt x="243" y="348"/>
                    <a:pt x="243" y="348"/>
                  </a:cubicBezTo>
                  <a:cubicBezTo>
                    <a:pt x="244" y="345"/>
                    <a:pt x="245" y="341"/>
                    <a:pt x="245" y="338"/>
                  </a:cubicBezTo>
                  <a:cubicBezTo>
                    <a:pt x="245" y="164"/>
                    <a:pt x="245" y="164"/>
                    <a:pt x="245" y="164"/>
                  </a:cubicBezTo>
                  <a:cubicBezTo>
                    <a:pt x="268" y="192"/>
                    <a:pt x="268" y="192"/>
                    <a:pt x="268" y="192"/>
                  </a:cubicBezTo>
                  <a:cubicBezTo>
                    <a:pt x="277" y="203"/>
                    <a:pt x="290" y="209"/>
                    <a:pt x="305" y="209"/>
                  </a:cubicBezTo>
                  <a:cubicBezTo>
                    <a:pt x="411" y="209"/>
                    <a:pt x="411" y="209"/>
                    <a:pt x="411" y="209"/>
                  </a:cubicBezTo>
                  <a:cubicBezTo>
                    <a:pt x="437" y="209"/>
                    <a:pt x="459" y="188"/>
                    <a:pt x="459" y="161"/>
                  </a:cubicBezTo>
                  <a:cubicBezTo>
                    <a:pt x="459" y="135"/>
                    <a:pt x="437" y="113"/>
                    <a:pt x="411" y="113"/>
                  </a:cubicBezTo>
                  <a:cubicBezTo>
                    <a:pt x="327" y="113"/>
                    <a:pt x="327" y="113"/>
                    <a:pt x="327" y="113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38" y="6"/>
                    <a:pt x="223" y="0"/>
                    <a:pt x="209" y="1"/>
                  </a:cubicBezTo>
                  <a:cubicBezTo>
                    <a:pt x="208" y="1"/>
                    <a:pt x="207" y="1"/>
                    <a:pt x="206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48" y="1"/>
                    <a:pt x="31" y="18"/>
                    <a:pt x="31" y="39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9"/>
                    <a:pt x="17" y="376"/>
                    <a:pt x="38" y="376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218" y="447"/>
                    <a:pt x="218" y="447"/>
                    <a:pt x="218" y="447"/>
                  </a:cubicBezTo>
                  <a:cubicBezTo>
                    <a:pt x="218" y="592"/>
                    <a:pt x="218" y="592"/>
                    <a:pt x="218" y="592"/>
                  </a:cubicBezTo>
                  <a:cubicBezTo>
                    <a:pt x="218" y="592"/>
                    <a:pt x="218" y="592"/>
                    <a:pt x="218" y="5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6" name="Freeform 125"/>
            <p:cNvSpPr>
              <a:spLocks/>
            </p:cNvSpPr>
            <p:nvPr/>
          </p:nvSpPr>
          <p:spPr bwMode="auto">
            <a:xfrm>
              <a:off x="23020338" y="-2214563"/>
              <a:ext cx="2355850" cy="2709863"/>
            </a:xfrm>
            <a:custGeom>
              <a:avLst/>
              <a:gdLst>
                <a:gd name="T0" fmla="*/ 201 w 555"/>
                <a:gd name="T1" fmla="*/ 421 h 638"/>
                <a:gd name="T2" fmla="*/ 201 w 555"/>
                <a:gd name="T3" fmla="*/ 590 h 638"/>
                <a:gd name="T4" fmla="*/ 249 w 555"/>
                <a:gd name="T5" fmla="*/ 638 h 638"/>
                <a:gd name="T6" fmla="*/ 296 w 555"/>
                <a:gd name="T7" fmla="*/ 590 h 638"/>
                <a:gd name="T8" fmla="*/ 296 w 555"/>
                <a:gd name="T9" fmla="*/ 446 h 638"/>
                <a:gd name="T10" fmla="*/ 389 w 555"/>
                <a:gd name="T11" fmla="*/ 375 h 638"/>
                <a:gd name="T12" fmla="*/ 513 w 555"/>
                <a:gd name="T13" fmla="*/ 375 h 638"/>
                <a:gd name="T14" fmla="*/ 547 w 555"/>
                <a:gd name="T15" fmla="*/ 326 h 638"/>
                <a:gd name="T16" fmla="*/ 428 w 555"/>
                <a:gd name="T17" fmla="*/ 38 h 638"/>
                <a:gd name="T18" fmla="*/ 390 w 555"/>
                <a:gd name="T19" fmla="*/ 0 h 638"/>
                <a:gd name="T20" fmla="*/ 245 w 555"/>
                <a:gd name="T21" fmla="*/ 0 h 638"/>
                <a:gd name="T22" fmla="*/ 220 w 555"/>
                <a:gd name="T23" fmla="*/ 9 h 638"/>
                <a:gd name="T24" fmla="*/ 211 w 555"/>
                <a:gd name="T25" fmla="*/ 17 h 638"/>
                <a:gd name="T26" fmla="*/ 132 w 555"/>
                <a:gd name="T27" fmla="*/ 112 h 638"/>
                <a:gd name="T28" fmla="*/ 48 w 555"/>
                <a:gd name="T29" fmla="*/ 112 h 638"/>
                <a:gd name="T30" fmla="*/ 0 w 555"/>
                <a:gd name="T31" fmla="*/ 160 h 638"/>
                <a:gd name="T32" fmla="*/ 48 w 555"/>
                <a:gd name="T33" fmla="*/ 208 h 638"/>
                <a:gd name="T34" fmla="*/ 155 w 555"/>
                <a:gd name="T35" fmla="*/ 208 h 638"/>
                <a:gd name="T36" fmla="*/ 192 w 555"/>
                <a:gd name="T37" fmla="*/ 190 h 638"/>
                <a:gd name="T38" fmla="*/ 208 w 555"/>
                <a:gd name="T39" fmla="*/ 171 h 638"/>
                <a:gd name="T40" fmla="*/ 132 w 555"/>
                <a:gd name="T41" fmla="*/ 330 h 638"/>
                <a:gd name="T42" fmla="*/ 148 w 555"/>
                <a:gd name="T43" fmla="*/ 375 h 638"/>
                <a:gd name="T44" fmla="*/ 229 w 555"/>
                <a:gd name="T45" fmla="*/ 375 h 638"/>
                <a:gd name="T46" fmla="*/ 221 w 555"/>
                <a:gd name="T47" fmla="*/ 381 h 638"/>
                <a:gd name="T48" fmla="*/ 201 w 555"/>
                <a:gd name="T49" fmla="*/ 42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5" h="638">
                  <a:moveTo>
                    <a:pt x="201" y="421"/>
                  </a:moveTo>
                  <a:cubicBezTo>
                    <a:pt x="201" y="590"/>
                    <a:pt x="201" y="590"/>
                    <a:pt x="201" y="590"/>
                  </a:cubicBezTo>
                  <a:cubicBezTo>
                    <a:pt x="201" y="617"/>
                    <a:pt x="222" y="638"/>
                    <a:pt x="249" y="638"/>
                  </a:cubicBezTo>
                  <a:cubicBezTo>
                    <a:pt x="275" y="638"/>
                    <a:pt x="296" y="617"/>
                    <a:pt x="296" y="590"/>
                  </a:cubicBezTo>
                  <a:cubicBezTo>
                    <a:pt x="296" y="446"/>
                    <a:pt x="296" y="446"/>
                    <a:pt x="296" y="446"/>
                  </a:cubicBezTo>
                  <a:cubicBezTo>
                    <a:pt x="389" y="375"/>
                    <a:pt x="389" y="375"/>
                    <a:pt x="389" y="375"/>
                  </a:cubicBezTo>
                  <a:cubicBezTo>
                    <a:pt x="513" y="375"/>
                    <a:pt x="513" y="375"/>
                    <a:pt x="513" y="375"/>
                  </a:cubicBezTo>
                  <a:cubicBezTo>
                    <a:pt x="545" y="375"/>
                    <a:pt x="555" y="346"/>
                    <a:pt x="547" y="326"/>
                  </a:cubicBezTo>
                  <a:cubicBezTo>
                    <a:pt x="428" y="38"/>
                    <a:pt x="428" y="38"/>
                    <a:pt x="428" y="38"/>
                  </a:cubicBezTo>
                  <a:cubicBezTo>
                    <a:pt x="420" y="14"/>
                    <a:pt x="405" y="0"/>
                    <a:pt x="39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5" y="0"/>
                    <a:pt x="227" y="3"/>
                    <a:pt x="220" y="9"/>
                  </a:cubicBezTo>
                  <a:cubicBezTo>
                    <a:pt x="217" y="11"/>
                    <a:pt x="214" y="14"/>
                    <a:pt x="211" y="17"/>
                  </a:cubicBezTo>
                  <a:cubicBezTo>
                    <a:pt x="132" y="112"/>
                    <a:pt x="132" y="112"/>
                    <a:pt x="132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22" y="112"/>
                    <a:pt x="0" y="134"/>
                    <a:pt x="0" y="160"/>
                  </a:cubicBezTo>
                  <a:cubicBezTo>
                    <a:pt x="0" y="186"/>
                    <a:pt x="22" y="208"/>
                    <a:pt x="48" y="208"/>
                  </a:cubicBezTo>
                  <a:cubicBezTo>
                    <a:pt x="155" y="208"/>
                    <a:pt x="155" y="208"/>
                    <a:pt x="155" y="208"/>
                  </a:cubicBezTo>
                  <a:cubicBezTo>
                    <a:pt x="169" y="208"/>
                    <a:pt x="182" y="201"/>
                    <a:pt x="192" y="190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132" y="330"/>
                    <a:pt x="132" y="330"/>
                    <a:pt x="132" y="330"/>
                  </a:cubicBezTo>
                  <a:cubicBezTo>
                    <a:pt x="113" y="357"/>
                    <a:pt x="130" y="375"/>
                    <a:pt x="148" y="375"/>
                  </a:cubicBezTo>
                  <a:cubicBezTo>
                    <a:pt x="229" y="375"/>
                    <a:pt x="229" y="375"/>
                    <a:pt x="229" y="375"/>
                  </a:cubicBezTo>
                  <a:cubicBezTo>
                    <a:pt x="221" y="381"/>
                    <a:pt x="221" y="381"/>
                    <a:pt x="221" y="381"/>
                  </a:cubicBezTo>
                  <a:cubicBezTo>
                    <a:pt x="208" y="390"/>
                    <a:pt x="201" y="405"/>
                    <a:pt x="201" y="4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7" name="Oval 126"/>
            <p:cNvSpPr>
              <a:spLocks noChangeArrowheads="1"/>
            </p:cNvSpPr>
            <p:nvPr/>
          </p:nvSpPr>
          <p:spPr bwMode="auto">
            <a:xfrm>
              <a:off x="20339050" y="-2498725"/>
              <a:ext cx="649288" cy="649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78" name="Oval 127"/>
            <p:cNvSpPr>
              <a:spLocks noChangeArrowheads="1"/>
            </p:cNvSpPr>
            <p:nvPr/>
          </p:nvSpPr>
          <p:spPr bwMode="auto">
            <a:xfrm>
              <a:off x="21556663" y="-2901950"/>
              <a:ext cx="920750" cy="917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7865324" y="1199908"/>
            <a:ext cx="409997" cy="409563"/>
            <a:chOff x="4464050" y="2238376"/>
            <a:chExt cx="1501776" cy="1500187"/>
          </a:xfrm>
          <a:solidFill>
            <a:sysClr val="window" lastClr="FFFFFF"/>
          </a:solidFill>
        </p:grpSpPr>
        <p:sp>
          <p:nvSpPr>
            <p:cNvPr id="280" name="Freeform 135"/>
            <p:cNvSpPr>
              <a:spLocks noEditPoints="1"/>
            </p:cNvSpPr>
            <p:nvPr/>
          </p:nvSpPr>
          <p:spPr bwMode="auto">
            <a:xfrm>
              <a:off x="5278438" y="2238376"/>
              <a:ext cx="687388" cy="673100"/>
            </a:xfrm>
            <a:custGeom>
              <a:avLst/>
              <a:gdLst>
                <a:gd name="T0" fmla="*/ 0 w 433"/>
                <a:gd name="T1" fmla="*/ 0 h 424"/>
                <a:gd name="T2" fmla="*/ 0 w 433"/>
                <a:gd name="T3" fmla="*/ 424 h 424"/>
                <a:gd name="T4" fmla="*/ 433 w 433"/>
                <a:gd name="T5" fmla="*/ 424 h 424"/>
                <a:gd name="T6" fmla="*/ 433 w 433"/>
                <a:gd name="T7" fmla="*/ 0 h 424"/>
                <a:gd name="T8" fmla="*/ 0 w 433"/>
                <a:gd name="T9" fmla="*/ 0 h 424"/>
                <a:gd name="T10" fmla="*/ 380 w 433"/>
                <a:gd name="T11" fmla="*/ 265 h 424"/>
                <a:gd name="T12" fmla="*/ 265 w 433"/>
                <a:gd name="T13" fmla="*/ 265 h 424"/>
                <a:gd name="T14" fmla="*/ 265 w 433"/>
                <a:gd name="T15" fmla="*/ 380 h 424"/>
                <a:gd name="T16" fmla="*/ 159 w 433"/>
                <a:gd name="T17" fmla="*/ 380 h 424"/>
                <a:gd name="T18" fmla="*/ 159 w 433"/>
                <a:gd name="T19" fmla="*/ 265 h 424"/>
                <a:gd name="T20" fmla="*/ 44 w 433"/>
                <a:gd name="T21" fmla="*/ 265 h 424"/>
                <a:gd name="T22" fmla="*/ 44 w 433"/>
                <a:gd name="T23" fmla="*/ 159 h 424"/>
                <a:gd name="T24" fmla="*/ 159 w 433"/>
                <a:gd name="T25" fmla="*/ 159 h 424"/>
                <a:gd name="T26" fmla="*/ 159 w 433"/>
                <a:gd name="T27" fmla="*/ 44 h 424"/>
                <a:gd name="T28" fmla="*/ 265 w 433"/>
                <a:gd name="T29" fmla="*/ 44 h 424"/>
                <a:gd name="T30" fmla="*/ 265 w 433"/>
                <a:gd name="T31" fmla="*/ 159 h 424"/>
                <a:gd name="T32" fmla="*/ 380 w 433"/>
                <a:gd name="T33" fmla="*/ 159 h 424"/>
                <a:gd name="T34" fmla="*/ 380 w 433"/>
                <a:gd name="T35" fmla="*/ 265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3" h="424">
                  <a:moveTo>
                    <a:pt x="0" y="0"/>
                  </a:moveTo>
                  <a:lnTo>
                    <a:pt x="0" y="424"/>
                  </a:lnTo>
                  <a:lnTo>
                    <a:pt x="433" y="424"/>
                  </a:lnTo>
                  <a:lnTo>
                    <a:pt x="433" y="0"/>
                  </a:lnTo>
                  <a:lnTo>
                    <a:pt x="0" y="0"/>
                  </a:lnTo>
                  <a:close/>
                  <a:moveTo>
                    <a:pt x="380" y="265"/>
                  </a:moveTo>
                  <a:lnTo>
                    <a:pt x="265" y="265"/>
                  </a:lnTo>
                  <a:lnTo>
                    <a:pt x="265" y="380"/>
                  </a:lnTo>
                  <a:lnTo>
                    <a:pt x="159" y="380"/>
                  </a:lnTo>
                  <a:lnTo>
                    <a:pt x="159" y="265"/>
                  </a:lnTo>
                  <a:lnTo>
                    <a:pt x="44" y="265"/>
                  </a:lnTo>
                  <a:lnTo>
                    <a:pt x="44" y="159"/>
                  </a:lnTo>
                  <a:lnTo>
                    <a:pt x="159" y="159"/>
                  </a:lnTo>
                  <a:lnTo>
                    <a:pt x="159" y="44"/>
                  </a:lnTo>
                  <a:lnTo>
                    <a:pt x="265" y="44"/>
                  </a:lnTo>
                  <a:lnTo>
                    <a:pt x="265" y="159"/>
                  </a:lnTo>
                  <a:lnTo>
                    <a:pt x="380" y="159"/>
                  </a:lnTo>
                  <a:lnTo>
                    <a:pt x="380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81" name="Freeform 136"/>
            <p:cNvSpPr>
              <a:spLocks noEditPoints="1"/>
            </p:cNvSpPr>
            <p:nvPr/>
          </p:nvSpPr>
          <p:spPr bwMode="auto">
            <a:xfrm>
              <a:off x="4464050" y="2238376"/>
              <a:ext cx="687388" cy="673100"/>
            </a:xfrm>
            <a:custGeom>
              <a:avLst/>
              <a:gdLst>
                <a:gd name="T0" fmla="*/ 0 w 433"/>
                <a:gd name="T1" fmla="*/ 424 h 424"/>
                <a:gd name="T2" fmla="*/ 433 w 433"/>
                <a:gd name="T3" fmla="*/ 424 h 424"/>
                <a:gd name="T4" fmla="*/ 433 w 433"/>
                <a:gd name="T5" fmla="*/ 0 h 424"/>
                <a:gd name="T6" fmla="*/ 0 w 433"/>
                <a:gd name="T7" fmla="*/ 0 h 424"/>
                <a:gd name="T8" fmla="*/ 0 w 433"/>
                <a:gd name="T9" fmla="*/ 424 h 424"/>
                <a:gd name="T10" fmla="*/ 97 w 433"/>
                <a:gd name="T11" fmla="*/ 168 h 424"/>
                <a:gd name="T12" fmla="*/ 354 w 433"/>
                <a:gd name="T13" fmla="*/ 168 h 424"/>
                <a:gd name="T14" fmla="*/ 354 w 433"/>
                <a:gd name="T15" fmla="*/ 265 h 424"/>
                <a:gd name="T16" fmla="*/ 97 w 433"/>
                <a:gd name="T17" fmla="*/ 265 h 424"/>
                <a:gd name="T18" fmla="*/ 97 w 433"/>
                <a:gd name="T19" fmla="*/ 168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424">
                  <a:moveTo>
                    <a:pt x="0" y="424"/>
                  </a:moveTo>
                  <a:lnTo>
                    <a:pt x="433" y="424"/>
                  </a:lnTo>
                  <a:lnTo>
                    <a:pt x="433" y="0"/>
                  </a:lnTo>
                  <a:lnTo>
                    <a:pt x="0" y="0"/>
                  </a:lnTo>
                  <a:lnTo>
                    <a:pt x="0" y="424"/>
                  </a:lnTo>
                  <a:close/>
                  <a:moveTo>
                    <a:pt x="97" y="168"/>
                  </a:moveTo>
                  <a:lnTo>
                    <a:pt x="354" y="168"/>
                  </a:lnTo>
                  <a:lnTo>
                    <a:pt x="354" y="265"/>
                  </a:lnTo>
                  <a:lnTo>
                    <a:pt x="97" y="265"/>
                  </a:lnTo>
                  <a:lnTo>
                    <a:pt x="97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82" name="Freeform 137"/>
            <p:cNvSpPr>
              <a:spLocks noEditPoints="1"/>
            </p:cNvSpPr>
            <p:nvPr/>
          </p:nvSpPr>
          <p:spPr bwMode="auto">
            <a:xfrm>
              <a:off x="5278438" y="3036888"/>
              <a:ext cx="687388" cy="701675"/>
            </a:xfrm>
            <a:custGeom>
              <a:avLst/>
              <a:gdLst>
                <a:gd name="T0" fmla="*/ 0 w 433"/>
                <a:gd name="T1" fmla="*/ 442 h 442"/>
                <a:gd name="T2" fmla="*/ 433 w 433"/>
                <a:gd name="T3" fmla="*/ 442 h 442"/>
                <a:gd name="T4" fmla="*/ 433 w 433"/>
                <a:gd name="T5" fmla="*/ 0 h 442"/>
                <a:gd name="T6" fmla="*/ 0 w 433"/>
                <a:gd name="T7" fmla="*/ 0 h 442"/>
                <a:gd name="T8" fmla="*/ 0 w 433"/>
                <a:gd name="T9" fmla="*/ 442 h 442"/>
                <a:gd name="T10" fmla="*/ 79 w 433"/>
                <a:gd name="T11" fmla="*/ 89 h 442"/>
                <a:gd name="T12" fmla="*/ 345 w 433"/>
                <a:gd name="T13" fmla="*/ 89 h 442"/>
                <a:gd name="T14" fmla="*/ 345 w 433"/>
                <a:gd name="T15" fmla="*/ 195 h 442"/>
                <a:gd name="T16" fmla="*/ 79 w 433"/>
                <a:gd name="T17" fmla="*/ 195 h 442"/>
                <a:gd name="T18" fmla="*/ 79 w 433"/>
                <a:gd name="T19" fmla="*/ 89 h 442"/>
                <a:gd name="T20" fmla="*/ 79 w 433"/>
                <a:gd name="T21" fmla="*/ 265 h 442"/>
                <a:gd name="T22" fmla="*/ 345 w 433"/>
                <a:gd name="T23" fmla="*/ 265 h 442"/>
                <a:gd name="T24" fmla="*/ 345 w 433"/>
                <a:gd name="T25" fmla="*/ 363 h 442"/>
                <a:gd name="T26" fmla="*/ 79 w 433"/>
                <a:gd name="T27" fmla="*/ 363 h 442"/>
                <a:gd name="T28" fmla="*/ 79 w 433"/>
                <a:gd name="T29" fmla="*/ 26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3" h="442">
                  <a:moveTo>
                    <a:pt x="0" y="442"/>
                  </a:moveTo>
                  <a:lnTo>
                    <a:pt x="433" y="442"/>
                  </a:lnTo>
                  <a:lnTo>
                    <a:pt x="433" y="0"/>
                  </a:lnTo>
                  <a:lnTo>
                    <a:pt x="0" y="0"/>
                  </a:lnTo>
                  <a:lnTo>
                    <a:pt x="0" y="442"/>
                  </a:lnTo>
                  <a:close/>
                  <a:moveTo>
                    <a:pt x="79" y="89"/>
                  </a:moveTo>
                  <a:lnTo>
                    <a:pt x="345" y="89"/>
                  </a:lnTo>
                  <a:lnTo>
                    <a:pt x="345" y="195"/>
                  </a:lnTo>
                  <a:lnTo>
                    <a:pt x="79" y="195"/>
                  </a:lnTo>
                  <a:lnTo>
                    <a:pt x="79" y="89"/>
                  </a:lnTo>
                  <a:close/>
                  <a:moveTo>
                    <a:pt x="79" y="265"/>
                  </a:moveTo>
                  <a:lnTo>
                    <a:pt x="345" y="265"/>
                  </a:lnTo>
                  <a:lnTo>
                    <a:pt x="345" y="363"/>
                  </a:lnTo>
                  <a:lnTo>
                    <a:pt x="79" y="363"/>
                  </a:lnTo>
                  <a:lnTo>
                    <a:pt x="79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83" name="Freeform 138"/>
            <p:cNvSpPr>
              <a:spLocks noEditPoints="1"/>
            </p:cNvSpPr>
            <p:nvPr/>
          </p:nvSpPr>
          <p:spPr bwMode="auto">
            <a:xfrm>
              <a:off x="4464050" y="3036888"/>
              <a:ext cx="687388" cy="701675"/>
            </a:xfrm>
            <a:custGeom>
              <a:avLst/>
              <a:gdLst>
                <a:gd name="T0" fmla="*/ 0 w 49"/>
                <a:gd name="T1" fmla="*/ 50 h 50"/>
                <a:gd name="T2" fmla="*/ 49 w 49"/>
                <a:gd name="T3" fmla="*/ 50 h 50"/>
                <a:gd name="T4" fmla="*/ 49 w 49"/>
                <a:gd name="T5" fmla="*/ 0 h 50"/>
                <a:gd name="T6" fmla="*/ 0 w 49"/>
                <a:gd name="T7" fmla="*/ 0 h 50"/>
                <a:gd name="T8" fmla="*/ 0 w 49"/>
                <a:gd name="T9" fmla="*/ 50 h 50"/>
                <a:gd name="T10" fmla="*/ 7 w 49"/>
                <a:gd name="T11" fmla="*/ 14 h 50"/>
                <a:gd name="T12" fmla="*/ 14 w 49"/>
                <a:gd name="T13" fmla="*/ 8 h 50"/>
                <a:gd name="T14" fmla="*/ 24 w 49"/>
                <a:gd name="T15" fmla="*/ 18 h 50"/>
                <a:gd name="T16" fmla="*/ 35 w 49"/>
                <a:gd name="T17" fmla="*/ 8 h 50"/>
                <a:gd name="T18" fmla="*/ 42 w 49"/>
                <a:gd name="T19" fmla="*/ 14 h 50"/>
                <a:gd name="T20" fmla="*/ 31 w 49"/>
                <a:gd name="T21" fmla="*/ 25 h 50"/>
                <a:gd name="T22" fmla="*/ 42 w 49"/>
                <a:gd name="T23" fmla="*/ 36 h 50"/>
                <a:gd name="T24" fmla="*/ 35 w 49"/>
                <a:gd name="T25" fmla="*/ 42 h 50"/>
                <a:gd name="T26" fmla="*/ 24 w 49"/>
                <a:gd name="T27" fmla="*/ 31 h 50"/>
                <a:gd name="T28" fmla="*/ 14 w 49"/>
                <a:gd name="T29" fmla="*/ 42 h 50"/>
                <a:gd name="T30" fmla="*/ 7 w 49"/>
                <a:gd name="T31" fmla="*/ 36 h 50"/>
                <a:gd name="T32" fmla="*/ 18 w 49"/>
                <a:gd name="T33" fmla="*/ 25 h 50"/>
                <a:gd name="T34" fmla="*/ 7 w 49"/>
                <a:gd name="T35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cubicBezTo>
                    <a:pt x="49" y="50"/>
                    <a:pt x="49" y="50"/>
                    <a:pt x="49" y="5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"/>
                  </a:lnTo>
                  <a:close/>
                  <a:moveTo>
                    <a:pt x="7" y="14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8"/>
                    <a:pt x="24" y="18"/>
                  </a:cubicBezTo>
                  <a:cubicBezTo>
                    <a:pt x="25" y="18"/>
                    <a:pt x="35" y="8"/>
                    <a:pt x="35" y="8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31" y="24"/>
                    <a:pt x="31" y="25"/>
                  </a:cubicBezTo>
                  <a:cubicBezTo>
                    <a:pt x="31" y="26"/>
                    <a:pt x="42" y="36"/>
                    <a:pt x="42" y="36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25" y="31"/>
                    <a:pt x="24" y="31"/>
                  </a:cubicBezTo>
                  <a:cubicBezTo>
                    <a:pt x="24" y="31"/>
                    <a:pt x="14" y="42"/>
                    <a:pt x="14" y="42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18" y="26"/>
                    <a:pt x="18" y="25"/>
                  </a:cubicBezTo>
                  <a:cubicBezTo>
                    <a:pt x="18" y="2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284" name="Freeform 142"/>
          <p:cNvSpPr>
            <a:spLocks noEditPoints="1"/>
          </p:cNvSpPr>
          <p:nvPr/>
        </p:nvSpPr>
        <p:spPr bwMode="auto">
          <a:xfrm>
            <a:off x="2248439" y="1685925"/>
            <a:ext cx="377765" cy="935420"/>
          </a:xfrm>
          <a:custGeom>
            <a:avLst/>
            <a:gdLst>
              <a:gd name="T0" fmla="*/ 29 w 107"/>
              <a:gd name="T1" fmla="*/ 50 h 270"/>
              <a:gd name="T2" fmla="*/ 8 w 107"/>
              <a:gd name="T3" fmla="*/ 58 h 270"/>
              <a:gd name="T4" fmla="*/ 0 w 107"/>
              <a:gd name="T5" fmla="*/ 78 h 270"/>
              <a:gd name="T6" fmla="*/ 0 w 107"/>
              <a:gd name="T7" fmla="*/ 148 h 270"/>
              <a:gd name="T8" fmla="*/ 3 w 107"/>
              <a:gd name="T9" fmla="*/ 155 h 270"/>
              <a:gd name="T10" fmla="*/ 10 w 107"/>
              <a:gd name="T11" fmla="*/ 158 h 270"/>
              <a:gd name="T12" fmla="*/ 17 w 107"/>
              <a:gd name="T13" fmla="*/ 155 h 270"/>
              <a:gd name="T14" fmla="*/ 19 w 107"/>
              <a:gd name="T15" fmla="*/ 148 h 270"/>
              <a:gd name="T16" fmla="*/ 19 w 107"/>
              <a:gd name="T17" fmla="*/ 86 h 270"/>
              <a:gd name="T18" fmla="*/ 24 w 107"/>
              <a:gd name="T19" fmla="*/ 86 h 270"/>
              <a:gd name="T20" fmla="*/ 24 w 107"/>
              <a:gd name="T21" fmla="*/ 258 h 270"/>
              <a:gd name="T22" fmla="*/ 28 w 107"/>
              <a:gd name="T23" fmla="*/ 267 h 270"/>
              <a:gd name="T24" fmla="*/ 38 w 107"/>
              <a:gd name="T25" fmla="*/ 270 h 270"/>
              <a:gd name="T26" fmla="*/ 47 w 107"/>
              <a:gd name="T27" fmla="*/ 267 h 270"/>
              <a:gd name="T28" fmla="*/ 51 w 107"/>
              <a:gd name="T29" fmla="*/ 258 h 270"/>
              <a:gd name="T30" fmla="*/ 51 w 107"/>
              <a:gd name="T31" fmla="*/ 158 h 270"/>
              <a:gd name="T32" fmla="*/ 56 w 107"/>
              <a:gd name="T33" fmla="*/ 158 h 270"/>
              <a:gd name="T34" fmla="*/ 56 w 107"/>
              <a:gd name="T35" fmla="*/ 258 h 270"/>
              <a:gd name="T36" fmla="*/ 60 w 107"/>
              <a:gd name="T37" fmla="*/ 267 h 270"/>
              <a:gd name="T38" fmla="*/ 70 w 107"/>
              <a:gd name="T39" fmla="*/ 270 h 270"/>
              <a:gd name="T40" fmla="*/ 78 w 107"/>
              <a:gd name="T41" fmla="*/ 267 h 270"/>
              <a:gd name="T42" fmla="*/ 82 w 107"/>
              <a:gd name="T43" fmla="*/ 258 h 270"/>
              <a:gd name="T44" fmla="*/ 82 w 107"/>
              <a:gd name="T45" fmla="*/ 86 h 270"/>
              <a:gd name="T46" fmla="*/ 87 w 107"/>
              <a:gd name="T47" fmla="*/ 86 h 270"/>
              <a:gd name="T48" fmla="*/ 87 w 107"/>
              <a:gd name="T49" fmla="*/ 148 h 270"/>
              <a:gd name="T50" fmla="*/ 90 w 107"/>
              <a:gd name="T51" fmla="*/ 155 h 270"/>
              <a:gd name="T52" fmla="*/ 97 w 107"/>
              <a:gd name="T53" fmla="*/ 158 h 270"/>
              <a:gd name="T54" fmla="*/ 104 w 107"/>
              <a:gd name="T55" fmla="*/ 155 h 270"/>
              <a:gd name="T56" fmla="*/ 107 w 107"/>
              <a:gd name="T57" fmla="*/ 148 h 270"/>
              <a:gd name="T58" fmla="*/ 107 w 107"/>
              <a:gd name="T59" fmla="*/ 78 h 270"/>
              <a:gd name="T60" fmla="*/ 98 w 107"/>
              <a:gd name="T61" fmla="*/ 58 h 270"/>
              <a:gd name="T62" fmla="*/ 78 w 107"/>
              <a:gd name="T63" fmla="*/ 50 h 270"/>
              <a:gd name="T64" fmla="*/ 29 w 107"/>
              <a:gd name="T65" fmla="*/ 50 h 270"/>
              <a:gd name="T66" fmla="*/ 53 w 107"/>
              <a:gd name="T67" fmla="*/ 44 h 270"/>
              <a:gd name="T68" fmla="*/ 69 w 107"/>
              <a:gd name="T69" fmla="*/ 38 h 270"/>
              <a:gd name="T70" fmla="*/ 76 w 107"/>
              <a:gd name="T71" fmla="*/ 22 h 270"/>
              <a:gd name="T72" fmla="*/ 69 w 107"/>
              <a:gd name="T73" fmla="*/ 6 h 270"/>
              <a:gd name="T74" fmla="*/ 53 w 107"/>
              <a:gd name="T75" fmla="*/ 0 h 270"/>
              <a:gd name="T76" fmla="*/ 38 w 107"/>
              <a:gd name="T77" fmla="*/ 6 h 270"/>
              <a:gd name="T78" fmla="*/ 31 w 107"/>
              <a:gd name="T79" fmla="*/ 22 h 270"/>
              <a:gd name="T80" fmla="*/ 38 w 107"/>
              <a:gd name="T81" fmla="*/ 38 h 270"/>
              <a:gd name="T82" fmla="*/ 53 w 107"/>
              <a:gd name="T83" fmla="*/ 4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270">
                <a:moveTo>
                  <a:pt x="29" y="50"/>
                </a:moveTo>
                <a:cubicBezTo>
                  <a:pt x="21" y="50"/>
                  <a:pt x="14" y="53"/>
                  <a:pt x="8" y="58"/>
                </a:cubicBezTo>
                <a:cubicBezTo>
                  <a:pt x="3" y="64"/>
                  <a:pt x="0" y="71"/>
                  <a:pt x="0" y="7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1"/>
                  <a:pt x="1" y="153"/>
                  <a:pt x="3" y="155"/>
                </a:cubicBezTo>
                <a:cubicBezTo>
                  <a:pt x="5" y="157"/>
                  <a:pt x="7" y="158"/>
                  <a:pt x="10" y="158"/>
                </a:cubicBezTo>
                <a:cubicBezTo>
                  <a:pt x="13" y="158"/>
                  <a:pt x="15" y="157"/>
                  <a:pt x="17" y="155"/>
                </a:cubicBezTo>
                <a:cubicBezTo>
                  <a:pt x="18" y="153"/>
                  <a:pt x="19" y="151"/>
                  <a:pt x="19" y="148"/>
                </a:cubicBezTo>
                <a:cubicBezTo>
                  <a:pt x="19" y="86"/>
                  <a:pt x="19" y="86"/>
                  <a:pt x="19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61"/>
                  <a:pt x="26" y="264"/>
                  <a:pt x="28" y="267"/>
                </a:cubicBezTo>
                <a:cubicBezTo>
                  <a:pt x="31" y="269"/>
                  <a:pt x="34" y="270"/>
                  <a:pt x="38" y="270"/>
                </a:cubicBezTo>
                <a:cubicBezTo>
                  <a:pt x="41" y="270"/>
                  <a:pt x="44" y="269"/>
                  <a:pt x="47" y="267"/>
                </a:cubicBezTo>
                <a:cubicBezTo>
                  <a:pt x="49" y="264"/>
                  <a:pt x="51" y="261"/>
                  <a:pt x="51" y="2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56" y="258"/>
                  <a:pt x="56" y="258"/>
                  <a:pt x="56" y="258"/>
                </a:cubicBezTo>
                <a:cubicBezTo>
                  <a:pt x="56" y="261"/>
                  <a:pt x="58" y="264"/>
                  <a:pt x="60" y="267"/>
                </a:cubicBezTo>
                <a:cubicBezTo>
                  <a:pt x="62" y="269"/>
                  <a:pt x="66" y="270"/>
                  <a:pt x="70" y="270"/>
                </a:cubicBezTo>
                <a:cubicBezTo>
                  <a:pt x="73" y="270"/>
                  <a:pt x="76" y="269"/>
                  <a:pt x="78" y="267"/>
                </a:cubicBezTo>
                <a:cubicBezTo>
                  <a:pt x="81" y="264"/>
                  <a:pt x="82" y="261"/>
                  <a:pt x="82" y="258"/>
                </a:cubicBezTo>
                <a:cubicBezTo>
                  <a:pt x="82" y="86"/>
                  <a:pt x="82" y="86"/>
                  <a:pt x="8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51"/>
                  <a:pt x="88" y="153"/>
                  <a:pt x="90" y="155"/>
                </a:cubicBezTo>
                <a:cubicBezTo>
                  <a:pt x="92" y="157"/>
                  <a:pt x="94" y="158"/>
                  <a:pt x="97" y="158"/>
                </a:cubicBezTo>
                <a:cubicBezTo>
                  <a:pt x="100" y="158"/>
                  <a:pt x="102" y="157"/>
                  <a:pt x="104" y="155"/>
                </a:cubicBezTo>
                <a:cubicBezTo>
                  <a:pt x="106" y="153"/>
                  <a:pt x="107" y="151"/>
                  <a:pt x="107" y="14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1"/>
                  <a:pt x="104" y="64"/>
                  <a:pt x="98" y="58"/>
                </a:cubicBezTo>
                <a:cubicBezTo>
                  <a:pt x="93" y="53"/>
                  <a:pt x="86" y="50"/>
                  <a:pt x="78" y="50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53" y="44"/>
                </a:moveTo>
                <a:cubicBezTo>
                  <a:pt x="59" y="44"/>
                  <a:pt x="65" y="42"/>
                  <a:pt x="69" y="38"/>
                </a:cubicBezTo>
                <a:cubicBezTo>
                  <a:pt x="73" y="34"/>
                  <a:pt x="76" y="28"/>
                  <a:pt x="76" y="22"/>
                </a:cubicBezTo>
                <a:cubicBezTo>
                  <a:pt x="76" y="16"/>
                  <a:pt x="73" y="11"/>
                  <a:pt x="69" y="6"/>
                </a:cubicBezTo>
                <a:cubicBezTo>
                  <a:pt x="65" y="2"/>
                  <a:pt x="59" y="0"/>
                  <a:pt x="53" y="0"/>
                </a:cubicBezTo>
                <a:cubicBezTo>
                  <a:pt x="47" y="0"/>
                  <a:pt x="42" y="2"/>
                  <a:pt x="38" y="6"/>
                </a:cubicBezTo>
                <a:cubicBezTo>
                  <a:pt x="33" y="11"/>
                  <a:pt x="31" y="16"/>
                  <a:pt x="31" y="22"/>
                </a:cubicBezTo>
                <a:cubicBezTo>
                  <a:pt x="31" y="28"/>
                  <a:pt x="33" y="34"/>
                  <a:pt x="38" y="38"/>
                </a:cubicBezTo>
                <a:cubicBezTo>
                  <a:pt x="42" y="42"/>
                  <a:pt x="47" y="44"/>
                  <a:pt x="53" y="44"/>
                </a:cubicBezTo>
                <a:close/>
              </a:path>
            </a:pathLst>
          </a:custGeom>
          <a:solidFill>
            <a:srgbClr val="0100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285" name="Group 284"/>
          <p:cNvGrpSpPr/>
          <p:nvPr/>
        </p:nvGrpSpPr>
        <p:grpSpPr>
          <a:xfrm>
            <a:off x="5576313" y="1691641"/>
            <a:ext cx="311583" cy="393633"/>
            <a:chOff x="4052312" y="1671884"/>
            <a:chExt cx="363411" cy="459109"/>
          </a:xfrm>
        </p:grpSpPr>
        <p:sp>
          <p:nvSpPr>
            <p:cNvPr id="286" name="Oval 285"/>
            <p:cNvSpPr/>
            <p:nvPr/>
          </p:nvSpPr>
          <p:spPr>
            <a:xfrm rot="3240280">
              <a:off x="4220812" y="1629144"/>
              <a:ext cx="152171" cy="23765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87" name="Oval 286"/>
            <p:cNvSpPr/>
            <p:nvPr/>
          </p:nvSpPr>
          <p:spPr>
            <a:xfrm rot="3300280">
              <a:off x="4091722" y="1797359"/>
              <a:ext cx="89438" cy="13967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88" name="Oval 287"/>
            <p:cNvSpPr/>
            <p:nvPr/>
          </p:nvSpPr>
          <p:spPr>
            <a:xfrm rot="3240280">
              <a:off x="4206523" y="1848219"/>
              <a:ext cx="152171" cy="23765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289" name="Oval 288"/>
            <p:cNvSpPr/>
            <p:nvPr/>
          </p:nvSpPr>
          <p:spPr>
            <a:xfrm rot="3300280">
              <a:off x="4077433" y="2016434"/>
              <a:ext cx="89438" cy="13967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2340326" y="4625341"/>
            <a:ext cx="532415" cy="502493"/>
            <a:chOff x="12922250" y="-1662113"/>
            <a:chExt cx="2598738" cy="2452688"/>
          </a:xfrm>
          <a:solidFill>
            <a:sysClr val="window" lastClr="FFFFFF"/>
          </a:solidFill>
        </p:grpSpPr>
        <p:sp>
          <p:nvSpPr>
            <p:cNvPr id="291" name="Oval 105"/>
            <p:cNvSpPr>
              <a:spLocks noChangeArrowheads="1"/>
            </p:cNvSpPr>
            <p:nvPr/>
          </p:nvSpPr>
          <p:spPr bwMode="auto">
            <a:xfrm>
              <a:off x="12922250" y="-1638300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2" name="Freeform 106"/>
            <p:cNvSpPr>
              <a:spLocks/>
            </p:cNvSpPr>
            <p:nvPr/>
          </p:nvSpPr>
          <p:spPr bwMode="auto">
            <a:xfrm>
              <a:off x="12995275" y="-1128713"/>
              <a:ext cx="898525" cy="1919288"/>
            </a:xfrm>
            <a:custGeom>
              <a:avLst/>
              <a:gdLst>
                <a:gd name="T0" fmla="*/ 37 w 37"/>
                <a:gd name="T1" fmla="*/ 73 h 79"/>
                <a:gd name="T2" fmla="*/ 31 w 37"/>
                <a:gd name="T3" fmla="*/ 79 h 79"/>
                <a:gd name="T4" fmla="*/ 25 w 37"/>
                <a:gd name="T5" fmla="*/ 73 h 79"/>
                <a:gd name="T6" fmla="*/ 25 w 37"/>
                <a:gd name="T7" fmla="*/ 44 h 79"/>
                <a:gd name="T8" fmla="*/ 1 w 37"/>
                <a:gd name="T9" fmla="*/ 44 h 79"/>
                <a:gd name="T10" fmla="*/ 0 w 37"/>
                <a:gd name="T11" fmla="*/ 43 h 79"/>
                <a:gd name="T12" fmla="*/ 0 w 37"/>
                <a:gd name="T13" fmla="*/ 2 h 79"/>
                <a:gd name="T14" fmla="*/ 1 w 37"/>
                <a:gd name="T15" fmla="*/ 0 h 79"/>
                <a:gd name="T16" fmla="*/ 10 w 37"/>
                <a:gd name="T17" fmla="*/ 0 h 79"/>
                <a:gd name="T18" fmla="*/ 11 w 37"/>
                <a:gd name="T19" fmla="*/ 2 h 79"/>
                <a:gd name="T20" fmla="*/ 11 w 37"/>
                <a:gd name="T21" fmla="*/ 33 h 79"/>
                <a:gd name="T22" fmla="*/ 36 w 37"/>
                <a:gd name="T23" fmla="*/ 33 h 79"/>
                <a:gd name="T24" fmla="*/ 37 w 37"/>
                <a:gd name="T25" fmla="*/ 34 h 79"/>
                <a:gd name="T26" fmla="*/ 37 w 37"/>
                <a:gd name="T27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79">
                  <a:moveTo>
                    <a:pt x="37" y="73"/>
                  </a:moveTo>
                  <a:cubicBezTo>
                    <a:pt x="37" y="76"/>
                    <a:pt x="34" y="79"/>
                    <a:pt x="31" y="79"/>
                  </a:cubicBezTo>
                  <a:cubicBezTo>
                    <a:pt x="28" y="79"/>
                    <a:pt x="25" y="76"/>
                    <a:pt x="25" y="7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4"/>
                    <a:pt x="0" y="4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7" y="33"/>
                    <a:pt x="37" y="34"/>
                  </a:cubicBezTo>
                  <a:lnTo>
                    <a:pt x="3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3" name="Oval 107"/>
            <p:cNvSpPr>
              <a:spLocks noChangeArrowheads="1"/>
            </p:cNvSpPr>
            <p:nvPr/>
          </p:nvSpPr>
          <p:spPr bwMode="auto">
            <a:xfrm>
              <a:off x="15108238" y="-1638300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4" name="Freeform 108"/>
            <p:cNvSpPr>
              <a:spLocks/>
            </p:cNvSpPr>
            <p:nvPr/>
          </p:nvSpPr>
          <p:spPr bwMode="auto">
            <a:xfrm>
              <a:off x="14549438" y="-1128713"/>
              <a:ext cx="898525" cy="1919288"/>
            </a:xfrm>
            <a:custGeom>
              <a:avLst/>
              <a:gdLst>
                <a:gd name="T0" fmla="*/ 0 w 37"/>
                <a:gd name="T1" fmla="*/ 73 h 79"/>
                <a:gd name="T2" fmla="*/ 6 w 37"/>
                <a:gd name="T3" fmla="*/ 79 h 79"/>
                <a:gd name="T4" fmla="*/ 12 w 37"/>
                <a:gd name="T5" fmla="*/ 73 h 79"/>
                <a:gd name="T6" fmla="*/ 12 w 37"/>
                <a:gd name="T7" fmla="*/ 44 h 79"/>
                <a:gd name="T8" fmla="*/ 36 w 37"/>
                <a:gd name="T9" fmla="*/ 44 h 79"/>
                <a:gd name="T10" fmla="*/ 37 w 37"/>
                <a:gd name="T11" fmla="*/ 43 h 79"/>
                <a:gd name="T12" fmla="*/ 37 w 37"/>
                <a:gd name="T13" fmla="*/ 2 h 79"/>
                <a:gd name="T14" fmla="*/ 36 w 37"/>
                <a:gd name="T15" fmla="*/ 0 h 79"/>
                <a:gd name="T16" fmla="*/ 27 w 37"/>
                <a:gd name="T17" fmla="*/ 0 h 79"/>
                <a:gd name="T18" fmla="*/ 26 w 37"/>
                <a:gd name="T19" fmla="*/ 2 h 79"/>
                <a:gd name="T20" fmla="*/ 26 w 37"/>
                <a:gd name="T21" fmla="*/ 33 h 79"/>
                <a:gd name="T22" fmla="*/ 1 w 37"/>
                <a:gd name="T23" fmla="*/ 33 h 79"/>
                <a:gd name="T24" fmla="*/ 0 w 37"/>
                <a:gd name="T25" fmla="*/ 34 h 79"/>
                <a:gd name="T26" fmla="*/ 0 w 37"/>
                <a:gd name="T27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79">
                  <a:moveTo>
                    <a:pt x="0" y="73"/>
                  </a:moveTo>
                  <a:cubicBezTo>
                    <a:pt x="0" y="76"/>
                    <a:pt x="3" y="79"/>
                    <a:pt x="6" y="79"/>
                  </a:cubicBezTo>
                  <a:cubicBezTo>
                    <a:pt x="9" y="79"/>
                    <a:pt x="12" y="76"/>
                    <a:pt x="12" y="7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4"/>
                    <a:pt x="37" y="44"/>
                    <a:pt x="37" y="4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1"/>
                    <a:pt x="26" y="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0" y="33"/>
                    <a:pt x="0" y="34"/>
                  </a:cubicBez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5" name="Freeform 109"/>
            <p:cNvSpPr>
              <a:spLocks/>
            </p:cNvSpPr>
            <p:nvPr/>
          </p:nvSpPr>
          <p:spPr bwMode="auto">
            <a:xfrm>
              <a:off x="13601700" y="-642938"/>
              <a:ext cx="1287463" cy="1433513"/>
            </a:xfrm>
            <a:custGeom>
              <a:avLst/>
              <a:gdLst>
                <a:gd name="T0" fmla="*/ 337 w 811"/>
                <a:gd name="T1" fmla="*/ 123 h 903"/>
                <a:gd name="T2" fmla="*/ 0 w 811"/>
                <a:gd name="T3" fmla="*/ 123 h 903"/>
                <a:gd name="T4" fmla="*/ 0 w 811"/>
                <a:gd name="T5" fmla="*/ 0 h 903"/>
                <a:gd name="T6" fmla="*/ 811 w 811"/>
                <a:gd name="T7" fmla="*/ 0 h 903"/>
                <a:gd name="T8" fmla="*/ 811 w 811"/>
                <a:gd name="T9" fmla="*/ 123 h 903"/>
                <a:gd name="T10" fmla="*/ 474 w 811"/>
                <a:gd name="T11" fmla="*/ 123 h 903"/>
                <a:gd name="T12" fmla="*/ 474 w 811"/>
                <a:gd name="T13" fmla="*/ 903 h 903"/>
                <a:gd name="T14" fmla="*/ 337 w 811"/>
                <a:gd name="T15" fmla="*/ 903 h 903"/>
                <a:gd name="T16" fmla="*/ 337 w 811"/>
                <a:gd name="T17" fmla="*/ 12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1" h="903">
                  <a:moveTo>
                    <a:pt x="337" y="123"/>
                  </a:moveTo>
                  <a:lnTo>
                    <a:pt x="0" y="123"/>
                  </a:lnTo>
                  <a:lnTo>
                    <a:pt x="0" y="0"/>
                  </a:lnTo>
                  <a:lnTo>
                    <a:pt x="811" y="0"/>
                  </a:lnTo>
                  <a:lnTo>
                    <a:pt x="811" y="123"/>
                  </a:lnTo>
                  <a:lnTo>
                    <a:pt x="474" y="123"/>
                  </a:lnTo>
                  <a:lnTo>
                    <a:pt x="474" y="903"/>
                  </a:lnTo>
                  <a:lnTo>
                    <a:pt x="337" y="903"/>
                  </a:lnTo>
                  <a:lnTo>
                    <a:pt x="337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6" name="Oval 110"/>
            <p:cNvSpPr>
              <a:spLocks noChangeArrowheads="1"/>
            </p:cNvSpPr>
            <p:nvPr/>
          </p:nvSpPr>
          <p:spPr bwMode="auto">
            <a:xfrm>
              <a:off x="14063663" y="-1662113"/>
              <a:ext cx="412750" cy="412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297" name="Freeform 111"/>
            <p:cNvSpPr>
              <a:spLocks/>
            </p:cNvSpPr>
            <p:nvPr/>
          </p:nvSpPr>
          <p:spPr bwMode="auto">
            <a:xfrm>
              <a:off x="13771563" y="-1201738"/>
              <a:ext cx="971550" cy="511175"/>
            </a:xfrm>
            <a:custGeom>
              <a:avLst/>
              <a:gdLst>
                <a:gd name="T0" fmla="*/ 7 w 40"/>
                <a:gd name="T1" fmla="*/ 10 h 21"/>
                <a:gd name="T2" fmla="*/ 10 w 40"/>
                <a:gd name="T3" fmla="*/ 10 h 21"/>
                <a:gd name="T4" fmla="*/ 10 w 40"/>
                <a:gd name="T5" fmla="*/ 21 h 21"/>
                <a:gd name="T6" fmla="*/ 31 w 40"/>
                <a:gd name="T7" fmla="*/ 21 h 21"/>
                <a:gd name="T8" fmla="*/ 31 w 40"/>
                <a:gd name="T9" fmla="*/ 10 h 21"/>
                <a:gd name="T10" fmla="*/ 33 w 40"/>
                <a:gd name="T11" fmla="*/ 10 h 21"/>
                <a:gd name="T12" fmla="*/ 33 w 40"/>
                <a:gd name="T13" fmla="*/ 21 h 21"/>
                <a:gd name="T14" fmla="*/ 40 w 40"/>
                <a:gd name="T15" fmla="*/ 21 h 21"/>
                <a:gd name="T16" fmla="*/ 40 w 40"/>
                <a:gd name="T17" fmla="*/ 9 h 21"/>
                <a:gd name="T18" fmla="*/ 29 w 40"/>
                <a:gd name="T19" fmla="*/ 0 h 21"/>
                <a:gd name="T20" fmla="*/ 12 w 40"/>
                <a:gd name="T21" fmla="*/ 0 h 21"/>
                <a:gd name="T22" fmla="*/ 0 w 40"/>
                <a:gd name="T23" fmla="*/ 9 h 21"/>
                <a:gd name="T24" fmla="*/ 0 w 40"/>
                <a:gd name="T25" fmla="*/ 21 h 21"/>
                <a:gd name="T26" fmla="*/ 7 w 40"/>
                <a:gd name="T27" fmla="*/ 21 h 21"/>
                <a:gd name="T28" fmla="*/ 7 w 40"/>
                <a:gd name="T2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21"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0"/>
                    <a:pt x="29" y="0"/>
                    <a:pt x="2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9"/>
                    <a:pt x="0" y="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5627317" y="4408939"/>
            <a:ext cx="377244" cy="377331"/>
            <a:chOff x="6005513" y="-6542088"/>
            <a:chExt cx="6854825" cy="6856413"/>
          </a:xfrm>
          <a:solidFill>
            <a:schemeClr val="bg1"/>
          </a:solidFill>
        </p:grpSpPr>
        <p:sp>
          <p:nvSpPr>
            <p:cNvPr id="299" name="Freeform 83"/>
            <p:cNvSpPr>
              <a:spLocks/>
            </p:cNvSpPr>
            <p:nvPr/>
          </p:nvSpPr>
          <p:spPr bwMode="auto">
            <a:xfrm>
              <a:off x="6005513" y="-5849938"/>
              <a:ext cx="6170613" cy="6164263"/>
            </a:xfrm>
            <a:custGeom>
              <a:avLst/>
              <a:gdLst>
                <a:gd name="T0" fmla="*/ 1713 w 3427"/>
                <a:gd name="T1" fmla="*/ 3427 h 3427"/>
                <a:gd name="T2" fmla="*/ 3427 w 3427"/>
                <a:gd name="T3" fmla="*/ 1713 h 3427"/>
                <a:gd name="T4" fmla="*/ 3227 w 3427"/>
                <a:gd name="T5" fmla="*/ 908 h 3427"/>
                <a:gd name="T6" fmla="*/ 3184 w 3427"/>
                <a:gd name="T7" fmla="*/ 911 h 3427"/>
                <a:gd name="T8" fmla="*/ 3159 w 3427"/>
                <a:gd name="T9" fmla="*/ 910 h 3427"/>
                <a:gd name="T10" fmla="*/ 2941 w 3427"/>
                <a:gd name="T11" fmla="*/ 893 h 3427"/>
                <a:gd name="T12" fmla="*/ 2785 w 3427"/>
                <a:gd name="T13" fmla="*/ 1050 h 3427"/>
                <a:gd name="T14" fmla="*/ 2973 w 3427"/>
                <a:gd name="T15" fmla="*/ 1713 h 3427"/>
                <a:gd name="T16" fmla="*/ 1714 w 3427"/>
                <a:gd name="T17" fmla="*/ 2973 h 3427"/>
                <a:gd name="T18" fmla="*/ 454 w 3427"/>
                <a:gd name="T19" fmla="*/ 1713 h 3427"/>
                <a:gd name="T20" fmla="*/ 1713 w 3427"/>
                <a:gd name="T21" fmla="*/ 454 h 3427"/>
                <a:gd name="T22" fmla="*/ 2377 w 3427"/>
                <a:gd name="T23" fmla="*/ 643 h 3427"/>
                <a:gd name="T24" fmla="*/ 2519 w 3427"/>
                <a:gd name="T25" fmla="*/ 501 h 3427"/>
                <a:gd name="T26" fmla="*/ 2499 w 3427"/>
                <a:gd name="T27" fmla="*/ 251 h 3427"/>
                <a:gd name="T28" fmla="*/ 2500 w 3427"/>
                <a:gd name="T29" fmla="*/ 191 h 3427"/>
                <a:gd name="T30" fmla="*/ 1713 w 3427"/>
                <a:gd name="T31" fmla="*/ 0 h 3427"/>
                <a:gd name="T32" fmla="*/ 0 w 3427"/>
                <a:gd name="T33" fmla="*/ 1713 h 3427"/>
                <a:gd name="T34" fmla="*/ 1713 w 3427"/>
                <a:gd name="T35" fmla="*/ 3427 h 3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27" h="3427">
                  <a:moveTo>
                    <a:pt x="1713" y="3427"/>
                  </a:moveTo>
                  <a:cubicBezTo>
                    <a:pt x="2660" y="3427"/>
                    <a:pt x="3427" y="2660"/>
                    <a:pt x="3427" y="1713"/>
                  </a:cubicBezTo>
                  <a:cubicBezTo>
                    <a:pt x="3427" y="1422"/>
                    <a:pt x="3355" y="1148"/>
                    <a:pt x="3227" y="908"/>
                  </a:cubicBezTo>
                  <a:cubicBezTo>
                    <a:pt x="3213" y="910"/>
                    <a:pt x="3198" y="911"/>
                    <a:pt x="3184" y="911"/>
                  </a:cubicBezTo>
                  <a:cubicBezTo>
                    <a:pt x="3176" y="911"/>
                    <a:pt x="3168" y="911"/>
                    <a:pt x="3159" y="910"/>
                  </a:cubicBezTo>
                  <a:cubicBezTo>
                    <a:pt x="2941" y="893"/>
                    <a:pt x="2941" y="893"/>
                    <a:pt x="2941" y="893"/>
                  </a:cubicBezTo>
                  <a:cubicBezTo>
                    <a:pt x="2785" y="1050"/>
                    <a:pt x="2785" y="1050"/>
                    <a:pt x="2785" y="1050"/>
                  </a:cubicBezTo>
                  <a:cubicBezTo>
                    <a:pt x="2904" y="1243"/>
                    <a:pt x="2973" y="1470"/>
                    <a:pt x="2973" y="1713"/>
                  </a:cubicBezTo>
                  <a:cubicBezTo>
                    <a:pt x="2973" y="2409"/>
                    <a:pt x="2409" y="2973"/>
                    <a:pt x="1714" y="2973"/>
                  </a:cubicBezTo>
                  <a:cubicBezTo>
                    <a:pt x="1018" y="2973"/>
                    <a:pt x="454" y="2409"/>
                    <a:pt x="454" y="1713"/>
                  </a:cubicBezTo>
                  <a:cubicBezTo>
                    <a:pt x="454" y="1018"/>
                    <a:pt x="1018" y="454"/>
                    <a:pt x="1713" y="454"/>
                  </a:cubicBezTo>
                  <a:cubicBezTo>
                    <a:pt x="1957" y="454"/>
                    <a:pt x="2184" y="523"/>
                    <a:pt x="2377" y="643"/>
                  </a:cubicBezTo>
                  <a:cubicBezTo>
                    <a:pt x="2519" y="501"/>
                    <a:pt x="2519" y="501"/>
                    <a:pt x="2519" y="501"/>
                  </a:cubicBezTo>
                  <a:cubicBezTo>
                    <a:pt x="2499" y="251"/>
                    <a:pt x="2499" y="251"/>
                    <a:pt x="2499" y="251"/>
                  </a:cubicBezTo>
                  <a:cubicBezTo>
                    <a:pt x="2498" y="231"/>
                    <a:pt x="2498" y="211"/>
                    <a:pt x="2500" y="191"/>
                  </a:cubicBezTo>
                  <a:cubicBezTo>
                    <a:pt x="2265" y="69"/>
                    <a:pt x="1997" y="0"/>
                    <a:pt x="1713" y="0"/>
                  </a:cubicBezTo>
                  <a:cubicBezTo>
                    <a:pt x="767" y="0"/>
                    <a:pt x="0" y="767"/>
                    <a:pt x="0" y="1713"/>
                  </a:cubicBezTo>
                  <a:cubicBezTo>
                    <a:pt x="0" y="2660"/>
                    <a:pt x="767" y="3427"/>
                    <a:pt x="1713" y="34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0" name="Freeform 84"/>
            <p:cNvSpPr>
              <a:spLocks/>
            </p:cNvSpPr>
            <p:nvPr/>
          </p:nvSpPr>
          <p:spPr bwMode="auto">
            <a:xfrm>
              <a:off x="7572376" y="-4286250"/>
              <a:ext cx="3036888" cy="3035300"/>
            </a:xfrm>
            <a:custGeom>
              <a:avLst/>
              <a:gdLst>
                <a:gd name="T0" fmla="*/ 843 w 1687"/>
                <a:gd name="T1" fmla="*/ 402 h 1688"/>
                <a:gd name="T2" fmla="*/ 877 w 1687"/>
                <a:gd name="T3" fmla="*/ 403 h 1688"/>
                <a:gd name="T4" fmla="*/ 1193 w 1687"/>
                <a:gd name="T5" fmla="*/ 86 h 1688"/>
                <a:gd name="T6" fmla="*/ 1200 w 1687"/>
                <a:gd name="T7" fmla="*/ 80 h 1688"/>
                <a:gd name="T8" fmla="*/ 843 w 1687"/>
                <a:gd name="T9" fmla="*/ 0 h 1688"/>
                <a:gd name="T10" fmla="*/ 0 w 1687"/>
                <a:gd name="T11" fmla="*/ 844 h 1688"/>
                <a:gd name="T12" fmla="*/ 843 w 1687"/>
                <a:gd name="T13" fmla="*/ 1688 h 1688"/>
                <a:gd name="T14" fmla="*/ 1687 w 1687"/>
                <a:gd name="T15" fmla="*/ 844 h 1688"/>
                <a:gd name="T16" fmla="*/ 1608 w 1687"/>
                <a:gd name="T17" fmla="*/ 488 h 1688"/>
                <a:gd name="T18" fmla="*/ 1601 w 1687"/>
                <a:gd name="T19" fmla="*/ 494 h 1688"/>
                <a:gd name="T20" fmla="*/ 1285 w 1687"/>
                <a:gd name="T21" fmla="*/ 811 h 1688"/>
                <a:gd name="T22" fmla="*/ 1286 w 1687"/>
                <a:gd name="T23" fmla="*/ 844 h 1688"/>
                <a:gd name="T24" fmla="*/ 843 w 1687"/>
                <a:gd name="T25" fmla="*/ 1287 h 1688"/>
                <a:gd name="T26" fmla="*/ 401 w 1687"/>
                <a:gd name="T27" fmla="*/ 844 h 1688"/>
                <a:gd name="T28" fmla="*/ 843 w 1687"/>
                <a:gd name="T29" fmla="*/ 402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7" h="1688">
                  <a:moveTo>
                    <a:pt x="843" y="402"/>
                  </a:moveTo>
                  <a:cubicBezTo>
                    <a:pt x="855" y="402"/>
                    <a:pt x="866" y="402"/>
                    <a:pt x="877" y="403"/>
                  </a:cubicBezTo>
                  <a:cubicBezTo>
                    <a:pt x="1193" y="86"/>
                    <a:pt x="1193" y="86"/>
                    <a:pt x="1193" y="86"/>
                  </a:cubicBezTo>
                  <a:cubicBezTo>
                    <a:pt x="1200" y="80"/>
                    <a:pt x="1200" y="80"/>
                    <a:pt x="1200" y="80"/>
                  </a:cubicBezTo>
                  <a:cubicBezTo>
                    <a:pt x="1092" y="29"/>
                    <a:pt x="971" y="0"/>
                    <a:pt x="843" y="0"/>
                  </a:cubicBezTo>
                  <a:cubicBezTo>
                    <a:pt x="377" y="0"/>
                    <a:pt x="0" y="378"/>
                    <a:pt x="0" y="844"/>
                  </a:cubicBezTo>
                  <a:cubicBezTo>
                    <a:pt x="0" y="1310"/>
                    <a:pt x="377" y="1688"/>
                    <a:pt x="843" y="1688"/>
                  </a:cubicBezTo>
                  <a:cubicBezTo>
                    <a:pt x="1309" y="1688"/>
                    <a:pt x="1687" y="1310"/>
                    <a:pt x="1687" y="844"/>
                  </a:cubicBezTo>
                  <a:cubicBezTo>
                    <a:pt x="1687" y="717"/>
                    <a:pt x="1659" y="596"/>
                    <a:pt x="1608" y="488"/>
                  </a:cubicBezTo>
                  <a:cubicBezTo>
                    <a:pt x="1601" y="494"/>
                    <a:pt x="1601" y="494"/>
                    <a:pt x="1601" y="494"/>
                  </a:cubicBezTo>
                  <a:cubicBezTo>
                    <a:pt x="1285" y="811"/>
                    <a:pt x="1285" y="811"/>
                    <a:pt x="1285" y="811"/>
                  </a:cubicBezTo>
                  <a:cubicBezTo>
                    <a:pt x="1285" y="822"/>
                    <a:pt x="1286" y="833"/>
                    <a:pt x="1286" y="844"/>
                  </a:cubicBezTo>
                  <a:cubicBezTo>
                    <a:pt x="1286" y="1089"/>
                    <a:pt x="1088" y="1287"/>
                    <a:pt x="843" y="1287"/>
                  </a:cubicBezTo>
                  <a:cubicBezTo>
                    <a:pt x="598" y="1287"/>
                    <a:pt x="401" y="1089"/>
                    <a:pt x="401" y="844"/>
                  </a:cubicBezTo>
                  <a:cubicBezTo>
                    <a:pt x="401" y="600"/>
                    <a:pt x="599" y="402"/>
                    <a:pt x="843" y="4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1" name="Freeform 85"/>
            <p:cNvSpPr>
              <a:spLocks/>
            </p:cNvSpPr>
            <p:nvPr/>
          </p:nvSpPr>
          <p:spPr bwMode="auto">
            <a:xfrm>
              <a:off x="9091613" y="-6542088"/>
              <a:ext cx="3768725" cy="3757613"/>
            </a:xfrm>
            <a:custGeom>
              <a:avLst/>
              <a:gdLst>
                <a:gd name="T0" fmla="*/ 1765 w 2093"/>
                <a:gd name="T1" fmla="*/ 570 h 2089"/>
                <a:gd name="T2" fmla="*/ 1867 w 2093"/>
                <a:gd name="T3" fmla="*/ 469 h 2089"/>
                <a:gd name="T4" fmla="*/ 1867 w 2093"/>
                <a:gd name="T5" fmla="*/ 301 h 2089"/>
                <a:gd name="T6" fmla="*/ 1797 w 2093"/>
                <a:gd name="T7" fmla="*/ 230 h 2089"/>
                <a:gd name="T8" fmla="*/ 1713 w 2093"/>
                <a:gd name="T9" fmla="*/ 196 h 2089"/>
                <a:gd name="T10" fmla="*/ 1629 w 2093"/>
                <a:gd name="T11" fmla="*/ 230 h 2089"/>
                <a:gd name="T12" fmla="*/ 1513 w 2093"/>
                <a:gd name="T13" fmla="*/ 347 h 2089"/>
                <a:gd name="T14" fmla="*/ 1489 w 2093"/>
                <a:gd name="T15" fmla="*/ 37 h 2089"/>
                <a:gd name="T16" fmla="*/ 1449 w 2093"/>
                <a:gd name="T17" fmla="*/ 0 h 2089"/>
                <a:gd name="T18" fmla="*/ 1421 w 2093"/>
                <a:gd name="T19" fmla="*/ 12 h 2089"/>
                <a:gd name="T20" fmla="*/ 963 w 2093"/>
                <a:gd name="T21" fmla="*/ 470 h 2089"/>
                <a:gd name="T22" fmla="*/ 905 w 2093"/>
                <a:gd name="T23" fmla="*/ 626 h 2089"/>
                <a:gd name="T24" fmla="*/ 906 w 2093"/>
                <a:gd name="T25" fmla="*/ 644 h 2089"/>
                <a:gd name="T26" fmla="*/ 928 w 2093"/>
                <a:gd name="T27" fmla="*/ 931 h 2089"/>
                <a:gd name="T28" fmla="*/ 763 w 2093"/>
                <a:gd name="T29" fmla="*/ 1097 h 2089"/>
                <a:gd name="T30" fmla="*/ 465 w 2093"/>
                <a:gd name="T31" fmla="*/ 1395 h 2089"/>
                <a:gd name="T32" fmla="*/ 458 w 2093"/>
                <a:gd name="T33" fmla="*/ 1402 h 2089"/>
                <a:gd name="T34" fmla="*/ 169 w 2093"/>
                <a:gd name="T35" fmla="*/ 1690 h 2089"/>
                <a:gd name="T36" fmla="*/ 41 w 2093"/>
                <a:gd name="T37" fmla="*/ 1818 h 2089"/>
                <a:gd name="T38" fmla="*/ 13 w 2093"/>
                <a:gd name="T39" fmla="*/ 1881 h 2089"/>
                <a:gd name="T40" fmla="*/ 5 w 2093"/>
                <a:gd name="T41" fmla="*/ 1981 h 2089"/>
                <a:gd name="T42" fmla="*/ 104 w 2093"/>
                <a:gd name="T43" fmla="*/ 2089 h 2089"/>
                <a:gd name="T44" fmla="*/ 109 w 2093"/>
                <a:gd name="T45" fmla="*/ 2089 h 2089"/>
                <a:gd name="T46" fmla="*/ 215 w 2093"/>
                <a:gd name="T47" fmla="*/ 2084 h 2089"/>
                <a:gd name="T48" fmla="*/ 281 w 2093"/>
                <a:gd name="T49" fmla="*/ 2055 h 2089"/>
                <a:gd name="T50" fmla="*/ 408 w 2093"/>
                <a:gd name="T51" fmla="*/ 1928 h 2089"/>
                <a:gd name="T52" fmla="*/ 696 w 2093"/>
                <a:gd name="T53" fmla="*/ 1640 h 2089"/>
                <a:gd name="T54" fmla="*/ 703 w 2093"/>
                <a:gd name="T55" fmla="*/ 1633 h 2089"/>
                <a:gd name="T56" fmla="*/ 1001 w 2093"/>
                <a:gd name="T57" fmla="*/ 1335 h 2089"/>
                <a:gd name="T58" fmla="*/ 1181 w 2093"/>
                <a:gd name="T59" fmla="*/ 1155 h 2089"/>
                <a:gd name="T60" fmla="*/ 1443 w 2093"/>
                <a:gd name="T61" fmla="*/ 1175 h 2089"/>
                <a:gd name="T62" fmla="*/ 1454 w 2093"/>
                <a:gd name="T63" fmla="*/ 1176 h 2089"/>
                <a:gd name="T64" fmla="*/ 1469 w 2093"/>
                <a:gd name="T65" fmla="*/ 1176 h 2089"/>
                <a:gd name="T66" fmla="*/ 1611 w 2093"/>
                <a:gd name="T67" fmla="*/ 1118 h 2089"/>
                <a:gd name="T68" fmla="*/ 2069 w 2093"/>
                <a:gd name="T69" fmla="*/ 660 h 2089"/>
                <a:gd name="T70" fmla="*/ 2043 w 2093"/>
                <a:gd name="T71" fmla="*/ 592 h 2089"/>
                <a:gd name="T72" fmla="*/ 1765 w 2093"/>
                <a:gd name="T73" fmla="*/ 570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93" h="2089">
                  <a:moveTo>
                    <a:pt x="1765" y="570"/>
                  </a:moveTo>
                  <a:cubicBezTo>
                    <a:pt x="1867" y="469"/>
                    <a:pt x="1867" y="469"/>
                    <a:pt x="1867" y="469"/>
                  </a:cubicBezTo>
                  <a:cubicBezTo>
                    <a:pt x="1913" y="422"/>
                    <a:pt x="1913" y="348"/>
                    <a:pt x="1867" y="301"/>
                  </a:cubicBezTo>
                  <a:cubicBezTo>
                    <a:pt x="1797" y="230"/>
                    <a:pt x="1797" y="230"/>
                    <a:pt x="1797" y="230"/>
                  </a:cubicBezTo>
                  <a:cubicBezTo>
                    <a:pt x="1773" y="207"/>
                    <a:pt x="1743" y="196"/>
                    <a:pt x="1713" y="196"/>
                  </a:cubicBezTo>
                  <a:cubicBezTo>
                    <a:pt x="1683" y="196"/>
                    <a:pt x="1652" y="207"/>
                    <a:pt x="1629" y="230"/>
                  </a:cubicBezTo>
                  <a:cubicBezTo>
                    <a:pt x="1513" y="347"/>
                    <a:pt x="1513" y="347"/>
                    <a:pt x="1513" y="347"/>
                  </a:cubicBezTo>
                  <a:cubicBezTo>
                    <a:pt x="1489" y="37"/>
                    <a:pt x="1489" y="37"/>
                    <a:pt x="1489" y="37"/>
                  </a:cubicBezTo>
                  <a:cubicBezTo>
                    <a:pt x="1487" y="14"/>
                    <a:pt x="1469" y="0"/>
                    <a:pt x="1449" y="0"/>
                  </a:cubicBezTo>
                  <a:cubicBezTo>
                    <a:pt x="1439" y="0"/>
                    <a:pt x="1429" y="4"/>
                    <a:pt x="1421" y="12"/>
                  </a:cubicBezTo>
                  <a:cubicBezTo>
                    <a:pt x="963" y="470"/>
                    <a:pt x="963" y="470"/>
                    <a:pt x="963" y="470"/>
                  </a:cubicBezTo>
                  <a:cubicBezTo>
                    <a:pt x="922" y="511"/>
                    <a:pt x="901" y="568"/>
                    <a:pt x="905" y="626"/>
                  </a:cubicBezTo>
                  <a:cubicBezTo>
                    <a:pt x="906" y="644"/>
                    <a:pt x="906" y="644"/>
                    <a:pt x="906" y="644"/>
                  </a:cubicBezTo>
                  <a:cubicBezTo>
                    <a:pt x="928" y="931"/>
                    <a:pt x="928" y="931"/>
                    <a:pt x="928" y="931"/>
                  </a:cubicBezTo>
                  <a:cubicBezTo>
                    <a:pt x="763" y="1097"/>
                    <a:pt x="763" y="1097"/>
                    <a:pt x="763" y="1097"/>
                  </a:cubicBezTo>
                  <a:cubicBezTo>
                    <a:pt x="465" y="1395"/>
                    <a:pt x="465" y="1395"/>
                    <a:pt x="465" y="1395"/>
                  </a:cubicBezTo>
                  <a:cubicBezTo>
                    <a:pt x="458" y="1402"/>
                    <a:pt x="458" y="1402"/>
                    <a:pt x="458" y="1402"/>
                  </a:cubicBezTo>
                  <a:cubicBezTo>
                    <a:pt x="169" y="1690"/>
                    <a:pt x="169" y="1690"/>
                    <a:pt x="169" y="1690"/>
                  </a:cubicBezTo>
                  <a:cubicBezTo>
                    <a:pt x="41" y="1818"/>
                    <a:pt x="41" y="1818"/>
                    <a:pt x="41" y="1818"/>
                  </a:cubicBezTo>
                  <a:cubicBezTo>
                    <a:pt x="25" y="1835"/>
                    <a:pt x="14" y="1857"/>
                    <a:pt x="13" y="1881"/>
                  </a:cubicBezTo>
                  <a:cubicBezTo>
                    <a:pt x="5" y="1981"/>
                    <a:pt x="5" y="1981"/>
                    <a:pt x="5" y="1981"/>
                  </a:cubicBezTo>
                  <a:cubicBezTo>
                    <a:pt x="0" y="2040"/>
                    <a:pt x="46" y="2089"/>
                    <a:pt x="104" y="2089"/>
                  </a:cubicBezTo>
                  <a:cubicBezTo>
                    <a:pt x="106" y="2089"/>
                    <a:pt x="107" y="2089"/>
                    <a:pt x="109" y="2089"/>
                  </a:cubicBezTo>
                  <a:cubicBezTo>
                    <a:pt x="215" y="2084"/>
                    <a:pt x="215" y="2084"/>
                    <a:pt x="215" y="2084"/>
                  </a:cubicBezTo>
                  <a:cubicBezTo>
                    <a:pt x="240" y="2083"/>
                    <a:pt x="264" y="2072"/>
                    <a:pt x="281" y="2055"/>
                  </a:cubicBezTo>
                  <a:cubicBezTo>
                    <a:pt x="408" y="1928"/>
                    <a:pt x="408" y="1928"/>
                    <a:pt x="408" y="1928"/>
                  </a:cubicBezTo>
                  <a:cubicBezTo>
                    <a:pt x="696" y="1640"/>
                    <a:pt x="696" y="1640"/>
                    <a:pt x="696" y="1640"/>
                  </a:cubicBezTo>
                  <a:cubicBezTo>
                    <a:pt x="703" y="1633"/>
                    <a:pt x="703" y="1633"/>
                    <a:pt x="703" y="1633"/>
                  </a:cubicBezTo>
                  <a:cubicBezTo>
                    <a:pt x="1001" y="1335"/>
                    <a:pt x="1001" y="1335"/>
                    <a:pt x="1001" y="1335"/>
                  </a:cubicBezTo>
                  <a:cubicBezTo>
                    <a:pt x="1181" y="1155"/>
                    <a:pt x="1181" y="1155"/>
                    <a:pt x="1181" y="1155"/>
                  </a:cubicBezTo>
                  <a:cubicBezTo>
                    <a:pt x="1443" y="1175"/>
                    <a:pt x="1443" y="1175"/>
                    <a:pt x="1443" y="1175"/>
                  </a:cubicBezTo>
                  <a:cubicBezTo>
                    <a:pt x="1454" y="1176"/>
                    <a:pt x="1454" y="1176"/>
                    <a:pt x="1454" y="1176"/>
                  </a:cubicBezTo>
                  <a:cubicBezTo>
                    <a:pt x="1459" y="1176"/>
                    <a:pt x="1465" y="1176"/>
                    <a:pt x="1469" y="1176"/>
                  </a:cubicBezTo>
                  <a:cubicBezTo>
                    <a:pt x="1522" y="1176"/>
                    <a:pt x="1573" y="1155"/>
                    <a:pt x="1611" y="1118"/>
                  </a:cubicBezTo>
                  <a:cubicBezTo>
                    <a:pt x="2069" y="660"/>
                    <a:pt x="2069" y="660"/>
                    <a:pt x="2069" y="660"/>
                  </a:cubicBezTo>
                  <a:cubicBezTo>
                    <a:pt x="2093" y="636"/>
                    <a:pt x="2077" y="594"/>
                    <a:pt x="2043" y="592"/>
                  </a:cubicBezTo>
                  <a:lnTo>
                    <a:pt x="1765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302" name="Group 301"/>
          <p:cNvGrpSpPr/>
          <p:nvPr/>
        </p:nvGrpSpPr>
        <p:grpSpPr>
          <a:xfrm>
            <a:off x="7952186" y="2506394"/>
            <a:ext cx="460294" cy="513301"/>
            <a:chOff x="-4248150" y="8715375"/>
            <a:chExt cx="2701925" cy="3013075"/>
          </a:xfrm>
          <a:solidFill>
            <a:sysClr val="window" lastClr="FFFFFF"/>
          </a:solidFill>
        </p:grpSpPr>
        <p:sp>
          <p:nvSpPr>
            <p:cNvPr id="303" name="Freeform 21"/>
            <p:cNvSpPr>
              <a:spLocks/>
            </p:cNvSpPr>
            <p:nvPr/>
          </p:nvSpPr>
          <p:spPr bwMode="auto">
            <a:xfrm>
              <a:off x="-4200525" y="8715375"/>
              <a:ext cx="2654300" cy="3013075"/>
            </a:xfrm>
            <a:custGeom>
              <a:avLst/>
              <a:gdLst>
                <a:gd name="T0" fmla="*/ 166 w 166"/>
                <a:gd name="T1" fmla="*/ 9 h 189"/>
                <a:gd name="T2" fmla="*/ 158 w 166"/>
                <a:gd name="T3" fmla="*/ 0 h 189"/>
                <a:gd name="T4" fmla="*/ 8 w 166"/>
                <a:gd name="T5" fmla="*/ 0 h 189"/>
                <a:gd name="T6" fmla="*/ 0 w 166"/>
                <a:gd name="T7" fmla="*/ 9 h 189"/>
                <a:gd name="T8" fmla="*/ 4 w 166"/>
                <a:gd name="T9" fmla="*/ 16 h 189"/>
                <a:gd name="T10" fmla="*/ 4 w 166"/>
                <a:gd name="T11" fmla="*/ 114 h 189"/>
                <a:gd name="T12" fmla="*/ 13 w 166"/>
                <a:gd name="T13" fmla="*/ 107 h 189"/>
                <a:gd name="T14" fmla="*/ 13 w 166"/>
                <a:gd name="T15" fmla="*/ 17 h 189"/>
                <a:gd name="T16" fmla="*/ 154 w 166"/>
                <a:gd name="T17" fmla="*/ 17 h 189"/>
                <a:gd name="T18" fmla="*/ 154 w 166"/>
                <a:gd name="T19" fmla="*/ 111 h 189"/>
                <a:gd name="T20" fmla="*/ 43 w 166"/>
                <a:gd name="T21" fmla="*/ 111 h 189"/>
                <a:gd name="T22" fmla="*/ 36 w 166"/>
                <a:gd name="T23" fmla="*/ 120 h 189"/>
                <a:gd name="T24" fmla="*/ 43 w 166"/>
                <a:gd name="T25" fmla="*/ 120 h 189"/>
                <a:gd name="T26" fmla="*/ 28 w 166"/>
                <a:gd name="T27" fmla="*/ 177 h 189"/>
                <a:gd name="T28" fmla="*/ 34 w 166"/>
                <a:gd name="T29" fmla="*/ 188 h 189"/>
                <a:gd name="T30" fmla="*/ 44 w 166"/>
                <a:gd name="T31" fmla="*/ 182 h 189"/>
                <a:gd name="T32" fmla="*/ 60 w 166"/>
                <a:gd name="T33" fmla="*/ 124 h 189"/>
                <a:gd name="T34" fmla="*/ 106 w 166"/>
                <a:gd name="T35" fmla="*/ 124 h 189"/>
                <a:gd name="T36" fmla="*/ 122 w 166"/>
                <a:gd name="T37" fmla="*/ 182 h 189"/>
                <a:gd name="T38" fmla="*/ 130 w 166"/>
                <a:gd name="T39" fmla="*/ 188 h 189"/>
                <a:gd name="T40" fmla="*/ 132 w 166"/>
                <a:gd name="T41" fmla="*/ 188 h 189"/>
                <a:gd name="T42" fmla="*/ 138 w 166"/>
                <a:gd name="T43" fmla="*/ 177 h 189"/>
                <a:gd name="T44" fmla="*/ 123 w 166"/>
                <a:gd name="T45" fmla="*/ 120 h 189"/>
                <a:gd name="T46" fmla="*/ 158 w 166"/>
                <a:gd name="T47" fmla="*/ 120 h 189"/>
                <a:gd name="T48" fmla="*/ 162 w 166"/>
                <a:gd name="T49" fmla="*/ 115 h 189"/>
                <a:gd name="T50" fmla="*/ 162 w 166"/>
                <a:gd name="T51" fmla="*/ 16 h 189"/>
                <a:gd name="T52" fmla="*/ 166 w 166"/>
                <a:gd name="T53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89">
                  <a:moveTo>
                    <a:pt x="166" y="9"/>
                  </a:moveTo>
                  <a:cubicBezTo>
                    <a:pt x="166" y="4"/>
                    <a:pt x="163" y="0"/>
                    <a:pt x="15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1" y="14"/>
                    <a:pt x="4" y="16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6" y="112"/>
                    <a:pt x="9" y="110"/>
                    <a:pt x="13" y="10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4" y="17"/>
                    <a:pt x="154" y="17"/>
                    <a:pt x="154" y="1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1" y="114"/>
                    <a:pt x="38" y="117"/>
                    <a:pt x="36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7" y="182"/>
                    <a:pt x="29" y="186"/>
                    <a:pt x="34" y="188"/>
                  </a:cubicBezTo>
                  <a:cubicBezTo>
                    <a:pt x="38" y="189"/>
                    <a:pt x="43" y="186"/>
                    <a:pt x="44" y="182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22" y="182"/>
                    <a:pt x="122" y="182"/>
                    <a:pt x="122" y="182"/>
                  </a:cubicBezTo>
                  <a:cubicBezTo>
                    <a:pt x="123" y="185"/>
                    <a:pt x="126" y="188"/>
                    <a:pt x="130" y="188"/>
                  </a:cubicBezTo>
                  <a:cubicBezTo>
                    <a:pt x="131" y="188"/>
                    <a:pt x="132" y="188"/>
                    <a:pt x="132" y="188"/>
                  </a:cubicBezTo>
                  <a:cubicBezTo>
                    <a:pt x="137" y="186"/>
                    <a:pt x="140" y="182"/>
                    <a:pt x="138" y="177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60" y="120"/>
                    <a:pt x="162" y="118"/>
                    <a:pt x="162" y="1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5" y="14"/>
                    <a:pt x="166" y="12"/>
                    <a:pt x="16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4" name="Freeform 22"/>
            <p:cNvSpPr>
              <a:spLocks/>
            </p:cNvSpPr>
            <p:nvPr/>
          </p:nvSpPr>
          <p:spPr bwMode="auto">
            <a:xfrm>
              <a:off x="-3049588" y="9577388"/>
              <a:ext cx="271463" cy="796925"/>
            </a:xfrm>
            <a:custGeom>
              <a:avLst/>
              <a:gdLst>
                <a:gd name="T0" fmla="*/ 17 w 17"/>
                <a:gd name="T1" fmla="*/ 41 h 50"/>
                <a:gd name="T2" fmla="*/ 17 w 17"/>
                <a:gd name="T3" fmla="*/ 9 h 50"/>
                <a:gd name="T4" fmla="*/ 9 w 17"/>
                <a:gd name="T5" fmla="*/ 0 h 50"/>
                <a:gd name="T6" fmla="*/ 0 w 17"/>
                <a:gd name="T7" fmla="*/ 9 h 50"/>
                <a:gd name="T8" fmla="*/ 0 w 17"/>
                <a:gd name="T9" fmla="*/ 41 h 50"/>
                <a:gd name="T10" fmla="*/ 9 w 17"/>
                <a:gd name="T11" fmla="*/ 50 h 50"/>
                <a:gd name="T12" fmla="*/ 17 w 17"/>
                <a:gd name="T13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0">
                  <a:moveTo>
                    <a:pt x="17" y="41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7" y="46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5" name="Freeform 23"/>
            <p:cNvSpPr>
              <a:spLocks/>
            </p:cNvSpPr>
            <p:nvPr/>
          </p:nvSpPr>
          <p:spPr bwMode="auto">
            <a:xfrm>
              <a:off x="-2601913" y="9113838"/>
              <a:ext cx="271463" cy="1260475"/>
            </a:xfrm>
            <a:custGeom>
              <a:avLst/>
              <a:gdLst>
                <a:gd name="T0" fmla="*/ 17 w 17"/>
                <a:gd name="T1" fmla="*/ 70 h 79"/>
                <a:gd name="T2" fmla="*/ 17 w 17"/>
                <a:gd name="T3" fmla="*/ 8 h 79"/>
                <a:gd name="T4" fmla="*/ 9 w 17"/>
                <a:gd name="T5" fmla="*/ 0 h 79"/>
                <a:gd name="T6" fmla="*/ 0 w 17"/>
                <a:gd name="T7" fmla="*/ 8 h 79"/>
                <a:gd name="T8" fmla="*/ 0 w 17"/>
                <a:gd name="T9" fmla="*/ 70 h 79"/>
                <a:gd name="T10" fmla="*/ 9 w 17"/>
                <a:gd name="T11" fmla="*/ 79 h 79"/>
                <a:gd name="T12" fmla="*/ 17 w 17"/>
                <a:gd name="T1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9">
                  <a:moveTo>
                    <a:pt x="17" y="70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5"/>
                    <a:pt x="4" y="79"/>
                    <a:pt x="9" y="79"/>
                  </a:cubicBezTo>
                  <a:cubicBezTo>
                    <a:pt x="13" y="79"/>
                    <a:pt x="17" y="75"/>
                    <a:pt x="17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6" name="Freeform 24"/>
            <p:cNvSpPr>
              <a:spLocks/>
            </p:cNvSpPr>
            <p:nvPr/>
          </p:nvSpPr>
          <p:spPr bwMode="auto">
            <a:xfrm>
              <a:off x="-2154238" y="9385300"/>
              <a:ext cx="271463" cy="989013"/>
            </a:xfrm>
            <a:custGeom>
              <a:avLst/>
              <a:gdLst>
                <a:gd name="T0" fmla="*/ 17 w 17"/>
                <a:gd name="T1" fmla="*/ 53 h 62"/>
                <a:gd name="T2" fmla="*/ 17 w 17"/>
                <a:gd name="T3" fmla="*/ 8 h 62"/>
                <a:gd name="T4" fmla="*/ 8 w 17"/>
                <a:gd name="T5" fmla="*/ 0 h 62"/>
                <a:gd name="T6" fmla="*/ 0 w 17"/>
                <a:gd name="T7" fmla="*/ 8 h 62"/>
                <a:gd name="T8" fmla="*/ 0 w 17"/>
                <a:gd name="T9" fmla="*/ 53 h 62"/>
                <a:gd name="T10" fmla="*/ 8 w 17"/>
                <a:gd name="T11" fmla="*/ 62 h 62"/>
                <a:gd name="T12" fmla="*/ 17 w 17"/>
                <a:gd name="T13" fmla="*/ 5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2">
                  <a:moveTo>
                    <a:pt x="17" y="53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4" y="62"/>
                    <a:pt x="8" y="62"/>
                  </a:cubicBezTo>
                  <a:cubicBezTo>
                    <a:pt x="13" y="62"/>
                    <a:pt x="17" y="58"/>
                    <a:pt x="1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07" name="Freeform 25"/>
            <p:cNvSpPr>
              <a:spLocks/>
            </p:cNvSpPr>
            <p:nvPr/>
          </p:nvSpPr>
          <p:spPr bwMode="auto">
            <a:xfrm>
              <a:off x="-4248150" y="9944100"/>
              <a:ext cx="1006475" cy="1003300"/>
            </a:xfrm>
            <a:custGeom>
              <a:avLst/>
              <a:gdLst>
                <a:gd name="T0" fmla="*/ 63 w 63"/>
                <a:gd name="T1" fmla="*/ 1 h 63"/>
                <a:gd name="T2" fmla="*/ 60 w 63"/>
                <a:gd name="T3" fmla="*/ 1 h 63"/>
                <a:gd name="T4" fmla="*/ 2 w 63"/>
                <a:gd name="T5" fmla="*/ 53 h 63"/>
                <a:gd name="T6" fmla="*/ 2 w 63"/>
                <a:gd name="T7" fmla="*/ 61 h 63"/>
                <a:gd name="T8" fmla="*/ 10 w 63"/>
                <a:gd name="T9" fmla="*/ 61 h 63"/>
                <a:gd name="T10" fmla="*/ 63 w 63"/>
                <a:gd name="T11" fmla="*/ 4 h 63"/>
                <a:gd name="T12" fmla="*/ 63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3" y="1"/>
                  </a:moveTo>
                  <a:cubicBezTo>
                    <a:pt x="62" y="0"/>
                    <a:pt x="61" y="0"/>
                    <a:pt x="60" y="1"/>
                  </a:cubicBezTo>
                  <a:cubicBezTo>
                    <a:pt x="60" y="1"/>
                    <a:pt x="3" y="53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4" y="63"/>
                    <a:pt x="8" y="63"/>
                    <a:pt x="10" y="61"/>
                  </a:cubicBezTo>
                  <a:cubicBezTo>
                    <a:pt x="10" y="61"/>
                    <a:pt x="63" y="4"/>
                    <a:pt x="63" y="4"/>
                  </a:cubicBezTo>
                  <a:cubicBezTo>
                    <a:pt x="63" y="3"/>
                    <a:pt x="63" y="2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  <p:sp>
        <p:nvSpPr>
          <p:cNvPr id="308" name="Freeform 142"/>
          <p:cNvSpPr>
            <a:spLocks noEditPoints="1"/>
          </p:cNvSpPr>
          <p:nvPr/>
        </p:nvSpPr>
        <p:spPr bwMode="auto">
          <a:xfrm>
            <a:off x="7874539" y="5067300"/>
            <a:ext cx="206020" cy="510146"/>
          </a:xfrm>
          <a:custGeom>
            <a:avLst/>
            <a:gdLst>
              <a:gd name="T0" fmla="*/ 29 w 107"/>
              <a:gd name="T1" fmla="*/ 50 h 270"/>
              <a:gd name="T2" fmla="*/ 8 w 107"/>
              <a:gd name="T3" fmla="*/ 58 h 270"/>
              <a:gd name="T4" fmla="*/ 0 w 107"/>
              <a:gd name="T5" fmla="*/ 78 h 270"/>
              <a:gd name="T6" fmla="*/ 0 w 107"/>
              <a:gd name="T7" fmla="*/ 148 h 270"/>
              <a:gd name="T8" fmla="*/ 3 w 107"/>
              <a:gd name="T9" fmla="*/ 155 h 270"/>
              <a:gd name="T10" fmla="*/ 10 w 107"/>
              <a:gd name="T11" fmla="*/ 158 h 270"/>
              <a:gd name="T12" fmla="*/ 17 w 107"/>
              <a:gd name="T13" fmla="*/ 155 h 270"/>
              <a:gd name="T14" fmla="*/ 19 w 107"/>
              <a:gd name="T15" fmla="*/ 148 h 270"/>
              <a:gd name="T16" fmla="*/ 19 w 107"/>
              <a:gd name="T17" fmla="*/ 86 h 270"/>
              <a:gd name="T18" fmla="*/ 24 w 107"/>
              <a:gd name="T19" fmla="*/ 86 h 270"/>
              <a:gd name="T20" fmla="*/ 24 w 107"/>
              <a:gd name="T21" fmla="*/ 258 h 270"/>
              <a:gd name="T22" fmla="*/ 28 w 107"/>
              <a:gd name="T23" fmla="*/ 267 h 270"/>
              <a:gd name="T24" fmla="*/ 38 w 107"/>
              <a:gd name="T25" fmla="*/ 270 h 270"/>
              <a:gd name="T26" fmla="*/ 47 w 107"/>
              <a:gd name="T27" fmla="*/ 267 h 270"/>
              <a:gd name="T28" fmla="*/ 51 w 107"/>
              <a:gd name="T29" fmla="*/ 258 h 270"/>
              <a:gd name="T30" fmla="*/ 51 w 107"/>
              <a:gd name="T31" fmla="*/ 158 h 270"/>
              <a:gd name="T32" fmla="*/ 56 w 107"/>
              <a:gd name="T33" fmla="*/ 158 h 270"/>
              <a:gd name="T34" fmla="*/ 56 w 107"/>
              <a:gd name="T35" fmla="*/ 258 h 270"/>
              <a:gd name="T36" fmla="*/ 60 w 107"/>
              <a:gd name="T37" fmla="*/ 267 h 270"/>
              <a:gd name="T38" fmla="*/ 70 w 107"/>
              <a:gd name="T39" fmla="*/ 270 h 270"/>
              <a:gd name="T40" fmla="*/ 78 w 107"/>
              <a:gd name="T41" fmla="*/ 267 h 270"/>
              <a:gd name="T42" fmla="*/ 82 w 107"/>
              <a:gd name="T43" fmla="*/ 258 h 270"/>
              <a:gd name="T44" fmla="*/ 82 w 107"/>
              <a:gd name="T45" fmla="*/ 86 h 270"/>
              <a:gd name="T46" fmla="*/ 87 w 107"/>
              <a:gd name="T47" fmla="*/ 86 h 270"/>
              <a:gd name="T48" fmla="*/ 87 w 107"/>
              <a:gd name="T49" fmla="*/ 148 h 270"/>
              <a:gd name="T50" fmla="*/ 90 w 107"/>
              <a:gd name="T51" fmla="*/ 155 h 270"/>
              <a:gd name="T52" fmla="*/ 97 w 107"/>
              <a:gd name="T53" fmla="*/ 158 h 270"/>
              <a:gd name="T54" fmla="*/ 104 w 107"/>
              <a:gd name="T55" fmla="*/ 155 h 270"/>
              <a:gd name="T56" fmla="*/ 107 w 107"/>
              <a:gd name="T57" fmla="*/ 148 h 270"/>
              <a:gd name="T58" fmla="*/ 107 w 107"/>
              <a:gd name="T59" fmla="*/ 78 h 270"/>
              <a:gd name="T60" fmla="*/ 98 w 107"/>
              <a:gd name="T61" fmla="*/ 58 h 270"/>
              <a:gd name="T62" fmla="*/ 78 w 107"/>
              <a:gd name="T63" fmla="*/ 50 h 270"/>
              <a:gd name="T64" fmla="*/ 29 w 107"/>
              <a:gd name="T65" fmla="*/ 50 h 270"/>
              <a:gd name="T66" fmla="*/ 53 w 107"/>
              <a:gd name="T67" fmla="*/ 44 h 270"/>
              <a:gd name="T68" fmla="*/ 69 w 107"/>
              <a:gd name="T69" fmla="*/ 38 h 270"/>
              <a:gd name="T70" fmla="*/ 76 w 107"/>
              <a:gd name="T71" fmla="*/ 22 h 270"/>
              <a:gd name="T72" fmla="*/ 69 w 107"/>
              <a:gd name="T73" fmla="*/ 6 h 270"/>
              <a:gd name="T74" fmla="*/ 53 w 107"/>
              <a:gd name="T75" fmla="*/ 0 h 270"/>
              <a:gd name="T76" fmla="*/ 38 w 107"/>
              <a:gd name="T77" fmla="*/ 6 h 270"/>
              <a:gd name="T78" fmla="*/ 31 w 107"/>
              <a:gd name="T79" fmla="*/ 22 h 270"/>
              <a:gd name="T80" fmla="*/ 38 w 107"/>
              <a:gd name="T81" fmla="*/ 38 h 270"/>
              <a:gd name="T82" fmla="*/ 53 w 107"/>
              <a:gd name="T83" fmla="*/ 4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270">
                <a:moveTo>
                  <a:pt x="29" y="50"/>
                </a:moveTo>
                <a:cubicBezTo>
                  <a:pt x="21" y="50"/>
                  <a:pt x="14" y="53"/>
                  <a:pt x="8" y="58"/>
                </a:cubicBezTo>
                <a:cubicBezTo>
                  <a:pt x="3" y="64"/>
                  <a:pt x="0" y="71"/>
                  <a:pt x="0" y="78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1"/>
                  <a:pt x="1" y="153"/>
                  <a:pt x="3" y="155"/>
                </a:cubicBezTo>
                <a:cubicBezTo>
                  <a:pt x="5" y="157"/>
                  <a:pt x="7" y="158"/>
                  <a:pt x="10" y="158"/>
                </a:cubicBezTo>
                <a:cubicBezTo>
                  <a:pt x="13" y="158"/>
                  <a:pt x="15" y="157"/>
                  <a:pt x="17" y="155"/>
                </a:cubicBezTo>
                <a:cubicBezTo>
                  <a:pt x="18" y="153"/>
                  <a:pt x="19" y="151"/>
                  <a:pt x="19" y="148"/>
                </a:cubicBezTo>
                <a:cubicBezTo>
                  <a:pt x="19" y="86"/>
                  <a:pt x="19" y="86"/>
                  <a:pt x="19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61"/>
                  <a:pt x="26" y="264"/>
                  <a:pt x="28" y="267"/>
                </a:cubicBezTo>
                <a:cubicBezTo>
                  <a:pt x="31" y="269"/>
                  <a:pt x="34" y="270"/>
                  <a:pt x="38" y="270"/>
                </a:cubicBezTo>
                <a:cubicBezTo>
                  <a:pt x="41" y="270"/>
                  <a:pt x="44" y="269"/>
                  <a:pt x="47" y="267"/>
                </a:cubicBezTo>
                <a:cubicBezTo>
                  <a:pt x="49" y="264"/>
                  <a:pt x="51" y="261"/>
                  <a:pt x="51" y="258"/>
                </a:cubicBezTo>
                <a:cubicBezTo>
                  <a:pt x="51" y="158"/>
                  <a:pt x="51" y="158"/>
                  <a:pt x="51" y="158"/>
                </a:cubicBezTo>
                <a:cubicBezTo>
                  <a:pt x="56" y="158"/>
                  <a:pt x="56" y="158"/>
                  <a:pt x="56" y="158"/>
                </a:cubicBezTo>
                <a:cubicBezTo>
                  <a:pt x="56" y="258"/>
                  <a:pt x="56" y="258"/>
                  <a:pt x="56" y="258"/>
                </a:cubicBezTo>
                <a:cubicBezTo>
                  <a:pt x="56" y="261"/>
                  <a:pt x="58" y="264"/>
                  <a:pt x="60" y="267"/>
                </a:cubicBezTo>
                <a:cubicBezTo>
                  <a:pt x="62" y="269"/>
                  <a:pt x="66" y="270"/>
                  <a:pt x="70" y="270"/>
                </a:cubicBezTo>
                <a:cubicBezTo>
                  <a:pt x="73" y="270"/>
                  <a:pt x="76" y="269"/>
                  <a:pt x="78" y="267"/>
                </a:cubicBezTo>
                <a:cubicBezTo>
                  <a:pt x="81" y="264"/>
                  <a:pt x="82" y="261"/>
                  <a:pt x="82" y="258"/>
                </a:cubicBezTo>
                <a:cubicBezTo>
                  <a:pt x="82" y="86"/>
                  <a:pt x="82" y="86"/>
                  <a:pt x="82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51"/>
                  <a:pt x="88" y="153"/>
                  <a:pt x="90" y="155"/>
                </a:cubicBezTo>
                <a:cubicBezTo>
                  <a:pt x="92" y="157"/>
                  <a:pt x="94" y="158"/>
                  <a:pt x="97" y="158"/>
                </a:cubicBezTo>
                <a:cubicBezTo>
                  <a:pt x="100" y="158"/>
                  <a:pt x="102" y="157"/>
                  <a:pt x="104" y="155"/>
                </a:cubicBezTo>
                <a:cubicBezTo>
                  <a:pt x="106" y="153"/>
                  <a:pt x="107" y="151"/>
                  <a:pt x="107" y="14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1"/>
                  <a:pt x="104" y="64"/>
                  <a:pt x="98" y="58"/>
                </a:cubicBezTo>
                <a:cubicBezTo>
                  <a:pt x="93" y="53"/>
                  <a:pt x="86" y="50"/>
                  <a:pt x="78" y="50"/>
                </a:cubicBezTo>
                <a:cubicBezTo>
                  <a:pt x="29" y="50"/>
                  <a:pt x="29" y="50"/>
                  <a:pt x="29" y="50"/>
                </a:cubicBezTo>
                <a:close/>
                <a:moveTo>
                  <a:pt x="53" y="44"/>
                </a:moveTo>
                <a:cubicBezTo>
                  <a:pt x="59" y="44"/>
                  <a:pt x="65" y="42"/>
                  <a:pt x="69" y="38"/>
                </a:cubicBezTo>
                <a:cubicBezTo>
                  <a:pt x="73" y="34"/>
                  <a:pt x="76" y="28"/>
                  <a:pt x="76" y="22"/>
                </a:cubicBezTo>
                <a:cubicBezTo>
                  <a:pt x="76" y="16"/>
                  <a:pt x="73" y="11"/>
                  <a:pt x="69" y="6"/>
                </a:cubicBezTo>
                <a:cubicBezTo>
                  <a:pt x="65" y="2"/>
                  <a:pt x="59" y="0"/>
                  <a:pt x="53" y="0"/>
                </a:cubicBezTo>
                <a:cubicBezTo>
                  <a:pt x="47" y="0"/>
                  <a:pt x="42" y="2"/>
                  <a:pt x="38" y="6"/>
                </a:cubicBezTo>
                <a:cubicBezTo>
                  <a:pt x="33" y="11"/>
                  <a:pt x="31" y="16"/>
                  <a:pt x="31" y="22"/>
                </a:cubicBezTo>
                <a:cubicBezTo>
                  <a:pt x="31" y="28"/>
                  <a:pt x="33" y="34"/>
                  <a:pt x="38" y="38"/>
                </a:cubicBezTo>
                <a:cubicBezTo>
                  <a:pt x="42" y="42"/>
                  <a:pt x="47" y="44"/>
                  <a:pt x="53" y="4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US" sz="1350" kern="0">
              <a:solidFill>
                <a:prstClr val="black"/>
              </a:solidFill>
            </a:endParaRPr>
          </a:p>
        </p:txBody>
      </p:sp>
      <p:grpSp>
        <p:nvGrpSpPr>
          <p:cNvPr id="309" name="Group 308"/>
          <p:cNvGrpSpPr/>
          <p:nvPr/>
        </p:nvGrpSpPr>
        <p:grpSpPr>
          <a:xfrm>
            <a:off x="8163908" y="5188026"/>
            <a:ext cx="294292" cy="324963"/>
            <a:chOff x="6614508" y="5138281"/>
            <a:chExt cx="345092" cy="381057"/>
          </a:xfrm>
        </p:grpSpPr>
        <p:sp>
          <p:nvSpPr>
            <p:cNvPr id="310" name="Bent Arrow 309"/>
            <p:cNvSpPr/>
            <p:nvPr/>
          </p:nvSpPr>
          <p:spPr>
            <a:xfrm>
              <a:off x="6614508" y="5150981"/>
              <a:ext cx="345092" cy="368357"/>
            </a:xfrm>
            <a:prstGeom prst="bentArrow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311" name="Bent Arrow 310"/>
            <p:cNvSpPr/>
            <p:nvPr/>
          </p:nvSpPr>
          <p:spPr>
            <a:xfrm flipV="1">
              <a:off x="6614508" y="5138281"/>
              <a:ext cx="345092" cy="368357"/>
            </a:xfrm>
            <a:prstGeom prst="bentArrow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3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11971</TotalTime>
  <Words>126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EMPLOYER BRANDING</vt:lpstr>
      <vt:lpstr>EMPLOYER BRANDING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55</cp:revision>
  <dcterms:created xsi:type="dcterms:W3CDTF">2013-10-09T19:52:03Z</dcterms:created>
  <dcterms:modified xsi:type="dcterms:W3CDTF">2017-04-19T08:26:04Z</dcterms:modified>
</cp:coreProperties>
</file>