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3" r:id="rId1"/>
    <p:sldMasterId id="2147483689" r:id="rId2"/>
  </p:sldMasterIdLst>
  <p:notesMasterIdLst>
    <p:notesMasterId r:id="rId5"/>
  </p:notesMasterIdLst>
  <p:handoutMasterIdLst>
    <p:handoutMasterId r:id="rId6"/>
  </p:handoutMasterIdLst>
  <p:sldIdLst>
    <p:sldId id="364" r:id="rId3"/>
    <p:sldId id="365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>
          <p15:clr>
            <a:srgbClr val="A4A3A4"/>
          </p15:clr>
        </p15:guide>
        <p15:guide id="2" pos="19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05" autoAdjust="0"/>
    <p:restoredTop sz="50000" autoAdjust="0"/>
  </p:normalViewPr>
  <p:slideViewPr>
    <p:cSldViewPr snapToGrid="0" snapToObjects="1">
      <p:cViewPr varScale="1">
        <p:scale>
          <a:sx n="112" d="100"/>
          <a:sy n="112" d="100"/>
        </p:scale>
        <p:origin x="1960" y="192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19.04.2017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19.04.2017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75279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 userDrawn="1"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 userDrawn="1"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12334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 userDrawn="1"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 userDrawn="1"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309789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4/19/17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48542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5" r:id="rId2"/>
    <p:sldLayoutId id="2147483688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4/19/17</a:t>
            </a:fld>
            <a:endParaRPr lang="ro-R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34653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ONLINE MARKETING STRATEGY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48870" y="948156"/>
            <a:ext cx="8846261" cy="5441095"/>
            <a:chOff x="148870" y="801217"/>
            <a:chExt cx="8846261" cy="5441095"/>
          </a:xfrm>
        </p:grpSpPr>
        <p:sp>
          <p:nvSpPr>
            <p:cNvPr id="5" name="Rounded Rectangle 4"/>
            <p:cNvSpPr/>
            <p:nvPr/>
          </p:nvSpPr>
          <p:spPr>
            <a:xfrm>
              <a:off x="3823102" y="801217"/>
              <a:ext cx="1497795" cy="1254718"/>
            </a:xfrm>
            <a:prstGeom prst="roundRect">
              <a:avLst/>
            </a:prstGeom>
            <a:solidFill>
              <a:schemeClr val="accent1"/>
            </a:solidFill>
            <a:ln w="2540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SEO</a:t>
              </a:r>
              <a:endPara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" name="Rounded Rectangle 5"/>
            <p:cNvSpPr/>
            <p:nvPr/>
          </p:nvSpPr>
          <p:spPr>
            <a:xfrm>
              <a:off x="3823102" y="4987594"/>
              <a:ext cx="1497795" cy="1254718"/>
            </a:xfrm>
            <a:prstGeom prst="roundRect">
              <a:avLst/>
            </a:prstGeom>
            <a:solidFill>
              <a:schemeClr val="accent1"/>
            </a:solidFill>
            <a:ln w="2540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AdWords</a:t>
              </a:r>
              <a:endPara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Rounded Rectangle 6"/>
            <p:cNvSpPr/>
            <p:nvPr/>
          </p:nvSpPr>
          <p:spPr>
            <a:xfrm>
              <a:off x="2202649" y="1109153"/>
              <a:ext cx="1497795" cy="1254718"/>
            </a:xfrm>
            <a:prstGeom prst="roundRect">
              <a:avLst/>
            </a:prstGeom>
            <a:solidFill>
              <a:schemeClr val="accent1"/>
            </a:solidFill>
            <a:ln w="2540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Analytics</a:t>
              </a:r>
              <a:endPara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Rounded Rectangle 7"/>
            <p:cNvSpPr/>
            <p:nvPr/>
          </p:nvSpPr>
          <p:spPr>
            <a:xfrm>
              <a:off x="5423234" y="1109153"/>
              <a:ext cx="1497795" cy="1254718"/>
            </a:xfrm>
            <a:prstGeom prst="roundRect">
              <a:avLst/>
            </a:prstGeom>
            <a:solidFill>
              <a:schemeClr val="accent1"/>
            </a:solidFill>
            <a:ln w="2540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Blog</a:t>
              </a:r>
              <a:endPara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2202649" y="4641949"/>
              <a:ext cx="1497795" cy="1254718"/>
            </a:xfrm>
            <a:prstGeom prst="roundRect">
              <a:avLst/>
            </a:prstGeom>
            <a:solidFill>
              <a:schemeClr val="accent1"/>
            </a:solidFill>
            <a:ln w="2540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Keywords</a:t>
              </a:r>
              <a:endPara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5423234" y="4641949"/>
              <a:ext cx="1497795" cy="1254718"/>
            </a:xfrm>
            <a:prstGeom prst="roundRect">
              <a:avLst/>
            </a:prstGeom>
            <a:solidFill>
              <a:schemeClr val="accent1"/>
            </a:solidFill>
            <a:ln w="2540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Social</a:t>
              </a:r>
              <a:endPara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597083" y="1556902"/>
              <a:ext cx="1497795" cy="1254718"/>
            </a:xfrm>
            <a:prstGeom prst="roundRect">
              <a:avLst/>
            </a:prstGeom>
            <a:solidFill>
              <a:schemeClr val="accent1"/>
            </a:solidFill>
            <a:ln w="2540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Directories</a:t>
              </a:r>
              <a:endPara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Rounded Rectangle 11"/>
            <p:cNvSpPr/>
            <p:nvPr/>
          </p:nvSpPr>
          <p:spPr>
            <a:xfrm>
              <a:off x="597083" y="4258131"/>
              <a:ext cx="1497795" cy="1254718"/>
            </a:xfrm>
            <a:prstGeom prst="roundRect">
              <a:avLst/>
            </a:prstGeom>
            <a:solidFill>
              <a:schemeClr val="accent1"/>
            </a:solidFill>
            <a:ln w="2540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Conversion</a:t>
              </a:r>
              <a:endPara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7048891" y="1556902"/>
              <a:ext cx="1497795" cy="1254718"/>
            </a:xfrm>
            <a:prstGeom prst="roundRect">
              <a:avLst/>
            </a:prstGeom>
            <a:solidFill>
              <a:schemeClr val="accent1"/>
            </a:solidFill>
            <a:ln w="2540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Video</a:t>
              </a:r>
              <a:endPara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Rounded Rectangle 13"/>
            <p:cNvSpPr/>
            <p:nvPr/>
          </p:nvSpPr>
          <p:spPr>
            <a:xfrm>
              <a:off x="7048891" y="4258131"/>
              <a:ext cx="1497795" cy="1254718"/>
            </a:xfrm>
            <a:prstGeom prst="roundRect">
              <a:avLst/>
            </a:prstGeom>
            <a:solidFill>
              <a:schemeClr val="accent1"/>
            </a:solidFill>
            <a:ln w="2540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000" b="1" kern="0" noProof="0" dirty="0" smtClean="0">
                  <a:solidFill>
                    <a:prstClr val="white"/>
                  </a:solidFill>
                  <a:latin typeface="Calibri"/>
                </a:rPr>
                <a:t>Content</a:t>
              </a:r>
              <a:endPara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Rounded Rectangle 14"/>
            <p:cNvSpPr/>
            <p:nvPr/>
          </p:nvSpPr>
          <p:spPr>
            <a:xfrm>
              <a:off x="7497336" y="2907167"/>
              <a:ext cx="1497795" cy="1254718"/>
            </a:xfrm>
            <a:prstGeom prst="roundRect">
              <a:avLst/>
            </a:prstGeom>
            <a:solidFill>
              <a:schemeClr val="accent1"/>
            </a:solidFill>
            <a:ln w="2540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lIns="45720" rIns="45720"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E-News</a:t>
              </a:r>
              <a:endPara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Rounded Rectangle 15"/>
            <p:cNvSpPr/>
            <p:nvPr/>
          </p:nvSpPr>
          <p:spPr>
            <a:xfrm>
              <a:off x="148870" y="2907167"/>
              <a:ext cx="1497795" cy="1254718"/>
            </a:xfrm>
            <a:prstGeom prst="roundRect">
              <a:avLst/>
            </a:prstGeom>
            <a:solidFill>
              <a:schemeClr val="accent1"/>
            </a:solidFill>
            <a:ln w="2540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Mobile</a:t>
              </a:r>
              <a:endPara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7" name="Group 16"/>
            <p:cNvGrpSpPr/>
            <p:nvPr/>
          </p:nvGrpSpPr>
          <p:grpSpPr>
            <a:xfrm>
              <a:off x="2202649" y="2478157"/>
              <a:ext cx="4718380" cy="2061223"/>
              <a:chOff x="2202649" y="2478157"/>
              <a:chExt cx="4718380" cy="2061223"/>
            </a:xfrm>
          </p:grpSpPr>
          <p:sp>
            <p:nvSpPr>
              <p:cNvPr id="18" name="Rounded Rectangle 17"/>
              <p:cNvSpPr/>
              <p:nvPr/>
            </p:nvSpPr>
            <p:spPr>
              <a:xfrm>
                <a:off x="2202649" y="2478157"/>
                <a:ext cx="4718380" cy="2061223"/>
              </a:xfrm>
              <a:prstGeom prst="roundRect">
                <a:avLst>
                  <a:gd name="adj" fmla="val 10419"/>
                </a:avLst>
              </a:prstGeom>
              <a:noFill/>
              <a:ln w="38100" cap="flat" cmpd="sng" algn="ctr">
                <a:solidFill>
                  <a:srgbClr val="44546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3730718" y="3066919"/>
                <a:ext cx="1590179" cy="5539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6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1A48AE"/>
                    </a:solidFill>
                    <a:effectLst/>
                    <a:uLnTx/>
                    <a:uFillTx/>
                  </a:rPr>
                  <a:t>Website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16422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ONLINE MARKETING STRATEGY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48870" y="948156"/>
            <a:ext cx="8846261" cy="5441095"/>
            <a:chOff x="148870" y="801217"/>
            <a:chExt cx="8846261" cy="5441095"/>
          </a:xfrm>
        </p:grpSpPr>
        <p:sp>
          <p:nvSpPr>
            <p:cNvPr id="5" name="Rounded Rectangle 4"/>
            <p:cNvSpPr/>
            <p:nvPr/>
          </p:nvSpPr>
          <p:spPr>
            <a:xfrm>
              <a:off x="3823102" y="801217"/>
              <a:ext cx="1497795" cy="1254718"/>
            </a:xfrm>
            <a:prstGeom prst="roundRect">
              <a:avLst/>
            </a:prstGeom>
            <a:solidFill>
              <a:schemeClr val="accent1"/>
            </a:solidFill>
            <a:ln w="2540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685800">
                <a:defRPr/>
              </a:pPr>
              <a:r>
                <a:rPr lang="en-US" sz="2000" b="1" kern="0" dirty="0" smtClean="0">
                  <a:solidFill>
                    <a:prstClr val="white"/>
                  </a:solidFill>
                </a:rPr>
                <a:t>SEO</a:t>
              </a:r>
              <a:endParaRPr lang="en-US" sz="2000" kern="0" dirty="0" smtClean="0">
                <a:solidFill>
                  <a:prstClr val="white"/>
                </a:solidFill>
              </a:endParaRPr>
            </a:p>
          </p:txBody>
        </p:sp>
        <p:sp>
          <p:nvSpPr>
            <p:cNvPr id="6" name="Rounded Rectangle 5"/>
            <p:cNvSpPr/>
            <p:nvPr/>
          </p:nvSpPr>
          <p:spPr>
            <a:xfrm>
              <a:off x="3823102" y="4987594"/>
              <a:ext cx="1497795" cy="1254718"/>
            </a:xfrm>
            <a:prstGeom prst="roundRect">
              <a:avLst/>
            </a:prstGeom>
            <a:solidFill>
              <a:schemeClr val="accent1"/>
            </a:solidFill>
            <a:ln w="2540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685800">
                <a:defRPr/>
              </a:pPr>
              <a:r>
                <a:rPr lang="en-US" sz="2000" b="1" kern="0" dirty="0" smtClean="0">
                  <a:solidFill>
                    <a:prstClr val="white"/>
                  </a:solidFill>
                </a:rPr>
                <a:t>AdWords</a:t>
              </a:r>
              <a:endParaRPr lang="en-US" sz="2000" kern="0" dirty="0" smtClean="0">
                <a:solidFill>
                  <a:prstClr val="white"/>
                </a:solidFill>
              </a:endParaRPr>
            </a:p>
          </p:txBody>
        </p:sp>
        <p:sp>
          <p:nvSpPr>
            <p:cNvPr id="7" name="Rounded Rectangle 6"/>
            <p:cNvSpPr/>
            <p:nvPr/>
          </p:nvSpPr>
          <p:spPr>
            <a:xfrm>
              <a:off x="2202649" y="1109153"/>
              <a:ext cx="1497795" cy="1254718"/>
            </a:xfrm>
            <a:prstGeom prst="roundRect">
              <a:avLst/>
            </a:prstGeom>
            <a:solidFill>
              <a:schemeClr val="accent6"/>
            </a:solidFill>
            <a:ln w="2540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685800">
                <a:defRPr/>
              </a:pPr>
              <a:r>
                <a:rPr lang="en-US" sz="2000" b="1" kern="0" dirty="0" smtClean="0">
                  <a:solidFill>
                    <a:prstClr val="white"/>
                  </a:solidFill>
                </a:rPr>
                <a:t>Analytics</a:t>
              </a:r>
              <a:endParaRPr lang="en-US" sz="2000" kern="0" dirty="0" smtClean="0">
                <a:solidFill>
                  <a:prstClr val="white"/>
                </a:solidFill>
              </a:endParaRPr>
            </a:p>
          </p:txBody>
        </p:sp>
        <p:sp>
          <p:nvSpPr>
            <p:cNvPr id="8" name="Rounded Rectangle 7"/>
            <p:cNvSpPr/>
            <p:nvPr/>
          </p:nvSpPr>
          <p:spPr>
            <a:xfrm>
              <a:off x="5423234" y="1109153"/>
              <a:ext cx="1497795" cy="1254718"/>
            </a:xfrm>
            <a:prstGeom prst="roundRect">
              <a:avLst/>
            </a:prstGeom>
            <a:solidFill>
              <a:schemeClr val="accent2"/>
            </a:solidFill>
            <a:ln w="2540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685800">
                <a:defRPr/>
              </a:pPr>
              <a:r>
                <a:rPr lang="en-US" sz="2000" b="1" kern="0" dirty="0" smtClean="0">
                  <a:solidFill>
                    <a:prstClr val="white"/>
                  </a:solidFill>
                </a:rPr>
                <a:t>Blog</a:t>
              </a:r>
              <a:endParaRPr lang="en-US" sz="2000" kern="0" dirty="0" smtClean="0">
                <a:solidFill>
                  <a:prstClr val="white"/>
                </a:solidFill>
              </a:endParaRPr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2202649" y="4641949"/>
              <a:ext cx="1497795" cy="1254718"/>
            </a:xfrm>
            <a:prstGeom prst="roundRect">
              <a:avLst/>
            </a:prstGeom>
            <a:solidFill>
              <a:schemeClr val="accent2"/>
            </a:solidFill>
            <a:ln w="2540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685800">
                <a:defRPr/>
              </a:pPr>
              <a:r>
                <a:rPr lang="en-US" sz="2000" b="1" kern="0" dirty="0" smtClean="0">
                  <a:solidFill>
                    <a:prstClr val="white"/>
                  </a:solidFill>
                </a:rPr>
                <a:t>Keywords</a:t>
              </a:r>
              <a:endParaRPr lang="en-US" sz="2000" kern="0" dirty="0" smtClean="0">
                <a:solidFill>
                  <a:prstClr val="white"/>
                </a:solidFill>
              </a:endParaRPr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5423234" y="4641949"/>
              <a:ext cx="1497795" cy="1254718"/>
            </a:xfrm>
            <a:prstGeom prst="roundRect">
              <a:avLst/>
            </a:prstGeom>
            <a:solidFill>
              <a:schemeClr val="accent6"/>
            </a:solidFill>
            <a:ln w="2540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685800">
                <a:defRPr/>
              </a:pPr>
              <a:r>
                <a:rPr lang="en-US" sz="2000" b="1" kern="0" dirty="0" smtClean="0">
                  <a:solidFill>
                    <a:prstClr val="white"/>
                  </a:solidFill>
                </a:rPr>
                <a:t>Social</a:t>
              </a:r>
              <a:endParaRPr lang="en-US" sz="2000" kern="0" dirty="0" smtClean="0">
                <a:solidFill>
                  <a:prstClr val="white"/>
                </a:solidFill>
              </a:endParaRPr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597083" y="1556902"/>
              <a:ext cx="1497795" cy="1254718"/>
            </a:xfrm>
            <a:prstGeom prst="roundRect">
              <a:avLst/>
            </a:prstGeom>
            <a:solidFill>
              <a:schemeClr val="accent5"/>
            </a:solidFill>
            <a:ln w="2540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685800">
                <a:defRPr/>
              </a:pPr>
              <a:r>
                <a:rPr lang="en-US" sz="2000" b="1" kern="0" dirty="0" smtClean="0">
                  <a:solidFill>
                    <a:prstClr val="white"/>
                  </a:solidFill>
                </a:rPr>
                <a:t>Directories</a:t>
              </a:r>
              <a:endParaRPr lang="en-US" sz="2000" kern="0" dirty="0" smtClean="0">
                <a:solidFill>
                  <a:prstClr val="white"/>
                </a:solidFill>
              </a:endParaRPr>
            </a:p>
          </p:txBody>
        </p:sp>
        <p:sp>
          <p:nvSpPr>
            <p:cNvPr id="12" name="Rounded Rectangle 11"/>
            <p:cNvSpPr/>
            <p:nvPr/>
          </p:nvSpPr>
          <p:spPr>
            <a:xfrm>
              <a:off x="597083" y="4258131"/>
              <a:ext cx="1497795" cy="1254718"/>
            </a:xfrm>
            <a:prstGeom prst="roundRect">
              <a:avLst/>
            </a:prstGeom>
            <a:solidFill>
              <a:schemeClr val="accent3"/>
            </a:solidFill>
            <a:ln w="2540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685800">
                <a:defRPr/>
              </a:pPr>
              <a:r>
                <a:rPr lang="en-US" sz="2000" b="1" kern="0" dirty="0" smtClean="0">
                  <a:solidFill>
                    <a:prstClr val="white"/>
                  </a:solidFill>
                </a:rPr>
                <a:t>Conversion</a:t>
              </a:r>
              <a:endParaRPr lang="en-US" sz="2000" kern="0" dirty="0" smtClean="0">
                <a:solidFill>
                  <a:prstClr val="white"/>
                </a:solidFill>
              </a:endParaRPr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7048891" y="1556902"/>
              <a:ext cx="1497795" cy="1254718"/>
            </a:xfrm>
            <a:prstGeom prst="roundRect">
              <a:avLst/>
            </a:prstGeom>
            <a:solidFill>
              <a:schemeClr val="accent3"/>
            </a:solidFill>
            <a:ln w="2540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685800">
                <a:defRPr/>
              </a:pPr>
              <a:r>
                <a:rPr lang="en-US" sz="2000" b="1" kern="0" dirty="0" smtClean="0">
                  <a:solidFill>
                    <a:prstClr val="white"/>
                  </a:solidFill>
                </a:rPr>
                <a:t>Video</a:t>
              </a:r>
              <a:endParaRPr lang="en-US" sz="2000" kern="0" dirty="0" smtClean="0">
                <a:solidFill>
                  <a:prstClr val="white"/>
                </a:solidFill>
              </a:endParaRPr>
            </a:p>
          </p:txBody>
        </p:sp>
        <p:sp>
          <p:nvSpPr>
            <p:cNvPr id="14" name="Rounded Rectangle 13"/>
            <p:cNvSpPr/>
            <p:nvPr/>
          </p:nvSpPr>
          <p:spPr>
            <a:xfrm>
              <a:off x="7048891" y="4258131"/>
              <a:ext cx="1497795" cy="1254718"/>
            </a:xfrm>
            <a:prstGeom prst="roundRect">
              <a:avLst/>
            </a:prstGeom>
            <a:solidFill>
              <a:schemeClr val="accent5"/>
            </a:solidFill>
            <a:ln w="2540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685800">
                <a:defRPr/>
              </a:pPr>
              <a:r>
                <a:rPr lang="en-US" sz="2000" b="1" kern="0" dirty="0" smtClean="0">
                  <a:solidFill>
                    <a:prstClr val="white"/>
                  </a:solidFill>
                </a:rPr>
                <a:t>Content</a:t>
              </a:r>
            </a:p>
          </p:txBody>
        </p:sp>
        <p:sp>
          <p:nvSpPr>
            <p:cNvPr id="15" name="Rounded Rectangle 14"/>
            <p:cNvSpPr/>
            <p:nvPr/>
          </p:nvSpPr>
          <p:spPr>
            <a:xfrm>
              <a:off x="7497336" y="2907167"/>
              <a:ext cx="1497795" cy="1254718"/>
            </a:xfrm>
            <a:prstGeom prst="roundRect">
              <a:avLst/>
            </a:prstGeom>
            <a:solidFill>
              <a:schemeClr val="accent4"/>
            </a:solidFill>
            <a:ln w="2540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lIns="45720" rIns="45720" rtlCol="0" anchor="ctr"/>
            <a:lstStyle/>
            <a:p>
              <a:pPr algn="ctr" defTabSz="685800">
                <a:defRPr/>
              </a:pPr>
              <a:r>
                <a:rPr lang="en-US" sz="2000" b="1" kern="0" dirty="0" smtClean="0">
                  <a:solidFill>
                    <a:prstClr val="white"/>
                  </a:solidFill>
                </a:rPr>
                <a:t>E-News</a:t>
              </a:r>
              <a:endParaRPr lang="en-US" sz="2000" kern="0" dirty="0" smtClean="0">
                <a:solidFill>
                  <a:prstClr val="white"/>
                </a:solidFill>
              </a:endParaRPr>
            </a:p>
          </p:txBody>
        </p:sp>
        <p:sp>
          <p:nvSpPr>
            <p:cNvPr id="16" name="Rounded Rectangle 15"/>
            <p:cNvSpPr/>
            <p:nvPr/>
          </p:nvSpPr>
          <p:spPr>
            <a:xfrm>
              <a:off x="148870" y="2907167"/>
              <a:ext cx="1497795" cy="1254718"/>
            </a:xfrm>
            <a:prstGeom prst="roundRect">
              <a:avLst/>
            </a:prstGeom>
            <a:solidFill>
              <a:schemeClr val="accent4"/>
            </a:solidFill>
            <a:ln w="2540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685800">
                <a:defRPr/>
              </a:pPr>
              <a:r>
                <a:rPr lang="en-US" sz="2000" b="1" kern="0" dirty="0" smtClean="0">
                  <a:solidFill>
                    <a:prstClr val="white"/>
                  </a:solidFill>
                </a:rPr>
                <a:t>Mobile</a:t>
              </a:r>
              <a:endParaRPr lang="en-US" sz="2000" kern="0" dirty="0" smtClean="0">
                <a:solidFill>
                  <a:prstClr val="white"/>
                </a:solidFill>
              </a:endParaRPr>
            </a:p>
          </p:txBody>
        </p:sp>
        <p:grpSp>
          <p:nvGrpSpPr>
            <p:cNvPr id="17" name="Group 16"/>
            <p:cNvGrpSpPr/>
            <p:nvPr/>
          </p:nvGrpSpPr>
          <p:grpSpPr>
            <a:xfrm>
              <a:off x="2202649" y="2478157"/>
              <a:ext cx="4718380" cy="2061223"/>
              <a:chOff x="2202649" y="2478157"/>
              <a:chExt cx="4718380" cy="2061223"/>
            </a:xfrm>
          </p:grpSpPr>
          <p:sp>
            <p:nvSpPr>
              <p:cNvPr id="18" name="Rounded Rectangle 17"/>
              <p:cNvSpPr/>
              <p:nvPr/>
            </p:nvSpPr>
            <p:spPr>
              <a:xfrm>
                <a:off x="2202649" y="2478157"/>
                <a:ext cx="4718380" cy="2061223"/>
              </a:xfrm>
              <a:prstGeom prst="roundRect">
                <a:avLst>
                  <a:gd name="adj" fmla="val 10419"/>
                </a:avLst>
              </a:prstGeom>
              <a:noFill/>
              <a:ln w="38100" cap="flat" cmpd="sng" algn="ctr">
                <a:solidFill>
                  <a:srgbClr val="44546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100" b="1" kern="0" dirty="0" smtClea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3766749" y="3257527"/>
                <a:ext cx="1590179" cy="5539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defTabSz="685800">
                  <a:defRPr/>
                </a:pPr>
                <a:r>
                  <a:rPr lang="en-US" sz="3600" b="1" kern="0" dirty="0" smtClean="0">
                    <a:solidFill>
                      <a:prstClr val="black"/>
                    </a:solidFill>
                  </a:rPr>
                  <a:t>Website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83607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11960</TotalTime>
  <Words>42</Words>
  <Application>Microsoft Macintosh PowerPoint</Application>
  <PresentationFormat>On-screen Show (4:3)</PresentationFormat>
  <Paragraphs>30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Calibri</vt:lpstr>
      <vt:lpstr>Arial</vt:lpstr>
      <vt:lpstr>1_Office Theme</vt:lpstr>
      <vt:lpstr>new-colored</vt:lpstr>
      <vt:lpstr>ONLINE MARKETING STRATEGY</vt:lpstr>
      <vt:lpstr>ONLINE MARKETING STRATEGY</vt:lpstr>
    </vt:vector>
  </TitlesOfParts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56</cp:revision>
  <dcterms:created xsi:type="dcterms:W3CDTF">2013-10-09T19:52:03Z</dcterms:created>
  <dcterms:modified xsi:type="dcterms:W3CDTF">2017-04-19T10:25:13Z</dcterms:modified>
</cp:coreProperties>
</file>