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4" r:id="rId3"/>
    <p:sldId id="36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220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182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48310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60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625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MARKETING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72871" y="948157"/>
            <a:ext cx="8846261" cy="5441095"/>
            <a:chOff x="148870" y="801217"/>
            <a:chExt cx="8846261" cy="5441095"/>
          </a:xfrm>
        </p:grpSpPr>
        <p:sp>
          <p:nvSpPr>
            <p:cNvPr id="5" name="Rounded Rectangle 4"/>
            <p:cNvSpPr/>
            <p:nvPr/>
          </p:nvSpPr>
          <p:spPr>
            <a:xfrm>
              <a:off x="3823102" y="801217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SEO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823102" y="4987594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AdWords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202649" y="1109153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Analytics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423234" y="1109153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Blog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202649" y="4641949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Keywords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23234" y="4641949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Social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97083" y="1556902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Directories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97083" y="4258131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Conversion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048891" y="1556902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Video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7048891" y="4258131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Content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7497336" y="2907167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45720" rIns="45720"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E-News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48870" y="2907167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  <a:latin typeface="Calibri"/>
                </a:rPr>
                <a:t>Mobile</a:t>
              </a:r>
              <a:endParaRPr lang="en-US" sz="2000" kern="0" dirty="0">
                <a:solidFill>
                  <a:prstClr val="white"/>
                </a:solidFill>
                <a:latin typeface="Calibri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202649" y="2478157"/>
              <a:ext cx="4718380" cy="2061223"/>
              <a:chOff x="2202649" y="2478157"/>
              <a:chExt cx="4718380" cy="2061223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2202649" y="2478157"/>
                <a:ext cx="4718380" cy="2061223"/>
              </a:xfrm>
              <a:prstGeom prst="roundRect">
                <a:avLst>
                  <a:gd name="adj" fmla="val 10419"/>
                </a:avLst>
              </a:prstGeom>
              <a:noFill/>
              <a:ln w="38100" cap="flat" cmpd="sng" algn="ctr">
                <a:solidFill>
                  <a:srgbClr val="44546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  <a:latin typeface="Calibri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730718" y="3066919"/>
                <a:ext cx="159017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3600" b="1" kern="0" dirty="0">
                    <a:solidFill>
                      <a:srgbClr val="1A48AE"/>
                    </a:solidFill>
                  </a:rPr>
                  <a:t>Website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1642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ONLINE MARKETING STRATEGY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72871" y="948157"/>
            <a:ext cx="8846261" cy="5441095"/>
            <a:chOff x="148870" y="801217"/>
            <a:chExt cx="8846261" cy="5441095"/>
          </a:xfrm>
        </p:grpSpPr>
        <p:sp>
          <p:nvSpPr>
            <p:cNvPr id="5" name="Rounded Rectangle 4"/>
            <p:cNvSpPr/>
            <p:nvPr/>
          </p:nvSpPr>
          <p:spPr>
            <a:xfrm>
              <a:off x="3823102" y="801217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SEO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3823102" y="4987594"/>
              <a:ext cx="1497795" cy="1254718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AdWords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202649" y="1109153"/>
              <a:ext cx="1497795" cy="1254718"/>
            </a:xfrm>
            <a:prstGeom prst="roundRect">
              <a:avLst/>
            </a:prstGeom>
            <a:solidFill>
              <a:schemeClr val="accent6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Analytics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5423234" y="1109153"/>
              <a:ext cx="1497795" cy="1254718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Blog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202649" y="4641949"/>
              <a:ext cx="1497795" cy="1254718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Keywords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23234" y="4641949"/>
              <a:ext cx="1497795" cy="1254718"/>
            </a:xfrm>
            <a:prstGeom prst="roundRect">
              <a:avLst/>
            </a:prstGeom>
            <a:solidFill>
              <a:schemeClr val="accent6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Social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97083" y="1556902"/>
              <a:ext cx="1497795" cy="1254718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Directories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597083" y="4258131"/>
              <a:ext cx="1497795" cy="1254718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Conversion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7048891" y="1556902"/>
              <a:ext cx="1497795" cy="1254718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Video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7048891" y="4258131"/>
              <a:ext cx="1497795" cy="1254718"/>
            </a:xfrm>
            <a:prstGeom prst="roundRect">
              <a:avLst/>
            </a:prstGeom>
            <a:solidFill>
              <a:schemeClr val="accent5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Content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7497336" y="2907167"/>
              <a:ext cx="1497795" cy="1254718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lIns="45720" rIns="45720"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E-News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148870" y="2907167"/>
              <a:ext cx="1497795" cy="1254718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solidFill>
                <a:sysClr val="window" lastClr="FFFFFF"/>
              </a:solidFill>
              <a:prstDash val="solid"/>
              <a:miter lim="800000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en-US" sz="2000" b="1" kern="0" dirty="0">
                  <a:solidFill>
                    <a:prstClr val="white"/>
                  </a:solidFill>
                </a:rPr>
                <a:t>Mobile</a:t>
              </a:r>
              <a:endParaRPr lang="en-US" sz="2000" kern="0" dirty="0">
                <a:solidFill>
                  <a:prstClr val="white"/>
                </a:solidFill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2202649" y="2478157"/>
              <a:ext cx="4718380" cy="2061223"/>
              <a:chOff x="2202649" y="2478157"/>
              <a:chExt cx="4718380" cy="2061223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2202649" y="2478157"/>
                <a:ext cx="4718380" cy="2061223"/>
              </a:xfrm>
              <a:prstGeom prst="roundRect">
                <a:avLst>
                  <a:gd name="adj" fmla="val 10419"/>
                </a:avLst>
              </a:prstGeom>
              <a:noFill/>
              <a:ln w="38100" cap="flat" cmpd="sng" algn="ctr">
                <a:solidFill>
                  <a:srgbClr val="44546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100" b="1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766749" y="3257527"/>
                <a:ext cx="159017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defTabSz="685800">
                  <a:defRPr/>
                </a:pPr>
                <a:r>
                  <a:rPr lang="en-US" sz="3600" b="1" kern="0" dirty="0">
                    <a:solidFill>
                      <a:prstClr val="black"/>
                    </a:solidFill>
                  </a:rPr>
                  <a:t>Website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752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11966</TotalTime>
  <Words>42</Words>
  <Application>Microsoft Macintosh PowerPoint</Application>
  <PresentationFormat>Widescreen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ONLINE MARKETING STRATEGY</vt:lpstr>
      <vt:lpstr>ONLINE MARKETING STRATEGY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62</cp:revision>
  <dcterms:created xsi:type="dcterms:W3CDTF">2013-10-09T19:52:03Z</dcterms:created>
  <dcterms:modified xsi:type="dcterms:W3CDTF">2017-04-19T10:25:37Z</dcterms:modified>
</cp:coreProperties>
</file>