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6" r:id="rId6"/>
    <p:sldId id="387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3FB"/>
    <a:srgbClr val="0070C0"/>
    <a:srgbClr val="005490"/>
    <a:srgbClr val="003860"/>
    <a:srgbClr val="80CAFF"/>
    <a:srgbClr val="BFE4FF"/>
    <a:srgbClr val="65BFFF"/>
    <a:srgbClr val="40B0FF"/>
    <a:srgbClr val="338DCD"/>
    <a:srgbClr val="B8D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62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160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3894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15191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696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26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 INFOGRAPHIC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60E2FD-F468-49BF-B593-251E82175E5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2480010" y="796676"/>
            <a:ext cx="7231980" cy="5676910"/>
            <a:chOff x="1868186" y="1466171"/>
            <a:chExt cx="6483986" cy="508975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6D4DEA7-A216-425F-84C3-8BC312A43E1E}"/>
                </a:ext>
              </a:extLst>
            </p:cNvPr>
            <p:cNvSpPr/>
            <p:nvPr/>
          </p:nvSpPr>
          <p:spPr>
            <a:xfrm>
              <a:off x="1868186" y="1466171"/>
              <a:ext cx="4247351" cy="5089755"/>
            </a:xfrm>
            <a:custGeom>
              <a:avLst/>
              <a:gdLst>
                <a:gd name="connsiteX0" fmla="*/ 4234454 w 4247351"/>
                <a:gd name="connsiteY0" fmla="*/ 2539169 h 5089755"/>
                <a:gd name="connsiteX1" fmla="*/ 3946656 w 4247351"/>
                <a:gd name="connsiteY1" fmla="*/ 3684436 h 5089755"/>
                <a:gd name="connsiteX2" fmla="*/ 3716417 w 4247351"/>
                <a:gd name="connsiteY2" fmla="*/ 4111901 h 5089755"/>
                <a:gd name="connsiteX3" fmla="*/ 3648700 w 4247351"/>
                <a:gd name="connsiteY3" fmla="*/ 4688344 h 5089755"/>
                <a:gd name="connsiteX4" fmla="*/ 3696949 w 4247351"/>
                <a:gd name="connsiteY4" fmla="*/ 4830550 h 5089755"/>
                <a:gd name="connsiteX5" fmla="*/ 3706260 w 4247351"/>
                <a:gd name="connsiteY5" fmla="*/ 4852558 h 5089755"/>
                <a:gd name="connsiteX6" fmla="*/ 1363244 w 4247351"/>
                <a:gd name="connsiteY6" fmla="*/ 5077718 h 5089755"/>
                <a:gd name="connsiteX7" fmla="*/ 1367476 w 4247351"/>
                <a:gd name="connsiteY7" fmla="*/ 5009154 h 5089755"/>
                <a:gd name="connsiteX8" fmla="*/ 1426728 w 4247351"/>
                <a:gd name="connsiteY8" fmla="*/ 4831396 h 5089755"/>
                <a:gd name="connsiteX9" fmla="*/ 1430114 w 4247351"/>
                <a:gd name="connsiteY9" fmla="*/ 4794152 h 5089755"/>
                <a:gd name="connsiteX10" fmla="*/ 1314149 w 4247351"/>
                <a:gd name="connsiteY10" fmla="*/ 4424247 h 5089755"/>
                <a:gd name="connsiteX11" fmla="*/ 692843 w 4247351"/>
                <a:gd name="connsiteY11" fmla="*/ 4240564 h 5089755"/>
                <a:gd name="connsiteX12" fmla="*/ 364414 w 4247351"/>
                <a:gd name="connsiteY12" fmla="*/ 3951919 h 5089755"/>
                <a:gd name="connsiteX13" fmla="*/ 438903 w 4247351"/>
                <a:gd name="connsiteY13" fmla="*/ 3686129 h 5089755"/>
                <a:gd name="connsiteX14" fmla="*/ 443982 w 4247351"/>
                <a:gd name="connsiteY14" fmla="*/ 3659888 h 5089755"/>
                <a:gd name="connsiteX15" fmla="*/ 322091 w 4247351"/>
                <a:gd name="connsiteY15" fmla="*/ 3487210 h 5089755"/>
                <a:gd name="connsiteX16" fmla="*/ 376265 w 4247351"/>
                <a:gd name="connsiteY16" fmla="*/ 3262050 h 5089755"/>
                <a:gd name="connsiteX17" fmla="*/ 330556 w 4247351"/>
                <a:gd name="connsiteY17" fmla="*/ 2857440 h 5089755"/>
                <a:gd name="connsiteX18" fmla="*/ 62226 w 4247351"/>
                <a:gd name="connsiteY18" fmla="*/ 2803266 h 5089755"/>
                <a:gd name="connsiteX19" fmla="*/ 11438 w 4247351"/>
                <a:gd name="connsiteY19" fmla="*/ 2622969 h 5089755"/>
                <a:gd name="connsiteX20" fmla="*/ 68152 w 4247351"/>
                <a:gd name="connsiteY20" fmla="*/ 2540015 h 5089755"/>
                <a:gd name="connsiteX21" fmla="*/ 400812 w 4247351"/>
                <a:gd name="connsiteY21" fmla="*/ 2028750 h 5089755"/>
                <a:gd name="connsiteX22" fmla="*/ 291618 w 4247351"/>
                <a:gd name="connsiteY22" fmla="*/ 1851839 h 5089755"/>
                <a:gd name="connsiteX23" fmla="*/ 359336 w 4247351"/>
                <a:gd name="connsiteY23" fmla="*/ 1575891 h 5089755"/>
                <a:gd name="connsiteX24" fmla="*/ 362722 w 4247351"/>
                <a:gd name="connsiteY24" fmla="*/ 1546265 h 5089755"/>
                <a:gd name="connsiteX25" fmla="*/ 389808 w 4247351"/>
                <a:gd name="connsiteY25" fmla="*/ 1393901 h 5089755"/>
                <a:gd name="connsiteX26" fmla="*/ 1275211 w 4247351"/>
                <a:gd name="connsiteY26" fmla="*/ 248634 h 5089755"/>
                <a:gd name="connsiteX27" fmla="*/ 1407260 w 4247351"/>
                <a:gd name="connsiteY27" fmla="*/ 185995 h 5089755"/>
                <a:gd name="connsiteX28" fmla="*/ 2482271 w 4247351"/>
                <a:gd name="connsiteY28" fmla="*/ 5698 h 5089755"/>
                <a:gd name="connsiteX29" fmla="*/ 3253401 w 4247351"/>
                <a:gd name="connsiteY29" fmla="*/ 248634 h 5089755"/>
                <a:gd name="connsiteX30" fmla="*/ 3729961 w 4247351"/>
                <a:gd name="connsiteY30" fmla="*/ 673559 h 5089755"/>
                <a:gd name="connsiteX31" fmla="*/ 4114256 w 4247351"/>
                <a:gd name="connsiteY31" fmla="*/ 1393901 h 5089755"/>
                <a:gd name="connsiteX32" fmla="*/ 4234454 w 4247351"/>
                <a:gd name="connsiteY32" fmla="*/ 2539169 h 508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47351" h="5089755">
                  <a:moveTo>
                    <a:pt x="4234454" y="2539169"/>
                  </a:moveTo>
                  <a:cubicBezTo>
                    <a:pt x="4194671" y="2989488"/>
                    <a:pt x="4068547" y="3394945"/>
                    <a:pt x="3946656" y="3684436"/>
                  </a:cubicBezTo>
                  <a:cubicBezTo>
                    <a:pt x="3855238" y="3901131"/>
                    <a:pt x="3766359" y="4052648"/>
                    <a:pt x="3716417" y="4111901"/>
                  </a:cubicBezTo>
                  <a:cubicBezTo>
                    <a:pt x="3574211" y="4281194"/>
                    <a:pt x="3604684" y="4527516"/>
                    <a:pt x="3648700" y="4688344"/>
                  </a:cubicBezTo>
                  <a:cubicBezTo>
                    <a:pt x="3665630" y="4752675"/>
                    <a:pt x="3685098" y="4803463"/>
                    <a:pt x="3696949" y="4830550"/>
                  </a:cubicBezTo>
                  <a:cubicBezTo>
                    <a:pt x="3702874" y="4844940"/>
                    <a:pt x="3706260" y="4852558"/>
                    <a:pt x="3706260" y="4852558"/>
                  </a:cubicBezTo>
                  <a:cubicBezTo>
                    <a:pt x="2726899" y="5168289"/>
                    <a:pt x="1363244" y="5077718"/>
                    <a:pt x="1363244" y="5077718"/>
                  </a:cubicBezTo>
                  <a:cubicBezTo>
                    <a:pt x="1363244" y="5077718"/>
                    <a:pt x="1359858" y="5023544"/>
                    <a:pt x="1367476" y="5009154"/>
                  </a:cubicBezTo>
                  <a:cubicBezTo>
                    <a:pt x="1374248" y="4996457"/>
                    <a:pt x="1414032" y="4941437"/>
                    <a:pt x="1426728" y="4831396"/>
                  </a:cubicBezTo>
                  <a:cubicBezTo>
                    <a:pt x="1428422" y="4819546"/>
                    <a:pt x="1429268" y="4806849"/>
                    <a:pt x="1430114" y="4794152"/>
                  </a:cubicBezTo>
                  <a:cubicBezTo>
                    <a:pt x="1437733" y="4658718"/>
                    <a:pt x="1413185" y="4557142"/>
                    <a:pt x="1314149" y="4424247"/>
                  </a:cubicBezTo>
                  <a:cubicBezTo>
                    <a:pt x="1215112" y="4291352"/>
                    <a:pt x="838435" y="4254954"/>
                    <a:pt x="692843" y="4240564"/>
                  </a:cubicBezTo>
                  <a:cubicBezTo>
                    <a:pt x="548097" y="4226174"/>
                    <a:pt x="373726" y="4078889"/>
                    <a:pt x="364414" y="3951919"/>
                  </a:cubicBezTo>
                  <a:cubicBezTo>
                    <a:pt x="356796" y="3841879"/>
                    <a:pt x="419435" y="3747921"/>
                    <a:pt x="438903" y="3686129"/>
                  </a:cubicBezTo>
                  <a:cubicBezTo>
                    <a:pt x="441443" y="3676818"/>
                    <a:pt x="443982" y="3667507"/>
                    <a:pt x="443982" y="3659888"/>
                  </a:cubicBezTo>
                  <a:cubicBezTo>
                    <a:pt x="447368" y="3599789"/>
                    <a:pt x="364414" y="3612486"/>
                    <a:pt x="322091" y="3487210"/>
                  </a:cubicBezTo>
                  <a:cubicBezTo>
                    <a:pt x="280614" y="3361933"/>
                    <a:pt x="376265" y="3262050"/>
                    <a:pt x="376265" y="3262050"/>
                  </a:cubicBezTo>
                  <a:cubicBezTo>
                    <a:pt x="236598" y="3317917"/>
                    <a:pt x="330556" y="2857440"/>
                    <a:pt x="330556" y="2857440"/>
                  </a:cubicBezTo>
                  <a:cubicBezTo>
                    <a:pt x="330556" y="2857440"/>
                    <a:pt x="160416" y="2849821"/>
                    <a:pt x="62226" y="2803266"/>
                  </a:cubicBezTo>
                  <a:cubicBezTo>
                    <a:pt x="-35964" y="2756710"/>
                    <a:pt x="11438" y="2622969"/>
                    <a:pt x="11438" y="2622969"/>
                  </a:cubicBezTo>
                  <a:cubicBezTo>
                    <a:pt x="11438" y="2622969"/>
                    <a:pt x="34293" y="2589956"/>
                    <a:pt x="68152" y="2540015"/>
                  </a:cubicBezTo>
                  <a:cubicBezTo>
                    <a:pt x="175653" y="2383419"/>
                    <a:pt x="397427" y="2056683"/>
                    <a:pt x="400812" y="2028750"/>
                  </a:cubicBezTo>
                  <a:cubicBezTo>
                    <a:pt x="405891" y="1992352"/>
                    <a:pt x="330556" y="1955954"/>
                    <a:pt x="291618" y="1851839"/>
                  </a:cubicBezTo>
                  <a:cubicBezTo>
                    <a:pt x="252681" y="1747724"/>
                    <a:pt x="359336" y="1575891"/>
                    <a:pt x="359336" y="1575891"/>
                  </a:cubicBezTo>
                  <a:cubicBezTo>
                    <a:pt x="360182" y="1565734"/>
                    <a:pt x="361875" y="1556422"/>
                    <a:pt x="362722" y="1546265"/>
                  </a:cubicBezTo>
                  <a:cubicBezTo>
                    <a:pt x="369493" y="1494630"/>
                    <a:pt x="377958" y="1443843"/>
                    <a:pt x="389808" y="1393901"/>
                  </a:cubicBezTo>
                  <a:cubicBezTo>
                    <a:pt x="500695" y="901258"/>
                    <a:pt x="827431" y="484797"/>
                    <a:pt x="1275211" y="248634"/>
                  </a:cubicBezTo>
                  <a:cubicBezTo>
                    <a:pt x="1318381" y="225779"/>
                    <a:pt x="1362397" y="205464"/>
                    <a:pt x="1407260" y="185995"/>
                  </a:cubicBezTo>
                  <a:cubicBezTo>
                    <a:pt x="1801713" y="17549"/>
                    <a:pt x="2176697" y="-15464"/>
                    <a:pt x="2482271" y="5698"/>
                  </a:cubicBezTo>
                  <a:cubicBezTo>
                    <a:pt x="2757372" y="24320"/>
                    <a:pt x="3021469" y="108967"/>
                    <a:pt x="3253401" y="248634"/>
                  </a:cubicBezTo>
                  <a:cubicBezTo>
                    <a:pt x="3435391" y="358674"/>
                    <a:pt x="3597912" y="501727"/>
                    <a:pt x="3729961" y="673559"/>
                  </a:cubicBezTo>
                  <a:cubicBezTo>
                    <a:pt x="3908565" y="904644"/>
                    <a:pt x="4032149" y="1147580"/>
                    <a:pt x="4114256" y="1393901"/>
                  </a:cubicBezTo>
                  <a:cubicBezTo>
                    <a:pt x="4242919" y="1780736"/>
                    <a:pt x="4266620" y="2175189"/>
                    <a:pt x="4234454" y="2539169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75000"/>
                  </a:schemeClr>
                </a:gs>
                <a:gs pos="97000">
                  <a:schemeClr val="accent2">
                    <a:lumMod val="50000"/>
                  </a:schemeClr>
                </a:gs>
              </a:gsLst>
              <a:lin ang="540000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E197F-F9D6-400D-94E5-ABCE7ED45E1E}"/>
                </a:ext>
              </a:extLst>
            </p:cNvPr>
            <p:cNvSpPr/>
            <p:nvPr/>
          </p:nvSpPr>
          <p:spPr>
            <a:xfrm>
              <a:off x="2259687" y="1714804"/>
              <a:ext cx="3722754" cy="1145267"/>
            </a:xfrm>
            <a:custGeom>
              <a:avLst/>
              <a:gdLst>
                <a:gd name="connsiteX0" fmla="*/ 3722755 w 3722754"/>
                <a:gd name="connsiteY0" fmla="*/ 1145267 h 1145267"/>
                <a:gd name="connsiteX1" fmla="*/ 0 w 3722754"/>
                <a:gd name="connsiteY1" fmla="*/ 1145267 h 1145267"/>
                <a:gd name="connsiteX2" fmla="*/ 883710 w 3722754"/>
                <a:gd name="connsiteY2" fmla="*/ 0 h 1145267"/>
                <a:gd name="connsiteX3" fmla="*/ 2861900 w 3722754"/>
                <a:gd name="connsiteY3" fmla="*/ 0 h 1145267"/>
                <a:gd name="connsiteX4" fmla="*/ 3338460 w 3722754"/>
                <a:gd name="connsiteY4" fmla="*/ 424926 h 1145267"/>
                <a:gd name="connsiteX5" fmla="*/ 3722755 w 3722754"/>
                <a:gd name="connsiteY5" fmla="*/ 1145267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2754" h="1145267">
                  <a:moveTo>
                    <a:pt x="3722755" y="1145267"/>
                  </a:moveTo>
                  <a:lnTo>
                    <a:pt x="0" y="1145267"/>
                  </a:lnTo>
                  <a:cubicBezTo>
                    <a:pt x="109194" y="652625"/>
                    <a:pt x="435930" y="236164"/>
                    <a:pt x="883710" y="0"/>
                  </a:cubicBezTo>
                  <a:lnTo>
                    <a:pt x="2861900" y="0"/>
                  </a:lnTo>
                  <a:cubicBezTo>
                    <a:pt x="3043890" y="110040"/>
                    <a:pt x="3206411" y="253093"/>
                    <a:pt x="3338460" y="424926"/>
                  </a:cubicBezTo>
                  <a:cubicBezTo>
                    <a:pt x="3517064" y="656011"/>
                    <a:pt x="3640648" y="898946"/>
                    <a:pt x="3722755" y="114526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601599-4913-4E25-B412-7A01EB4A3C6B}"/>
                </a:ext>
              </a:extLst>
            </p:cNvPr>
            <p:cNvSpPr/>
            <p:nvPr/>
          </p:nvSpPr>
          <p:spPr>
            <a:xfrm>
              <a:off x="1938030" y="2859225"/>
              <a:ext cx="4177506" cy="1146113"/>
            </a:xfrm>
            <a:custGeom>
              <a:avLst/>
              <a:gdLst>
                <a:gd name="connsiteX0" fmla="*/ 4164610 w 4177506"/>
                <a:gd name="connsiteY0" fmla="*/ 1146114 h 1146113"/>
                <a:gd name="connsiteX1" fmla="*/ 0 w 4177506"/>
                <a:gd name="connsiteY1" fmla="*/ 1146114 h 1146113"/>
                <a:gd name="connsiteX2" fmla="*/ 332661 w 4177506"/>
                <a:gd name="connsiteY2" fmla="*/ 634849 h 1146113"/>
                <a:gd name="connsiteX3" fmla="*/ 223467 w 4177506"/>
                <a:gd name="connsiteY3" fmla="*/ 457938 h 1146113"/>
                <a:gd name="connsiteX4" fmla="*/ 291184 w 4177506"/>
                <a:gd name="connsiteY4" fmla="*/ 181990 h 1146113"/>
                <a:gd name="connsiteX5" fmla="*/ 294570 w 4177506"/>
                <a:gd name="connsiteY5" fmla="*/ 152364 h 1146113"/>
                <a:gd name="connsiteX6" fmla="*/ 321657 w 4177506"/>
                <a:gd name="connsiteY6" fmla="*/ 0 h 1146113"/>
                <a:gd name="connsiteX7" fmla="*/ 4044412 w 4177506"/>
                <a:gd name="connsiteY7" fmla="*/ 0 h 1146113"/>
                <a:gd name="connsiteX8" fmla="*/ 4164610 w 4177506"/>
                <a:gd name="connsiteY8" fmla="*/ 1146114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7506" h="1146113">
                  <a:moveTo>
                    <a:pt x="4164610" y="1146114"/>
                  </a:moveTo>
                  <a:lnTo>
                    <a:pt x="0" y="1146114"/>
                  </a:lnTo>
                  <a:cubicBezTo>
                    <a:pt x="107501" y="989518"/>
                    <a:pt x="329275" y="662782"/>
                    <a:pt x="332661" y="634849"/>
                  </a:cubicBezTo>
                  <a:cubicBezTo>
                    <a:pt x="337740" y="598451"/>
                    <a:pt x="262404" y="562053"/>
                    <a:pt x="223467" y="457938"/>
                  </a:cubicBezTo>
                  <a:cubicBezTo>
                    <a:pt x="184529" y="353822"/>
                    <a:pt x="291184" y="181990"/>
                    <a:pt x="291184" y="181990"/>
                  </a:cubicBezTo>
                  <a:cubicBezTo>
                    <a:pt x="292031" y="171832"/>
                    <a:pt x="293723" y="162521"/>
                    <a:pt x="294570" y="152364"/>
                  </a:cubicBezTo>
                  <a:cubicBezTo>
                    <a:pt x="301342" y="100729"/>
                    <a:pt x="309806" y="49941"/>
                    <a:pt x="321657" y="0"/>
                  </a:cubicBezTo>
                  <a:lnTo>
                    <a:pt x="4044412" y="0"/>
                  </a:lnTo>
                  <a:cubicBezTo>
                    <a:pt x="4173075" y="387681"/>
                    <a:pt x="4196776" y="782134"/>
                    <a:pt x="4164610" y="114611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4E48419-4A2C-4C4C-9AFB-EBF1E68B73EF}"/>
                </a:ext>
              </a:extLst>
            </p:cNvPr>
            <p:cNvSpPr/>
            <p:nvPr/>
          </p:nvSpPr>
          <p:spPr>
            <a:xfrm>
              <a:off x="1868186" y="4004493"/>
              <a:ext cx="4234454" cy="1146113"/>
            </a:xfrm>
            <a:custGeom>
              <a:avLst/>
              <a:gdLst>
                <a:gd name="connsiteX0" fmla="*/ 4234454 w 4234454"/>
                <a:gd name="connsiteY0" fmla="*/ 847 h 1146113"/>
                <a:gd name="connsiteX1" fmla="*/ 3946656 w 4234454"/>
                <a:gd name="connsiteY1" fmla="*/ 1146114 h 1146113"/>
                <a:gd name="connsiteX2" fmla="*/ 438903 w 4234454"/>
                <a:gd name="connsiteY2" fmla="*/ 1146114 h 1146113"/>
                <a:gd name="connsiteX3" fmla="*/ 443982 w 4234454"/>
                <a:gd name="connsiteY3" fmla="*/ 1119874 h 1146113"/>
                <a:gd name="connsiteX4" fmla="*/ 322091 w 4234454"/>
                <a:gd name="connsiteY4" fmla="*/ 947195 h 1146113"/>
                <a:gd name="connsiteX5" fmla="*/ 376265 w 4234454"/>
                <a:gd name="connsiteY5" fmla="*/ 722035 h 1146113"/>
                <a:gd name="connsiteX6" fmla="*/ 330556 w 4234454"/>
                <a:gd name="connsiteY6" fmla="*/ 317424 h 1146113"/>
                <a:gd name="connsiteX7" fmla="*/ 62226 w 4234454"/>
                <a:gd name="connsiteY7" fmla="*/ 263251 h 1146113"/>
                <a:gd name="connsiteX8" fmla="*/ 11438 w 4234454"/>
                <a:gd name="connsiteY8" fmla="*/ 82954 h 1146113"/>
                <a:gd name="connsiteX9" fmla="*/ 68152 w 4234454"/>
                <a:gd name="connsiteY9" fmla="*/ 0 h 1146113"/>
                <a:gd name="connsiteX10" fmla="*/ 4234454 w 4234454"/>
                <a:gd name="connsiteY10" fmla="*/ 0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454" h="1146113">
                  <a:moveTo>
                    <a:pt x="4234454" y="847"/>
                  </a:moveTo>
                  <a:cubicBezTo>
                    <a:pt x="4194671" y="451166"/>
                    <a:pt x="4068547" y="856623"/>
                    <a:pt x="3946656" y="1146114"/>
                  </a:cubicBezTo>
                  <a:lnTo>
                    <a:pt x="438903" y="1146114"/>
                  </a:lnTo>
                  <a:cubicBezTo>
                    <a:pt x="441443" y="1136803"/>
                    <a:pt x="443982" y="1127492"/>
                    <a:pt x="443982" y="1119874"/>
                  </a:cubicBezTo>
                  <a:cubicBezTo>
                    <a:pt x="447368" y="1059775"/>
                    <a:pt x="364414" y="1072472"/>
                    <a:pt x="322091" y="947195"/>
                  </a:cubicBezTo>
                  <a:cubicBezTo>
                    <a:pt x="280614" y="821918"/>
                    <a:pt x="376265" y="722035"/>
                    <a:pt x="376265" y="722035"/>
                  </a:cubicBezTo>
                  <a:cubicBezTo>
                    <a:pt x="236598" y="777902"/>
                    <a:pt x="330556" y="317424"/>
                    <a:pt x="330556" y="317424"/>
                  </a:cubicBezTo>
                  <a:cubicBezTo>
                    <a:pt x="330556" y="317424"/>
                    <a:pt x="160416" y="309806"/>
                    <a:pt x="62226" y="263251"/>
                  </a:cubicBezTo>
                  <a:cubicBezTo>
                    <a:pt x="-35964" y="216695"/>
                    <a:pt x="11438" y="82954"/>
                    <a:pt x="11438" y="82954"/>
                  </a:cubicBezTo>
                  <a:cubicBezTo>
                    <a:pt x="11438" y="82954"/>
                    <a:pt x="34293" y="49941"/>
                    <a:pt x="68152" y="0"/>
                  </a:cubicBezTo>
                  <a:lnTo>
                    <a:pt x="4234454" y="0"/>
                  </a:lnTo>
                  <a:close/>
                </a:path>
              </a:pathLst>
            </a:custGeom>
            <a:solidFill>
              <a:schemeClr val="accent1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ED9829-9A94-47A3-A787-CDBE40A293AF}"/>
                </a:ext>
              </a:extLst>
            </p:cNvPr>
            <p:cNvSpPr/>
            <p:nvPr/>
          </p:nvSpPr>
          <p:spPr>
            <a:xfrm>
              <a:off x="2231961" y="5151453"/>
              <a:ext cx="3582880" cy="1145267"/>
            </a:xfrm>
            <a:custGeom>
              <a:avLst/>
              <a:gdLst>
                <a:gd name="connsiteX0" fmla="*/ 3352642 w 3582880"/>
                <a:gd name="connsiteY0" fmla="*/ 426618 h 1145267"/>
                <a:gd name="connsiteX1" fmla="*/ 3332327 w 3582880"/>
                <a:gd name="connsiteY1" fmla="*/ 1145268 h 1145267"/>
                <a:gd name="connsiteX2" fmla="*/ 1062953 w 3582880"/>
                <a:gd name="connsiteY2" fmla="*/ 1145268 h 1145267"/>
                <a:gd name="connsiteX3" fmla="*/ 1066339 w 3582880"/>
                <a:gd name="connsiteY3" fmla="*/ 1108023 h 1145267"/>
                <a:gd name="connsiteX4" fmla="*/ 950373 w 3582880"/>
                <a:gd name="connsiteY4" fmla="*/ 738118 h 1145267"/>
                <a:gd name="connsiteX5" fmla="*/ 329067 w 3582880"/>
                <a:gd name="connsiteY5" fmla="*/ 554435 h 1145267"/>
                <a:gd name="connsiteX6" fmla="*/ 639 w 3582880"/>
                <a:gd name="connsiteY6" fmla="*/ 265790 h 1145267"/>
                <a:gd name="connsiteX7" fmla="*/ 75128 w 3582880"/>
                <a:gd name="connsiteY7" fmla="*/ 0 h 1145267"/>
                <a:gd name="connsiteX8" fmla="*/ 3582881 w 3582880"/>
                <a:gd name="connsiteY8" fmla="*/ 0 h 1145267"/>
                <a:gd name="connsiteX9" fmla="*/ 3352642 w 3582880"/>
                <a:gd name="connsiteY9" fmla="*/ 426618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2880" h="1145267">
                  <a:moveTo>
                    <a:pt x="3352642" y="426618"/>
                  </a:moveTo>
                  <a:cubicBezTo>
                    <a:pt x="3153723" y="663629"/>
                    <a:pt x="3293389" y="1049617"/>
                    <a:pt x="3332327" y="1145268"/>
                  </a:cubicBezTo>
                  <a:lnTo>
                    <a:pt x="1062953" y="1145268"/>
                  </a:lnTo>
                  <a:cubicBezTo>
                    <a:pt x="1064646" y="1133417"/>
                    <a:pt x="1065492" y="1120720"/>
                    <a:pt x="1066339" y="1108023"/>
                  </a:cubicBezTo>
                  <a:cubicBezTo>
                    <a:pt x="1073957" y="972589"/>
                    <a:pt x="1049410" y="871013"/>
                    <a:pt x="950373" y="738118"/>
                  </a:cubicBezTo>
                  <a:cubicBezTo>
                    <a:pt x="851337" y="605223"/>
                    <a:pt x="474660" y="568825"/>
                    <a:pt x="329067" y="554435"/>
                  </a:cubicBezTo>
                  <a:cubicBezTo>
                    <a:pt x="184322" y="540045"/>
                    <a:pt x="9950" y="392760"/>
                    <a:pt x="639" y="265790"/>
                  </a:cubicBezTo>
                  <a:cubicBezTo>
                    <a:pt x="-6979" y="155750"/>
                    <a:pt x="55659" y="61792"/>
                    <a:pt x="75128" y="0"/>
                  </a:cubicBezTo>
                  <a:lnTo>
                    <a:pt x="3582881" y="0"/>
                  </a:lnTo>
                  <a:cubicBezTo>
                    <a:pt x="3491462" y="215849"/>
                    <a:pt x="3402583" y="368212"/>
                    <a:pt x="3352642" y="42661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D02B48-457F-4F99-828A-25A43B8B5467}"/>
                </a:ext>
              </a:extLst>
            </p:cNvPr>
            <p:cNvSpPr/>
            <p:nvPr/>
          </p:nvSpPr>
          <p:spPr>
            <a:xfrm>
              <a:off x="5169835" y="1509960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338DCD"/>
                </a:gs>
                <a:gs pos="0">
                  <a:srgbClr val="65BFFF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7B796B3-9AF8-44F9-80F7-CDA99D0624D4}"/>
                </a:ext>
              </a:extLst>
            </p:cNvPr>
            <p:cNvSpPr/>
            <p:nvPr/>
          </p:nvSpPr>
          <p:spPr>
            <a:xfrm>
              <a:off x="5168988" y="2718712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E730D54-18DC-4043-BF8A-143ABDF3A869}"/>
                </a:ext>
              </a:extLst>
            </p:cNvPr>
            <p:cNvSpPr/>
            <p:nvPr/>
          </p:nvSpPr>
          <p:spPr>
            <a:xfrm>
              <a:off x="5663324" y="2655227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2276CA"/>
                </a:gs>
                <a:gs pos="0">
                  <a:srgbClr val="54A8FC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EC34876-415B-47FF-A958-D59AB2C14333}"/>
                </a:ext>
              </a:extLst>
            </p:cNvPr>
            <p:cNvSpPr/>
            <p:nvPr/>
          </p:nvSpPr>
          <p:spPr>
            <a:xfrm>
              <a:off x="5662478" y="3863979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04413ED-0BC8-4B63-818A-1E597AB1C868}"/>
                </a:ext>
              </a:extLst>
            </p:cNvPr>
            <p:cNvSpPr/>
            <p:nvPr/>
          </p:nvSpPr>
          <p:spPr>
            <a:xfrm>
              <a:off x="5426314" y="3800494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005A9A"/>
                </a:gs>
                <a:gs pos="0">
                  <a:srgbClr val="328CCC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8BAF50C-3B6C-4EF1-867E-157BC8339671}"/>
                </a:ext>
              </a:extLst>
            </p:cNvPr>
            <p:cNvSpPr/>
            <p:nvPr/>
          </p:nvSpPr>
          <p:spPr>
            <a:xfrm>
              <a:off x="5425468" y="5009247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99E1287-0AAA-4AC0-9343-ECC07B4A1E57}"/>
                </a:ext>
              </a:extLst>
            </p:cNvPr>
            <p:cNvSpPr/>
            <p:nvPr/>
          </p:nvSpPr>
          <p:spPr>
            <a:xfrm>
              <a:off x="5225702" y="4945762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004474"/>
                </a:gs>
                <a:gs pos="0">
                  <a:srgbClr val="3276A6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93A250-38ED-4246-B022-69B5B304373A}"/>
                </a:ext>
              </a:extLst>
            </p:cNvPr>
            <p:cNvSpPr/>
            <p:nvPr/>
          </p:nvSpPr>
          <p:spPr>
            <a:xfrm>
              <a:off x="5224855" y="6155361"/>
              <a:ext cx="339432" cy="141359"/>
            </a:xfrm>
            <a:custGeom>
              <a:avLst/>
              <a:gdLst>
                <a:gd name="connsiteX0" fmla="*/ 339433 w 339432"/>
                <a:gd name="connsiteY0" fmla="*/ 141360 h 141359"/>
                <a:gd name="connsiteX1" fmla="*/ 71103 w 339432"/>
                <a:gd name="connsiteY1" fmla="*/ 141360 h 141359"/>
                <a:gd name="connsiteX2" fmla="*/ 21162 w 339432"/>
                <a:gd name="connsiteY2" fmla="*/ 121044 h 141359"/>
                <a:gd name="connsiteX3" fmla="*/ 0 w 339432"/>
                <a:gd name="connsiteY3" fmla="*/ 71103 h 141359"/>
                <a:gd name="connsiteX4" fmla="*/ 71103 w 339432"/>
                <a:gd name="connsiteY4" fmla="*/ 0 h 141359"/>
                <a:gd name="connsiteX5" fmla="*/ 291184 w 339432"/>
                <a:gd name="connsiteY5" fmla="*/ 0 h 141359"/>
                <a:gd name="connsiteX6" fmla="*/ 339433 w 339432"/>
                <a:gd name="connsiteY6" fmla="*/ 141360 h 14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432" h="141359">
                  <a:moveTo>
                    <a:pt x="339433" y="141360"/>
                  </a:moveTo>
                  <a:lnTo>
                    <a:pt x="71103" y="141360"/>
                  </a:lnTo>
                  <a:cubicBezTo>
                    <a:pt x="51634" y="141360"/>
                    <a:pt x="33859" y="133741"/>
                    <a:pt x="21162" y="121044"/>
                  </a:cubicBezTo>
                  <a:cubicBezTo>
                    <a:pt x="8465" y="108347"/>
                    <a:pt x="0" y="90572"/>
                    <a:pt x="0" y="71103"/>
                  </a:cubicBezTo>
                  <a:cubicBezTo>
                    <a:pt x="0" y="32166"/>
                    <a:pt x="32166" y="0"/>
                    <a:pt x="71103" y="0"/>
                  </a:cubicBezTo>
                  <a:lnTo>
                    <a:pt x="291184" y="0"/>
                  </a:lnTo>
                  <a:cubicBezTo>
                    <a:pt x="308960" y="63485"/>
                    <a:pt x="328429" y="114273"/>
                    <a:pt x="339433" y="14136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32095D-A416-410F-BC03-DD5B2FB89804}"/>
                </a:ext>
              </a:extLst>
            </p:cNvPr>
            <p:cNvSpPr/>
            <p:nvPr/>
          </p:nvSpPr>
          <p:spPr>
            <a:xfrm>
              <a:off x="2801100" y="1949271"/>
              <a:ext cx="2172138" cy="662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8F9BEEE-1E1F-4421-8699-6A24C6FB5C79}"/>
                </a:ext>
              </a:extLst>
            </p:cNvPr>
            <p:cNvSpPr/>
            <p:nvPr/>
          </p:nvSpPr>
          <p:spPr>
            <a:xfrm>
              <a:off x="6975674" y="1795533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01</a:t>
              </a:r>
              <a:endPara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3AAE43-FCE3-4909-B5A7-A62AE43A3620}"/>
                </a:ext>
              </a:extLst>
            </p:cNvPr>
            <p:cNvSpPr/>
            <p:nvPr/>
          </p:nvSpPr>
          <p:spPr>
            <a:xfrm>
              <a:off x="7529654" y="2884213"/>
              <a:ext cx="82251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02</a:t>
              </a:r>
              <a:endPara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9C3D35-13C1-4842-AA8A-CF9489ABA2BD}"/>
                </a:ext>
              </a:extLst>
            </p:cNvPr>
            <p:cNvSpPr/>
            <p:nvPr/>
          </p:nvSpPr>
          <p:spPr>
            <a:xfrm>
              <a:off x="7296198" y="4020050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03</a:t>
              </a:r>
              <a:endParaRPr 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43AE7C1-2C10-4D6E-9055-FCA3C82D030E}"/>
                </a:ext>
              </a:extLst>
            </p:cNvPr>
            <p:cNvSpPr/>
            <p:nvPr/>
          </p:nvSpPr>
          <p:spPr>
            <a:xfrm>
              <a:off x="7201447" y="5208293"/>
              <a:ext cx="7385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>
                      <a:lumMod val="75000"/>
                    </a:schemeClr>
                  </a:solidFill>
                </a:rPr>
                <a:t>04</a:t>
              </a:r>
              <a:endParaRPr lang="en-US" sz="3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26" name="Graphic 6955">
              <a:extLst>
                <a:ext uri="{FF2B5EF4-FFF2-40B4-BE49-F238E27FC236}">
                  <a16:creationId xmlns:a16="http://schemas.microsoft.com/office/drawing/2014/main" id="{7AEB6E64-FBEF-4A95-8E5C-96D1AB1C1890}"/>
                </a:ext>
              </a:extLst>
            </p:cNvPr>
            <p:cNvGrpSpPr/>
            <p:nvPr/>
          </p:nvGrpSpPr>
          <p:grpSpPr>
            <a:xfrm>
              <a:off x="5769745" y="1635495"/>
              <a:ext cx="360000" cy="360000"/>
              <a:chOff x="280478" y="5620148"/>
              <a:chExt cx="360000" cy="360000"/>
            </a:xfrm>
            <a:solidFill>
              <a:schemeClr val="bg1"/>
            </a:solidFill>
          </p:grpSpPr>
          <p:sp>
            <p:nvSpPr>
              <p:cNvPr id="31" name="Freeform 7121">
                <a:extLst>
                  <a:ext uri="{FF2B5EF4-FFF2-40B4-BE49-F238E27FC236}">
                    <a16:creationId xmlns:a16="http://schemas.microsoft.com/office/drawing/2014/main" id="{C9E7DA7A-C75A-40F0-AA3D-5E6F4F715806}"/>
                  </a:ext>
                </a:extLst>
              </p:cNvPr>
              <p:cNvSpPr/>
              <p:nvPr/>
            </p:nvSpPr>
            <p:spPr>
              <a:xfrm>
                <a:off x="280478" y="5632148"/>
                <a:ext cx="360000" cy="336000"/>
              </a:xfrm>
              <a:custGeom>
                <a:avLst/>
                <a:gdLst>
                  <a:gd name="connsiteX0" fmla="*/ 342000 w 360000"/>
                  <a:gd name="connsiteY0" fmla="*/ 162000 h 336000"/>
                  <a:gd name="connsiteX1" fmla="*/ 342000 w 360000"/>
                  <a:gd name="connsiteY1" fmla="*/ 30000 h 336000"/>
                  <a:gd name="connsiteX2" fmla="*/ 312000 w 360000"/>
                  <a:gd name="connsiteY2" fmla="*/ 0 h 336000"/>
                  <a:gd name="connsiteX3" fmla="*/ 48000 w 360000"/>
                  <a:gd name="connsiteY3" fmla="*/ 0 h 336000"/>
                  <a:gd name="connsiteX4" fmla="*/ 18000 w 360000"/>
                  <a:gd name="connsiteY4" fmla="*/ 30000 h 336000"/>
                  <a:gd name="connsiteX5" fmla="*/ 18000 w 360000"/>
                  <a:gd name="connsiteY5" fmla="*/ 120000 h 336000"/>
                  <a:gd name="connsiteX6" fmla="*/ 0 w 360000"/>
                  <a:gd name="connsiteY6" fmla="*/ 138000 h 336000"/>
                  <a:gd name="connsiteX7" fmla="*/ 0 w 360000"/>
                  <a:gd name="connsiteY7" fmla="*/ 318000 h 336000"/>
                  <a:gd name="connsiteX8" fmla="*/ 18000 w 360000"/>
                  <a:gd name="connsiteY8" fmla="*/ 336000 h 336000"/>
                  <a:gd name="connsiteX9" fmla="*/ 150000 w 360000"/>
                  <a:gd name="connsiteY9" fmla="*/ 336000 h 336000"/>
                  <a:gd name="connsiteX10" fmla="*/ 168000 w 360000"/>
                  <a:gd name="connsiteY10" fmla="*/ 318000 h 336000"/>
                  <a:gd name="connsiteX11" fmla="*/ 218286 w 360000"/>
                  <a:gd name="connsiteY11" fmla="*/ 318000 h 336000"/>
                  <a:gd name="connsiteX12" fmla="*/ 232590 w 360000"/>
                  <a:gd name="connsiteY12" fmla="*/ 310926 h 336000"/>
                  <a:gd name="connsiteX13" fmla="*/ 235650 w 360000"/>
                  <a:gd name="connsiteY13" fmla="*/ 295266 h 336000"/>
                  <a:gd name="connsiteX14" fmla="*/ 223854 w 360000"/>
                  <a:gd name="connsiteY14" fmla="*/ 252000 h 336000"/>
                  <a:gd name="connsiteX15" fmla="*/ 258000 w 360000"/>
                  <a:gd name="connsiteY15" fmla="*/ 252000 h 336000"/>
                  <a:gd name="connsiteX16" fmla="*/ 258000 w 360000"/>
                  <a:gd name="connsiteY16" fmla="*/ 318000 h 336000"/>
                  <a:gd name="connsiteX17" fmla="*/ 276000 w 360000"/>
                  <a:gd name="connsiteY17" fmla="*/ 336000 h 336000"/>
                  <a:gd name="connsiteX18" fmla="*/ 342000 w 360000"/>
                  <a:gd name="connsiteY18" fmla="*/ 336000 h 336000"/>
                  <a:gd name="connsiteX19" fmla="*/ 360000 w 360000"/>
                  <a:gd name="connsiteY19" fmla="*/ 318000 h 336000"/>
                  <a:gd name="connsiteX20" fmla="*/ 360000 w 360000"/>
                  <a:gd name="connsiteY20" fmla="*/ 180000 h 336000"/>
                  <a:gd name="connsiteX21" fmla="*/ 342000 w 360000"/>
                  <a:gd name="connsiteY21" fmla="*/ 162000 h 336000"/>
                  <a:gd name="connsiteX22" fmla="*/ 156000 w 360000"/>
                  <a:gd name="connsiteY22" fmla="*/ 318000 h 336000"/>
                  <a:gd name="connsiteX23" fmla="*/ 150000 w 360000"/>
                  <a:gd name="connsiteY23" fmla="*/ 324000 h 336000"/>
                  <a:gd name="connsiteX24" fmla="*/ 18000 w 360000"/>
                  <a:gd name="connsiteY24" fmla="*/ 324000 h 336000"/>
                  <a:gd name="connsiteX25" fmla="*/ 12000 w 360000"/>
                  <a:gd name="connsiteY25" fmla="*/ 318000 h 336000"/>
                  <a:gd name="connsiteX26" fmla="*/ 12000 w 360000"/>
                  <a:gd name="connsiteY26" fmla="*/ 306000 h 336000"/>
                  <a:gd name="connsiteX27" fmla="*/ 156000 w 360000"/>
                  <a:gd name="connsiteY27" fmla="*/ 306000 h 336000"/>
                  <a:gd name="connsiteX28" fmla="*/ 156000 w 360000"/>
                  <a:gd name="connsiteY28" fmla="*/ 318000 h 336000"/>
                  <a:gd name="connsiteX29" fmla="*/ 156000 w 360000"/>
                  <a:gd name="connsiteY29" fmla="*/ 294000 h 336000"/>
                  <a:gd name="connsiteX30" fmla="*/ 12000 w 360000"/>
                  <a:gd name="connsiteY30" fmla="*/ 294000 h 336000"/>
                  <a:gd name="connsiteX31" fmla="*/ 12000 w 360000"/>
                  <a:gd name="connsiteY31" fmla="*/ 162000 h 336000"/>
                  <a:gd name="connsiteX32" fmla="*/ 156000 w 360000"/>
                  <a:gd name="connsiteY32" fmla="*/ 162000 h 336000"/>
                  <a:gd name="connsiteX33" fmla="*/ 156000 w 360000"/>
                  <a:gd name="connsiteY33" fmla="*/ 294000 h 336000"/>
                  <a:gd name="connsiteX34" fmla="*/ 156000 w 360000"/>
                  <a:gd name="connsiteY34" fmla="*/ 150000 h 336000"/>
                  <a:gd name="connsiteX35" fmla="*/ 12000 w 360000"/>
                  <a:gd name="connsiteY35" fmla="*/ 150000 h 336000"/>
                  <a:gd name="connsiteX36" fmla="*/ 12000 w 360000"/>
                  <a:gd name="connsiteY36" fmla="*/ 138000 h 336000"/>
                  <a:gd name="connsiteX37" fmla="*/ 18000 w 360000"/>
                  <a:gd name="connsiteY37" fmla="*/ 132000 h 336000"/>
                  <a:gd name="connsiteX38" fmla="*/ 150000 w 360000"/>
                  <a:gd name="connsiteY38" fmla="*/ 132000 h 336000"/>
                  <a:gd name="connsiteX39" fmla="*/ 156000 w 360000"/>
                  <a:gd name="connsiteY39" fmla="*/ 138000 h 336000"/>
                  <a:gd name="connsiteX40" fmla="*/ 156000 w 360000"/>
                  <a:gd name="connsiteY40" fmla="*/ 150000 h 336000"/>
                  <a:gd name="connsiteX41" fmla="*/ 224076 w 360000"/>
                  <a:gd name="connsiteY41" fmla="*/ 298422 h 336000"/>
                  <a:gd name="connsiteX42" fmla="*/ 223056 w 360000"/>
                  <a:gd name="connsiteY42" fmla="*/ 303642 h 336000"/>
                  <a:gd name="connsiteX43" fmla="*/ 218286 w 360000"/>
                  <a:gd name="connsiteY43" fmla="*/ 306000 h 336000"/>
                  <a:gd name="connsiteX44" fmla="*/ 168000 w 360000"/>
                  <a:gd name="connsiteY44" fmla="*/ 306000 h 336000"/>
                  <a:gd name="connsiteX45" fmla="*/ 168000 w 360000"/>
                  <a:gd name="connsiteY45" fmla="*/ 294000 h 336000"/>
                  <a:gd name="connsiteX46" fmla="*/ 222870 w 360000"/>
                  <a:gd name="connsiteY46" fmla="*/ 294000 h 336000"/>
                  <a:gd name="connsiteX47" fmla="*/ 224076 w 360000"/>
                  <a:gd name="connsiteY47" fmla="*/ 298422 h 336000"/>
                  <a:gd name="connsiteX48" fmla="*/ 168000 w 360000"/>
                  <a:gd name="connsiteY48" fmla="*/ 282000 h 336000"/>
                  <a:gd name="connsiteX49" fmla="*/ 168000 w 360000"/>
                  <a:gd name="connsiteY49" fmla="*/ 252000 h 336000"/>
                  <a:gd name="connsiteX50" fmla="*/ 211416 w 360000"/>
                  <a:gd name="connsiteY50" fmla="*/ 252000 h 336000"/>
                  <a:gd name="connsiteX51" fmla="*/ 219600 w 360000"/>
                  <a:gd name="connsiteY51" fmla="*/ 282000 h 336000"/>
                  <a:gd name="connsiteX52" fmla="*/ 168000 w 360000"/>
                  <a:gd name="connsiteY52" fmla="*/ 282000 h 336000"/>
                  <a:gd name="connsiteX53" fmla="*/ 258000 w 360000"/>
                  <a:gd name="connsiteY53" fmla="*/ 240000 h 336000"/>
                  <a:gd name="connsiteX54" fmla="*/ 168000 w 360000"/>
                  <a:gd name="connsiteY54" fmla="*/ 240000 h 336000"/>
                  <a:gd name="connsiteX55" fmla="*/ 168000 w 360000"/>
                  <a:gd name="connsiteY55" fmla="*/ 204000 h 336000"/>
                  <a:gd name="connsiteX56" fmla="*/ 258000 w 360000"/>
                  <a:gd name="connsiteY56" fmla="*/ 204000 h 336000"/>
                  <a:gd name="connsiteX57" fmla="*/ 258000 w 360000"/>
                  <a:gd name="connsiteY57" fmla="*/ 240000 h 336000"/>
                  <a:gd name="connsiteX58" fmla="*/ 258000 w 360000"/>
                  <a:gd name="connsiteY58" fmla="*/ 180000 h 336000"/>
                  <a:gd name="connsiteX59" fmla="*/ 258000 w 360000"/>
                  <a:gd name="connsiteY59" fmla="*/ 192000 h 336000"/>
                  <a:gd name="connsiteX60" fmla="*/ 168000 w 360000"/>
                  <a:gd name="connsiteY60" fmla="*/ 192000 h 336000"/>
                  <a:gd name="connsiteX61" fmla="*/ 168000 w 360000"/>
                  <a:gd name="connsiteY61" fmla="*/ 138000 h 336000"/>
                  <a:gd name="connsiteX62" fmla="*/ 150000 w 360000"/>
                  <a:gd name="connsiteY62" fmla="*/ 120000 h 336000"/>
                  <a:gd name="connsiteX63" fmla="*/ 30000 w 360000"/>
                  <a:gd name="connsiteY63" fmla="*/ 120000 h 336000"/>
                  <a:gd name="connsiteX64" fmla="*/ 30000 w 360000"/>
                  <a:gd name="connsiteY64" fmla="*/ 30000 h 336000"/>
                  <a:gd name="connsiteX65" fmla="*/ 48000 w 360000"/>
                  <a:gd name="connsiteY65" fmla="*/ 12000 h 336000"/>
                  <a:gd name="connsiteX66" fmla="*/ 312000 w 360000"/>
                  <a:gd name="connsiteY66" fmla="*/ 12000 h 336000"/>
                  <a:gd name="connsiteX67" fmla="*/ 330000 w 360000"/>
                  <a:gd name="connsiteY67" fmla="*/ 30000 h 336000"/>
                  <a:gd name="connsiteX68" fmla="*/ 330000 w 360000"/>
                  <a:gd name="connsiteY68" fmla="*/ 162000 h 336000"/>
                  <a:gd name="connsiteX69" fmla="*/ 276000 w 360000"/>
                  <a:gd name="connsiteY69" fmla="*/ 162000 h 336000"/>
                  <a:gd name="connsiteX70" fmla="*/ 258000 w 360000"/>
                  <a:gd name="connsiteY70" fmla="*/ 180000 h 336000"/>
                  <a:gd name="connsiteX71" fmla="*/ 348000 w 360000"/>
                  <a:gd name="connsiteY71" fmla="*/ 318000 h 336000"/>
                  <a:gd name="connsiteX72" fmla="*/ 342000 w 360000"/>
                  <a:gd name="connsiteY72" fmla="*/ 324000 h 336000"/>
                  <a:gd name="connsiteX73" fmla="*/ 276000 w 360000"/>
                  <a:gd name="connsiteY73" fmla="*/ 324000 h 336000"/>
                  <a:gd name="connsiteX74" fmla="*/ 270000 w 360000"/>
                  <a:gd name="connsiteY74" fmla="*/ 318000 h 336000"/>
                  <a:gd name="connsiteX75" fmla="*/ 270000 w 360000"/>
                  <a:gd name="connsiteY75" fmla="*/ 306000 h 336000"/>
                  <a:gd name="connsiteX76" fmla="*/ 348000 w 360000"/>
                  <a:gd name="connsiteY76" fmla="*/ 306000 h 336000"/>
                  <a:gd name="connsiteX77" fmla="*/ 348000 w 360000"/>
                  <a:gd name="connsiteY77" fmla="*/ 318000 h 336000"/>
                  <a:gd name="connsiteX78" fmla="*/ 348000 w 360000"/>
                  <a:gd name="connsiteY78" fmla="*/ 294000 h 336000"/>
                  <a:gd name="connsiteX79" fmla="*/ 270000 w 360000"/>
                  <a:gd name="connsiteY79" fmla="*/ 294000 h 336000"/>
                  <a:gd name="connsiteX80" fmla="*/ 270000 w 360000"/>
                  <a:gd name="connsiteY80" fmla="*/ 204000 h 336000"/>
                  <a:gd name="connsiteX81" fmla="*/ 348000 w 360000"/>
                  <a:gd name="connsiteY81" fmla="*/ 204000 h 336000"/>
                  <a:gd name="connsiteX82" fmla="*/ 348000 w 360000"/>
                  <a:gd name="connsiteY82" fmla="*/ 294000 h 336000"/>
                  <a:gd name="connsiteX83" fmla="*/ 348000 w 360000"/>
                  <a:gd name="connsiteY83" fmla="*/ 192000 h 336000"/>
                  <a:gd name="connsiteX84" fmla="*/ 270000 w 360000"/>
                  <a:gd name="connsiteY84" fmla="*/ 192000 h 336000"/>
                  <a:gd name="connsiteX85" fmla="*/ 270000 w 360000"/>
                  <a:gd name="connsiteY85" fmla="*/ 180000 h 336000"/>
                  <a:gd name="connsiteX86" fmla="*/ 276000 w 360000"/>
                  <a:gd name="connsiteY86" fmla="*/ 174000 h 336000"/>
                  <a:gd name="connsiteX87" fmla="*/ 342000 w 360000"/>
                  <a:gd name="connsiteY87" fmla="*/ 174000 h 336000"/>
                  <a:gd name="connsiteX88" fmla="*/ 348000 w 360000"/>
                  <a:gd name="connsiteY88" fmla="*/ 180000 h 336000"/>
                  <a:gd name="connsiteX89" fmla="*/ 348000 w 360000"/>
                  <a:gd name="connsiteY89" fmla="*/ 19200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60000" h="336000">
                    <a:moveTo>
                      <a:pt x="342000" y="162000"/>
                    </a:moveTo>
                    <a:lnTo>
                      <a:pt x="342000" y="30000"/>
                    </a:lnTo>
                    <a:cubicBezTo>
                      <a:pt x="342000" y="13458"/>
                      <a:pt x="328542" y="0"/>
                      <a:pt x="312000" y="0"/>
                    </a:cubicBezTo>
                    <a:lnTo>
                      <a:pt x="48000" y="0"/>
                    </a:lnTo>
                    <a:cubicBezTo>
                      <a:pt x="31458" y="0"/>
                      <a:pt x="18000" y="13458"/>
                      <a:pt x="18000" y="30000"/>
                    </a:cubicBezTo>
                    <a:lnTo>
                      <a:pt x="18000" y="120000"/>
                    </a:lnTo>
                    <a:cubicBezTo>
                      <a:pt x="8076" y="120000"/>
                      <a:pt x="0" y="128076"/>
                      <a:pt x="0" y="138000"/>
                    </a:cubicBezTo>
                    <a:lnTo>
                      <a:pt x="0" y="318000"/>
                    </a:lnTo>
                    <a:cubicBezTo>
                      <a:pt x="0" y="327924"/>
                      <a:pt x="8076" y="336000"/>
                      <a:pt x="18000" y="336000"/>
                    </a:cubicBezTo>
                    <a:lnTo>
                      <a:pt x="150000" y="336000"/>
                    </a:lnTo>
                    <a:cubicBezTo>
                      <a:pt x="159924" y="336000"/>
                      <a:pt x="168000" y="327924"/>
                      <a:pt x="168000" y="318000"/>
                    </a:cubicBezTo>
                    <a:lnTo>
                      <a:pt x="218286" y="318000"/>
                    </a:lnTo>
                    <a:cubicBezTo>
                      <a:pt x="223944" y="318000"/>
                      <a:pt x="229158" y="315420"/>
                      <a:pt x="232590" y="310926"/>
                    </a:cubicBezTo>
                    <a:cubicBezTo>
                      <a:pt x="236022" y="306432"/>
                      <a:pt x="237138" y="300720"/>
                      <a:pt x="235650" y="295266"/>
                    </a:cubicBezTo>
                    <a:lnTo>
                      <a:pt x="223854" y="252000"/>
                    </a:lnTo>
                    <a:lnTo>
                      <a:pt x="258000" y="252000"/>
                    </a:lnTo>
                    <a:lnTo>
                      <a:pt x="258000" y="318000"/>
                    </a:lnTo>
                    <a:cubicBezTo>
                      <a:pt x="258000" y="327924"/>
                      <a:pt x="266076" y="336000"/>
                      <a:pt x="276000" y="336000"/>
                    </a:cubicBezTo>
                    <a:lnTo>
                      <a:pt x="342000" y="336000"/>
                    </a:lnTo>
                    <a:cubicBezTo>
                      <a:pt x="351924" y="336000"/>
                      <a:pt x="360000" y="327924"/>
                      <a:pt x="360000" y="318000"/>
                    </a:cubicBezTo>
                    <a:lnTo>
                      <a:pt x="360000" y="180000"/>
                    </a:lnTo>
                    <a:cubicBezTo>
                      <a:pt x="360000" y="170076"/>
                      <a:pt x="351924" y="162000"/>
                      <a:pt x="342000" y="162000"/>
                    </a:cubicBezTo>
                    <a:close/>
                    <a:moveTo>
                      <a:pt x="156000" y="318000"/>
                    </a:moveTo>
                    <a:cubicBezTo>
                      <a:pt x="156000" y="321306"/>
                      <a:pt x="153306" y="324000"/>
                      <a:pt x="150000" y="324000"/>
                    </a:cubicBezTo>
                    <a:lnTo>
                      <a:pt x="18000" y="324000"/>
                    </a:lnTo>
                    <a:cubicBezTo>
                      <a:pt x="14694" y="324000"/>
                      <a:pt x="12000" y="321306"/>
                      <a:pt x="12000" y="318000"/>
                    </a:cubicBezTo>
                    <a:lnTo>
                      <a:pt x="12000" y="306000"/>
                    </a:lnTo>
                    <a:lnTo>
                      <a:pt x="156000" y="306000"/>
                    </a:lnTo>
                    <a:lnTo>
                      <a:pt x="156000" y="318000"/>
                    </a:lnTo>
                    <a:close/>
                    <a:moveTo>
                      <a:pt x="156000" y="294000"/>
                    </a:moveTo>
                    <a:lnTo>
                      <a:pt x="12000" y="294000"/>
                    </a:lnTo>
                    <a:lnTo>
                      <a:pt x="12000" y="162000"/>
                    </a:lnTo>
                    <a:lnTo>
                      <a:pt x="156000" y="162000"/>
                    </a:lnTo>
                    <a:lnTo>
                      <a:pt x="156000" y="294000"/>
                    </a:lnTo>
                    <a:close/>
                    <a:moveTo>
                      <a:pt x="156000" y="150000"/>
                    </a:moveTo>
                    <a:lnTo>
                      <a:pt x="12000" y="150000"/>
                    </a:lnTo>
                    <a:lnTo>
                      <a:pt x="12000" y="138000"/>
                    </a:lnTo>
                    <a:cubicBezTo>
                      <a:pt x="12000" y="134694"/>
                      <a:pt x="14694" y="132000"/>
                      <a:pt x="18000" y="132000"/>
                    </a:cubicBezTo>
                    <a:lnTo>
                      <a:pt x="150000" y="132000"/>
                    </a:lnTo>
                    <a:cubicBezTo>
                      <a:pt x="153306" y="132000"/>
                      <a:pt x="156000" y="134694"/>
                      <a:pt x="156000" y="138000"/>
                    </a:cubicBezTo>
                    <a:lnTo>
                      <a:pt x="156000" y="150000"/>
                    </a:lnTo>
                    <a:close/>
                    <a:moveTo>
                      <a:pt x="224076" y="298422"/>
                    </a:moveTo>
                    <a:cubicBezTo>
                      <a:pt x="224574" y="300240"/>
                      <a:pt x="224202" y="302142"/>
                      <a:pt x="223056" y="303642"/>
                    </a:cubicBezTo>
                    <a:cubicBezTo>
                      <a:pt x="221910" y="305142"/>
                      <a:pt x="220176" y="306000"/>
                      <a:pt x="218286" y="306000"/>
                    </a:cubicBezTo>
                    <a:lnTo>
                      <a:pt x="168000" y="306000"/>
                    </a:lnTo>
                    <a:lnTo>
                      <a:pt x="168000" y="294000"/>
                    </a:lnTo>
                    <a:lnTo>
                      <a:pt x="222870" y="294000"/>
                    </a:lnTo>
                    <a:lnTo>
                      <a:pt x="224076" y="298422"/>
                    </a:lnTo>
                    <a:close/>
                    <a:moveTo>
                      <a:pt x="168000" y="282000"/>
                    </a:moveTo>
                    <a:lnTo>
                      <a:pt x="168000" y="252000"/>
                    </a:lnTo>
                    <a:lnTo>
                      <a:pt x="211416" y="252000"/>
                    </a:lnTo>
                    <a:lnTo>
                      <a:pt x="219600" y="282000"/>
                    </a:lnTo>
                    <a:lnTo>
                      <a:pt x="168000" y="282000"/>
                    </a:lnTo>
                    <a:close/>
                    <a:moveTo>
                      <a:pt x="258000" y="240000"/>
                    </a:moveTo>
                    <a:lnTo>
                      <a:pt x="168000" y="240000"/>
                    </a:lnTo>
                    <a:lnTo>
                      <a:pt x="168000" y="204000"/>
                    </a:lnTo>
                    <a:lnTo>
                      <a:pt x="258000" y="204000"/>
                    </a:lnTo>
                    <a:lnTo>
                      <a:pt x="258000" y="240000"/>
                    </a:lnTo>
                    <a:close/>
                    <a:moveTo>
                      <a:pt x="258000" y="180000"/>
                    </a:moveTo>
                    <a:lnTo>
                      <a:pt x="258000" y="192000"/>
                    </a:lnTo>
                    <a:lnTo>
                      <a:pt x="168000" y="192000"/>
                    </a:lnTo>
                    <a:lnTo>
                      <a:pt x="168000" y="138000"/>
                    </a:lnTo>
                    <a:cubicBezTo>
                      <a:pt x="168000" y="128076"/>
                      <a:pt x="159924" y="120000"/>
                      <a:pt x="150000" y="120000"/>
                    </a:cubicBezTo>
                    <a:lnTo>
                      <a:pt x="30000" y="120000"/>
                    </a:lnTo>
                    <a:lnTo>
                      <a:pt x="30000" y="30000"/>
                    </a:lnTo>
                    <a:cubicBezTo>
                      <a:pt x="30000" y="20076"/>
                      <a:pt x="38076" y="12000"/>
                      <a:pt x="48000" y="12000"/>
                    </a:cubicBezTo>
                    <a:lnTo>
                      <a:pt x="312000" y="12000"/>
                    </a:lnTo>
                    <a:cubicBezTo>
                      <a:pt x="321924" y="12000"/>
                      <a:pt x="330000" y="20076"/>
                      <a:pt x="330000" y="30000"/>
                    </a:cubicBezTo>
                    <a:lnTo>
                      <a:pt x="330000" y="162000"/>
                    </a:lnTo>
                    <a:lnTo>
                      <a:pt x="276000" y="162000"/>
                    </a:lnTo>
                    <a:cubicBezTo>
                      <a:pt x="266076" y="162000"/>
                      <a:pt x="258000" y="170076"/>
                      <a:pt x="258000" y="180000"/>
                    </a:cubicBezTo>
                    <a:close/>
                    <a:moveTo>
                      <a:pt x="348000" y="318000"/>
                    </a:moveTo>
                    <a:cubicBezTo>
                      <a:pt x="348000" y="321306"/>
                      <a:pt x="345306" y="324000"/>
                      <a:pt x="342000" y="324000"/>
                    </a:cubicBezTo>
                    <a:lnTo>
                      <a:pt x="276000" y="324000"/>
                    </a:lnTo>
                    <a:cubicBezTo>
                      <a:pt x="272694" y="324000"/>
                      <a:pt x="270000" y="321306"/>
                      <a:pt x="270000" y="318000"/>
                    </a:cubicBezTo>
                    <a:lnTo>
                      <a:pt x="270000" y="306000"/>
                    </a:lnTo>
                    <a:lnTo>
                      <a:pt x="348000" y="306000"/>
                    </a:lnTo>
                    <a:lnTo>
                      <a:pt x="348000" y="318000"/>
                    </a:lnTo>
                    <a:close/>
                    <a:moveTo>
                      <a:pt x="348000" y="294000"/>
                    </a:moveTo>
                    <a:lnTo>
                      <a:pt x="270000" y="294000"/>
                    </a:lnTo>
                    <a:lnTo>
                      <a:pt x="270000" y="204000"/>
                    </a:lnTo>
                    <a:lnTo>
                      <a:pt x="348000" y="204000"/>
                    </a:lnTo>
                    <a:lnTo>
                      <a:pt x="348000" y="294000"/>
                    </a:lnTo>
                    <a:close/>
                    <a:moveTo>
                      <a:pt x="348000" y="192000"/>
                    </a:moveTo>
                    <a:lnTo>
                      <a:pt x="270000" y="192000"/>
                    </a:lnTo>
                    <a:lnTo>
                      <a:pt x="270000" y="180000"/>
                    </a:lnTo>
                    <a:cubicBezTo>
                      <a:pt x="270000" y="176694"/>
                      <a:pt x="272694" y="174000"/>
                      <a:pt x="276000" y="174000"/>
                    </a:cubicBezTo>
                    <a:lnTo>
                      <a:pt x="342000" y="174000"/>
                    </a:lnTo>
                    <a:cubicBezTo>
                      <a:pt x="345306" y="174000"/>
                      <a:pt x="348000" y="176694"/>
                      <a:pt x="348000" y="180000"/>
                    </a:cubicBezTo>
                    <a:lnTo>
                      <a:pt x="348000" y="19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 7122">
                <a:extLst>
                  <a:ext uri="{FF2B5EF4-FFF2-40B4-BE49-F238E27FC236}">
                    <a16:creationId xmlns:a16="http://schemas.microsoft.com/office/drawing/2014/main" id="{5BF5168A-F5B8-4C0C-9E9F-A9BBB27AC8C5}"/>
                  </a:ext>
                </a:extLst>
              </p:cNvPr>
              <p:cNvSpPr/>
              <p:nvPr/>
            </p:nvSpPr>
            <p:spPr>
              <a:xfrm>
                <a:off x="312232" y="5855899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 7123">
                <a:extLst>
                  <a:ext uri="{FF2B5EF4-FFF2-40B4-BE49-F238E27FC236}">
                    <a16:creationId xmlns:a16="http://schemas.microsoft.com/office/drawing/2014/main" id="{5D4B06DB-39C6-4FD8-B614-9B0C16C7F3A7}"/>
                  </a:ext>
                </a:extLst>
              </p:cNvPr>
              <p:cNvSpPr/>
              <p:nvPr/>
            </p:nvSpPr>
            <p:spPr>
              <a:xfrm>
                <a:off x="336230" y="5825900"/>
                <a:ext cx="80485" cy="80485"/>
              </a:xfrm>
              <a:custGeom>
                <a:avLst/>
                <a:gdLst>
                  <a:gd name="connsiteX0" fmla="*/ 0 w 80485"/>
                  <a:gd name="connsiteY0" fmla="*/ 72001 h 80485"/>
                  <a:gd name="connsiteX1" fmla="*/ 72001 w 80485"/>
                  <a:gd name="connsiteY1" fmla="*/ 0 h 80485"/>
                  <a:gd name="connsiteX2" fmla="*/ 80486 w 80485"/>
                  <a:gd name="connsiteY2" fmla="*/ 8485 h 80485"/>
                  <a:gd name="connsiteX3" fmla="*/ 8485 w 80485"/>
                  <a:gd name="connsiteY3" fmla="*/ 80486 h 8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5" h="80485">
                    <a:moveTo>
                      <a:pt x="0" y="72001"/>
                    </a:moveTo>
                    <a:lnTo>
                      <a:pt x="72001" y="0"/>
                    </a:lnTo>
                    <a:lnTo>
                      <a:pt x="80486" y="8485"/>
                    </a:lnTo>
                    <a:lnTo>
                      <a:pt x="8485" y="80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7124">
                <a:extLst>
                  <a:ext uri="{FF2B5EF4-FFF2-40B4-BE49-F238E27FC236}">
                    <a16:creationId xmlns:a16="http://schemas.microsoft.com/office/drawing/2014/main" id="{9020614E-7C0C-4172-B7B6-80583F9E0296}"/>
                  </a:ext>
                </a:extLst>
              </p:cNvPr>
              <p:cNvSpPr/>
              <p:nvPr/>
            </p:nvSpPr>
            <p:spPr>
              <a:xfrm>
                <a:off x="348229" y="5807909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7125">
                <a:extLst>
                  <a:ext uri="{FF2B5EF4-FFF2-40B4-BE49-F238E27FC236}">
                    <a16:creationId xmlns:a16="http://schemas.microsoft.com/office/drawing/2014/main" id="{7877CD8A-63E9-4D75-A476-4CCF928E0762}"/>
                  </a:ext>
                </a:extLst>
              </p:cNvPr>
              <p:cNvSpPr/>
              <p:nvPr/>
            </p:nvSpPr>
            <p:spPr>
              <a:xfrm>
                <a:off x="564222" y="5849914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7126">
                <a:extLst>
                  <a:ext uri="{FF2B5EF4-FFF2-40B4-BE49-F238E27FC236}">
                    <a16:creationId xmlns:a16="http://schemas.microsoft.com/office/drawing/2014/main" id="{0F0AE3F1-9BCE-42B1-8859-5FF1092C4339}"/>
                  </a:ext>
                </a:extLst>
              </p:cNvPr>
              <p:cNvSpPr/>
              <p:nvPr/>
            </p:nvSpPr>
            <p:spPr>
              <a:xfrm>
                <a:off x="576220" y="5873939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 7127">
                <a:extLst>
                  <a:ext uri="{FF2B5EF4-FFF2-40B4-BE49-F238E27FC236}">
                    <a16:creationId xmlns:a16="http://schemas.microsoft.com/office/drawing/2014/main" id="{80B2B082-12FF-44FC-B0D4-DA74E083AB79}"/>
                  </a:ext>
                </a:extLst>
              </p:cNvPr>
              <p:cNvSpPr/>
              <p:nvPr/>
            </p:nvSpPr>
            <p:spPr>
              <a:xfrm>
                <a:off x="438228" y="5699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7128">
                <a:extLst>
                  <a:ext uri="{FF2B5EF4-FFF2-40B4-BE49-F238E27FC236}">
                    <a16:creationId xmlns:a16="http://schemas.microsoft.com/office/drawing/2014/main" id="{5AE43578-1E3C-48AF-9F46-7EF9CDEE8520}"/>
                  </a:ext>
                </a:extLst>
              </p:cNvPr>
              <p:cNvSpPr/>
              <p:nvPr/>
            </p:nvSpPr>
            <p:spPr>
              <a:xfrm>
                <a:off x="492231" y="5687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 7129">
                <a:extLst>
                  <a:ext uri="{FF2B5EF4-FFF2-40B4-BE49-F238E27FC236}">
                    <a16:creationId xmlns:a16="http://schemas.microsoft.com/office/drawing/2014/main" id="{A0DA3CEA-66CA-457D-8EF1-A70D46DE6E65}"/>
                  </a:ext>
                </a:extLst>
              </p:cNvPr>
              <p:cNvSpPr/>
              <p:nvPr/>
            </p:nvSpPr>
            <p:spPr>
              <a:xfrm>
                <a:off x="456226" y="5735912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7130">
                <a:extLst>
                  <a:ext uri="{FF2B5EF4-FFF2-40B4-BE49-F238E27FC236}">
                    <a16:creationId xmlns:a16="http://schemas.microsoft.com/office/drawing/2014/main" id="{86DCADA6-9667-4F15-922B-0F4E4A3D3787}"/>
                  </a:ext>
                </a:extLst>
              </p:cNvPr>
              <p:cNvSpPr/>
              <p:nvPr/>
            </p:nvSpPr>
            <p:spPr>
              <a:xfrm>
                <a:off x="486192" y="5663922"/>
                <a:ext cx="32544" cy="32544"/>
              </a:xfrm>
              <a:custGeom>
                <a:avLst/>
                <a:gdLst>
                  <a:gd name="connsiteX0" fmla="*/ 0 w 32544"/>
                  <a:gd name="connsiteY0" fmla="*/ 24060 h 32544"/>
                  <a:gd name="connsiteX1" fmla="*/ 24060 w 32544"/>
                  <a:gd name="connsiteY1" fmla="*/ 0 h 32544"/>
                  <a:gd name="connsiteX2" fmla="*/ 32545 w 32544"/>
                  <a:gd name="connsiteY2" fmla="*/ 8485 h 32544"/>
                  <a:gd name="connsiteX3" fmla="*/ 8485 w 32544"/>
                  <a:gd name="connsiteY3" fmla="*/ 32545 h 3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44" h="32544">
                    <a:moveTo>
                      <a:pt x="0" y="24060"/>
                    </a:moveTo>
                    <a:lnTo>
                      <a:pt x="24060" y="0"/>
                    </a:lnTo>
                    <a:lnTo>
                      <a:pt x="32545" y="8485"/>
                    </a:lnTo>
                    <a:lnTo>
                      <a:pt x="8485" y="3254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7131">
                <a:extLst>
                  <a:ext uri="{FF2B5EF4-FFF2-40B4-BE49-F238E27FC236}">
                    <a16:creationId xmlns:a16="http://schemas.microsoft.com/office/drawing/2014/main" id="{B6AA8FDA-33A6-42D7-B131-6536DB9E3F4D}"/>
                  </a:ext>
                </a:extLst>
              </p:cNvPr>
              <p:cNvSpPr/>
              <p:nvPr/>
            </p:nvSpPr>
            <p:spPr>
              <a:xfrm>
                <a:off x="322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7132">
                <a:extLst>
                  <a:ext uri="{FF2B5EF4-FFF2-40B4-BE49-F238E27FC236}">
                    <a16:creationId xmlns:a16="http://schemas.microsoft.com/office/drawing/2014/main" id="{89546B1C-7B59-48E0-8FC8-FDE80125E471}"/>
                  </a:ext>
                </a:extLst>
              </p:cNvPr>
              <p:cNvSpPr/>
              <p:nvPr/>
            </p:nvSpPr>
            <p:spPr>
              <a:xfrm>
                <a:off x="346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7133">
                <a:extLst>
                  <a:ext uri="{FF2B5EF4-FFF2-40B4-BE49-F238E27FC236}">
                    <a16:creationId xmlns:a16="http://schemas.microsoft.com/office/drawing/2014/main" id="{CB28AFB3-CA2C-43D7-95D8-72FB57E86C03}"/>
                  </a:ext>
                </a:extLst>
              </p:cNvPr>
              <p:cNvSpPr/>
              <p:nvPr/>
            </p:nvSpPr>
            <p:spPr>
              <a:xfrm>
                <a:off x="370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7221">
              <a:extLst>
                <a:ext uri="{FF2B5EF4-FFF2-40B4-BE49-F238E27FC236}">
                  <a16:creationId xmlns:a16="http://schemas.microsoft.com/office/drawing/2014/main" id="{33D3436E-24F7-48B1-90C1-43751CBB6E6A}"/>
                </a:ext>
              </a:extLst>
            </p:cNvPr>
            <p:cNvGrpSpPr/>
            <p:nvPr/>
          </p:nvGrpSpPr>
          <p:grpSpPr>
            <a:xfrm>
              <a:off x="5933962" y="5105919"/>
              <a:ext cx="360000" cy="360000"/>
              <a:chOff x="5162011" y="6239231"/>
              <a:chExt cx="360000" cy="360000"/>
            </a:xfrm>
            <a:solidFill>
              <a:schemeClr val="bg1"/>
            </a:solidFill>
          </p:grpSpPr>
          <p:sp>
            <p:nvSpPr>
              <p:cNvPr id="49" name="Freeform 7249">
                <a:extLst>
                  <a:ext uri="{FF2B5EF4-FFF2-40B4-BE49-F238E27FC236}">
                    <a16:creationId xmlns:a16="http://schemas.microsoft.com/office/drawing/2014/main" id="{ABAD93CF-57C1-427A-BCA0-9163BB3F469E}"/>
                  </a:ext>
                </a:extLst>
              </p:cNvPr>
              <p:cNvSpPr/>
              <p:nvPr/>
            </p:nvSpPr>
            <p:spPr>
              <a:xfrm>
                <a:off x="5162011" y="6239583"/>
                <a:ext cx="360000" cy="351995"/>
              </a:xfrm>
              <a:custGeom>
                <a:avLst/>
                <a:gdLst>
                  <a:gd name="connsiteX0" fmla="*/ 359681 w 360000"/>
                  <a:gd name="connsiteY0" fmla="*/ 124490 h 351995"/>
                  <a:gd name="connsiteX1" fmla="*/ 322127 w 360000"/>
                  <a:gd name="connsiteY1" fmla="*/ 4956 h 351995"/>
                  <a:gd name="connsiteX2" fmla="*/ 313247 w 360000"/>
                  <a:gd name="connsiteY2" fmla="*/ 319 h 351995"/>
                  <a:gd name="connsiteX3" fmla="*/ 241891 w 360000"/>
                  <a:gd name="connsiteY3" fmla="*/ 22828 h 351995"/>
                  <a:gd name="connsiteX4" fmla="*/ 237263 w 360000"/>
                  <a:gd name="connsiteY4" fmla="*/ 31722 h 351995"/>
                  <a:gd name="connsiteX5" fmla="*/ 240576 w 360000"/>
                  <a:gd name="connsiteY5" fmla="*/ 42265 h 351995"/>
                  <a:gd name="connsiteX6" fmla="*/ 114810 w 360000"/>
                  <a:gd name="connsiteY6" fmla="*/ 81931 h 351995"/>
                  <a:gd name="connsiteX7" fmla="*/ 110184 w 360000"/>
                  <a:gd name="connsiteY7" fmla="*/ 90826 h 351995"/>
                  <a:gd name="connsiteX8" fmla="*/ 113579 w 360000"/>
                  <a:gd name="connsiteY8" fmla="*/ 101646 h 351995"/>
                  <a:gd name="connsiteX9" fmla="*/ 41034 w 360000"/>
                  <a:gd name="connsiteY9" fmla="*/ 124529 h 351995"/>
                  <a:gd name="connsiteX10" fmla="*/ 39485 w 360000"/>
                  <a:gd name="connsiteY10" fmla="*/ 119597 h 351995"/>
                  <a:gd name="connsiteX11" fmla="*/ 30605 w 360000"/>
                  <a:gd name="connsiteY11" fmla="*/ 114960 h 351995"/>
                  <a:gd name="connsiteX12" fmla="*/ 4955 w 360000"/>
                  <a:gd name="connsiteY12" fmla="*/ 123054 h 351995"/>
                  <a:gd name="connsiteX13" fmla="*/ 329 w 360000"/>
                  <a:gd name="connsiteY13" fmla="*/ 131948 h 351995"/>
                  <a:gd name="connsiteX14" fmla="*/ 23307 w 360000"/>
                  <a:gd name="connsiteY14" fmla="*/ 205087 h 351995"/>
                  <a:gd name="connsiteX15" fmla="*/ 32187 w 360000"/>
                  <a:gd name="connsiteY15" fmla="*/ 209724 h 351995"/>
                  <a:gd name="connsiteX16" fmla="*/ 57837 w 360000"/>
                  <a:gd name="connsiteY16" fmla="*/ 201633 h 351995"/>
                  <a:gd name="connsiteX17" fmla="*/ 62463 w 360000"/>
                  <a:gd name="connsiteY17" fmla="*/ 192736 h 351995"/>
                  <a:gd name="connsiteX18" fmla="*/ 60913 w 360000"/>
                  <a:gd name="connsiteY18" fmla="*/ 187807 h 351995"/>
                  <a:gd name="connsiteX19" fmla="*/ 87775 w 360000"/>
                  <a:gd name="connsiteY19" fmla="*/ 179337 h 351995"/>
                  <a:gd name="connsiteX20" fmla="*/ 90079 w 360000"/>
                  <a:gd name="connsiteY20" fmla="*/ 190499 h 351995"/>
                  <a:gd name="connsiteX21" fmla="*/ 106268 w 360000"/>
                  <a:gd name="connsiteY21" fmla="*/ 215561 h 351995"/>
                  <a:gd name="connsiteX22" fmla="*/ 57645 w 360000"/>
                  <a:gd name="connsiteY22" fmla="*/ 325042 h 351995"/>
                  <a:gd name="connsiteX23" fmla="*/ 68601 w 360000"/>
                  <a:gd name="connsiteY23" fmla="*/ 350167 h 351995"/>
                  <a:gd name="connsiteX24" fmla="*/ 94562 w 360000"/>
                  <a:gd name="connsiteY24" fmla="*/ 341499 h 351995"/>
                  <a:gd name="connsiteX25" fmla="*/ 143926 w 360000"/>
                  <a:gd name="connsiteY25" fmla="*/ 230232 h 351995"/>
                  <a:gd name="connsiteX26" fmla="*/ 193290 w 360000"/>
                  <a:gd name="connsiteY26" fmla="*/ 341501 h 351995"/>
                  <a:gd name="connsiteX27" fmla="*/ 219251 w 360000"/>
                  <a:gd name="connsiteY27" fmla="*/ 350167 h 351995"/>
                  <a:gd name="connsiteX28" fmla="*/ 230207 w 360000"/>
                  <a:gd name="connsiteY28" fmla="*/ 325042 h 351995"/>
                  <a:gd name="connsiteX29" fmla="*/ 226032 w 360000"/>
                  <a:gd name="connsiteY29" fmla="*/ 315641 h 351995"/>
                  <a:gd name="connsiteX30" fmla="*/ 213096 w 360000"/>
                  <a:gd name="connsiteY30" fmla="*/ 321409 h 351995"/>
                  <a:gd name="connsiteX31" fmla="*/ 217271 w 360000"/>
                  <a:gd name="connsiteY31" fmla="*/ 330810 h 351995"/>
                  <a:gd name="connsiteX32" fmla="*/ 206227 w 360000"/>
                  <a:gd name="connsiteY32" fmla="*/ 335736 h 351995"/>
                  <a:gd name="connsiteX33" fmla="*/ 158373 w 360000"/>
                  <a:gd name="connsiteY33" fmla="*/ 227870 h 351995"/>
                  <a:gd name="connsiteX34" fmla="*/ 169593 w 360000"/>
                  <a:gd name="connsiteY34" fmla="*/ 223459 h 351995"/>
                  <a:gd name="connsiteX35" fmla="*/ 190008 w 360000"/>
                  <a:gd name="connsiteY35" fmla="*/ 269428 h 351995"/>
                  <a:gd name="connsiteX36" fmla="*/ 202945 w 360000"/>
                  <a:gd name="connsiteY36" fmla="*/ 263660 h 351995"/>
                  <a:gd name="connsiteX37" fmla="*/ 181425 w 360000"/>
                  <a:gd name="connsiteY37" fmla="*/ 215200 h 351995"/>
                  <a:gd name="connsiteX38" fmla="*/ 193387 w 360000"/>
                  <a:gd name="connsiteY38" fmla="*/ 199602 h 351995"/>
                  <a:gd name="connsiteX39" fmla="*/ 198841 w 360000"/>
                  <a:gd name="connsiteY39" fmla="*/ 163629 h 351995"/>
                  <a:gd name="connsiteX40" fmla="*/ 271505 w 360000"/>
                  <a:gd name="connsiteY40" fmla="*/ 140710 h 351995"/>
                  <a:gd name="connsiteX41" fmla="*/ 274820 w 360000"/>
                  <a:gd name="connsiteY41" fmla="*/ 151256 h 351995"/>
                  <a:gd name="connsiteX42" fmla="*/ 283697 w 360000"/>
                  <a:gd name="connsiteY42" fmla="*/ 155890 h 351995"/>
                  <a:gd name="connsiteX43" fmla="*/ 355053 w 360000"/>
                  <a:gd name="connsiteY43" fmla="*/ 133385 h 351995"/>
                  <a:gd name="connsiteX44" fmla="*/ 359681 w 360000"/>
                  <a:gd name="connsiteY44" fmla="*/ 124490 h 351995"/>
                  <a:gd name="connsiteX45" fmla="*/ 34686 w 360000"/>
                  <a:gd name="connsiteY45" fmla="*/ 194063 h 351995"/>
                  <a:gd name="connsiteX46" fmla="*/ 15960 w 360000"/>
                  <a:gd name="connsiteY46" fmla="*/ 134455 h 351995"/>
                  <a:gd name="connsiteX47" fmla="*/ 28106 w 360000"/>
                  <a:gd name="connsiteY47" fmla="*/ 130622 h 351995"/>
                  <a:gd name="connsiteX48" fmla="*/ 46832 w 360000"/>
                  <a:gd name="connsiteY48" fmla="*/ 190232 h 351995"/>
                  <a:gd name="connsiteX49" fmla="*/ 117825 w 360000"/>
                  <a:gd name="connsiteY49" fmla="*/ 115181 h 351995"/>
                  <a:gd name="connsiteX50" fmla="*/ 120141 w 360000"/>
                  <a:gd name="connsiteY50" fmla="*/ 122545 h 351995"/>
                  <a:gd name="connsiteX51" fmla="*/ 88286 w 360000"/>
                  <a:gd name="connsiteY51" fmla="*/ 164300 h 351995"/>
                  <a:gd name="connsiteX52" fmla="*/ 56664 w 360000"/>
                  <a:gd name="connsiteY52" fmla="*/ 174273 h 351995"/>
                  <a:gd name="connsiteX53" fmla="*/ 45285 w 360000"/>
                  <a:gd name="connsiteY53" fmla="*/ 138058 h 351995"/>
                  <a:gd name="connsiteX54" fmla="*/ 81625 w 360000"/>
                  <a:gd name="connsiteY54" fmla="*/ 335733 h 351995"/>
                  <a:gd name="connsiteX55" fmla="*/ 70581 w 360000"/>
                  <a:gd name="connsiteY55" fmla="*/ 330810 h 351995"/>
                  <a:gd name="connsiteX56" fmla="*/ 118152 w 360000"/>
                  <a:gd name="connsiteY56" fmla="*/ 223698 h 351995"/>
                  <a:gd name="connsiteX57" fmla="*/ 129424 w 360000"/>
                  <a:gd name="connsiteY57" fmla="*/ 227994 h 351995"/>
                  <a:gd name="connsiteX58" fmla="*/ 156214 w 360000"/>
                  <a:gd name="connsiteY58" fmla="*/ 213723 h 351995"/>
                  <a:gd name="connsiteX59" fmla="*/ 103584 w 360000"/>
                  <a:gd name="connsiteY59" fmla="*/ 186239 h 351995"/>
                  <a:gd name="connsiteX60" fmla="*/ 131014 w 360000"/>
                  <a:gd name="connsiteY60" fmla="*/ 133503 h 351995"/>
                  <a:gd name="connsiteX61" fmla="*/ 143588 w 360000"/>
                  <a:gd name="connsiteY61" fmla="*/ 131557 h 351995"/>
                  <a:gd name="connsiteX62" fmla="*/ 183647 w 360000"/>
                  <a:gd name="connsiteY62" fmla="*/ 160987 h 351995"/>
                  <a:gd name="connsiteX63" fmla="*/ 156214 w 360000"/>
                  <a:gd name="connsiteY63" fmla="*/ 213723 h 351995"/>
                  <a:gd name="connsiteX64" fmla="*/ 194584 w 360000"/>
                  <a:gd name="connsiteY64" fmla="*/ 150100 h 351995"/>
                  <a:gd name="connsiteX65" fmla="*/ 133646 w 360000"/>
                  <a:gd name="connsiteY65" fmla="*/ 118285 h 351995"/>
                  <a:gd name="connsiteX66" fmla="*/ 125812 w 360000"/>
                  <a:gd name="connsiteY66" fmla="*/ 93335 h 351995"/>
                  <a:gd name="connsiteX67" fmla="*/ 244827 w 360000"/>
                  <a:gd name="connsiteY67" fmla="*/ 55799 h 351995"/>
                  <a:gd name="connsiteX68" fmla="*/ 267253 w 360000"/>
                  <a:gd name="connsiteY68" fmla="*/ 127179 h 351995"/>
                  <a:gd name="connsiteX69" fmla="*/ 252894 w 360000"/>
                  <a:gd name="connsiteY69" fmla="*/ 34229 h 351995"/>
                  <a:gd name="connsiteX70" fmla="*/ 310745 w 360000"/>
                  <a:gd name="connsiteY70" fmla="*/ 15981 h 351995"/>
                  <a:gd name="connsiteX71" fmla="*/ 344050 w 360000"/>
                  <a:gd name="connsiteY71" fmla="*/ 121983 h 351995"/>
                  <a:gd name="connsiteX72" fmla="*/ 286199 w 360000"/>
                  <a:gd name="connsiteY72" fmla="*/ 140229 h 35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60000" h="351995">
                    <a:moveTo>
                      <a:pt x="359681" y="124490"/>
                    </a:moveTo>
                    <a:lnTo>
                      <a:pt x="322127" y="4956"/>
                    </a:lnTo>
                    <a:cubicBezTo>
                      <a:pt x="320968" y="1269"/>
                      <a:pt x="316928" y="-842"/>
                      <a:pt x="313247" y="319"/>
                    </a:cubicBezTo>
                    <a:lnTo>
                      <a:pt x="241891" y="22828"/>
                    </a:lnTo>
                    <a:cubicBezTo>
                      <a:pt x="238161" y="24003"/>
                      <a:pt x="236090" y="27985"/>
                      <a:pt x="237263" y="31722"/>
                    </a:cubicBezTo>
                    <a:lnTo>
                      <a:pt x="240576" y="42265"/>
                    </a:lnTo>
                    <a:lnTo>
                      <a:pt x="114810" y="81931"/>
                    </a:lnTo>
                    <a:cubicBezTo>
                      <a:pt x="111083" y="83109"/>
                      <a:pt x="109012" y="87091"/>
                      <a:pt x="110184" y="90826"/>
                    </a:cubicBezTo>
                    <a:lnTo>
                      <a:pt x="113579" y="101646"/>
                    </a:lnTo>
                    <a:lnTo>
                      <a:pt x="41034" y="124529"/>
                    </a:lnTo>
                    <a:lnTo>
                      <a:pt x="39485" y="119597"/>
                    </a:lnTo>
                    <a:cubicBezTo>
                      <a:pt x="38326" y="115910"/>
                      <a:pt x="34285" y="113796"/>
                      <a:pt x="30605" y="114960"/>
                    </a:cubicBezTo>
                    <a:lnTo>
                      <a:pt x="4955" y="123054"/>
                    </a:lnTo>
                    <a:cubicBezTo>
                      <a:pt x="1225" y="124229"/>
                      <a:pt x="-846" y="128211"/>
                      <a:pt x="329" y="131948"/>
                    </a:cubicBezTo>
                    <a:lnTo>
                      <a:pt x="23307" y="205087"/>
                    </a:lnTo>
                    <a:cubicBezTo>
                      <a:pt x="24464" y="208766"/>
                      <a:pt x="28515" y="210885"/>
                      <a:pt x="32187" y="209724"/>
                    </a:cubicBezTo>
                    <a:lnTo>
                      <a:pt x="57837" y="201633"/>
                    </a:lnTo>
                    <a:cubicBezTo>
                      <a:pt x="61567" y="200458"/>
                      <a:pt x="63638" y="196476"/>
                      <a:pt x="62463" y="192736"/>
                    </a:cubicBezTo>
                    <a:lnTo>
                      <a:pt x="60913" y="187807"/>
                    </a:lnTo>
                    <a:lnTo>
                      <a:pt x="87775" y="179337"/>
                    </a:lnTo>
                    <a:cubicBezTo>
                      <a:pt x="88154" y="183058"/>
                      <a:pt x="88915" y="186795"/>
                      <a:pt x="90079" y="190499"/>
                    </a:cubicBezTo>
                    <a:cubicBezTo>
                      <a:pt x="93227" y="200524"/>
                      <a:pt x="98945" y="209039"/>
                      <a:pt x="106268" y="215561"/>
                    </a:cubicBezTo>
                    <a:lnTo>
                      <a:pt x="57645" y="325042"/>
                    </a:lnTo>
                    <a:cubicBezTo>
                      <a:pt x="53509" y="334360"/>
                      <a:pt x="58422" y="345629"/>
                      <a:pt x="68601" y="350167"/>
                    </a:cubicBezTo>
                    <a:cubicBezTo>
                      <a:pt x="77948" y="354337"/>
                      <a:pt x="90192" y="351342"/>
                      <a:pt x="94562" y="341499"/>
                    </a:cubicBezTo>
                    <a:lnTo>
                      <a:pt x="143926" y="230232"/>
                    </a:lnTo>
                    <a:lnTo>
                      <a:pt x="193290" y="341501"/>
                    </a:lnTo>
                    <a:cubicBezTo>
                      <a:pt x="197655" y="351329"/>
                      <a:pt x="209907" y="354334"/>
                      <a:pt x="219251" y="350167"/>
                    </a:cubicBezTo>
                    <a:cubicBezTo>
                      <a:pt x="229430" y="345629"/>
                      <a:pt x="234344" y="334360"/>
                      <a:pt x="230207" y="325042"/>
                    </a:cubicBezTo>
                    <a:lnTo>
                      <a:pt x="226032" y="315641"/>
                    </a:lnTo>
                    <a:cubicBezTo>
                      <a:pt x="222336" y="307322"/>
                      <a:pt x="209394" y="313076"/>
                      <a:pt x="213096" y="321409"/>
                    </a:cubicBezTo>
                    <a:lnTo>
                      <a:pt x="217271" y="330810"/>
                    </a:lnTo>
                    <a:cubicBezTo>
                      <a:pt x="219605" y="336069"/>
                      <a:pt x="208570" y="341009"/>
                      <a:pt x="206227" y="335736"/>
                    </a:cubicBezTo>
                    <a:lnTo>
                      <a:pt x="158373" y="227870"/>
                    </a:lnTo>
                    <a:cubicBezTo>
                      <a:pt x="162257" y="226805"/>
                      <a:pt x="166020" y="225319"/>
                      <a:pt x="169593" y="223459"/>
                    </a:cubicBezTo>
                    <a:lnTo>
                      <a:pt x="190008" y="269428"/>
                    </a:lnTo>
                    <a:cubicBezTo>
                      <a:pt x="193678" y="277684"/>
                      <a:pt x="206631" y="271962"/>
                      <a:pt x="202945" y="263660"/>
                    </a:cubicBezTo>
                    <a:lnTo>
                      <a:pt x="181425" y="215200"/>
                    </a:lnTo>
                    <a:cubicBezTo>
                      <a:pt x="186235" y="210806"/>
                      <a:pt x="190288" y="205558"/>
                      <a:pt x="193387" y="199602"/>
                    </a:cubicBezTo>
                    <a:cubicBezTo>
                      <a:pt x="199212" y="188402"/>
                      <a:pt x="201069" y="175858"/>
                      <a:pt x="198841" y="163629"/>
                    </a:cubicBezTo>
                    <a:lnTo>
                      <a:pt x="271505" y="140710"/>
                    </a:lnTo>
                    <a:lnTo>
                      <a:pt x="274820" y="151256"/>
                    </a:lnTo>
                    <a:cubicBezTo>
                      <a:pt x="275963" y="154894"/>
                      <a:pt x="280071" y="157035"/>
                      <a:pt x="283697" y="155890"/>
                    </a:cubicBezTo>
                    <a:lnTo>
                      <a:pt x="355053" y="133385"/>
                    </a:lnTo>
                    <a:cubicBezTo>
                      <a:pt x="358736" y="132223"/>
                      <a:pt x="360840" y="128181"/>
                      <a:pt x="359681" y="124490"/>
                    </a:cubicBezTo>
                    <a:close/>
                    <a:moveTo>
                      <a:pt x="34686" y="194063"/>
                    </a:moveTo>
                    <a:lnTo>
                      <a:pt x="15960" y="134455"/>
                    </a:lnTo>
                    <a:lnTo>
                      <a:pt x="28106" y="130622"/>
                    </a:lnTo>
                    <a:lnTo>
                      <a:pt x="46832" y="190232"/>
                    </a:lnTo>
                    <a:close/>
                    <a:moveTo>
                      <a:pt x="117825" y="115181"/>
                    </a:moveTo>
                    <a:lnTo>
                      <a:pt x="120141" y="122545"/>
                    </a:lnTo>
                    <a:cubicBezTo>
                      <a:pt x="102977" y="130454"/>
                      <a:pt x="91324" y="146360"/>
                      <a:pt x="88286" y="164300"/>
                    </a:cubicBezTo>
                    <a:lnTo>
                      <a:pt x="56664" y="174273"/>
                    </a:lnTo>
                    <a:lnTo>
                      <a:pt x="45285" y="138058"/>
                    </a:lnTo>
                    <a:close/>
                    <a:moveTo>
                      <a:pt x="81625" y="335733"/>
                    </a:moveTo>
                    <a:cubicBezTo>
                      <a:pt x="79283" y="341009"/>
                      <a:pt x="68244" y="336069"/>
                      <a:pt x="70581" y="330810"/>
                    </a:cubicBezTo>
                    <a:lnTo>
                      <a:pt x="118152" y="223698"/>
                    </a:lnTo>
                    <a:cubicBezTo>
                      <a:pt x="121734" y="225526"/>
                      <a:pt x="125516" y="226965"/>
                      <a:pt x="129424" y="227994"/>
                    </a:cubicBezTo>
                    <a:close/>
                    <a:moveTo>
                      <a:pt x="156214" y="213723"/>
                    </a:moveTo>
                    <a:cubicBezTo>
                      <a:pt x="134143" y="220682"/>
                      <a:pt x="110533" y="208354"/>
                      <a:pt x="103584" y="186239"/>
                    </a:cubicBezTo>
                    <a:cubicBezTo>
                      <a:pt x="96636" y="164121"/>
                      <a:pt x="108940" y="140465"/>
                      <a:pt x="131014" y="133503"/>
                    </a:cubicBezTo>
                    <a:cubicBezTo>
                      <a:pt x="135192" y="132185"/>
                      <a:pt x="139425" y="131557"/>
                      <a:pt x="143588" y="131557"/>
                    </a:cubicBezTo>
                    <a:cubicBezTo>
                      <a:pt x="161427" y="131557"/>
                      <a:pt x="178011" y="143055"/>
                      <a:pt x="183647" y="160987"/>
                    </a:cubicBezTo>
                    <a:cubicBezTo>
                      <a:pt x="190593" y="183102"/>
                      <a:pt x="178289" y="206760"/>
                      <a:pt x="156214" y="213723"/>
                    </a:cubicBezTo>
                    <a:close/>
                    <a:moveTo>
                      <a:pt x="194584" y="150100"/>
                    </a:moveTo>
                    <a:cubicBezTo>
                      <a:pt x="183936" y="126885"/>
                      <a:pt x="158738" y="113727"/>
                      <a:pt x="133646" y="118285"/>
                    </a:cubicBezTo>
                    <a:lnTo>
                      <a:pt x="125812" y="93335"/>
                    </a:lnTo>
                    <a:lnTo>
                      <a:pt x="244827" y="55799"/>
                    </a:lnTo>
                    <a:lnTo>
                      <a:pt x="267253" y="127179"/>
                    </a:lnTo>
                    <a:close/>
                    <a:moveTo>
                      <a:pt x="252894" y="34229"/>
                    </a:moveTo>
                    <a:lnTo>
                      <a:pt x="310745" y="15981"/>
                    </a:lnTo>
                    <a:lnTo>
                      <a:pt x="344050" y="121983"/>
                    </a:lnTo>
                    <a:lnTo>
                      <a:pt x="286199" y="14022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 7250">
                <a:extLst>
                  <a:ext uri="{FF2B5EF4-FFF2-40B4-BE49-F238E27FC236}">
                    <a16:creationId xmlns:a16="http://schemas.microsoft.com/office/drawing/2014/main" id="{B156DE51-BE94-41CC-8F7F-175533818EA7}"/>
                  </a:ext>
                </a:extLst>
              </p:cNvPr>
              <p:cNvSpPr/>
              <p:nvPr/>
            </p:nvSpPr>
            <p:spPr>
              <a:xfrm>
                <a:off x="5280415" y="6387934"/>
                <a:ext cx="50421" cy="50485"/>
              </a:xfrm>
              <a:custGeom>
                <a:avLst/>
                <a:gdLst>
                  <a:gd name="connsiteX0" fmla="*/ 49255 w 50421"/>
                  <a:gd name="connsiteY0" fmla="*/ 17677 h 50485"/>
                  <a:gd name="connsiteX1" fmla="*/ 17642 w 50421"/>
                  <a:gd name="connsiteY1" fmla="*/ 1168 h 50485"/>
                  <a:gd name="connsiteX2" fmla="*/ 1165 w 50421"/>
                  <a:gd name="connsiteY2" fmla="*/ 32846 h 50485"/>
                  <a:gd name="connsiteX3" fmla="*/ 32781 w 50421"/>
                  <a:gd name="connsiteY3" fmla="*/ 49352 h 50485"/>
                  <a:gd name="connsiteX4" fmla="*/ 49255 w 50421"/>
                  <a:gd name="connsiteY4" fmla="*/ 17677 h 50485"/>
                  <a:gd name="connsiteX5" fmla="*/ 28527 w 50421"/>
                  <a:gd name="connsiteY5" fmla="*/ 35821 h 50485"/>
                  <a:gd name="connsiteX6" fmla="*/ 14670 w 50421"/>
                  <a:gd name="connsiteY6" fmla="*/ 28586 h 50485"/>
                  <a:gd name="connsiteX7" fmla="*/ 21891 w 50421"/>
                  <a:gd name="connsiteY7" fmla="*/ 14700 h 50485"/>
                  <a:gd name="connsiteX8" fmla="*/ 25203 w 50421"/>
                  <a:gd name="connsiteY8" fmla="*/ 14188 h 50485"/>
                  <a:gd name="connsiteX9" fmla="*/ 35750 w 50421"/>
                  <a:gd name="connsiteY9" fmla="*/ 21935 h 50485"/>
                  <a:gd name="connsiteX10" fmla="*/ 35750 w 50421"/>
                  <a:gd name="connsiteY10" fmla="*/ 21937 h 50485"/>
                  <a:gd name="connsiteX11" fmla="*/ 28527 w 50421"/>
                  <a:gd name="connsiteY11" fmla="*/ 35821 h 5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421" h="50485">
                    <a:moveTo>
                      <a:pt x="49255" y="17677"/>
                    </a:moveTo>
                    <a:cubicBezTo>
                      <a:pt x="45083" y="4391"/>
                      <a:pt x="30900" y="-3015"/>
                      <a:pt x="17642" y="1168"/>
                    </a:cubicBezTo>
                    <a:cubicBezTo>
                      <a:pt x="4381" y="5351"/>
                      <a:pt x="-3007" y="19560"/>
                      <a:pt x="1165" y="32846"/>
                    </a:cubicBezTo>
                    <a:cubicBezTo>
                      <a:pt x="5279" y="45935"/>
                      <a:pt x="19674" y="53486"/>
                      <a:pt x="32781" y="49352"/>
                    </a:cubicBezTo>
                    <a:cubicBezTo>
                      <a:pt x="46039" y="45172"/>
                      <a:pt x="53430" y="30961"/>
                      <a:pt x="49255" y="17677"/>
                    </a:cubicBezTo>
                    <a:close/>
                    <a:moveTo>
                      <a:pt x="28527" y="35821"/>
                    </a:moveTo>
                    <a:cubicBezTo>
                      <a:pt x="22712" y="37654"/>
                      <a:pt x="16499" y="34407"/>
                      <a:pt x="14670" y="28586"/>
                    </a:cubicBezTo>
                    <a:cubicBezTo>
                      <a:pt x="12841" y="22763"/>
                      <a:pt x="16082" y="16533"/>
                      <a:pt x="21891" y="14700"/>
                    </a:cubicBezTo>
                    <a:cubicBezTo>
                      <a:pt x="22992" y="14353"/>
                      <a:pt x="24107" y="14188"/>
                      <a:pt x="25203" y="14188"/>
                    </a:cubicBezTo>
                    <a:cubicBezTo>
                      <a:pt x="29900" y="14188"/>
                      <a:pt x="34267" y="17215"/>
                      <a:pt x="35750" y="21935"/>
                    </a:cubicBezTo>
                    <a:lnTo>
                      <a:pt x="35750" y="21937"/>
                    </a:lnTo>
                    <a:cubicBezTo>
                      <a:pt x="37579" y="27761"/>
                      <a:pt x="34338" y="33988"/>
                      <a:pt x="28527" y="3582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7251">
                <a:extLst>
                  <a:ext uri="{FF2B5EF4-FFF2-40B4-BE49-F238E27FC236}">
                    <a16:creationId xmlns:a16="http://schemas.microsoft.com/office/drawing/2014/main" id="{9536DB94-8CE9-4821-B163-AD0676BD5430}"/>
                  </a:ext>
                </a:extLst>
              </p:cNvPr>
              <p:cNvSpPr/>
              <p:nvPr/>
            </p:nvSpPr>
            <p:spPr>
              <a:xfrm>
                <a:off x="5363942" y="6317559"/>
                <a:ext cx="37253" cy="21196"/>
              </a:xfrm>
              <a:custGeom>
                <a:avLst/>
                <a:gdLst>
                  <a:gd name="connsiteX0" fmla="*/ 6872 w 37253"/>
                  <a:gd name="connsiteY0" fmla="*/ 21196 h 21196"/>
                  <a:gd name="connsiteX1" fmla="*/ 8885 w 37253"/>
                  <a:gd name="connsiteY1" fmla="*/ 20902 h 21196"/>
                  <a:gd name="connsiteX2" fmla="*/ 32387 w 37253"/>
                  <a:gd name="connsiteY2" fmla="*/ 13928 h 21196"/>
                  <a:gd name="connsiteX3" fmla="*/ 28366 w 37253"/>
                  <a:gd name="connsiteY3" fmla="*/ 325 h 21196"/>
                  <a:gd name="connsiteX4" fmla="*/ 4864 w 37253"/>
                  <a:gd name="connsiteY4" fmla="*/ 7299 h 21196"/>
                  <a:gd name="connsiteX5" fmla="*/ 6872 w 37253"/>
                  <a:gd name="connsiteY5" fmla="*/ 21196 h 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53" h="21196">
                    <a:moveTo>
                      <a:pt x="6872" y="21196"/>
                    </a:moveTo>
                    <a:cubicBezTo>
                      <a:pt x="7536" y="21196"/>
                      <a:pt x="8215" y="21103"/>
                      <a:pt x="8885" y="20902"/>
                    </a:cubicBezTo>
                    <a:lnTo>
                      <a:pt x="32387" y="13928"/>
                    </a:lnTo>
                    <a:cubicBezTo>
                      <a:pt x="41102" y="11342"/>
                      <a:pt x="37098" y="-2261"/>
                      <a:pt x="28366" y="325"/>
                    </a:cubicBezTo>
                    <a:lnTo>
                      <a:pt x="4864" y="7299"/>
                    </a:lnTo>
                    <a:cubicBezTo>
                      <a:pt x="-2659" y="9534"/>
                      <a:pt x="-1041" y="21196"/>
                      <a:pt x="6872" y="2119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7252">
                <a:extLst>
                  <a:ext uri="{FF2B5EF4-FFF2-40B4-BE49-F238E27FC236}">
                    <a16:creationId xmlns:a16="http://schemas.microsoft.com/office/drawing/2014/main" id="{01D45B5E-FE0F-415A-88FF-82F28167AB36}"/>
                  </a:ext>
                </a:extLst>
              </p:cNvPr>
              <p:cNvSpPr/>
              <p:nvPr/>
            </p:nvSpPr>
            <p:spPr>
              <a:xfrm>
                <a:off x="5335952" y="6333435"/>
                <a:ext cx="14151" cy="14186"/>
              </a:xfrm>
              <a:custGeom>
                <a:avLst/>
                <a:gdLst>
                  <a:gd name="connsiteX0" fmla="*/ 7081 w 14151"/>
                  <a:gd name="connsiteY0" fmla="*/ 0 h 14186"/>
                  <a:gd name="connsiteX1" fmla="*/ 0 w 14151"/>
                  <a:gd name="connsiteY1" fmla="*/ 7092 h 14186"/>
                  <a:gd name="connsiteX2" fmla="*/ 7081 w 14151"/>
                  <a:gd name="connsiteY2" fmla="*/ 14186 h 14186"/>
                  <a:gd name="connsiteX3" fmla="*/ 14145 w 14151"/>
                  <a:gd name="connsiteY3" fmla="*/ 7403 h 14186"/>
                  <a:gd name="connsiteX4" fmla="*/ 7081 w 14151"/>
                  <a:gd name="connsiteY4" fmla="*/ 0 h 1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1" h="14186">
                    <a:moveTo>
                      <a:pt x="7081" y="0"/>
                    </a:moveTo>
                    <a:cubicBezTo>
                      <a:pt x="3233" y="0"/>
                      <a:pt x="0" y="3239"/>
                      <a:pt x="0" y="7092"/>
                    </a:cubicBezTo>
                    <a:cubicBezTo>
                      <a:pt x="0" y="10947"/>
                      <a:pt x="3233" y="14186"/>
                      <a:pt x="7081" y="14186"/>
                    </a:cubicBezTo>
                    <a:cubicBezTo>
                      <a:pt x="10816" y="14186"/>
                      <a:pt x="13977" y="11134"/>
                      <a:pt x="14145" y="7403"/>
                    </a:cubicBezTo>
                    <a:cubicBezTo>
                      <a:pt x="14321" y="3434"/>
                      <a:pt x="11050" y="0"/>
                      <a:pt x="708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7253">
                <a:extLst>
                  <a:ext uri="{FF2B5EF4-FFF2-40B4-BE49-F238E27FC236}">
                    <a16:creationId xmlns:a16="http://schemas.microsoft.com/office/drawing/2014/main" id="{97623405-060F-421D-A352-A7E98BCEB998}"/>
                  </a:ext>
                </a:extLst>
              </p:cNvPr>
              <p:cNvSpPr/>
              <p:nvPr/>
            </p:nvSpPr>
            <p:spPr>
              <a:xfrm>
                <a:off x="5361280" y="6525930"/>
                <a:ext cx="14092" cy="14117"/>
              </a:xfrm>
              <a:custGeom>
                <a:avLst/>
                <a:gdLst>
                  <a:gd name="connsiteX0" fmla="*/ 2041 w 14092"/>
                  <a:gd name="connsiteY0" fmla="*/ 2041 h 14117"/>
                  <a:gd name="connsiteX1" fmla="*/ 2041 w 14092"/>
                  <a:gd name="connsiteY1" fmla="*/ 12072 h 14117"/>
                  <a:gd name="connsiteX2" fmla="*/ 12050 w 14092"/>
                  <a:gd name="connsiteY2" fmla="*/ 12072 h 14117"/>
                  <a:gd name="connsiteX3" fmla="*/ 12259 w 14092"/>
                  <a:gd name="connsiteY3" fmla="*/ 2272 h 14117"/>
                  <a:gd name="connsiteX4" fmla="*/ 2041 w 14092"/>
                  <a:gd name="connsiteY4" fmla="*/ 2041 h 14117"/>
                  <a:gd name="connsiteX5" fmla="*/ 2041 w 14092"/>
                  <a:gd name="connsiteY5" fmla="*/ 2041 h 1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92" h="14117">
                    <a:moveTo>
                      <a:pt x="2041" y="2041"/>
                    </a:moveTo>
                    <a:cubicBezTo>
                      <a:pt x="-680" y="4771"/>
                      <a:pt x="-680" y="9345"/>
                      <a:pt x="2041" y="12072"/>
                    </a:cubicBezTo>
                    <a:cubicBezTo>
                      <a:pt x="4763" y="14799"/>
                      <a:pt x="9328" y="14799"/>
                      <a:pt x="12050" y="12072"/>
                    </a:cubicBezTo>
                    <a:cubicBezTo>
                      <a:pt x="14692" y="9425"/>
                      <a:pt x="14780" y="5027"/>
                      <a:pt x="12259" y="2272"/>
                    </a:cubicBezTo>
                    <a:cubicBezTo>
                      <a:pt x="9581" y="-659"/>
                      <a:pt x="4848" y="-774"/>
                      <a:pt x="2041" y="2041"/>
                    </a:cubicBezTo>
                    <a:cubicBezTo>
                      <a:pt x="723" y="3362"/>
                      <a:pt x="3357" y="723"/>
                      <a:pt x="2041" y="204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" name="Graphic 5724">
              <a:extLst>
                <a:ext uri="{FF2B5EF4-FFF2-40B4-BE49-F238E27FC236}">
                  <a16:creationId xmlns:a16="http://schemas.microsoft.com/office/drawing/2014/main" id="{67374ACD-9AAD-4E3A-9BD1-7844DE78DE8B}"/>
                </a:ext>
              </a:extLst>
            </p:cNvPr>
            <p:cNvGrpSpPr/>
            <p:nvPr/>
          </p:nvGrpSpPr>
          <p:grpSpPr>
            <a:xfrm>
              <a:off x="6256967" y="2791961"/>
              <a:ext cx="360000" cy="360000"/>
              <a:chOff x="1370223" y="6303196"/>
              <a:chExt cx="360000" cy="360000"/>
            </a:xfrm>
            <a:solidFill>
              <a:schemeClr val="bg1"/>
            </a:solidFill>
          </p:grpSpPr>
          <p:sp>
            <p:nvSpPr>
              <p:cNvPr id="55" name="Freeform 6593">
                <a:extLst>
                  <a:ext uri="{FF2B5EF4-FFF2-40B4-BE49-F238E27FC236}">
                    <a16:creationId xmlns:a16="http://schemas.microsoft.com/office/drawing/2014/main" id="{4D866255-6E07-461B-A342-F47B55965763}"/>
                  </a:ext>
                </a:extLst>
              </p:cNvPr>
              <p:cNvSpPr/>
              <p:nvPr/>
            </p:nvSpPr>
            <p:spPr>
              <a:xfrm>
                <a:off x="1370223" y="6303547"/>
                <a:ext cx="359998" cy="360696"/>
              </a:xfrm>
              <a:custGeom>
                <a:avLst/>
                <a:gdLst>
                  <a:gd name="connsiteX0" fmla="*/ 6001 w 359998"/>
                  <a:gd name="connsiteY0" fmla="*/ 360697 h 360696"/>
                  <a:gd name="connsiteX1" fmla="*/ 294000 w 359998"/>
                  <a:gd name="connsiteY1" fmla="*/ 360697 h 360696"/>
                  <a:gd name="connsiteX2" fmla="*/ 300001 w 359998"/>
                  <a:gd name="connsiteY2" fmla="*/ 354686 h 360696"/>
                  <a:gd name="connsiteX3" fmla="*/ 300001 w 359998"/>
                  <a:gd name="connsiteY3" fmla="*/ 300580 h 360696"/>
                  <a:gd name="connsiteX4" fmla="*/ 341999 w 359998"/>
                  <a:gd name="connsiteY4" fmla="*/ 300580 h 360696"/>
                  <a:gd name="connsiteX5" fmla="*/ 348000 w 359998"/>
                  <a:gd name="connsiteY5" fmla="*/ 294570 h 360696"/>
                  <a:gd name="connsiteX6" fmla="*/ 348000 w 359998"/>
                  <a:gd name="connsiteY6" fmla="*/ 234451 h 360696"/>
                  <a:gd name="connsiteX7" fmla="*/ 341999 w 359998"/>
                  <a:gd name="connsiteY7" fmla="*/ 228441 h 360696"/>
                  <a:gd name="connsiteX8" fmla="*/ 300001 w 359998"/>
                  <a:gd name="connsiteY8" fmla="*/ 228441 h 360696"/>
                  <a:gd name="connsiteX9" fmla="*/ 300001 w 359998"/>
                  <a:gd name="connsiteY9" fmla="*/ 174334 h 360696"/>
                  <a:gd name="connsiteX10" fmla="*/ 294000 w 359998"/>
                  <a:gd name="connsiteY10" fmla="*/ 168321 h 360696"/>
                  <a:gd name="connsiteX11" fmla="*/ 282989 w 359998"/>
                  <a:gd name="connsiteY11" fmla="*/ 168321 h 360696"/>
                  <a:gd name="connsiteX12" fmla="*/ 280536 w 359998"/>
                  <a:gd name="connsiteY12" fmla="*/ 157065 h 360696"/>
                  <a:gd name="connsiteX13" fmla="*/ 253425 w 359998"/>
                  <a:gd name="connsiteY13" fmla="*/ 120855 h 360696"/>
                  <a:gd name="connsiteX14" fmla="*/ 265943 w 359998"/>
                  <a:gd name="connsiteY14" fmla="*/ 111446 h 360696"/>
                  <a:gd name="connsiteX15" fmla="*/ 274219 w 359998"/>
                  <a:gd name="connsiteY15" fmla="*/ 93636 h 360696"/>
                  <a:gd name="connsiteX16" fmla="*/ 273618 w 359998"/>
                  <a:gd name="connsiteY16" fmla="*/ 82810 h 360696"/>
                  <a:gd name="connsiteX17" fmla="*/ 277114 w 359998"/>
                  <a:gd name="connsiteY17" fmla="*/ 75286 h 360696"/>
                  <a:gd name="connsiteX18" fmla="*/ 289630 w 359998"/>
                  <a:gd name="connsiteY18" fmla="*/ 65880 h 360696"/>
                  <a:gd name="connsiteX19" fmla="*/ 294898 w 359998"/>
                  <a:gd name="connsiteY19" fmla="*/ 72914 h 360696"/>
                  <a:gd name="connsiteX20" fmla="*/ 298847 w 359998"/>
                  <a:gd name="connsiteY20" fmla="*/ 75258 h 360696"/>
                  <a:gd name="connsiteX21" fmla="*/ 299696 w 359998"/>
                  <a:gd name="connsiteY21" fmla="*/ 75316 h 360696"/>
                  <a:gd name="connsiteX22" fmla="*/ 303297 w 359998"/>
                  <a:gd name="connsiteY22" fmla="*/ 74113 h 360696"/>
                  <a:gd name="connsiteX23" fmla="*/ 352801 w 359998"/>
                  <a:gd name="connsiteY23" fmla="*/ 36904 h 360696"/>
                  <a:gd name="connsiteX24" fmla="*/ 356399 w 359998"/>
                  <a:gd name="connsiteY24" fmla="*/ 11661 h 360696"/>
                  <a:gd name="connsiteX25" fmla="*/ 353065 w 359998"/>
                  <a:gd name="connsiteY25" fmla="*/ 7202 h 360696"/>
                  <a:gd name="connsiteX26" fmla="*/ 327865 w 359998"/>
                  <a:gd name="connsiteY26" fmla="*/ 3603 h 360696"/>
                  <a:gd name="connsiteX27" fmla="*/ 278366 w 359998"/>
                  <a:gd name="connsiteY27" fmla="*/ 40809 h 360696"/>
                  <a:gd name="connsiteX28" fmla="*/ 277166 w 359998"/>
                  <a:gd name="connsiteY28" fmla="*/ 49227 h 360696"/>
                  <a:gd name="connsiteX29" fmla="*/ 282431 w 359998"/>
                  <a:gd name="connsiteY29" fmla="*/ 56261 h 360696"/>
                  <a:gd name="connsiteX30" fmla="*/ 269915 w 359998"/>
                  <a:gd name="connsiteY30" fmla="*/ 65670 h 360696"/>
                  <a:gd name="connsiteX31" fmla="*/ 261639 w 359998"/>
                  <a:gd name="connsiteY31" fmla="*/ 83478 h 360696"/>
                  <a:gd name="connsiteX32" fmla="*/ 262238 w 359998"/>
                  <a:gd name="connsiteY32" fmla="*/ 94304 h 360696"/>
                  <a:gd name="connsiteX33" fmla="*/ 258744 w 359998"/>
                  <a:gd name="connsiteY33" fmla="*/ 101828 h 360696"/>
                  <a:gd name="connsiteX34" fmla="*/ 246228 w 359998"/>
                  <a:gd name="connsiteY34" fmla="*/ 111238 h 360696"/>
                  <a:gd name="connsiteX35" fmla="*/ 219114 w 359998"/>
                  <a:gd name="connsiteY35" fmla="*/ 75027 h 360696"/>
                  <a:gd name="connsiteX36" fmla="*/ 206903 w 359998"/>
                  <a:gd name="connsiteY36" fmla="*/ 69405 h 360696"/>
                  <a:gd name="connsiteX37" fmla="*/ 196139 w 359998"/>
                  <a:gd name="connsiteY37" fmla="*/ 76403 h 360696"/>
                  <a:gd name="connsiteX38" fmla="*/ 146838 w 359998"/>
                  <a:gd name="connsiteY38" fmla="*/ 168321 h 360696"/>
                  <a:gd name="connsiteX39" fmla="*/ 6001 w 359998"/>
                  <a:gd name="connsiteY39" fmla="*/ 168321 h 360696"/>
                  <a:gd name="connsiteX40" fmla="*/ 0 w 359998"/>
                  <a:gd name="connsiteY40" fmla="*/ 174334 h 360696"/>
                  <a:gd name="connsiteX41" fmla="*/ 0 w 359998"/>
                  <a:gd name="connsiteY41" fmla="*/ 234451 h 360696"/>
                  <a:gd name="connsiteX42" fmla="*/ 6001 w 359998"/>
                  <a:gd name="connsiteY42" fmla="*/ 240464 h 360696"/>
                  <a:gd name="connsiteX43" fmla="*/ 47999 w 359998"/>
                  <a:gd name="connsiteY43" fmla="*/ 240464 h 360696"/>
                  <a:gd name="connsiteX44" fmla="*/ 47999 w 359998"/>
                  <a:gd name="connsiteY44" fmla="*/ 288557 h 360696"/>
                  <a:gd name="connsiteX45" fmla="*/ 6001 w 359998"/>
                  <a:gd name="connsiteY45" fmla="*/ 288557 h 360696"/>
                  <a:gd name="connsiteX46" fmla="*/ 0 w 359998"/>
                  <a:gd name="connsiteY46" fmla="*/ 294570 h 360696"/>
                  <a:gd name="connsiteX47" fmla="*/ 0 w 359998"/>
                  <a:gd name="connsiteY47" fmla="*/ 354686 h 360696"/>
                  <a:gd name="connsiteX48" fmla="*/ 6001 w 359998"/>
                  <a:gd name="connsiteY48" fmla="*/ 360697 h 360696"/>
                  <a:gd name="connsiteX49" fmla="*/ 335067 w 359998"/>
                  <a:gd name="connsiteY49" fmla="*/ 13218 h 360696"/>
                  <a:gd name="connsiteX50" fmla="*/ 343465 w 359998"/>
                  <a:gd name="connsiteY50" fmla="*/ 14418 h 360696"/>
                  <a:gd name="connsiteX51" fmla="*/ 346800 w 359998"/>
                  <a:gd name="connsiteY51" fmla="*/ 18876 h 360696"/>
                  <a:gd name="connsiteX52" fmla="*/ 345600 w 359998"/>
                  <a:gd name="connsiteY52" fmla="*/ 27289 h 360696"/>
                  <a:gd name="connsiteX53" fmla="*/ 300894 w 359998"/>
                  <a:gd name="connsiteY53" fmla="*/ 60893 h 360696"/>
                  <a:gd name="connsiteX54" fmla="*/ 290360 w 359998"/>
                  <a:gd name="connsiteY54" fmla="*/ 46819 h 360696"/>
                  <a:gd name="connsiteX55" fmla="*/ 108001 w 359998"/>
                  <a:gd name="connsiteY55" fmla="*/ 300580 h 360696"/>
                  <a:gd name="connsiteX56" fmla="*/ 192000 w 359998"/>
                  <a:gd name="connsiteY56" fmla="*/ 300580 h 360696"/>
                  <a:gd name="connsiteX57" fmla="*/ 192000 w 359998"/>
                  <a:gd name="connsiteY57" fmla="*/ 348674 h 360696"/>
                  <a:gd name="connsiteX58" fmla="*/ 108001 w 359998"/>
                  <a:gd name="connsiteY58" fmla="*/ 348674 h 360696"/>
                  <a:gd name="connsiteX59" fmla="*/ 156000 w 359998"/>
                  <a:gd name="connsiteY59" fmla="*/ 240464 h 360696"/>
                  <a:gd name="connsiteX60" fmla="*/ 239999 w 359998"/>
                  <a:gd name="connsiteY60" fmla="*/ 240464 h 360696"/>
                  <a:gd name="connsiteX61" fmla="*/ 239999 w 359998"/>
                  <a:gd name="connsiteY61" fmla="*/ 288557 h 360696"/>
                  <a:gd name="connsiteX62" fmla="*/ 156000 w 359998"/>
                  <a:gd name="connsiteY62" fmla="*/ 288557 h 360696"/>
                  <a:gd name="connsiteX63" fmla="*/ 288001 w 359998"/>
                  <a:gd name="connsiteY63" fmla="*/ 348674 h 360696"/>
                  <a:gd name="connsiteX64" fmla="*/ 204000 w 359998"/>
                  <a:gd name="connsiteY64" fmla="*/ 348674 h 360696"/>
                  <a:gd name="connsiteX65" fmla="*/ 204000 w 359998"/>
                  <a:gd name="connsiteY65" fmla="*/ 300580 h 360696"/>
                  <a:gd name="connsiteX66" fmla="*/ 288001 w 359998"/>
                  <a:gd name="connsiteY66" fmla="*/ 300580 h 360696"/>
                  <a:gd name="connsiteX67" fmla="*/ 336000 w 359998"/>
                  <a:gd name="connsiteY67" fmla="*/ 288557 h 360696"/>
                  <a:gd name="connsiteX68" fmla="*/ 251999 w 359998"/>
                  <a:gd name="connsiteY68" fmla="*/ 288557 h 360696"/>
                  <a:gd name="connsiteX69" fmla="*/ 251999 w 359998"/>
                  <a:gd name="connsiteY69" fmla="*/ 240464 h 360696"/>
                  <a:gd name="connsiteX70" fmla="*/ 336000 w 359998"/>
                  <a:gd name="connsiteY70" fmla="*/ 240464 h 360696"/>
                  <a:gd name="connsiteX71" fmla="*/ 288001 w 359998"/>
                  <a:gd name="connsiteY71" fmla="*/ 228441 h 360696"/>
                  <a:gd name="connsiteX72" fmla="*/ 204000 w 359998"/>
                  <a:gd name="connsiteY72" fmla="*/ 228441 h 360696"/>
                  <a:gd name="connsiteX73" fmla="*/ 204000 w 359998"/>
                  <a:gd name="connsiteY73" fmla="*/ 193432 h 360696"/>
                  <a:gd name="connsiteX74" fmla="*/ 265414 w 359998"/>
                  <a:gd name="connsiteY74" fmla="*/ 180344 h 360696"/>
                  <a:gd name="connsiteX75" fmla="*/ 288001 w 359998"/>
                  <a:gd name="connsiteY75" fmla="*/ 180344 h 360696"/>
                  <a:gd name="connsiteX76" fmla="*/ 206713 w 359998"/>
                  <a:gd name="connsiteY76" fmla="*/ 82099 h 360696"/>
                  <a:gd name="connsiteX77" fmla="*/ 207806 w 359998"/>
                  <a:gd name="connsiteY77" fmla="*/ 81395 h 360696"/>
                  <a:gd name="connsiteX78" fmla="*/ 207925 w 359998"/>
                  <a:gd name="connsiteY78" fmla="*/ 81389 h 360696"/>
                  <a:gd name="connsiteX79" fmla="*/ 209515 w 359998"/>
                  <a:gd name="connsiteY79" fmla="*/ 82240 h 360696"/>
                  <a:gd name="connsiteX80" fmla="*/ 236623 w 359998"/>
                  <a:gd name="connsiteY80" fmla="*/ 118450 h 360696"/>
                  <a:gd name="connsiteX81" fmla="*/ 211871 w 359998"/>
                  <a:gd name="connsiteY81" fmla="*/ 137056 h 360696"/>
                  <a:gd name="connsiteX82" fmla="*/ 210671 w 359998"/>
                  <a:gd name="connsiteY82" fmla="*/ 145474 h 360696"/>
                  <a:gd name="connsiteX83" fmla="*/ 219073 w 359998"/>
                  <a:gd name="connsiteY83" fmla="*/ 146677 h 360696"/>
                  <a:gd name="connsiteX84" fmla="*/ 243825 w 359998"/>
                  <a:gd name="connsiteY84" fmla="*/ 128071 h 360696"/>
                  <a:gd name="connsiteX85" fmla="*/ 270937 w 359998"/>
                  <a:gd name="connsiteY85" fmla="*/ 164282 h 360696"/>
                  <a:gd name="connsiteX86" fmla="*/ 271266 w 359998"/>
                  <a:gd name="connsiteY86" fmla="*/ 166163 h 360696"/>
                  <a:gd name="connsiteX87" fmla="*/ 270285 w 359998"/>
                  <a:gd name="connsiteY87" fmla="*/ 167019 h 360696"/>
                  <a:gd name="connsiteX88" fmla="*/ 151251 w 359998"/>
                  <a:gd name="connsiteY88" fmla="*/ 192381 h 360696"/>
                  <a:gd name="connsiteX89" fmla="*/ 149345 w 359998"/>
                  <a:gd name="connsiteY89" fmla="*/ 191564 h 360696"/>
                  <a:gd name="connsiteX90" fmla="*/ 149098 w 359998"/>
                  <a:gd name="connsiteY90" fmla="*/ 189506 h 360696"/>
                  <a:gd name="connsiteX91" fmla="*/ 139749 w 359998"/>
                  <a:gd name="connsiteY91" fmla="*/ 198780 h 360696"/>
                  <a:gd name="connsiteX92" fmla="*/ 153748 w 359998"/>
                  <a:gd name="connsiteY92" fmla="*/ 204141 h 360696"/>
                  <a:gd name="connsiteX93" fmla="*/ 192000 w 359998"/>
                  <a:gd name="connsiteY93" fmla="*/ 195989 h 360696"/>
                  <a:gd name="connsiteX94" fmla="*/ 192000 w 359998"/>
                  <a:gd name="connsiteY94" fmla="*/ 228441 h 360696"/>
                  <a:gd name="connsiteX95" fmla="*/ 108001 w 359998"/>
                  <a:gd name="connsiteY95" fmla="*/ 228441 h 360696"/>
                  <a:gd name="connsiteX96" fmla="*/ 108001 w 359998"/>
                  <a:gd name="connsiteY96" fmla="*/ 180344 h 360696"/>
                  <a:gd name="connsiteX97" fmla="*/ 140386 w 359998"/>
                  <a:gd name="connsiteY97" fmla="*/ 180344 h 360696"/>
                  <a:gd name="connsiteX98" fmla="*/ 138527 w 359998"/>
                  <a:gd name="connsiteY98" fmla="*/ 183812 h 360696"/>
                  <a:gd name="connsiteX99" fmla="*/ 139749 w 359998"/>
                  <a:gd name="connsiteY99" fmla="*/ 198780 h 360696"/>
                  <a:gd name="connsiteX100" fmla="*/ 12000 w 359998"/>
                  <a:gd name="connsiteY100" fmla="*/ 204394 h 360696"/>
                  <a:gd name="connsiteX101" fmla="*/ 24000 w 359998"/>
                  <a:gd name="connsiteY101" fmla="*/ 204394 h 360696"/>
                  <a:gd name="connsiteX102" fmla="*/ 30001 w 359998"/>
                  <a:gd name="connsiteY102" fmla="*/ 198381 h 360696"/>
                  <a:gd name="connsiteX103" fmla="*/ 24000 w 359998"/>
                  <a:gd name="connsiteY103" fmla="*/ 192371 h 360696"/>
                  <a:gd name="connsiteX104" fmla="*/ 12000 w 359998"/>
                  <a:gd name="connsiteY104" fmla="*/ 192371 h 360696"/>
                  <a:gd name="connsiteX105" fmla="*/ 12000 w 359998"/>
                  <a:gd name="connsiteY105" fmla="*/ 180344 h 360696"/>
                  <a:gd name="connsiteX106" fmla="*/ 96001 w 359998"/>
                  <a:gd name="connsiteY106" fmla="*/ 180344 h 360696"/>
                  <a:gd name="connsiteX107" fmla="*/ 96001 w 359998"/>
                  <a:gd name="connsiteY107" fmla="*/ 228441 h 360696"/>
                  <a:gd name="connsiteX108" fmla="*/ 12000 w 359998"/>
                  <a:gd name="connsiteY108" fmla="*/ 228441 h 360696"/>
                  <a:gd name="connsiteX109" fmla="*/ 59999 w 359998"/>
                  <a:gd name="connsiteY109" fmla="*/ 240464 h 360696"/>
                  <a:gd name="connsiteX110" fmla="*/ 144001 w 359998"/>
                  <a:gd name="connsiteY110" fmla="*/ 240464 h 360696"/>
                  <a:gd name="connsiteX111" fmla="*/ 144001 w 359998"/>
                  <a:gd name="connsiteY111" fmla="*/ 288557 h 360696"/>
                  <a:gd name="connsiteX112" fmla="*/ 59999 w 359998"/>
                  <a:gd name="connsiteY112" fmla="*/ 288557 h 360696"/>
                  <a:gd name="connsiteX113" fmla="*/ 12000 w 359998"/>
                  <a:gd name="connsiteY113" fmla="*/ 300580 h 360696"/>
                  <a:gd name="connsiteX114" fmla="*/ 96001 w 359998"/>
                  <a:gd name="connsiteY114" fmla="*/ 300580 h 360696"/>
                  <a:gd name="connsiteX115" fmla="*/ 96001 w 359998"/>
                  <a:gd name="connsiteY115" fmla="*/ 348674 h 360696"/>
                  <a:gd name="connsiteX116" fmla="*/ 12000 w 359998"/>
                  <a:gd name="connsiteY116" fmla="*/ 348674 h 36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59998" h="360696">
                    <a:moveTo>
                      <a:pt x="6001" y="360697"/>
                    </a:moveTo>
                    <a:lnTo>
                      <a:pt x="294000" y="360697"/>
                    </a:lnTo>
                    <a:cubicBezTo>
                      <a:pt x="297315" y="360697"/>
                      <a:pt x="300001" y="358005"/>
                      <a:pt x="300001" y="354686"/>
                    </a:cubicBezTo>
                    <a:lnTo>
                      <a:pt x="300001" y="300580"/>
                    </a:lnTo>
                    <a:lnTo>
                      <a:pt x="341999" y="300580"/>
                    </a:lnTo>
                    <a:cubicBezTo>
                      <a:pt x="345314" y="300580"/>
                      <a:pt x="348000" y="297889"/>
                      <a:pt x="348000" y="294570"/>
                    </a:cubicBezTo>
                    <a:lnTo>
                      <a:pt x="348000" y="234451"/>
                    </a:lnTo>
                    <a:cubicBezTo>
                      <a:pt x="348000" y="231132"/>
                      <a:pt x="345314" y="228441"/>
                      <a:pt x="341999" y="228441"/>
                    </a:cubicBezTo>
                    <a:lnTo>
                      <a:pt x="300001" y="228441"/>
                    </a:lnTo>
                    <a:lnTo>
                      <a:pt x="300001" y="174334"/>
                    </a:lnTo>
                    <a:cubicBezTo>
                      <a:pt x="300001" y="171012"/>
                      <a:pt x="297315" y="168321"/>
                      <a:pt x="294000" y="168321"/>
                    </a:cubicBezTo>
                    <a:lnTo>
                      <a:pt x="282989" y="168321"/>
                    </a:lnTo>
                    <a:cubicBezTo>
                      <a:pt x="283835" y="164392"/>
                      <a:pt x="282939" y="160286"/>
                      <a:pt x="280536" y="157065"/>
                    </a:cubicBezTo>
                    <a:lnTo>
                      <a:pt x="253425" y="120855"/>
                    </a:lnTo>
                    <a:lnTo>
                      <a:pt x="265943" y="111446"/>
                    </a:lnTo>
                    <a:cubicBezTo>
                      <a:pt x="271505" y="107275"/>
                      <a:pt x="274612" y="100587"/>
                      <a:pt x="274219" y="93636"/>
                    </a:cubicBezTo>
                    <a:lnTo>
                      <a:pt x="273618" y="82810"/>
                    </a:lnTo>
                    <a:cubicBezTo>
                      <a:pt x="273452" y="79873"/>
                      <a:pt x="274765" y="77050"/>
                      <a:pt x="277114" y="75286"/>
                    </a:cubicBezTo>
                    <a:lnTo>
                      <a:pt x="289630" y="65880"/>
                    </a:lnTo>
                    <a:lnTo>
                      <a:pt x="294898" y="72914"/>
                    </a:lnTo>
                    <a:cubicBezTo>
                      <a:pt x="295851" y="74188"/>
                      <a:pt x="297271" y="75033"/>
                      <a:pt x="298847" y="75258"/>
                    </a:cubicBezTo>
                    <a:cubicBezTo>
                      <a:pt x="299128" y="75297"/>
                      <a:pt x="299410" y="75319"/>
                      <a:pt x="299696" y="75316"/>
                    </a:cubicBezTo>
                    <a:cubicBezTo>
                      <a:pt x="300995" y="75319"/>
                      <a:pt x="302259" y="74895"/>
                      <a:pt x="303297" y="74113"/>
                    </a:cubicBezTo>
                    <a:lnTo>
                      <a:pt x="352801" y="36904"/>
                    </a:lnTo>
                    <a:cubicBezTo>
                      <a:pt x="360750" y="30930"/>
                      <a:pt x="362362" y="19627"/>
                      <a:pt x="356399" y="11661"/>
                    </a:cubicBezTo>
                    <a:lnTo>
                      <a:pt x="353065" y="7202"/>
                    </a:lnTo>
                    <a:cubicBezTo>
                      <a:pt x="347094" y="-754"/>
                      <a:pt x="335819" y="-2363"/>
                      <a:pt x="327865" y="3603"/>
                    </a:cubicBezTo>
                    <a:lnTo>
                      <a:pt x="278366" y="40809"/>
                    </a:lnTo>
                    <a:cubicBezTo>
                      <a:pt x="275716" y="42802"/>
                      <a:pt x="275177" y="46572"/>
                      <a:pt x="277166" y="49227"/>
                    </a:cubicBezTo>
                    <a:lnTo>
                      <a:pt x="282431" y="56261"/>
                    </a:lnTo>
                    <a:lnTo>
                      <a:pt x="269915" y="65670"/>
                    </a:lnTo>
                    <a:cubicBezTo>
                      <a:pt x="264353" y="69842"/>
                      <a:pt x="261244" y="76527"/>
                      <a:pt x="261639" y="83478"/>
                    </a:cubicBezTo>
                    <a:lnTo>
                      <a:pt x="262238" y="94304"/>
                    </a:lnTo>
                    <a:cubicBezTo>
                      <a:pt x="262406" y="97241"/>
                      <a:pt x="261093" y="100067"/>
                      <a:pt x="258744" y="101828"/>
                    </a:cubicBezTo>
                    <a:lnTo>
                      <a:pt x="246228" y="111238"/>
                    </a:lnTo>
                    <a:lnTo>
                      <a:pt x="219114" y="75027"/>
                    </a:lnTo>
                    <a:cubicBezTo>
                      <a:pt x="216277" y="71177"/>
                      <a:pt x="211668" y="69055"/>
                      <a:pt x="206903" y="69405"/>
                    </a:cubicBezTo>
                    <a:cubicBezTo>
                      <a:pt x="202357" y="69735"/>
                      <a:pt x="198295" y="72377"/>
                      <a:pt x="196139" y="76403"/>
                    </a:cubicBezTo>
                    <a:lnTo>
                      <a:pt x="146838" y="168321"/>
                    </a:lnTo>
                    <a:lnTo>
                      <a:pt x="6001" y="168321"/>
                    </a:lnTo>
                    <a:cubicBezTo>
                      <a:pt x="2686" y="168321"/>
                      <a:pt x="0" y="171012"/>
                      <a:pt x="0" y="174334"/>
                    </a:cubicBezTo>
                    <a:lnTo>
                      <a:pt x="0" y="234451"/>
                    </a:lnTo>
                    <a:cubicBezTo>
                      <a:pt x="0" y="237772"/>
                      <a:pt x="2686" y="240464"/>
                      <a:pt x="6001" y="240464"/>
                    </a:cubicBezTo>
                    <a:lnTo>
                      <a:pt x="47999" y="240464"/>
                    </a:lnTo>
                    <a:lnTo>
                      <a:pt x="47999" y="288557"/>
                    </a:lnTo>
                    <a:lnTo>
                      <a:pt x="6001" y="288557"/>
                    </a:lnTo>
                    <a:cubicBezTo>
                      <a:pt x="2686" y="288557"/>
                      <a:pt x="0" y="291248"/>
                      <a:pt x="0" y="294570"/>
                    </a:cubicBezTo>
                    <a:lnTo>
                      <a:pt x="0" y="354686"/>
                    </a:lnTo>
                    <a:cubicBezTo>
                      <a:pt x="0" y="358005"/>
                      <a:pt x="2686" y="360697"/>
                      <a:pt x="6001" y="360697"/>
                    </a:cubicBezTo>
                    <a:close/>
                    <a:moveTo>
                      <a:pt x="335067" y="13218"/>
                    </a:moveTo>
                    <a:cubicBezTo>
                      <a:pt x="337714" y="11226"/>
                      <a:pt x="341474" y="11762"/>
                      <a:pt x="343465" y="14418"/>
                    </a:cubicBezTo>
                    <a:lnTo>
                      <a:pt x="346800" y="18876"/>
                    </a:lnTo>
                    <a:cubicBezTo>
                      <a:pt x="348786" y="21532"/>
                      <a:pt x="348247" y="25296"/>
                      <a:pt x="345600" y="27289"/>
                    </a:cubicBezTo>
                    <a:lnTo>
                      <a:pt x="300894" y="60893"/>
                    </a:lnTo>
                    <a:lnTo>
                      <a:pt x="290360" y="46819"/>
                    </a:lnTo>
                    <a:close/>
                    <a:moveTo>
                      <a:pt x="108001" y="300580"/>
                    </a:moveTo>
                    <a:lnTo>
                      <a:pt x="192000" y="300580"/>
                    </a:lnTo>
                    <a:lnTo>
                      <a:pt x="192000" y="348674"/>
                    </a:lnTo>
                    <a:lnTo>
                      <a:pt x="108001" y="348674"/>
                    </a:lnTo>
                    <a:close/>
                    <a:moveTo>
                      <a:pt x="156000" y="240464"/>
                    </a:moveTo>
                    <a:lnTo>
                      <a:pt x="239999" y="240464"/>
                    </a:lnTo>
                    <a:lnTo>
                      <a:pt x="239999" y="288557"/>
                    </a:lnTo>
                    <a:lnTo>
                      <a:pt x="156000" y="288557"/>
                    </a:lnTo>
                    <a:close/>
                    <a:moveTo>
                      <a:pt x="288001" y="348674"/>
                    </a:moveTo>
                    <a:lnTo>
                      <a:pt x="204000" y="348674"/>
                    </a:lnTo>
                    <a:lnTo>
                      <a:pt x="204000" y="300580"/>
                    </a:lnTo>
                    <a:lnTo>
                      <a:pt x="288001" y="300580"/>
                    </a:lnTo>
                    <a:close/>
                    <a:moveTo>
                      <a:pt x="336000" y="288557"/>
                    </a:moveTo>
                    <a:lnTo>
                      <a:pt x="251999" y="288557"/>
                    </a:lnTo>
                    <a:lnTo>
                      <a:pt x="251999" y="240464"/>
                    </a:lnTo>
                    <a:lnTo>
                      <a:pt x="336000" y="240464"/>
                    </a:lnTo>
                    <a:close/>
                    <a:moveTo>
                      <a:pt x="288001" y="228441"/>
                    </a:moveTo>
                    <a:lnTo>
                      <a:pt x="204000" y="228441"/>
                    </a:lnTo>
                    <a:lnTo>
                      <a:pt x="204000" y="193432"/>
                    </a:lnTo>
                    <a:lnTo>
                      <a:pt x="265414" y="180344"/>
                    </a:lnTo>
                    <a:lnTo>
                      <a:pt x="288001" y="180344"/>
                    </a:lnTo>
                    <a:close/>
                    <a:moveTo>
                      <a:pt x="206713" y="82099"/>
                    </a:moveTo>
                    <a:cubicBezTo>
                      <a:pt x="206916" y="81679"/>
                      <a:pt x="207340" y="81409"/>
                      <a:pt x="207806" y="81395"/>
                    </a:cubicBezTo>
                    <a:lnTo>
                      <a:pt x="207925" y="81389"/>
                    </a:lnTo>
                    <a:cubicBezTo>
                      <a:pt x="208562" y="81401"/>
                      <a:pt x="209152" y="81717"/>
                      <a:pt x="209515" y="82240"/>
                    </a:cubicBezTo>
                    <a:lnTo>
                      <a:pt x="236623" y="118450"/>
                    </a:lnTo>
                    <a:lnTo>
                      <a:pt x="211871" y="137056"/>
                    </a:lnTo>
                    <a:cubicBezTo>
                      <a:pt x="209221" y="139049"/>
                      <a:pt x="208683" y="142816"/>
                      <a:pt x="210671" y="145474"/>
                    </a:cubicBezTo>
                    <a:cubicBezTo>
                      <a:pt x="212659" y="148130"/>
                      <a:pt x="216420" y="148666"/>
                      <a:pt x="219073" y="146677"/>
                    </a:cubicBezTo>
                    <a:lnTo>
                      <a:pt x="243825" y="128071"/>
                    </a:lnTo>
                    <a:lnTo>
                      <a:pt x="270937" y="164282"/>
                    </a:lnTo>
                    <a:cubicBezTo>
                      <a:pt x="271368" y="164810"/>
                      <a:pt x="271494" y="165522"/>
                      <a:pt x="271266" y="166163"/>
                    </a:cubicBezTo>
                    <a:cubicBezTo>
                      <a:pt x="271124" y="166609"/>
                      <a:pt x="270747" y="166937"/>
                      <a:pt x="270285" y="167019"/>
                    </a:cubicBezTo>
                    <a:lnTo>
                      <a:pt x="151251" y="192381"/>
                    </a:lnTo>
                    <a:cubicBezTo>
                      <a:pt x="150512" y="192497"/>
                      <a:pt x="149771" y="192181"/>
                      <a:pt x="149345" y="191564"/>
                    </a:cubicBezTo>
                    <a:cubicBezTo>
                      <a:pt x="148868" y="190986"/>
                      <a:pt x="148771" y="190183"/>
                      <a:pt x="149098" y="189506"/>
                    </a:cubicBezTo>
                    <a:close/>
                    <a:moveTo>
                      <a:pt x="139749" y="198780"/>
                    </a:moveTo>
                    <a:cubicBezTo>
                      <a:pt x="142946" y="203186"/>
                      <a:pt x="148433" y="205286"/>
                      <a:pt x="153748" y="204141"/>
                    </a:cubicBezTo>
                    <a:lnTo>
                      <a:pt x="192000" y="195989"/>
                    </a:lnTo>
                    <a:lnTo>
                      <a:pt x="192000" y="228441"/>
                    </a:lnTo>
                    <a:lnTo>
                      <a:pt x="108001" y="228441"/>
                    </a:lnTo>
                    <a:lnTo>
                      <a:pt x="108001" y="180344"/>
                    </a:lnTo>
                    <a:lnTo>
                      <a:pt x="140386" y="180344"/>
                    </a:lnTo>
                    <a:lnTo>
                      <a:pt x="138527" y="183812"/>
                    </a:lnTo>
                    <a:cubicBezTo>
                      <a:pt x="135956" y="188609"/>
                      <a:pt x="136436" y="194467"/>
                      <a:pt x="139749" y="198780"/>
                    </a:cubicBezTo>
                    <a:close/>
                    <a:moveTo>
                      <a:pt x="12000" y="204394"/>
                    </a:moveTo>
                    <a:lnTo>
                      <a:pt x="24000" y="204394"/>
                    </a:lnTo>
                    <a:cubicBezTo>
                      <a:pt x="27315" y="204394"/>
                      <a:pt x="30001" y="201703"/>
                      <a:pt x="30001" y="198381"/>
                    </a:cubicBezTo>
                    <a:cubicBezTo>
                      <a:pt x="30001" y="195062"/>
                      <a:pt x="27315" y="192371"/>
                      <a:pt x="24000" y="192371"/>
                    </a:cubicBezTo>
                    <a:lnTo>
                      <a:pt x="12000" y="192371"/>
                    </a:lnTo>
                    <a:lnTo>
                      <a:pt x="12000" y="180344"/>
                    </a:lnTo>
                    <a:lnTo>
                      <a:pt x="96001" y="180344"/>
                    </a:lnTo>
                    <a:lnTo>
                      <a:pt x="96001" y="228441"/>
                    </a:lnTo>
                    <a:lnTo>
                      <a:pt x="12000" y="228441"/>
                    </a:lnTo>
                    <a:close/>
                    <a:moveTo>
                      <a:pt x="59999" y="240464"/>
                    </a:moveTo>
                    <a:lnTo>
                      <a:pt x="144001" y="240464"/>
                    </a:lnTo>
                    <a:lnTo>
                      <a:pt x="144001" y="288557"/>
                    </a:lnTo>
                    <a:lnTo>
                      <a:pt x="59999" y="288557"/>
                    </a:lnTo>
                    <a:close/>
                    <a:moveTo>
                      <a:pt x="12000" y="300580"/>
                    </a:moveTo>
                    <a:lnTo>
                      <a:pt x="96001" y="300580"/>
                    </a:lnTo>
                    <a:lnTo>
                      <a:pt x="96001" y="348674"/>
                    </a:lnTo>
                    <a:lnTo>
                      <a:pt x="12000" y="34867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6594">
                <a:extLst>
                  <a:ext uri="{FF2B5EF4-FFF2-40B4-BE49-F238E27FC236}">
                    <a16:creationId xmlns:a16="http://schemas.microsoft.com/office/drawing/2014/main" id="{4B6CF71C-2CF0-4513-854C-B877654B8606}"/>
                  </a:ext>
                </a:extLst>
              </p:cNvPr>
              <p:cNvSpPr/>
              <p:nvPr/>
            </p:nvSpPr>
            <p:spPr>
              <a:xfrm>
                <a:off x="1412223" y="6495918"/>
                <a:ext cx="35999" cy="12023"/>
              </a:xfrm>
              <a:custGeom>
                <a:avLst/>
                <a:gdLst>
                  <a:gd name="connsiteX0" fmla="*/ 36000 w 35999"/>
                  <a:gd name="connsiteY0" fmla="*/ 6010 h 12023"/>
                  <a:gd name="connsiteX1" fmla="*/ 29998 w 35999"/>
                  <a:gd name="connsiteY1" fmla="*/ 0 h 12023"/>
                  <a:gd name="connsiteX2" fmla="*/ 5999 w 35999"/>
                  <a:gd name="connsiteY2" fmla="*/ 0 h 12023"/>
                  <a:gd name="connsiteX3" fmla="*/ 0 w 35999"/>
                  <a:gd name="connsiteY3" fmla="*/ 6010 h 12023"/>
                  <a:gd name="connsiteX4" fmla="*/ 5999 w 35999"/>
                  <a:gd name="connsiteY4" fmla="*/ 12023 h 12023"/>
                  <a:gd name="connsiteX5" fmla="*/ 29998 w 35999"/>
                  <a:gd name="connsiteY5" fmla="*/ 12023 h 12023"/>
                  <a:gd name="connsiteX6" fmla="*/ 36000 w 35999"/>
                  <a:gd name="connsiteY6" fmla="*/ 6010 h 1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99" h="12023">
                    <a:moveTo>
                      <a:pt x="36000" y="6010"/>
                    </a:moveTo>
                    <a:cubicBezTo>
                      <a:pt x="36000" y="2691"/>
                      <a:pt x="33313" y="0"/>
                      <a:pt x="29998" y="0"/>
                    </a:cubicBezTo>
                    <a:lnTo>
                      <a:pt x="5999" y="0"/>
                    </a:lnTo>
                    <a:cubicBezTo>
                      <a:pt x="2686" y="0"/>
                      <a:pt x="0" y="2691"/>
                      <a:pt x="0" y="6010"/>
                    </a:cubicBezTo>
                    <a:cubicBezTo>
                      <a:pt x="0" y="9332"/>
                      <a:pt x="2686" y="12023"/>
                      <a:pt x="5999" y="12023"/>
                    </a:cubicBezTo>
                    <a:lnTo>
                      <a:pt x="29998" y="12023"/>
                    </a:lnTo>
                    <a:cubicBezTo>
                      <a:pt x="33313" y="12023"/>
                      <a:pt x="36000" y="9332"/>
                      <a:pt x="36000" y="601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" name="Graphic 5714">
              <a:extLst>
                <a:ext uri="{FF2B5EF4-FFF2-40B4-BE49-F238E27FC236}">
                  <a16:creationId xmlns:a16="http://schemas.microsoft.com/office/drawing/2014/main" id="{204C8185-E041-4DBB-B6CA-2B0783F2589C}"/>
                </a:ext>
              </a:extLst>
            </p:cNvPr>
            <p:cNvGrpSpPr/>
            <p:nvPr/>
          </p:nvGrpSpPr>
          <p:grpSpPr>
            <a:xfrm>
              <a:off x="6053470" y="3922801"/>
              <a:ext cx="360000" cy="360000"/>
              <a:chOff x="2320603" y="6301049"/>
              <a:chExt cx="360000" cy="360000"/>
            </a:xfrm>
            <a:solidFill>
              <a:schemeClr val="bg1"/>
            </a:solidFill>
          </p:grpSpPr>
          <p:sp>
            <p:nvSpPr>
              <p:cNvPr id="58" name="Freeform 6596">
                <a:extLst>
                  <a:ext uri="{FF2B5EF4-FFF2-40B4-BE49-F238E27FC236}">
                    <a16:creationId xmlns:a16="http://schemas.microsoft.com/office/drawing/2014/main" id="{9C248BDC-A4AB-43FB-A51B-99FF2888EAAC}"/>
                  </a:ext>
                </a:extLst>
              </p:cNvPr>
              <p:cNvSpPr/>
              <p:nvPr/>
            </p:nvSpPr>
            <p:spPr>
              <a:xfrm>
                <a:off x="2485035" y="6578512"/>
                <a:ext cx="31640" cy="31644"/>
              </a:xfrm>
              <a:custGeom>
                <a:avLst/>
                <a:gdLst>
                  <a:gd name="connsiteX0" fmla="*/ 30685 w 31640"/>
                  <a:gd name="connsiteY0" fmla="*/ 10412 h 31644"/>
                  <a:gd name="connsiteX1" fmla="*/ 15819 w 31640"/>
                  <a:gd name="connsiteY1" fmla="*/ 0 h 31644"/>
                  <a:gd name="connsiteX2" fmla="*/ 10409 w 31640"/>
                  <a:gd name="connsiteY2" fmla="*/ 956 h 31644"/>
                  <a:gd name="connsiteX3" fmla="*/ 954 w 31640"/>
                  <a:gd name="connsiteY3" fmla="*/ 21234 h 31644"/>
                  <a:gd name="connsiteX4" fmla="*/ 15821 w 31640"/>
                  <a:gd name="connsiteY4" fmla="*/ 31645 h 31644"/>
                  <a:gd name="connsiteX5" fmla="*/ 21230 w 31640"/>
                  <a:gd name="connsiteY5" fmla="*/ 30689 h 31644"/>
                  <a:gd name="connsiteX6" fmla="*/ 30685 w 31640"/>
                  <a:gd name="connsiteY6" fmla="*/ 10412 h 31644"/>
                  <a:gd name="connsiteX7" fmla="*/ 17624 w 31640"/>
                  <a:gd name="connsiteY7" fmla="*/ 20778 h 31644"/>
                  <a:gd name="connsiteX8" fmla="*/ 15822 w 31640"/>
                  <a:gd name="connsiteY8" fmla="*/ 21099 h 31644"/>
                  <a:gd name="connsiteX9" fmla="*/ 10865 w 31640"/>
                  <a:gd name="connsiteY9" fmla="*/ 17627 h 31644"/>
                  <a:gd name="connsiteX10" fmla="*/ 14016 w 31640"/>
                  <a:gd name="connsiteY10" fmla="*/ 10868 h 31644"/>
                  <a:gd name="connsiteX11" fmla="*/ 15818 w 31640"/>
                  <a:gd name="connsiteY11" fmla="*/ 10547 h 31644"/>
                  <a:gd name="connsiteX12" fmla="*/ 20775 w 31640"/>
                  <a:gd name="connsiteY12" fmla="*/ 14020 h 31644"/>
                  <a:gd name="connsiteX13" fmla="*/ 17624 w 31640"/>
                  <a:gd name="connsiteY13" fmla="*/ 20778 h 3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40" h="31644">
                    <a:moveTo>
                      <a:pt x="30685" y="10412"/>
                    </a:moveTo>
                    <a:cubicBezTo>
                      <a:pt x="28419" y="4184"/>
                      <a:pt x="22444" y="0"/>
                      <a:pt x="15819" y="0"/>
                    </a:cubicBezTo>
                    <a:cubicBezTo>
                      <a:pt x="13974" y="0"/>
                      <a:pt x="12154" y="322"/>
                      <a:pt x="10409" y="956"/>
                    </a:cubicBezTo>
                    <a:cubicBezTo>
                      <a:pt x="2213" y="3940"/>
                      <a:pt x="-2028" y="13037"/>
                      <a:pt x="954" y="21234"/>
                    </a:cubicBezTo>
                    <a:cubicBezTo>
                      <a:pt x="3221" y="27461"/>
                      <a:pt x="9196" y="31645"/>
                      <a:pt x="15821" y="31645"/>
                    </a:cubicBezTo>
                    <a:cubicBezTo>
                      <a:pt x="17666" y="31645"/>
                      <a:pt x="19486" y="31323"/>
                      <a:pt x="21230" y="30689"/>
                    </a:cubicBezTo>
                    <a:cubicBezTo>
                      <a:pt x="29427" y="27705"/>
                      <a:pt x="33669" y="18609"/>
                      <a:pt x="30685" y="10412"/>
                    </a:cubicBezTo>
                    <a:close/>
                    <a:moveTo>
                      <a:pt x="17624" y="20778"/>
                    </a:moveTo>
                    <a:cubicBezTo>
                      <a:pt x="17040" y="20991"/>
                      <a:pt x="16433" y="21099"/>
                      <a:pt x="15822" y="21099"/>
                    </a:cubicBezTo>
                    <a:cubicBezTo>
                      <a:pt x="13613" y="21099"/>
                      <a:pt x="11621" y="19704"/>
                      <a:pt x="10865" y="17627"/>
                    </a:cubicBezTo>
                    <a:cubicBezTo>
                      <a:pt x="9871" y="14894"/>
                      <a:pt x="11285" y="11862"/>
                      <a:pt x="14016" y="10868"/>
                    </a:cubicBezTo>
                    <a:cubicBezTo>
                      <a:pt x="14601" y="10654"/>
                      <a:pt x="15207" y="10547"/>
                      <a:pt x="15818" y="10547"/>
                    </a:cubicBezTo>
                    <a:cubicBezTo>
                      <a:pt x="18027" y="10547"/>
                      <a:pt x="20019" y="11942"/>
                      <a:pt x="20775" y="14020"/>
                    </a:cubicBezTo>
                    <a:cubicBezTo>
                      <a:pt x="21770" y="16751"/>
                      <a:pt x="20356" y="19783"/>
                      <a:pt x="17624" y="2077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6597">
                <a:extLst>
                  <a:ext uri="{FF2B5EF4-FFF2-40B4-BE49-F238E27FC236}">
                    <a16:creationId xmlns:a16="http://schemas.microsoft.com/office/drawing/2014/main" id="{A848FB8A-CA07-4D5F-8184-2833D0AFFC88}"/>
                  </a:ext>
                </a:extLst>
              </p:cNvPr>
              <p:cNvSpPr/>
              <p:nvPr/>
            </p:nvSpPr>
            <p:spPr>
              <a:xfrm>
                <a:off x="2320603" y="6323809"/>
                <a:ext cx="360002" cy="314480"/>
              </a:xfrm>
              <a:custGeom>
                <a:avLst/>
                <a:gdLst>
                  <a:gd name="connsiteX0" fmla="*/ 359682 w 360002"/>
                  <a:gd name="connsiteY0" fmla="*/ 216486 h 314480"/>
                  <a:gd name="connsiteX1" fmla="*/ 352467 w 360002"/>
                  <a:gd name="connsiteY1" fmla="*/ 196665 h 314480"/>
                  <a:gd name="connsiteX2" fmla="*/ 349772 w 360002"/>
                  <a:gd name="connsiteY2" fmla="*/ 193707 h 314480"/>
                  <a:gd name="connsiteX3" fmla="*/ 349741 w 360002"/>
                  <a:gd name="connsiteY3" fmla="*/ 193690 h 314480"/>
                  <a:gd name="connsiteX4" fmla="*/ 349499 w 360002"/>
                  <a:gd name="connsiteY4" fmla="*/ 193591 h 314480"/>
                  <a:gd name="connsiteX5" fmla="*/ 349271 w 360002"/>
                  <a:gd name="connsiteY5" fmla="*/ 193498 h 314480"/>
                  <a:gd name="connsiteX6" fmla="*/ 349214 w 360002"/>
                  <a:gd name="connsiteY6" fmla="*/ 193481 h 314480"/>
                  <a:gd name="connsiteX7" fmla="*/ 345709 w 360002"/>
                  <a:gd name="connsiteY7" fmla="*/ 193513 h 314480"/>
                  <a:gd name="connsiteX8" fmla="*/ 328465 w 360002"/>
                  <a:gd name="connsiteY8" fmla="*/ 199784 h 314480"/>
                  <a:gd name="connsiteX9" fmla="*/ 291782 w 360002"/>
                  <a:gd name="connsiteY9" fmla="*/ 98993 h 314480"/>
                  <a:gd name="connsiteX10" fmla="*/ 291779 w 360002"/>
                  <a:gd name="connsiteY10" fmla="*/ 98986 h 314480"/>
                  <a:gd name="connsiteX11" fmla="*/ 277355 w 360002"/>
                  <a:gd name="connsiteY11" fmla="*/ 59352 h 314480"/>
                  <a:gd name="connsiteX12" fmla="*/ 272398 w 360002"/>
                  <a:gd name="connsiteY12" fmla="*/ 55885 h 314480"/>
                  <a:gd name="connsiteX13" fmla="*/ 270598 w 360002"/>
                  <a:gd name="connsiteY13" fmla="*/ 56201 h 314480"/>
                  <a:gd name="connsiteX14" fmla="*/ 267441 w 360002"/>
                  <a:gd name="connsiteY14" fmla="*/ 62958 h 314480"/>
                  <a:gd name="connsiteX15" fmla="*/ 280069 w 360002"/>
                  <a:gd name="connsiteY15" fmla="*/ 97645 h 314480"/>
                  <a:gd name="connsiteX16" fmla="*/ 212348 w 360002"/>
                  <a:gd name="connsiteY16" fmla="*/ 122292 h 314480"/>
                  <a:gd name="connsiteX17" fmla="*/ 212344 w 360002"/>
                  <a:gd name="connsiteY17" fmla="*/ 122293 h 314480"/>
                  <a:gd name="connsiteX18" fmla="*/ 212339 w 360002"/>
                  <a:gd name="connsiteY18" fmla="*/ 122295 h 314480"/>
                  <a:gd name="connsiteX19" fmla="*/ 171053 w 360002"/>
                  <a:gd name="connsiteY19" fmla="*/ 137321 h 314480"/>
                  <a:gd name="connsiteX20" fmla="*/ 143395 w 360002"/>
                  <a:gd name="connsiteY20" fmla="*/ 61345 h 314480"/>
                  <a:gd name="connsiteX21" fmla="*/ 179737 w 360002"/>
                  <a:gd name="connsiteY21" fmla="*/ 48119 h 314480"/>
                  <a:gd name="connsiteX22" fmla="*/ 187553 w 360002"/>
                  <a:gd name="connsiteY22" fmla="*/ 69588 h 314480"/>
                  <a:gd name="connsiteX23" fmla="*/ 192503 w 360002"/>
                  <a:gd name="connsiteY23" fmla="*/ 73062 h 314480"/>
                  <a:gd name="connsiteX24" fmla="*/ 194310 w 360002"/>
                  <a:gd name="connsiteY24" fmla="*/ 72738 h 314480"/>
                  <a:gd name="connsiteX25" fmla="*/ 220740 w 360002"/>
                  <a:gd name="connsiteY25" fmla="*/ 63119 h 314480"/>
                  <a:gd name="connsiteX26" fmla="*/ 223714 w 360002"/>
                  <a:gd name="connsiteY26" fmla="*/ 60398 h 314480"/>
                  <a:gd name="connsiteX27" fmla="*/ 224153 w 360002"/>
                  <a:gd name="connsiteY27" fmla="*/ 57413 h 314480"/>
                  <a:gd name="connsiteX28" fmla="*/ 224151 w 360002"/>
                  <a:gd name="connsiteY28" fmla="*/ 57397 h 314480"/>
                  <a:gd name="connsiteX29" fmla="*/ 224070 w 360002"/>
                  <a:gd name="connsiteY29" fmla="*/ 56986 h 314480"/>
                  <a:gd name="connsiteX30" fmla="*/ 224047 w 360002"/>
                  <a:gd name="connsiteY30" fmla="*/ 56872 h 314480"/>
                  <a:gd name="connsiteX31" fmla="*/ 223890 w 360002"/>
                  <a:gd name="connsiteY31" fmla="*/ 56363 h 314480"/>
                  <a:gd name="connsiteX32" fmla="*/ 216077 w 360002"/>
                  <a:gd name="connsiteY32" fmla="*/ 34893 h 314480"/>
                  <a:gd name="connsiteX33" fmla="*/ 252412 w 360002"/>
                  <a:gd name="connsiteY33" fmla="*/ 21669 h 314480"/>
                  <a:gd name="connsiteX34" fmla="*/ 260227 w 360002"/>
                  <a:gd name="connsiteY34" fmla="*/ 43137 h 314480"/>
                  <a:gd name="connsiteX35" fmla="*/ 265184 w 360002"/>
                  <a:gd name="connsiteY35" fmla="*/ 46610 h 314480"/>
                  <a:gd name="connsiteX36" fmla="*/ 266991 w 360002"/>
                  <a:gd name="connsiteY36" fmla="*/ 46287 h 314480"/>
                  <a:gd name="connsiteX37" fmla="*/ 270141 w 360002"/>
                  <a:gd name="connsiteY37" fmla="*/ 39530 h 314480"/>
                  <a:gd name="connsiteX38" fmla="*/ 260522 w 360002"/>
                  <a:gd name="connsiteY38" fmla="*/ 13100 h 314480"/>
                  <a:gd name="connsiteX39" fmla="*/ 256380 w 360002"/>
                  <a:gd name="connsiteY39" fmla="*/ 9697 h 314480"/>
                  <a:gd name="connsiteX40" fmla="*/ 255565 w 360002"/>
                  <a:gd name="connsiteY40" fmla="*/ 9633 h 314480"/>
                  <a:gd name="connsiteX41" fmla="*/ 253765 w 360002"/>
                  <a:gd name="connsiteY41" fmla="*/ 9949 h 314480"/>
                  <a:gd name="connsiteX42" fmla="*/ 207539 w 360002"/>
                  <a:gd name="connsiteY42" fmla="*/ 26776 h 314480"/>
                  <a:gd name="connsiteX43" fmla="*/ 207515 w 360002"/>
                  <a:gd name="connsiteY43" fmla="*/ 26782 h 314480"/>
                  <a:gd name="connsiteX44" fmla="*/ 207474 w 360002"/>
                  <a:gd name="connsiteY44" fmla="*/ 26799 h 314480"/>
                  <a:gd name="connsiteX45" fmla="*/ 181131 w 360002"/>
                  <a:gd name="connsiteY45" fmla="*/ 36388 h 314480"/>
                  <a:gd name="connsiteX46" fmla="*/ 181085 w 360002"/>
                  <a:gd name="connsiteY46" fmla="*/ 36401 h 314480"/>
                  <a:gd name="connsiteX47" fmla="*/ 181008 w 360002"/>
                  <a:gd name="connsiteY47" fmla="*/ 36433 h 314480"/>
                  <a:gd name="connsiteX48" fmla="*/ 134835 w 360002"/>
                  <a:gd name="connsiteY48" fmla="*/ 53240 h 314480"/>
                  <a:gd name="connsiteX49" fmla="*/ 131861 w 360002"/>
                  <a:gd name="connsiteY49" fmla="*/ 55961 h 314480"/>
                  <a:gd name="connsiteX50" fmla="*/ 131685 w 360002"/>
                  <a:gd name="connsiteY50" fmla="*/ 59997 h 314480"/>
                  <a:gd name="connsiteX51" fmla="*/ 162944 w 360002"/>
                  <a:gd name="connsiteY51" fmla="*/ 145887 h 314480"/>
                  <a:gd name="connsiteX52" fmla="*/ 193005 w 360002"/>
                  <a:gd name="connsiteY52" fmla="*/ 228485 h 314480"/>
                  <a:gd name="connsiteX53" fmla="*/ 181095 w 360002"/>
                  <a:gd name="connsiteY53" fmla="*/ 226587 h 314480"/>
                  <a:gd name="connsiteX54" fmla="*/ 104940 w 360002"/>
                  <a:gd name="connsiteY54" fmla="*/ 17349 h 314480"/>
                  <a:gd name="connsiteX55" fmla="*/ 71146 w 360002"/>
                  <a:gd name="connsiteY55" fmla="*/ 1591 h 314480"/>
                  <a:gd name="connsiteX56" fmla="*/ 71139 w 360002"/>
                  <a:gd name="connsiteY56" fmla="*/ 1594 h 314480"/>
                  <a:gd name="connsiteX57" fmla="*/ 3483 w 360002"/>
                  <a:gd name="connsiteY57" fmla="*/ 25995 h 314480"/>
                  <a:gd name="connsiteX58" fmla="*/ 3479 w 360002"/>
                  <a:gd name="connsiteY58" fmla="*/ 25997 h 314480"/>
                  <a:gd name="connsiteX59" fmla="*/ 3468 w 360002"/>
                  <a:gd name="connsiteY59" fmla="*/ 26000 h 314480"/>
                  <a:gd name="connsiteX60" fmla="*/ 3115 w 360002"/>
                  <a:gd name="connsiteY60" fmla="*/ 26149 h 314480"/>
                  <a:gd name="connsiteX61" fmla="*/ 2981 w 360002"/>
                  <a:gd name="connsiteY61" fmla="*/ 26206 h 314480"/>
                  <a:gd name="connsiteX62" fmla="*/ 2650 w 360002"/>
                  <a:gd name="connsiteY62" fmla="*/ 26385 h 314480"/>
                  <a:gd name="connsiteX63" fmla="*/ 2515 w 360002"/>
                  <a:gd name="connsiteY63" fmla="*/ 26460 h 314480"/>
                  <a:gd name="connsiteX64" fmla="*/ 2216 w 360002"/>
                  <a:gd name="connsiteY64" fmla="*/ 26663 h 314480"/>
                  <a:gd name="connsiteX65" fmla="*/ 2083 w 360002"/>
                  <a:gd name="connsiteY65" fmla="*/ 26754 h 314480"/>
                  <a:gd name="connsiteX66" fmla="*/ 1820 w 360002"/>
                  <a:gd name="connsiteY66" fmla="*/ 26974 h 314480"/>
                  <a:gd name="connsiteX67" fmla="*/ 1687 w 360002"/>
                  <a:gd name="connsiteY67" fmla="*/ 27086 h 314480"/>
                  <a:gd name="connsiteX68" fmla="*/ 1455 w 360002"/>
                  <a:gd name="connsiteY68" fmla="*/ 27323 h 314480"/>
                  <a:gd name="connsiteX69" fmla="*/ 1330 w 360002"/>
                  <a:gd name="connsiteY69" fmla="*/ 27452 h 314480"/>
                  <a:gd name="connsiteX70" fmla="*/ 1126 w 360002"/>
                  <a:gd name="connsiteY70" fmla="*/ 27704 h 314480"/>
                  <a:gd name="connsiteX71" fmla="*/ 1010 w 360002"/>
                  <a:gd name="connsiteY71" fmla="*/ 27849 h 314480"/>
                  <a:gd name="connsiteX72" fmla="*/ 841 w 360002"/>
                  <a:gd name="connsiteY72" fmla="*/ 28105 h 314480"/>
                  <a:gd name="connsiteX73" fmla="*/ 732 w 360002"/>
                  <a:gd name="connsiteY73" fmla="*/ 28272 h 314480"/>
                  <a:gd name="connsiteX74" fmla="*/ 592 w 360002"/>
                  <a:gd name="connsiteY74" fmla="*/ 28536 h 314480"/>
                  <a:gd name="connsiteX75" fmla="*/ 496 w 360002"/>
                  <a:gd name="connsiteY75" fmla="*/ 28720 h 314480"/>
                  <a:gd name="connsiteX76" fmla="*/ 385 w 360002"/>
                  <a:gd name="connsiteY76" fmla="*/ 28986 h 314480"/>
                  <a:gd name="connsiteX77" fmla="*/ 303 w 360002"/>
                  <a:gd name="connsiteY77" fmla="*/ 29188 h 314480"/>
                  <a:gd name="connsiteX78" fmla="*/ 222 w 360002"/>
                  <a:gd name="connsiteY78" fmla="*/ 29454 h 314480"/>
                  <a:gd name="connsiteX79" fmla="*/ 156 w 360002"/>
                  <a:gd name="connsiteY79" fmla="*/ 29674 h 314480"/>
                  <a:gd name="connsiteX80" fmla="*/ 102 w 360002"/>
                  <a:gd name="connsiteY80" fmla="*/ 29940 h 314480"/>
                  <a:gd name="connsiteX81" fmla="*/ 56 w 360002"/>
                  <a:gd name="connsiteY81" fmla="*/ 30172 h 314480"/>
                  <a:gd name="connsiteX82" fmla="*/ 27 w 360002"/>
                  <a:gd name="connsiteY82" fmla="*/ 30444 h 314480"/>
                  <a:gd name="connsiteX83" fmla="*/ 4 w 360002"/>
                  <a:gd name="connsiteY83" fmla="*/ 30681 h 314480"/>
                  <a:gd name="connsiteX84" fmla="*/ 2 w 360002"/>
                  <a:gd name="connsiteY84" fmla="*/ 30960 h 314480"/>
                  <a:gd name="connsiteX85" fmla="*/ 1 w 360002"/>
                  <a:gd name="connsiteY85" fmla="*/ 31198 h 314480"/>
                  <a:gd name="connsiteX86" fmla="*/ 28 w 360002"/>
                  <a:gd name="connsiteY86" fmla="*/ 31482 h 314480"/>
                  <a:gd name="connsiteX87" fmla="*/ 51 w 360002"/>
                  <a:gd name="connsiteY87" fmla="*/ 31717 h 314480"/>
                  <a:gd name="connsiteX88" fmla="*/ 107 w 360002"/>
                  <a:gd name="connsiteY88" fmla="*/ 31998 h 314480"/>
                  <a:gd name="connsiteX89" fmla="*/ 155 w 360002"/>
                  <a:gd name="connsiteY89" fmla="*/ 32237 h 314480"/>
                  <a:gd name="connsiteX90" fmla="*/ 240 w 360002"/>
                  <a:gd name="connsiteY90" fmla="*/ 32515 h 314480"/>
                  <a:gd name="connsiteX91" fmla="*/ 310 w 360002"/>
                  <a:gd name="connsiteY91" fmla="*/ 32747 h 314480"/>
                  <a:gd name="connsiteX92" fmla="*/ 312 w 360002"/>
                  <a:gd name="connsiteY92" fmla="*/ 32751 h 314480"/>
                  <a:gd name="connsiteX93" fmla="*/ 315 w 360002"/>
                  <a:gd name="connsiteY93" fmla="*/ 32761 h 314480"/>
                  <a:gd name="connsiteX94" fmla="*/ 7530 w 360002"/>
                  <a:gd name="connsiteY94" fmla="*/ 52582 h 314480"/>
                  <a:gd name="connsiteX95" fmla="*/ 7724 w 360002"/>
                  <a:gd name="connsiteY95" fmla="*/ 53008 h 314480"/>
                  <a:gd name="connsiteX96" fmla="*/ 7875 w 360002"/>
                  <a:gd name="connsiteY96" fmla="*/ 53340 h 314480"/>
                  <a:gd name="connsiteX97" fmla="*/ 8151 w 360002"/>
                  <a:gd name="connsiteY97" fmla="*/ 53759 h 314480"/>
                  <a:gd name="connsiteX98" fmla="*/ 8326 w 360002"/>
                  <a:gd name="connsiteY98" fmla="*/ 54022 h 314480"/>
                  <a:gd name="connsiteX99" fmla="*/ 8696 w 360002"/>
                  <a:gd name="connsiteY99" fmla="*/ 54428 h 314480"/>
                  <a:gd name="connsiteX100" fmla="*/ 8869 w 360002"/>
                  <a:gd name="connsiteY100" fmla="*/ 54617 h 314480"/>
                  <a:gd name="connsiteX101" fmla="*/ 9323 w 360002"/>
                  <a:gd name="connsiteY101" fmla="*/ 54985 h 314480"/>
                  <a:gd name="connsiteX102" fmla="*/ 9488 w 360002"/>
                  <a:gd name="connsiteY102" fmla="*/ 55117 h 314480"/>
                  <a:gd name="connsiteX103" fmla="*/ 10016 w 360002"/>
                  <a:gd name="connsiteY103" fmla="*/ 55426 h 314480"/>
                  <a:gd name="connsiteX104" fmla="*/ 10173 w 360002"/>
                  <a:gd name="connsiteY104" fmla="*/ 55517 h 314480"/>
                  <a:gd name="connsiteX105" fmla="*/ 10744 w 360002"/>
                  <a:gd name="connsiteY105" fmla="*/ 55744 h 314480"/>
                  <a:gd name="connsiteX106" fmla="*/ 10910 w 360002"/>
                  <a:gd name="connsiteY106" fmla="*/ 55810 h 314480"/>
                  <a:gd name="connsiteX107" fmla="*/ 11517 w 360002"/>
                  <a:gd name="connsiteY107" fmla="*/ 55952 h 314480"/>
                  <a:gd name="connsiteX108" fmla="*/ 11685 w 360002"/>
                  <a:gd name="connsiteY108" fmla="*/ 55991 h 314480"/>
                  <a:gd name="connsiteX109" fmla="*/ 12486 w 360002"/>
                  <a:gd name="connsiteY109" fmla="*/ 56053 h 314480"/>
                  <a:gd name="connsiteX110" fmla="*/ 12935 w 360002"/>
                  <a:gd name="connsiteY110" fmla="*/ 56034 h 314480"/>
                  <a:gd name="connsiteX111" fmla="*/ 13027 w 360002"/>
                  <a:gd name="connsiteY111" fmla="*/ 56022 h 314480"/>
                  <a:gd name="connsiteX112" fmla="*/ 13385 w 360002"/>
                  <a:gd name="connsiteY112" fmla="*/ 55976 h 314480"/>
                  <a:gd name="connsiteX113" fmla="*/ 13550 w 360002"/>
                  <a:gd name="connsiteY113" fmla="*/ 55940 h 314480"/>
                  <a:gd name="connsiteX114" fmla="*/ 13834 w 360002"/>
                  <a:gd name="connsiteY114" fmla="*/ 55877 h 314480"/>
                  <a:gd name="connsiteX115" fmla="*/ 14134 w 360002"/>
                  <a:gd name="connsiteY115" fmla="*/ 55783 h 314480"/>
                  <a:gd name="connsiteX116" fmla="*/ 14274 w 360002"/>
                  <a:gd name="connsiteY116" fmla="*/ 55739 h 314480"/>
                  <a:gd name="connsiteX117" fmla="*/ 14280 w 360002"/>
                  <a:gd name="connsiteY117" fmla="*/ 55737 h 314480"/>
                  <a:gd name="connsiteX118" fmla="*/ 14288 w 360002"/>
                  <a:gd name="connsiteY118" fmla="*/ 55734 h 314480"/>
                  <a:gd name="connsiteX119" fmla="*/ 14295 w 360002"/>
                  <a:gd name="connsiteY119" fmla="*/ 55731 h 314480"/>
                  <a:gd name="connsiteX120" fmla="*/ 77004 w 360002"/>
                  <a:gd name="connsiteY120" fmla="*/ 33113 h 314480"/>
                  <a:gd name="connsiteX121" fmla="*/ 151369 w 360002"/>
                  <a:gd name="connsiteY121" fmla="*/ 237422 h 314480"/>
                  <a:gd name="connsiteX122" fmla="*/ 138960 w 360002"/>
                  <a:gd name="connsiteY122" fmla="*/ 285556 h 314480"/>
                  <a:gd name="connsiteX123" fmla="*/ 180257 w 360002"/>
                  <a:gd name="connsiteY123" fmla="*/ 314481 h 314480"/>
                  <a:gd name="connsiteX124" fmla="*/ 195284 w 360002"/>
                  <a:gd name="connsiteY124" fmla="*/ 311820 h 314480"/>
                  <a:gd name="connsiteX125" fmla="*/ 220081 w 360002"/>
                  <a:gd name="connsiteY125" fmla="*/ 289099 h 314480"/>
                  <a:gd name="connsiteX126" fmla="*/ 224201 w 360002"/>
                  <a:gd name="connsiteY126" fmla="*/ 271367 h 314480"/>
                  <a:gd name="connsiteX127" fmla="*/ 356529 w 360002"/>
                  <a:gd name="connsiteY127" fmla="*/ 223246 h 314480"/>
                  <a:gd name="connsiteX128" fmla="*/ 356531 w 360002"/>
                  <a:gd name="connsiteY128" fmla="*/ 223246 h 314480"/>
                  <a:gd name="connsiteX129" fmla="*/ 356531 w 360002"/>
                  <a:gd name="connsiteY129" fmla="*/ 223246 h 314480"/>
                  <a:gd name="connsiteX130" fmla="*/ 356633 w 360002"/>
                  <a:gd name="connsiteY130" fmla="*/ 223203 h 314480"/>
                  <a:gd name="connsiteX131" fmla="*/ 357028 w 360002"/>
                  <a:gd name="connsiteY131" fmla="*/ 223036 h 314480"/>
                  <a:gd name="connsiteX132" fmla="*/ 357185 w 360002"/>
                  <a:gd name="connsiteY132" fmla="*/ 222950 h 314480"/>
                  <a:gd name="connsiteX133" fmla="*/ 357493 w 360002"/>
                  <a:gd name="connsiteY133" fmla="*/ 222783 h 314480"/>
                  <a:gd name="connsiteX134" fmla="*/ 357656 w 360002"/>
                  <a:gd name="connsiteY134" fmla="*/ 222671 h 314480"/>
                  <a:gd name="connsiteX135" fmla="*/ 357924 w 360002"/>
                  <a:gd name="connsiteY135" fmla="*/ 222488 h 314480"/>
                  <a:gd name="connsiteX136" fmla="*/ 358002 w 360002"/>
                  <a:gd name="connsiteY136" fmla="*/ 222422 h 314480"/>
                  <a:gd name="connsiteX137" fmla="*/ 358318 w 360002"/>
                  <a:gd name="connsiteY137" fmla="*/ 222155 h 314480"/>
                  <a:gd name="connsiteX138" fmla="*/ 358367 w 360002"/>
                  <a:gd name="connsiteY138" fmla="*/ 222103 h 314480"/>
                  <a:gd name="connsiteX139" fmla="*/ 358675 w 360002"/>
                  <a:gd name="connsiteY139" fmla="*/ 221787 h 314480"/>
                  <a:gd name="connsiteX140" fmla="*/ 358731 w 360002"/>
                  <a:gd name="connsiteY140" fmla="*/ 221718 h 314480"/>
                  <a:gd name="connsiteX141" fmla="*/ 358994 w 360002"/>
                  <a:gd name="connsiteY141" fmla="*/ 221390 h 314480"/>
                  <a:gd name="connsiteX142" fmla="*/ 359018 w 360002"/>
                  <a:gd name="connsiteY142" fmla="*/ 221352 h 314480"/>
                  <a:gd name="connsiteX143" fmla="*/ 359272 w 360002"/>
                  <a:gd name="connsiteY143" fmla="*/ 220965 h 314480"/>
                  <a:gd name="connsiteX144" fmla="*/ 359311 w 360002"/>
                  <a:gd name="connsiteY144" fmla="*/ 220891 h 314480"/>
                  <a:gd name="connsiteX145" fmla="*/ 359507 w 360002"/>
                  <a:gd name="connsiteY145" fmla="*/ 220518 h 314480"/>
                  <a:gd name="connsiteX146" fmla="*/ 359570 w 360002"/>
                  <a:gd name="connsiteY146" fmla="*/ 220365 h 314480"/>
                  <a:gd name="connsiteX147" fmla="*/ 359699 w 360002"/>
                  <a:gd name="connsiteY147" fmla="*/ 220050 h 314480"/>
                  <a:gd name="connsiteX148" fmla="*/ 359767 w 360002"/>
                  <a:gd name="connsiteY148" fmla="*/ 219826 h 314480"/>
                  <a:gd name="connsiteX149" fmla="*/ 359845 w 360002"/>
                  <a:gd name="connsiteY149" fmla="*/ 219565 h 314480"/>
                  <a:gd name="connsiteX150" fmla="*/ 359924 w 360002"/>
                  <a:gd name="connsiteY150" fmla="*/ 219171 h 314480"/>
                  <a:gd name="connsiteX151" fmla="*/ 359944 w 360002"/>
                  <a:gd name="connsiteY151" fmla="*/ 219068 h 314480"/>
                  <a:gd name="connsiteX152" fmla="*/ 359682 w 360002"/>
                  <a:gd name="connsiteY152" fmla="*/ 216486 h 314480"/>
                  <a:gd name="connsiteX153" fmla="*/ 206168 w 360002"/>
                  <a:gd name="connsiteY153" fmla="*/ 38500 h 314480"/>
                  <a:gd name="connsiteX154" fmla="*/ 212176 w 360002"/>
                  <a:gd name="connsiteY154" fmla="*/ 55017 h 314480"/>
                  <a:gd name="connsiteX155" fmla="*/ 195659 w 360002"/>
                  <a:gd name="connsiteY155" fmla="*/ 61028 h 314480"/>
                  <a:gd name="connsiteX156" fmla="*/ 189647 w 360002"/>
                  <a:gd name="connsiteY156" fmla="*/ 44513 h 314480"/>
                  <a:gd name="connsiteX157" fmla="*/ 206168 w 360002"/>
                  <a:gd name="connsiteY157" fmla="*/ 38500 h 314480"/>
                  <a:gd name="connsiteX158" fmla="*/ 237429 w 360002"/>
                  <a:gd name="connsiteY158" fmla="*/ 124390 h 314480"/>
                  <a:gd name="connsiteX159" fmla="*/ 243442 w 360002"/>
                  <a:gd name="connsiteY159" fmla="*/ 140905 h 314480"/>
                  <a:gd name="connsiteX160" fmla="*/ 226919 w 360002"/>
                  <a:gd name="connsiteY160" fmla="*/ 146918 h 314480"/>
                  <a:gd name="connsiteX161" fmla="*/ 220909 w 360002"/>
                  <a:gd name="connsiteY161" fmla="*/ 130402 h 314480"/>
                  <a:gd name="connsiteX162" fmla="*/ 237429 w 360002"/>
                  <a:gd name="connsiteY162" fmla="*/ 124390 h 314480"/>
                  <a:gd name="connsiteX163" fmla="*/ 174663 w 360002"/>
                  <a:gd name="connsiteY163" fmla="*/ 147232 h 314480"/>
                  <a:gd name="connsiteX164" fmla="*/ 210999 w 360002"/>
                  <a:gd name="connsiteY164" fmla="*/ 134008 h 314480"/>
                  <a:gd name="connsiteX165" fmla="*/ 218815 w 360002"/>
                  <a:gd name="connsiteY165" fmla="*/ 155478 h 314480"/>
                  <a:gd name="connsiteX166" fmla="*/ 223772 w 360002"/>
                  <a:gd name="connsiteY166" fmla="*/ 158950 h 314480"/>
                  <a:gd name="connsiteX167" fmla="*/ 225572 w 360002"/>
                  <a:gd name="connsiteY167" fmla="*/ 158627 h 314480"/>
                  <a:gd name="connsiteX168" fmla="*/ 252002 w 360002"/>
                  <a:gd name="connsiteY168" fmla="*/ 149008 h 314480"/>
                  <a:gd name="connsiteX169" fmla="*/ 255152 w 360002"/>
                  <a:gd name="connsiteY169" fmla="*/ 142251 h 314480"/>
                  <a:gd name="connsiteX170" fmla="*/ 247337 w 360002"/>
                  <a:gd name="connsiteY170" fmla="*/ 120783 h 314480"/>
                  <a:gd name="connsiteX171" fmla="*/ 283679 w 360002"/>
                  <a:gd name="connsiteY171" fmla="*/ 107557 h 314480"/>
                  <a:gd name="connsiteX172" fmla="*/ 318558 w 360002"/>
                  <a:gd name="connsiteY172" fmla="*/ 203384 h 314480"/>
                  <a:gd name="connsiteX173" fmla="*/ 213343 w 360002"/>
                  <a:gd name="connsiteY173" fmla="*/ 241646 h 314480"/>
                  <a:gd name="connsiteX174" fmla="*/ 206800 w 360002"/>
                  <a:gd name="connsiteY174" fmla="*/ 235538 h 314480"/>
                  <a:gd name="connsiteX175" fmla="*/ 174663 w 360002"/>
                  <a:gd name="connsiteY175" fmla="*/ 147232 h 314480"/>
                  <a:gd name="connsiteX176" fmla="*/ 85118 w 360002"/>
                  <a:gd name="connsiteY176" fmla="*/ 24563 h 314480"/>
                  <a:gd name="connsiteX177" fmla="*/ 85014 w 360002"/>
                  <a:gd name="connsiteY177" fmla="*/ 24316 h 314480"/>
                  <a:gd name="connsiteX178" fmla="*/ 84911 w 360002"/>
                  <a:gd name="connsiteY178" fmla="*/ 24072 h 314480"/>
                  <a:gd name="connsiteX179" fmla="*/ 84798 w 360002"/>
                  <a:gd name="connsiteY179" fmla="*/ 23864 h 314480"/>
                  <a:gd name="connsiteX180" fmla="*/ 84657 w 360002"/>
                  <a:gd name="connsiteY180" fmla="*/ 23606 h 314480"/>
                  <a:gd name="connsiteX181" fmla="*/ 84544 w 360002"/>
                  <a:gd name="connsiteY181" fmla="*/ 23441 h 314480"/>
                  <a:gd name="connsiteX182" fmla="*/ 84362 w 360002"/>
                  <a:gd name="connsiteY182" fmla="*/ 23175 h 314480"/>
                  <a:gd name="connsiteX183" fmla="*/ 84254 w 360002"/>
                  <a:gd name="connsiteY183" fmla="*/ 23046 h 314480"/>
                  <a:gd name="connsiteX184" fmla="*/ 84029 w 360002"/>
                  <a:gd name="connsiteY184" fmla="*/ 22779 h 314480"/>
                  <a:gd name="connsiteX185" fmla="*/ 83929 w 360002"/>
                  <a:gd name="connsiteY185" fmla="*/ 22680 h 314480"/>
                  <a:gd name="connsiteX186" fmla="*/ 83662 w 360002"/>
                  <a:gd name="connsiteY186" fmla="*/ 22420 h 314480"/>
                  <a:gd name="connsiteX187" fmla="*/ 83580 w 360002"/>
                  <a:gd name="connsiteY187" fmla="*/ 22354 h 314480"/>
                  <a:gd name="connsiteX188" fmla="*/ 83264 w 360002"/>
                  <a:gd name="connsiteY188" fmla="*/ 22101 h 314480"/>
                  <a:gd name="connsiteX189" fmla="*/ 83216 w 360002"/>
                  <a:gd name="connsiteY189" fmla="*/ 22070 h 314480"/>
                  <a:gd name="connsiteX190" fmla="*/ 82839 w 360002"/>
                  <a:gd name="connsiteY190" fmla="*/ 21823 h 314480"/>
                  <a:gd name="connsiteX191" fmla="*/ 82809 w 360002"/>
                  <a:gd name="connsiteY191" fmla="*/ 21807 h 314480"/>
                  <a:gd name="connsiteX192" fmla="*/ 80430 w 360002"/>
                  <a:gd name="connsiteY192" fmla="*/ 21098 h 314480"/>
                  <a:gd name="connsiteX193" fmla="*/ 80407 w 360002"/>
                  <a:gd name="connsiteY193" fmla="*/ 21098 h 314480"/>
                  <a:gd name="connsiteX194" fmla="*/ 79915 w 360002"/>
                  <a:gd name="connsiteY194" fmla="*/ 21097 h 314480"/>
                  <a:gd name="connsiteX195" fmla="*/ 79824 w 360002"/>
                  <a:gd name="connsiteY195" fmla="*/ 21106 h 314480"/>
                  <a:gd name="connsiteX196" fmla="*/ 79398 w 360002"/>
                  <a:gd name="connsiteY196" fmla="*/ 21148 h 314480"/>
                  <a:gd name="connsiteX197" fmla="*/ 79194 w 360002"/>
                  <a:gd name="connsiteY197" fmla="*/ 21189 h 314480"/>
                  <a:gd name="connsiteX198" fmla="*/ 78881 w 360002"/>
                  <a:gd name="connsiteY198" fmla="*/ 21251 h 314480"/>
                  <a:gd name="connsiteX199" fmla="*/ 78529 w 360002"/>
                  <a:gd name="connsiteY199" fmla="*/ 21358 h 314480"/>
                  <a:gd name="connsiteX200" fmla="*/ 78372 w 360002"/>
                  <a:gd name="connsiteY200" fmla="*/ 21406 h 314480"/>
                  <a:gd name="connsiteX201" fmla="*/ 78365 w 360002"/>
                  <a:gd name="connsiteY201" fmla="*/ 21409 h 314480"/>
                  <a:gd name="connsiteX202" fmla="*/ 78357 w 360002"/>
                  <a:gd name="connsiteY202" fmla="*/ 21411 h 314480"/>
                  <a:gd name="connsiteX203" fmla="*/ 78351 w 360002"/>
                  <a:gd name="connsiteY203" fmla="*/ 21414 h 314480"/>
                  <a:gd name="connsiteX204" fmla="*/ 15641 w 360002"/>
                  <a:gd name="connsiteY204" fmla="*/ 44032 h 314480"/>
                  <a:gd name="connsiteX205" fmla="*/ 12033 w 360002"/>
                  <a:gd name="connsiteY205" fmla="*/ 34120 h 314480"/>
                  <a:gd name="connsiteX206" fmla="*/ 74735 w 360002"/>
                  <a:gd name="connsiteY206" fmla="*/ 11505 h 314480"/>
                  <a:gd name="connsiteX207" fmla="*/ 74739 w 360002"/>
                  <a:gd name="connsiteY207" fmla="*/ 11504 h 314480"/>
                  <a:gd name="connsiteX208" fmla="*/ 74750 w 360002"/>
                  <a:gd name="connsiteY208" fmla="*/ 11500 h 314480"/>
                  <a:gd name="connsiteX209" fmla="*/ 95027 w 360002"/>
                  <a:gd name="connsiteY209" fmla="*/ 20956 h 314480"/>
                  <a:gd name="connsiteX210" fmla="*/ 170285 w 360002"/>
                  <a:gd name="connsiteY210" fmla="*/ 227729 h 314480"/>
                  <a:gd name="connsiteX211" fmla="*/ 165220 w 360002"/>
                  <a:gd name="connsiteY211" fmla="*/ 229231 h 314480"/>
                  <a:gd name="connsiteX212" fmla="*/ 160376 w 360002"/>
                  <a:gd name="connsiteY212" fmla="*/ 231343 h 314480"/>
                  <a:gd name="connsiteX213" fmla="*/ 85118 w 360002"/>
                  <a:gd name="connsiteY213" fmla="*/ 24563 h 314480"/>
                  <a:gd name="connsiteX214" fmla="*/ 210521 w 360002"/>
                  <a:gd name="connsiteY214" fmla="*/ 284640 h 314480"/>
                  <a:gd name="connsiteX215" fmla="*/ 191675 w 360002"/>
                  <a:gd name="connsiteY215" fmla="*/ 301908 h 314480"/>
                  <a:gd name="connsiteX216" fmla="*/ 180256 w 360002"/>
                  <a:gd name="connsiteY216" fmla="*/ 303933 h 314480"/>
                  <a:gd name="connsiteX217" fmla="*/ 148870 w 360002"/>
                  <a:gd name="connsiteY217" fmla="*/ 281947 h 314480"/>
                  <a:gd name="connsiteX218" fmla="*/ 168830 w 360002"/>
                  <a:gd name="connsiteY218" fmla="*/ 239141 h 314480"/>
                  <a:gd name="connsiteX219" fmla="*/ 180250 w 360002"/>
                  <a:gd name="connsiteY219" fmla="*/ 237116 h 314480"/>
                  <a:gd name="connsiteX220" fmla="*/ 211636 w 360002"/>
                  <a:gd name="connsiteY220" fmla="*/ 259103 h 314480"/>
                  <a:gd name="connsiteX221" fmla="*/ 210521 w 360002"/>
                  <a:gd name="connsiteY221" fmla="*/ 284640 h 314480"/>
                  <a:gd name="connsiteX222" fmla="*/ 223046 w 360002"/>
                  <a:gd name="connsiteY222" fmla="*/ 260563 h 314480"/>
                  <a:gd name="connsiteX223" fmla="*/ 221546 w 360002"/>
                  <a:gd name="connsiteY223" fmla="*/ 255497 h 314480"/>
                  <a:gd name="connsiteX224" fmla="*/ 219440 w 360002"/>
                  <a:gd name="connsiteY224" fmla="*/ 250651 h 314480"/>
                  <a:gd name="connsiteX225" fmla="*/ 344359 w 360002"/>
                  <a:gd name="connsiteY225" fmla="*/ 205225 h 314480"/>
                  <a:gd name="connsiteX226" fmla="*/ 347967 w 360002"/>
                  <a:gd name="connsiteY226" fmla="*/ 215136 h 314480"/>
                  <a:gd name="connsiteX227" fmla="*/ 223046 w 360002"/>
                  <a:gd name="connsiteY227" fmla="*/ 260563 h 31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</a:cxnLst>
                <a:rect l="l" t="t" r="r" b="b"/>
                <a:pathLst>
                  <a:path w="360002" h="314480">
                    <a:moveTo>
                      <a:pt x="359682" y="216486"/>
                    </a:moveTo>
                    <a:lnTo>
                      <a:pt x="352467" y="196665"/>
                    </a:lnTo>
                    <a:cubicBezTo>
                      <a:pt x="351973" y="195309"/>
                      <a:pt x="350980" y="194280"/>
                      <a:pt x="349772" y="193707"/>
                    </a:cubicBezTo>
                    <a:cubicBezTo>
                      <a:pt x="349762" y="193702"/>
                      <a:pt x="349751" y="193695"/>
                      <a:pt x="349741" y="193690"/>
                    </a:cubicBezTo>
                    <a:cubicBezTo>
                      <a:pt x="349662" y="193653"/>
                      <a:pt x="349580" y="193624"/>
                      <a:pt x="349499" y="193591"/>
                    </a:cubicBezTo>
                    <a:cubicBezTo>
                      <a:pt x="349423" y="193560"/>
                      <a:pt x="349348" y="193525"/>
                      <a:pt x="349271" y="193498"/>
                    </a:cubicBezTo>
                    <a:cubicBezTo>
                      <a:pt x="349253" y="193491"/>
                      <a:pt x="349233" y="193487"/>
                      <a:pt x="349214" y="193481"/>
                    </a:cubicBezTo>
                    <a:cubicBezTo>
                      <a:pt x="348115" y="193105"/>
                      <a:pt x="346885" y="193084"/>
                      <a:pt x="345709" y="193513"/>
                    </a:cubicBezTo>
                    <a:lnTo>
                      <a:pt x="328465" y="199784"/>
                    </a:lnTo>
                    <a:lnTo>
                      <a:pt x="291782" y="98993"/>
                    </a:lnTo>
                    <a:cubicBezTo>
                      <a:pt x="291781" y="98990"/>
                      <a:pt x="291779" y="98988"/>
                      <a:pt x="291779" y="98986"/>
                    </a:cubicBezTo>
                    <a:lnTo>
                      <a:pt x="277355" y="59352"/>
                    </a:lnTo>
                    <a:cubicBezTo>
                      <a:pt x="276595" y="57278"/>
                      <a:pt x="274605" y="55885"/>
                      <a:pt x="272398" y="55885"/>
                    </a:cubicBezTo>
                    <a:cubicBezTo>
                      <a:pt x="271786" y="55885"/>
                      <a:pt x="271174" y="55990"/>
                      <a:pt x="270598" y="56201"/>
                    </a:cubicBezTo>
                    <a:cubicBezTo>
                      <a:pt x="267863" y="57193"/>
                      <a:pt x="266449" y="60230"/>
                      <a:pt x="267441" y="62958"/>
                    </a:cubicBezTo>
                    <a:lnTo>
                      <a:pt x="280069" y="97645"/>
                    </a:lnTo>
                    <a:lnTo>
                      <a:pt x="212348" y="122292"/>
                    </a:lnTo>
                    <a:cubicBezTo>
                      <a:pt x="212347" y="122292"/>
                      <a:pt x="212346" y="122292"/>
                      <a:pt x="212344" y="122293"/>
                    </a:cubicBezTo>
                    <a:cubicBezTo>
                      <a:pt x="212342" y="122294"/>
                      <a:pt x="212341" y="122295"/>
                      <a:pt x="212339" y="122295"/>
                    </a:cubicBezTo>
                    <a:lnTo>
                      <a:pt x="171053" y="137321"/>
                    </a:lnTo>
                    <a:lnTo>
                      <a:pt x="143395" y="61345"/>
                    </a:lnTo>
                    <a:lnTo>
                      <a:pt x="179737" y="48119"/>
                    </a:lnTo>
                    <a:lnTo>
                      <a:pt x="187553" y="69588"/>
                    </a:lnTo>
                    <a:cubicBezTo>
                      <a:pt x="188305" y="71662"/>
                      <a:pt x="190295" y="73062"/>
                      <a:pt x="192503" y="73062"/>
                    </a:cubicBezTo>
                    <a:cubicBezTo>
                      <a:pt x="193122" y="73062"/>
                      <a:pt x="193726" y="72957"/>
                      <a:pt x="194310" y="72738"/>
                    </a:cubicBezTo>
                    <a:lnTo>
                      <a:pt x="220740" y="63119"/>
                    </a:lnTo>
                    <a:cubicBezTo>
                      <a:pt x="222062" y="62641"/>
                      <a:pt x="223116" y="61671"/>
                      <a:pt x="223714" y="60398"/>
                    </a:cubicBezTo>
                    <a:cubicBezTo>
                      <a:pt x="224156" y="59452"/>
                      <a:pt x="224300" y="58420"/>
                      <a:pt x="224153" y="57413"/>
                    </a:cubicBezTo>
                    <a:cubicBezTo>
                      <a:pt x="224152" y="57407"/>
                      <a:pt x="224152" y="57402"/>
                      <a:pt x="224151" y="57397"/>
                    </a:cubicBezTo>
                    <a:cubicBezTo>
                      <a:pt x="224131" y="57260"/>
                      <a:pt x="224101" y="57122"/>
                      <a:pt x="224070" y="56986"/>
                    </a:cubicBezTo>
                    <a:cubicBezTo>
                      <a:pt x="224061" y="56947"/>
                      <a:pt x="224056" y="56911"/>
                      <a:pt x="224047" y="56872"/>
                    </a:cubicBezTo>
                    <a:cubicBezTo>
                      <a:pt x="224004" y="56701"/>
                      <a:pt x="223952" y="56532"/>
                      <a:pt x="223890" y="56363"/>
                    </a:cubicBezTo>
                    <a:lnTo>
                      <a:pt x="216077" y="34893"/>
                    </a:lnTo>
                    <a:lnTo>
                      <a:pt x="252412" y="21669"/>
                    </a:lnTo>
                    <a:lnTo>
                      <a:pt x="260227" y="43137"/>
                    </a:lnTo>
                    <a:cubicBezTo>
                      <a:pt x="260986" y="45211"/>
                      <a:pt x="262976" y="46610"/>
                      <a:pt x="265184" y="46610"/>
                    </a:cubicBezTo>
                    <a:cubicBezTo>
                      <a:pt x="265795" y="46610"/>
                      <a:pt x="266407" y="46505"/>
                      <a:pt x="266991" y="46287"/>
                    </a:cubicBezTo>
                    <a:cubicBezTo>
                      <a:pt x="269719" y="45295"/>
                      <a:pt x="271132" y="42264"/>
                      <a:pt x="270141" y="39530"/>
                    </a:cubicBezTo>
                    <a:lnTo>
                      <a:pt x="260522" y="13100"/>
                    </a:lnTo>
                    <a:cubicBezTo>
                      <a:pt x="259857" y="11285"/>
                      <a:pt x="258251" y="9992"/>
                      <a:pt x="256380" y="9697"/>
                    </a:cubicBezTo>
                    <a:cubicBezTo>
                      <a:pt x="256113" y="9654"/>
                      <a:pt x="255840" y="9633"/>
                      <a:pt x="255565" y="9633"/>
                    </a:cubicBezTo>
                    <a:cubicBezTo>
                      <a:pt x="254953" y="9633"/>
                      <a:pt x="254341" y="9738"/>
                      <a:pt x="253765" y="9949"/>
                    </a:cubicBezTo>
                    <a:lnTo>
                      <a:pt x="207539" y="26776"/>
                    </a:lnTo>
                    <a:cubicBezTo>
                      <a:pt x="207531" y="26778"/>
                      <a:pt x="207522" y="26779"/>
                      <a:pt x="207515" y="26782"/>
                    </a:cubicBezTo>
                    <a:cubicBezTo>
                      <a:pt x="207501" y="26787"/>
                      <a:pt x="207488" y="26794"/>
                      <a:pt x="207474" y="26799"/>
                    </a:cubicBezTo>
                    <a:lnTo>
                      <a:pt x="181131" y="36388"/>
                    </a:lnTo>
                    <a:cubicBezTo>
                      <a:pt x="181116" y="36394"/>
                      <a:pt x="181100" y="36395"/>
                      <a:pt x="181085" y="36401"/>
                    </a:cubicBezTo>
                    <a:cubicBezTo>
                      <a:pt x="181059" y="36410"/>
                      <a:pt x="181034" y="36423"/>
                      <a:pt x="181008" y="36433"/>
                    </a:cubicBezTo>
                    <a:lnTo>
                      <a:pt x="134835" y="53240"/>
                    </a:lnTo>
                    <a:cubicBezTo>
                      <a:pt x="133513" y="53718"/>
                      <a:pt x="132458" y="54688"/>
                      <a:pt x="131861" y="55961"/>
                    </a:cubicBezTo>
                    <a:cubicBezTo>
                      <a:pt x="131263" y="57241"/>
                      <a:pt x="131200" y="58674"/>
                      <a:pt x="131685" y="59997"/>
                    </a:cubicBezTo>
                    <a:lnTo>
                      <a:pt x="162944" y="145887"/>
                    </a:lnTo>
                    <a:lnTo>
                      <a:pt x="193005" y="228485"/>
                    </a:lnTo>
                    <a:cubicBezTo>
                      <a:pt x="189194" y="227320"/>
                      <a:pt x="185193" y="226666"/>
                      <a:pt x="181095" y="226587"/>
                    </a:cubicBezTo>
                    <a:lnTo>
                      <a:pt x="104940" y="17349"/>
                    </a:lnTo>
                    <a:cubicBezTo>
                      <a:pt x="99967" y="3688"/>
                      <a:pt x="84808" y="-3380"/>
                      <a:pt x="71146" y="1591"/>
                    </a:cubicBezTo>
                    <a:cubicBezTo>
                      <a:pt x="71144" y="1592"/>
                      <a:pt x="71141" y="1593"/>
                      <a:pt x="71139" y="1594"/>
                    </a:cubicBezTo>
                    <a:lnTo>
                      <a:pt x="3483" y="25995"/>
                    </a:lnTo>
                    <a:cubicBezTo>
                      <a:pt x="3482" y="25996"/>
                      <a:pt x="3480" y="25996"/>
                      <a:pt x="3479" y="25997"/>
                    </a:cubicBezTo>
                    <a:cubicBezTo>
                      <a:pt x="3476" y="25998"/>
                      <a:pt x="3472" y="25999"/>
                      <a:pt x="3468" y="26000"/>
                    </a:cubicBezTo>
                    <a:cubicBezTo>
                      <a:pt x="3346" y="26044"/>
                      <a:pt x="3231" y="26097"/>
                      <a:pt x="3115" y="26149"/>
                    </a:cubicBezTo>
                    <a:cubicBezTo>
                      <a:pt x="3071" y="26169"/>
                      <a:pt x="3024" y="26185"/>
                      <a:pt x="2981" y="26206"/>
                    </a:cubicBezTo>
                    <a:cubicBezTo>
                      <a:pt x="2867" y="26260"/>
                      <a:pt x="2758" y="26323"/>
                      <a:pt x="2650" y="26385"/>
                    </a:cubicBezTo>
                    <a:cubicBezTo>
                      <a:pt x="2606" y="26411"/>
                      <a:pt x="2559" y="26432"/>
                      <a:pt x="2515" y="26460"/>
                    </a:cubicBezTo>
                    <a:cubicBezTo>
                      <a:pt x="2411" y="26523"/>
                      <a:pt x="2314" y="26593"/>
                      <a:pt x="2216" y="26663"/>
                    </a:cubicBezTo>
                    <a:cubicBezTo>
                      <a:pt x="2172" y="26694"/>
                      <a:pt x="2126" y="26722"/>
                      <a:pt x="2083" y="26754"/>
                    </a:cubicBezTo>
                    <a:cubicBezTo>
                      <a:pt x="1992" y="26823"/>
                      <a:pt x="1907" y="26899"/>
                      <a:pt x="1820" y="26974"/>
                    </a:cubicBezTo>
                    <a:cubicBezTo>
                      <a:pt x="1777" y="27013"/>
                      <a:pt x="1730" y="27047"/>
                      <a:pt x="1687" y="27086"/>
                    </a:cubicBezTo>
                    <a:cubicBezTo>
                      <a:pt x="1606" y="27161"/>
                      <a:pt x="1531" y="27243"/>
                      <a:pt x="1455" y="27323"/>
                    </a:cubicBezTo>
                    <a:cubicBezTo>
                      <a:pt x="1414" y="27367"/>
                      <a:pt x="1370" y="27407"/>
                      <a:pt x="1330" y="27452"/>
                    </a:cubicBezTo>
                    <a:cubicBezTo>
                      <a:pt x="1258" y="27533"/>
                      <a:pt x="1192" y="27619"/>
                      <a:pt x="1126" y="27704"/>
                    </a:cubicBezTo>
                    <a:cubicBezTo>
                      <a:pt x="1088" y="27752"/>
                      <a:pt x="1046" y="27799"/>
                      <a:pt x="1010" y="27849"/>
                    </a:cubicBezTo>
                    <a:cubicBezTo>
                      <a:pt x="950" y="27932"/>
                      <a:pt x="896" y="28019"/>
                      <a:pt x="841" y="28105"/>
                    </a:cubicBezTo>
                    <a:cubicBezTo>
                      <a:pt x="805" y="28161"/>
                      <a:pt x="766" y="28215"/>
                      <a:pt x="732" y="28272"/>
                    </a:cubicBezTo>
                    <a:cubicBezTo>
                      <a:pt x="681" y="28358"/>
                      <a:pt x="638" y="28448"/>
                      <a:pt x="592" y="28536"/>
                    </a:cubicBezTo>
                    <a:cubicBezTo>
                      <a:pt x="560" y="28597"/>
                      <a:pt x="525" y="28657"/>
                      <a:pt x="496" y="28720"/>
                    </a:cubicBezTo>
                    <a:cubicBezTo>
                      <a:pt x="455" y="28807"/>
                      <a:pt x="422" y="28897"/>
                      <a:pt x="385" y="28986"/>
                    </a:cubicBezTo>
                    <a:cubicBezTo>
                      <a:pt x="358" y="29054"/>
                      <a:pt x="327" y="29119"/>
                      <a:pt x="303" y="29188"/>
                    </a:cubicBezTo>
                    <a:cubicBezTo>
                      <a:pt x="272" y="29275"/>
                      <a:pt x="248" y="29365"/>
                      <a:pt x="222" y="29454"/>
                    </a:cubicBezTo>
                    <a:cubicBezTo>
                      <a:pt x="200" y="29527"/>
                      <a:pt x="175" y="29599"/>
                      <a:pt x="156" y="29674"/>
                    </a:cubicBezTo>
                    <a:cubicBezTo>
                      <a:pt x="134" y="29761"/>
                      <a:pt x="120" y="29851"/>
                      <a:pt x="102" y="29940"/>
                    </a:cubicBezTo>
                    <a:cubicBezTo>
                      <a:pt x="86" y="30017"/>
                      <a:pt x="67" y="30094"/>
                      <a:pt x="56" y="30172"/>
                    </a:cubicBezTo>
                    <a:cubicBezTo>
                      <a:pt x="41" y="30262"/>
                      <a:pt x="37" y="30354"/>
                      <a:pt x="27" y="30444"/>
                    </a:cubicBezTo>
                    <a:cubicBezTo>
                      <a:pt x="20" y="30523"/>
                      <a:pt x="8" y="30602"/>
                      <a:pt x="4" y="30681"/>
                    </a:cubicBezTo>
                    <a:cubicBezTo>
                      <a:pt x="-1" y="30774"/>
                      <a:pt x="2" y="30867"/>
                      <a:pt x="2" y="30960"/>
                    </a:cubicBezTo>
                    <a:cubicBezTo>
                      <a:pt x="2" y="31039"/>
                      <a:pt x="-2" y="31119"/>
                      <a:pt x="1" y="31198"/>
                    </a:cubicBezTo>
                    <a:cubicBezTo>
                      <a:pt x="6" y="31292"/>
                      <a:pt x="19" y="31387"/>
                      <a:pt x="28" y="31482"/>
                    </a:cubicBezTo>
                    <a:cubicBezTo>
                      <a:pt x="36" y="31560"/>
                      <a:pt x="40" y="31638"/>
                      <a:pt x="51" y="31717"/>
                    </a:cubicBezTo>
                    <a:cubicBezTo>
                      <a:pt x="65" y="31811"/>
                      <a:pt x="88" y="31904"/>
                      <a:pt x="107" y="31998"/>
                    </a:cubicBezTo>
                    <a:cubicBezTo>
                      <a:pt x="123" y="32077"/>
                      <a:pt x="135" y="32157"/>
                      <a:pt x="155" y="32237"/>
                    </a:cubicBezTo>
                    <a:cubicBezTo>
                      <a:pt x="178" y="32330"/>
                      <a:pt x="211" y="32422"/>
                      <a:pt x="240" y="32515"/>
                    </a:cubicBezTo>
                    <a:cubicBezTo>
                      <a:pt x="264" y="32592"/>
                      <a:pt x="283" y="32670"/>
                      <a:pt x="310" y="32747"/>
                    </a:cubicBezTo>
                    <a:cubicBezTo>
                      <a:pt x="311" y="32748"/>
                      <a:pt x="311" y="32750"/>
                      <a:pt x="312" y="32751"/>
                    </a:cubicBezTo>
                    <a:cubicBezTo>
                      <a:pt x="313" y="32755"/>
                      <a:pt x="314" y="32758"/>
                      <a:pt x="315" y="32761"/>
                    </a:cubicBezTo>
                    <a:lnTo>
                      <a:pt x="7530" y="52582"/>
                    </a:lnTo>
                    <a:cubicBezTo>
                      <a:pt x="7584" y="52731"/>
                      <a:pt x="7658" y="52867"/>
                      <a:pt x="7724" y="53008"/>
                    </a:cubicBezTo>
                    <a:cubicBezTo>
                      <a:pt x="7775" y="53118"/>
                      <a:pt x="7817" y="53235"/>
                      <a:pt x="7875" y="53340"/>
                    </a:cubicBezTo>
                    <a:cubicBezTo>
                      <a:pt x="7957" y="53488"/>
                      <a:pt x="8056" y="53620"/>
                      <a:pt x="8151" y="53759"/>
                    </a:cubicBezTo>
                    <a:cubicBezTo>
                      <a:pt x="8211" y="53845"/>
                      <a:pt x="8262" y="53940"/>
                      <a:pt x="8326" y="54022"/>
                    </a:cubicBezTo>
                    <a:cubicBezTo>
                      <a:pt x="8440" y="54168"/>
                      <a:pt x="8569" y="54297"/>
                      <a:pt x="8696" y="54428"/>
                    </a:cubicBezTo>
                    <a:cubicBezTo>
                      <a:pt x="8755" y="54489"/>
                      <a:pt x="8807" y="54559"/>
                      <a:pt x="8869" y="54617"/>
                    </a:cubicBezTo>
                    <a:cubicBezTo>
                      <a:pt x="9011" y="54752"/>
                      <a:pt x="9168" y="54868"/>
                      <a:pt x="9323" y="54985"/>
                    </a:cubicBezTo>
                    <a:cubicBezTo>
                      <a:pt x="9380" y="55028"/>
                      <a:pt x="9430" y="55078"/>
                      <a:pt x="9488" y="55117"/>
                    </a:cubicBezTo>
                    <a:cubicBezTo>
                      <a:pt x="9656" y="55233"/>
                      <a:pt x="9836" y="55331"/>
                      <a:pt x="10016" y="55426"/>
                    </a:cubicBezTo>
                    <a:cubicBezTo>
                      <a:pt x="10069" y="55454"/>
                      <a:pt x="10119" y="55490"/>
                      <a:pt x="10173" y="55517"/>
                    </a:cubicBezTo>
                    <a:cubicBezTo>
                      <a:pt x="10357" y="55607"/>
                      <a:pt x="10550" y="55677"/>
                      <a:pt x="10744" y="55744"/>
                    </a:cubicBezTo>
                    <a:cubicBezTo>
                      <a:pt x="10800" y="55764"/>
                      <a:pt x="10853" y="55792"/>
                      <a:pt x="10910" y="55810"/>
                    </a:cubicBezTo>
                    <a:cubicBezTo>
                      <a:pt x="11108" y="55873"/>
                      <a:pt x="11312" y="55913"/>
                      <a:pt x="11517" y="55952"/>
                    </a:cubicBezTo>
                    <a:cubicBezTo>
                      <a:pt x="11573" y="55963"/>
                      <a:pt x="11628" y="55983"/>
                      <a:pt x="11685" y="55991"/>
                    </a:cubicBezTo>
                    <a:cubicBezTo>
                      <a:pt x="11948" y="56033"/>
                      <a:pt x="12216" y="56053"/>
                      <a:pt x="12486" y="56053"/>
                    </a:cubicBezTo>
                    <a:cubicBezTo>
                      <a:pt x="12635" y="56053"/>
                      <a:pt x="12785" y="56046"/>
                      <a:pt x="12935" y="56034"/>
                    </a:cubicBezTo>
                    <a:cubicBezTo>
                      <a:pt x="12966" y="56031"/>
                      <a:pt x="12997" y="56025"/>
                      <a:pt x="13027" y="56022"/>
                    </a:cubicBezTo>
                    <a:cubicBezTo>
                      <a:pt x="13147" y="56009"/>
                      <a:pt x="13266" y="55996"/>
                      <a:pt x="13385" y="55976"/>
                    </a:cubicBezTo>
                    <a:cubicBezTo>
                      <a:pt x="13440" y="55966"/>
                      <a:pt x="13495" y="55951"/>
                      <a:pt x="13550" y="55940"/>
                    </a:cubicBezTo>
                    <a:cubicBezTo>
                      <a:pt x="13645" y="55920"/>
                      <a:pt x="13740" y="55902"/>
                      <a:pt x="13834" y="55877"/>
                    </a:cubicBezTo>
                    <a:cubicBezTo>
                      <a:pt x="13935" y="55850"/>
                      <a:pt x="14034" y="55816"/>
                      <a:pt x="14134" y="55783"/>
                    </a:cubicBezTo>
                    <a:cubicBezTo>
                      <a:pt x="14181" y="55768"/>
                      <a:pt x="14228" y="55756"/>
                      <a:pt x="14274" y="55739"/>
                    </a:cubicBezTo>
                    <a:lnTo>
                      <a:pt x="14280" y="55737"/>
                    </a:lnTo>
                    <a:cubicBezTo>
                      <a:pt x="14283" y="55736"/>
                      <a:pt x="14285" y="55734"/>
                      <a:pt x="14288" y="55734"/>
                    </a:cubicBezTo>
                    <a:cubicBezTo>
                      <a:pt x="14290" y="55733"/>
                      <a:pt x="14292" y="55732"/>
                      <a:pt x="14295" y="55731"/>
                    </a:cubicBezTo>
                    <a:lnTo>
                      <a:pt x="77004" y="33113"/>
                    </a:lnTo>
                    <a:lnTo>
                      <a:pt x="151369" y="237422"/>
                    </a:lnTo>
                    <a:cubicBezTo>
                      <a:pt x="138104" y="249025"/>
                      <a:pt x="132579" y="268026"/>
                      <a:pt x="138960" y="285556"/>
                    </a:cubicBezTo>
                    <a:cubicBezTo>
                      <a:pt x="145257" y="302856"/>
                      <a:pt x="161853" y="314481"/>
                      <a:pt x="180257" y="314481"/>
                    </a:cubicBezTo>
                    <a:cubicBezTo>
                      <a:pt x="185378" y="314481"/>
                      <a:pt x="190433" y="313586"/>
                      <a:pt x="195284" y="311820"/>
                    </a:cubicBezTo>
                    <a:cubicBezTo>
                      <a:pt x="206314" y="307806"/>
                      <a:pt x="215120" y="299737"/>
                      <a:pt x="220081" y="289099"/>
                    </a:cubicBezTo>
                    <a:cubicBezTo>
                      <a:pt x="222718" y="283444"/>
                      <a:pt x="224087" y="277424"/>
                      <a:pt x="224201" y="271367"/>
                    </a:cubicBezTo>
                    <a:lnTo>
                      <a:pt x="356529" y="223246"/>
                    </a:lnTo>
                    <a:cubicBezTo>
                      <a:pt x="356529" y="223246"/>
                      <a:pt x="356530" y="223246"/>
                      <a:pt x="356531" y="223246"/>
                    </a:cubicBezTo>
                    <a:lnTo>
                      <a:pt x="356531" y="223246"/>
                    </a:lnTo>
                    <a:cubicBezTo>
                      <a:pt x="356567" y="223233"/>
                      <a:pt x="356599" y="223216"/>
                      <a:pt x="356633" y="223203"/>
                    </a:cubicBezTo>
                    <a:cubicBezTo>
                      <a:pt x="356768" y="223151"/>
                      <a:pt x="356901" y="223098"/>
                      <a:pt x="357028" y="223036"/>
                    </a:cubicBezTo>
                    <a:cubicBezTo>
                      <a:pt x="357082" y="223010"/>
                      <a:pt x="357132" y="222978"/>
                      <a:pt x="357185" y="222950"/>
                    </a:cubicBezTo>
                    <a:cubicBezTo>
                      <a:pt x="357289" y="222896"/>
                      <a:pt x="357394" y="222843"/>
                      <a:pt x="357493" y="222783"/>
                    </a:cubicBezTo>
                    <a:cubicBezTo>
                      <a:pt x="357549" y="222748"/>
                      <a:pt x="357601" y="222707"/>
                      <a:pt x="357656" y="222671"/>
                    </a:cubicBezTo>
                    <a:cubicBezTo>
                      <a:pt x="357746" y="222611"/>
                      <a:pt x="357838" y="222552"/>
                      <a:pt x="357924" y="222488"/>
                    </a:cubicBezTo>
                    <a:cubicBezTo>
                      <a:pt x="357951" y="222467"/>
                      <a:pt x="357975" y="222443"/>
                      <a:pt x="358002" y="222422"/>
                    </a:cubicBezTo>
                    <a:cubicBezTo>
                      <a:pt x="358110" y="222335"/>
                      <a:pt x="358218" y="222249"/>
                      <a:pt x="358318" y="222155"/>
                    </a:cubicBezTo>
                    <a:cubicBezTo>
                      <a:pt x="358335" y="222137"/>
                      <a:pt x="358350" y="222119"/>
                      <a:pt x="358367" y="222103"/>
                    </a:cubicBezTo>
                    <a:cubicBezTo>
                      <a:pt x="358474" y="222000"/>
                      <a:pt x="358578" y="221897"/>
                      <a:pt x="358675" y="221787"/>
                    </a:cubicBezTo>
                    <a:cubicBezTo>
                      <a:pt x="358695" y="221766"/>
                      <a:pt x="358711" y="221741"/>
                      <a:pt x="358731" y="221718"/>
                    </a:cubicBezTo>
                    <a:cubicBezTo>
                      <a:pt x="358822" y="221612"/>
                      <a:pt x="358912" y="221503"/>
                      <a:pt x="358994" y="221390"/>
                    </a:cubicBezTo>
                    <a:cubicBezTo>
                      <a:pt x="359003" y="221378"/>
                      <a:pt x="359010" y="221365"/>
                      <a:pt x="359018" y="221352"/>
                    </a:cubicBezTo>
                    <a:cubicBezTo>
                      <a:pt x="359108" y="221226"/>
                      <a:pt x="359194" y="221098"/>
                      <a:pt x="359272" y="220965"/>
                    </a:cubicBezTo>
                    <a:cubicBezTo>
                      <a:pt x="359286" y="220941"/>
                      <a:pt x="359297" y="220915"/>
                      <a:pt x="359311" y="220891"/>
                    </a:cubicBezTo>
                    <a:cubicBezTo>
                      <a:pt x="359381" y="220768"/>
                      <a:pt x="359447" y="220645"/>
                      <a:pt x="359507" y="220518"/>
                    </a:cubicBezTo>
                    <a:cubicBezTo>
                      <a:pt x="359530" y="220468"/>
                      <a:pt x="359549" y="220416"/>
                      <a:pt x="359570" y="220365"/>
                    </a:cubicBezTo>
                    <a:cubicBezTo>
                      <a:pt x="359615" y="220261"/>
                      <a:pt x="359660" y="220157"/>
                      <a:pt x="359699" y="220050"/>
                    </a:cubicBezTo>
                    <a:cubicBezTo>
                      <a:pt x="359725" y="219976"/>
                      <a:pt x="359744" y="219900"/>
                      <a:pt x="359767" y="219826"/>
                    </a:cubicBezTo>
                    <a:cubicBezTo>
                      <a:pt x="359793" y="219739"/>
                      <a:pt x="359824" y="219653"/>
                      <a:pt x="359845" y="219565"/>
                    </a:cubicBezTo>
                    <a:cubicBezTo>
                      <a:pt x="359878" y="219435"/>
                      <a:pt x="359902" y="219303"/>
                      <a:pt x="359924" y="219171"/>
                    </a:cubicBezTo>
                    <a:cubicBezTo>
                      <a:pt x="359930" y="219136"/>
                      <a:pt x="359940" y="219102"/>
                      <a:pt x="359944" y="219068"/>
                    </a:cubicBezTo>
                    <a:cubicBezTo>
                      <a:pt x="360070" y="218227"/>
                      <a:pt x="359994" y="217342"/>
                      <a:pt x="359682" y="216486"/>
                    </a:cubicBezTo>
                    <a:close/>
                    <a:moveTo>
                      <a:pt x="206168" y="38500"/>
                    </a:moveTo>
                    <a:lnTo>
                      <a:pt x="212176" y="55017"/>
                    </a:lnTo>
                    <a:lnTo>
                      <a:pt x="195659" y="61028"/>
                    </a:lnTo>
                    <a:lnTo>
                      <a:pt x="189647" y="44513"/>
                    </a:lnTo>
                    <a:lnTo>
                      <a:pt x="206168" y="38500"/>
                    </a:lnTo>
                    <a:close/>
                    <a:moveTo>
                      <a:pt x="237429" y="124390"/>
                    </a:moveTo>
                    <a:lnTo>
                      <a:pt x="243442" y="140905"/>
                    </a:lnTo>
                    <a:lnTo>
                      <a:pt x="226919" y="146918"/>
                    </a:lnTo>
                    <a:lnTo>
                      <a:pt x="220909" y="130402"/>
                    </a:lnTo>
                    <a:lnTo>
                      <a:pt x="237429" y="124390"/>
                    </a:lnTo>
                    <a:close/>
                    <a:moveTo>
                      <a:pt x="174663" y="147232"/>
                    </a:moveTo>
                    <a:lnTo>
                      <a:pt x="210999" y="134008"/>
                    </a:lnTo>
                    <a:lnTo>
                      <a:pt x="218815" y="155478"/>
                    </a:lnTo>
                    <a:cubicBezTo>
                      <a:pt x="219568" y="157552"/>
                      <a:pt x="221558" y="158950"/>
                      <a:pt x="223772" y="158950"/>
                    </a:cubicBezTo>
                    <a:cubicBezTo>
                      <a:pt x="224384" y="158950"/>
                      <a:pt x="224989" y="158839"/>
                      <a:pt x="225572" y="158627"/>
                    </a:cubicBezTo>
                    <a:lnTo>
                      <a:pt x="252002" y="149008"/>
                    </a:lnTo>
                    <a:cubicBezTo>
                      <a:pt x="254737" y="148017"/>
                      <a:pt x="256151" y="144986"/>
                      <a:pt x="255152" y="142251"/>
                    </a:cubicBezTo>
                    <a:lnTo>
                      <a:pt x="247337" y="120783"/>
                    </a:lnTo>
                    <a:lnTo>
                      <a:pt x="283679" y="107557"/>
                    </a:lnTo>
                    <a:lnTo>
                      <a:pt x="318558" y="203384"/>
                    </a:lnTo>
                    <a:lnTo>
                      <a:pt x="213343" y="241646"/>
                    </a:lnTo>
                    <a:cubicBezTo>
                      <a:pt x="211367" y="239389"/>
                      <a:pt x="209177" y="237340"/>
                      <a:pt x="206800" y="235538"/>
                    </a:cubicBezTo>
                    <a:lnTo>
                      <a:pt x="174663" y="147232"/>
                    </a:lnTo>
                    <a:close/>
                    <a:moveTo>
                      <a:pt x="85118" y="24563"/>
                    </a:moveTo>
                    <a:cubicBezTo>
                      <a:pt x="85087" y="24478"/>
                      <a:pt x="85049" y="24399"/>
                      <a:pt x="85014" y="24316"/>
                    </a:cubicBezTo>
                    <a:cubicBezTo>
                      <a:pt x="84980" y="24235"/>
                      <a:pt x="84949" y="24152"/>
                      <a:pt x="84911" y="24072"/>
                    </a:cubicBezTo>
                    <a:cubicBezTo>
                      <a:pt x="84876" y="24000"/>
                      <a:pt x="84836" y="23934"/>
                      <a:pt x="84798" y="23864"/>
                    </a:cubicBezTo>
                    <a:cubicBezTo>
                      <a:pt x="84752" y="23777"/>
                      <a:pt x="84708" y="23689"/>
                      <a:pt x="84657" y="23606"/>
                    </a:cubicBezTo>
                    <a:cubicBezTo>
                      <a:pt x="84622" y="23549"/>
                      <a:pt x="84582" y="23497"/>
                      <a:pt x="84544" y="23441"/>
                    </a:cubicBezTo>
                    <a:cubicBezTo>
                      <a:pt x="84485" y="23351"/>
                      <a:pt x="84427" y="23260"/>
                      <a:pt x="84362" y="23175"/>
                    </a:cubicBezTo>
                    <a:cubicBezTo>
                      <a:pt x="84328" y="23130"/>
                      <a:pt x="84289" y="23090"/>
                      <a:pt x="84254" y="23046"/>
                    </a:cubicBezTo>
                    <a:cubicBezTo>
                      <a:pt x="84181" y="22955"/>
                      <a:pt x="84109" y="22864"/>
                      <a:pt x="84029" y="22779"/>
                    </a:cubicBezTo>
                    <a:cubicBezTo>
                      <a:pt x="83997" y="22745"/>
                      <a:pt x="83962" y="22714"/>
                      <a:pt x="83929" y="22680"/>
                    </a:cubicBezTo>
                    <a:cubicBezTo>
                      <a:pt x="83841" y="22591"/>
                      <a:pt x="83755" y="22503"/>
                      <a:pt x="83662" y="22420"/>
                    </a:cubicBezTo>
                    <a:cubicBezTo>
                      <a:pt x="83635" y="22397"/>
                      <a:pt x="83606" y="22377"/>
                      <a:pt x="83580" y="22354"/>
                    </a:cubicBezTo>
                    <a:cubicBezTo>
                      <a:pt x="83477" y="22266"/>
                      <a:pt x="83373" y="22180"/>
                      <a:pt x="83264" y="22101"/>
                    </a:cubicBezTo>
                    <a:cubicBezTo>
                      <a:pt x="83249" y="22090"/>
                      <a:pt x="83232" y="22082"/>
                      <a:pt x="83216" y="22070"/>
                    </a:cubicBezTo>
                    <a:cubicBezTo>
                      <a:pt x="83094" y="21982"/>
                      <a:pt x="82969" y="21899"/>
                      <a:pt x="82839" y="21823"/>
                    </a:cubicBezTo>
                    <a:cubicBezTo>
                      <a:pt x="82830" y="21817"/>
                      <a:pt x="82819" y="21812"/>
                      <a:pt x="82809" y="21807"/>
                    </a:cubicBezTo>
                    <a:cubicBezTo>
                      <a:pt x="82089" y="21389"/>
                      <a:pt x="81274" y="21142"/>
                      <a:pt x="80430" y="21098"/>
                    </a:cubicBezTo>
                    <a:cubicBezTo>
                      <a:pt x="80422" y="21098"/>
                      <a:pt x="80415" y="21099"/>
                      <a:pt x="80407" y="21098"/>
                    </a:cubicBezTo>
                    <a:cubicBezTo>
                      <a:pt x="80244" y="21090"/>
                      <a:pt x="80080" y="21089"/>
                      <a:pt x="79915" y="21097"/>
                    </a:cubicBezTo>
                    <a:cubicBezTo>
                      <a:pt x="79885" y="21099"/>
                      <a:pt x="79855" y="21104"/>
                      <a:pt x="79824" y="21106"/>
                    </a:cubicBezTo>
                    <a:cubicBezTo>
                      <a:pt x="79682" y="21115"/>
                      <a:pt x="79540" y="21127"/>
                      <a:pt x="79398" y="21148"/>
                    </a:cubicBezTo>
                    <a:cubicBezTo>
                      <a:pt x="79330" y="21158"/>
                      <a:pt x="79263" y="21175"/>
                      <a:pt x="79194" y="21189"/>
                    </a:cubicBezTo>
                    <a:cubicBezTo>
                      <a:pt x="79090" y="21208"/>
                      <a:pt x="78986" y="21225"/>
                      <a:pt x="78881" y="21251"/>
                    </a:cubicBezTo>
                    <a:cubicBezTo>
                      <a:pt x="78763" y="21281"/>
                      <a:pt x="78646" y="21321"/>
                      <a:pt x="78529" y="21358"/>
                    </a:cubicBezTo>
                    <a:cubicBezTo>
                      <a:pt x="78476" y="21375"/>
                      <a:pt x="78424" y="21388"/>
                      <a:pt x="78372" y="21406"/>
                    </a:cubicBezTo>
                    <a:lnTo>
                      <a:pt x="78365" y="21409"/>
                    </a:lnTo>
                    <a:cubicBezTo>
                      <a:pt x="78363" y="21409"/>
                      <a:pt x="78360" y="21410"/>
                      <a:pt x="78357" y="21411"/>
                    </a:cubicBezTo>
                    <a:cubicBezTo>
                      <a:pt x="78355" y="21411"/>
                      <a:pt x="78353" y="21413"/>
                      <a:pt x="78351" y="21414"/>
                    </a:cubicBezTo>
                    <a:lnTo>
                      <a:pt x="15641" y="44032"/>
                    </a:lnTo>
                    <a:lnTo>
                      <a:pt x="12033" y="34120"/>
                    </a:lnTo>
                    <a:lnTo>
                      <a:pt x="74735" y="11505"/>
                    </a:lnTo>
                    <a:cubicBezTo>
                      <a:pt x="74737" y="11504"/>
                      <a:pt x="74737" y="11504"/>
                      <a:pt x="74739" y="11504"/>
                    </a:cubicBezTo>
                    <a:cubicBezTo>
                      <a:pt x="74742" y="11502"/>
                      <a:pt x="74746" y="11502"/>
                      <a:pt x="74750" y="11500"/>
                    </a:cubicBezTo>
                    <a:cubicBezTo>
                      <a:pt x="82948" y="8517"/>
                      <a:pt x="92043" y="12758"/>
                      <a:pt x="95027" y="20956"/>
                    </a:cubicBezTo>
                    <a:lnTo>
                      <a:pt x="170285" y="227729"/>
                    </a:lnTo>
                    <a:cubicBezTo>
                      <a:pt x="168576" y="228128"/>
                      <a:pt x="166885" y="228624"/>
                      <a:pt x="165220" y="229231"/>
                    </a:cubicBezTo>
                    <a:cubicBezTo>
                      <a:pt x="163541" y="229842"/>
                      <a:pt x="161931" y="230555"/>
                      <a:pt x="160376" y="231343"/>
                    </a:cubicBezTo>
                    <a:lnTo>
                      <a:pt x="85118" y="24563"/>
                    </a:lnTo>
                    <a:close/>
                    <a:moveTo>
                      <a:pt x="210521" y="284640"/>
                    </a:moveTo>
                    <a:cubicBezTo>
                      <a:pt x="206750" y="292725"/>
                      <a:pt x="200058" y="298858"/>
                      <a:pt x="191675" y="301908"/>
                    </a:cubicBezTo>
                    <a:cubicBezTo>
                      <a:pt x="187984" y="303252"/>
                      <a:pt x="184141" y="303933"/>
                      <a:pt x="180256" y="303933"/>
                    </a:cubicBezTo>
                    <a:cubicBezTo>
                      <a:pt x="166269" y="303933"/>
                      <a:pt x="153655" y="295098"/>
                      <a:pt x="148870" y="281947"/>
                    </a:cubicBezTo>
                    <a:cubicBezTo>
                      <a:pt x="142571" y="264643"/>
                      <a:pt x="151526" y="245440"/>
                      <a:pt x="168830" y="239141"/>
                    </a:cubicBezTo>
                    <a:cubicBezTo>
                      <a:pt x="172522" y="237797"/>
                      <a:pt x="176363" y="237116"/>
                      <a:pt x="180250" y="237116"/>
                    </a:cubicBezTo>
                    <a:cubicBezTo>
                      <a:pt x="194236" y="237116"/>
                      <a:pt x="206850" y="245952"/>
                      <a:pt x="211636" y="259103"/>
                    </a:cubicBezTo>
                    <a:cubicBezTo>
                      <a:pt x="214687" y="267486"/>
                      <a:pt x="214291" y="276555"/>
                      <a:pt x="210521" y="284640"/>
                    </a:cubicBezTo>
                    <a:close/>
                    <a:moveTo>
                      <a:pt x="223046" y="260563"/>
                    </a:moveTo>
                    <a:cubicBezTo>
                      <a:pt x="222645" y="258859"/>
                      <a:pt x="222154" y="257167"/>
                      <a:pt x="221546" y="255497"/>
                    </a:cubicBezTo>
                    <a:cubicBezTo>
                      <a:pt x="220939" y="253827"/>
                      <a:pt x="220232" y="252211"/>
                      <a:pt x="219440" y="250651"/>
                    </a:cubicBezTo>
                    <a:lnTo>
                      <a:pt x="344359" y="205225"/>
                    </a:lnTo>
                    <a:lnTo>
                      <a:pt x="347967" y="215136"/>
                    </a:lnTo>
                    <a:lnTo>
                      <a:pt x="223046" y="26056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1E9973-5133-426B-96E0-AD3B3C337822}"/>
                </a:ext>
              </a:extLst>
            </p:cNvPr>
            <p:cNvSpPr/>
            <p:nvPr/>
          </p:nvSpPr>
          <p:spPr>
            <a:xfrm>
              <a:off x="5231801" y="2088273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A7500A5-3C49-46BB-90A7-622B747054B1}"/>
                </a:ext>
              </a:extLst>
            </p:cNvPr>
            <p:cNvSpPr/>
            <p:nvPr/>
          </p:nvSpPr>
          <p:spPr>
            <a:xfrm>
              <a:off x="5731243" y="328978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D923F46-6717-4591-B067-969BA7C921CE}"/>
                </a:ext>
              </a:extLst>
            </p:cNvPr>
            <p:cNvSpPr/>
            <p:nvPr/>
          </p:nvSpPr>
          <p:spPr>
            <a:xfrm>
              <a:off x="5558117" y="434774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EE833CD-DA2D-482D-B155-6B380CB6F489}"/>
                </a:ext>
              </a:extLst>
            </p:cNvPr>
            <p:cNvSpPr/>
            <p:nvPr/>
          </p:nvSpPr>
          <p:spPr>
            <a:xfrm>
              <a:off x="5317869" y="5569097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F2C73DE-FCE2-43D9-9012-1A835E2006AD}"/>
                </a:ext>
              </a:extLst>
            </p:cNvPr>
            <p:cNvSpPr/>
            <p:nvPr/>
          </p:nvSpPr>
          <p:spPr>
            <a:xfrm>
              <a:off x="2958265" y="3021263"/>
              <a:ext cx="2172138" cy="662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25B3BD4-6056-4F28-B219-5A845492BD24}"/>
                </a:ext>
              </a:extLst>
            </p:cNvPr>
            <p:cNvSpPr/>
            <p:nvPr/>
          </p:nvSpPr>
          <p:spPr>
            <a:xfrm>
              <a:off x="2958265" y="4220031"/>
              <a:ext cx="2172138" cy="662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41CB679-EFE0-4488-B6B9-E87BC80812E7}"/>
                </a:ext>
              </a:extLst>
            </p:cNvPr>
            <p:cNvSpPr/>
            <p:nvPr/>
          </p:nvSpPr>
          <p:spPr>
            <a:xfrm>
              <a:off x="2958265" y="5305107"/>
              <a:ext cx="2172138" cy="662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068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 INFOGRAPHIC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60E2FD-F468-49BF-B593-251E82175E54}"/>
              </a:ext>
            </a:extLst>
          </p:cNvPr>
          <p:cNvGrpSpPr>
            <a:grpSpLocks noChangeAspect="1"/>
          </p:cNvGrpSpPr>
          <p:nvPr/>
        </p:nvGrpSpPr>
        <p:grpSpPr>
          <a:xfrm flipH="1">
            <a:off x="2479800" y="801436"/>
            <a:ext cx="7232400" cy="5677240"/>
            <a:chOff x="1868186" y="1466171"/>
            <a:chExt cx="6483986" cy="508975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6D4DEA7-A216-425F-84C3-8BC312A43E1E}"/>
                </a:ext>
              </a:extLst>
            </p:cNvPr>
            <p:cNvSpPr/>
            <p:nvPr/>
          </p:nvSpPr>
          <p:spPr>
            <a:xfrm>
              <a:off x="1868186" y="1466171"/>
              <a:ext cx="4247351" cy="5089755"/>
            </a:xfrm>
            <a:custGeom>
              <a:avLst/>
              <a:gdLst>
                <a:gd name="connsiteX0" fmla="*/ 4234454 w 4247351"/>
                <a:gd name="connsiteY0" fmla="*/ 2539169 h 5089755"/>
                <a:gd name="connsiteX1" fmla="*/ 3946656 w 4247351"/>
                <a:gd name="connsiteY1" fmla="*/ 3684436 h 5089755"/>
                <a:gd name="connsiteX2" fmla="*/ 3716417 w 4247351"/>
                <a:gd name="connsiteY2" fmla="*/ 4111901 h 5089755"/>
                <a:gd name="connsiteX3" fmla="*/ 3648700 w 4247351"/>
                <a:gd name="connsiteY3" fmla="*/ 4688344 h 5089755"/>
                <a:gd name="connsiteX4" fmla="*/ 3696949 w 4247351"/>
                <a:gd name="connsiteY4" fmla="*/ 4830550 h 5089755"/>
                <a:gd name="connsiteX5" fmla="*/ 3706260 w 4247351"/>
                <a:gd name="connsiteY5" fmla="*/ 4852558 h 5089755"/>
                <a:gd name="connsiteX6" fmla="*/ 1363244 w 4247351"/>
                <a:gd name="connsiteY6" fmla="*/ 5077718 h 5089755"/>
                <a:gd name="connsiteX7" fmla="*/ 1367476 w 4247351"/>
                <a:gd name="connsiteY7" fmla="*/ 5009154 h 5089755"/>
                <a:gd name="connsiteX8" fmla="*/ 1426728 w 4247351"/>
                <a:gd name="connsiteY8" fmla="*/ 4831396 h 5089755"/>
                <a:gd name="connsiteX9" fmla="*/ 1430114 w 4247351"/>
                <a:gd name="connsiteY9" fmla="*/ 4794152 h 5089755"/>
                <a:gd name="connsiteX10" fmla="*/ 1314149 w 4247351"/>
                <a:gd name="connsiteY10" fmla="*/ 4424247 h 5089755"/>
                <a:gd name="connsiteX11" fmla="*/ 692843 w 4247351"/>
                <a:gd name="connsiteY11" fmla="*/ 4240564 h 5089755"/>
                <a:gd name="connsiteX12" fmla="*/ 364414 w 4247351"/>
                <a:gd name="connsiteY12" fmla="*/ 3951919 h 5089755"/>
                <a:gd name="connsiteX13" fmla="*/ 438903 w 4247351"/>
                <a:gd name="connsiteY13" fmla="*/ 3686129 h 5089755"/>
                <a:gd name="connsiteX14" fmla="*/ 443982 w 4247351"/>
                <a:gd name="connsiteY14" fmla="*/ 3659888 h 5089755"/>
                <a:gd name="connsiteX15" fmla="*/ 322091 w 4247351"/>
                <a:gd name="connsiteY15" fmla="*/ 3487210 h 5089755"/>
                <a:gd name="connsiteX16" fmla="*/ 376265 w 4247351"/>
                <a:gd name="connsiteY16" fmla="*/ 3262050 h 5089755"/>
                <a:gd name="connsiteX17" fmla="*/ 330556 w 4247351"/>
                <a:gd name="connsiteY17" fmla="*/ 2857440 h 5089755"/>
                <a:gd name="connsiteX18" fmla="*/ 62226 w 4247351"/>
                <a:gd name="connsiteY18" fmla="*/ 2803266 h 5089755"/>
                <a:gd name="connsiteX19" fmla="*/ 11438 w 4247351"/>
                <a:gd name="connsiteY19" fmla="*/ 2622969 h 5089755"/>
                <a:gd name="connsiteX20" fmla="*/ 68152 w 4247351"/>
                <a:gd name="connsiteY20" fmla="*/ 2540015 h 5089755"/>
                <a:gd name="connsiteX21" fmla="*/ 400812 w 4247351"/>
                <a:gd name="connsiteY21" fmla="*/ 2028750 h 5089755"/>
                <a:gd name="connsiteX22" fmla="*/ 291618 w 4247351"/>
                <a:gd name="connsiteY22" fmla="*/ 1851839 h 5089755"/>
                <a:gd name="connsiteX23" fmla="*/ 359336 w 4247351"/>
                <a:gd name="connsiteY23" fmla="*/ 1575891 h 5089755"/>
                <a:gd name="connsiteX24" fmla="*/ 362722 w 4247351"/>
                <a:gd name="connsiteY24" fmla="*/ 1546265 h 5089755"/>
                <a:gd name="connsiteX25" fmla="*/ 389808 w 4247351"/>
                <a:gd name="connsiteY25" fmla="*/ 1393901 h 5089755"/>
                <a:gd name="connsiteX26" fmla="*/ 1275211 w 4247351"/>
                <a:gd name="connsiteY26" fmla="*/ 248634 h 5089755"/>
                <a:gd name="connsiteX27" fmla="*/ 1407260 w 4247351"/>
                <a:gd name="connsiteY27" fmla="*/ 185995 h 5089755"/>
                <a:gd name="connsiteX28" fmla="*/ 2482271 w 4247351"/>
                <a:gd name="connsiteY28" fmla="*/ 5698 h 5089755"/>
                <a:gd name="connsiteX29" fmla="*/ 3253401 w 4247351"/>
                <a:gd name="connsiteY29" fmla="*/ 248634 h 5089755"/>
                <a:gd name="connsiteX30" fmla="*/ 3729961 w 4247351"/>
                <a:gd name="connsiteY30" fmla="*/ 673559 h 5089755"/>
                <a:gd name="connsiteX31" fmla="*/ 4114256 w 4247351"/>
                <a:gd name="connsiteY31" fmla="*/ 1393901 h 5089755"/>
                <a:gd name="connsiteX32" fmla="*/ 4234454 w 4247351"/>
                <a:gd name="connsiteY32" fmla="*/ 2539169 h 508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47351" h="5089755">
                  <a:moveTo>
                    <a:pt x="4234454" y="2539169"/>
                  </a:moveTo>
                  <a:cubicBezTo>
                    <a:pt x="4194671" y="2989488"/>
                    <a:pt x="4068547" y="3394945"/>
                    <a:pt x="3946656" y="3684436"/>
                  </a:cubicBezTo>
                  <a:cubicBezTo>
                    <a:pt x="3855238" y="3901131"/>
                    <a:pt x="3766359" y="4052648"/>
                    <a:pt x="3716417" y="4111901"/>
                  </a:cubicBezTo>
                  <a:cubicBezTo>
                    <a:pt x="3574211" y="4281194"/>
                    <a:pt x="3604684" y="4527516"/>
                    <a:pt x="3648700" y="4688344"/>
                  </a:cubicBezTo>
                  <a:cubicBezTo>
                    <a:pt x="3665630" y="4752675"/>
                    <a:pt x="3685098" y="4803463"/>
                    <a:pt x="3696949" y="4830550"/>
                  </a:cubicBezTo>
                  <a:cubicBezTo>
                    <a:pt x="3702874" y="4844940"/>
                    <a:pt x="3706260" y="4852558"/>
                    <a:pt x="3706260" y="4852558"/>
                  </a:cubicBezTo>
                  <a:cubicBezTo>
                    <a:pt x="2726899" y="5168289"/>
                    <a:pt x="1363244" y="5077718"/>
                    <a:pt x="1363244" y="5077718"/>
                  </a:cubicBezTo>
                  <a:cubicBezTo>
                    <a:pt x="1363244" y="5077718"/>
                    <a:pt x="1359858" y="5023544"/>
                    <a:pt x="1367476" y="5009154"/>
                  </a:cubicBezTo>
                  <a:cubicBezTo>
                    <a:pt x="1374248" y="4996457"/>
                    <a:pt x="1414032" y="4941437"/>
                    <a:pt x="1426728" y="4831396"/>
                  </a:cubicBezTo>
                  <a:cubicBezTo>
                    <a:pt x="1428422" y="4819546"/>
                    <a:pt x="1429268" y="4806849"/>
                    <a:pt x="1430114" y="4794152"/>
                  </a:cubicBezTo>
                  <a:cubicBezTo>
                    <a:pt x="1437733" y="4658718"/>
                    <a:pt x="1413185" y="4557142"/>
                    <a:pt x="1314149" y="4424247"/>
                  </a:cubicBezTo>
                  <a:cubicBezTo>
                    <a:pt x="1215112" y="4291352"/>
                    <a:pt x="838435" y="4254954"/>
                    <a:pt x="692843" y="4240564"/>
                  </a:cubicBezTo>
                  <a:cubicBezTo>
                    <a:pt x="548097" y="4226174"/>
                    <a:pt x="373726" y="4078889"/>
                    <a:pt x="364414" y="3951919"/>
                  </a:cubicBezTo>
                  <a:cubicBezTo>
                    <a:pt x="356796" y="3841879"/>
                    <a:pt x="419435" y="3747921"/>
                    <a:pt x="438903" y="3686129"/>
                  </a:cubicBezTo>
                  <a:cubicBezTo>
                    <a:pt x="441443" y="3676818"/>
                    <a:pt x="443982" y="3667507"/>
                    <a:pt x="443982" y="3659888"/>
                  </a:cubicBezTo>
                  <a:cubicBezTo>
                    <a:pt x="447368" y="3599789"/>
                    <a:pt x="364414" y="3612486"/>
                    <a:pt x="322091" y="3487210"/>
                  </a:cubicBezTo>
                  <a:cubicBezTo>
                    <a:pt x="280614" y="3361933"/>
                    <a:pt x="376265" y="3262050"/>
                    <a:pt x="376265" y="3262050"/>
                  </a:cubicBezTo>
                  <a:cubicBezTo>
                    <a:pt x="236598" y="3317917"/>
                    <a:pt x="330556" y="2857440"/>
                    <a:pt x="330556" y="2857440"/>
                  </a:cubicBezTo>
                  <a:cubicBezTo>
                    <a:pt x="330556" y="2857440"/>
                    <a:pt x="160416" y="2849821"/>
                    <a:pt x="62226" y="2803266"/>
                  </a:cubicBezTo>
                  <a:cubicBezTo>
                    <a:pt x="-35964" y="2756710"/>
                    <a:pt x="11438" y="2622969"/>
                    <a:pt x="11438" y="2622969"/>
                  </a:cubicBezTo>
                  <a:cubicBezTo>
                    <a:pt x="11438" y="2622969"/>
                    <a:pt x="34293" y="2589956"/>
                    <a:pt x="68152" y="2540015"/>
                  </a:cubicBezTo>
                  <a:cubicBezTo>
                    <a:pt x="175653" y="2383419"/>
                    <a:pt x="397427" y="2056683"/>
                    <a:pt x="400812" y="2028750"/>
                  </a:cubicBezTo>
                  <a:cubicBezTo>
                    <a:pt x="405891" y="1992352"/>
                    <a:pt x="330556" y="1955954"/>
                    <a:pt x="291618" y="1851839"/>
                  </a:cubicBezTo>
                  <a:cubicBezTo>
                    <a:pt x="252681" y="1747724"/>
                    <a:pt x="359336" y="1575891"/>
                    <a:pt x="359336" y="1575891"/>
                  </a:cubicBezTo>
                  <a:cubicBezTo>
                    <a:pt x="360182" y="1565734"/>
                    <a:pt x="361875" y="1556422"/>
                    <a:pt x="362722" y="1546265"/>
                  </a:cubicBezTo>
                  <a:cubicBezTo>
                    <a:pt x="369493" y="1494630"/>
                    <a:pt x="377958" y="1443843"/>
                    <a:pt x="389808" y="1393901"/>
                  </a:cubicBezTo>
                  <a:cubicBezTo>
                    <a:pt x="500695" y="901258"/>
                    <a:pt x="827431" y="484797"/>
                    <a:pt x="1275211" y="248634"/>
                  </a:cubicBezTo>
                  <a:cubicBezTo>
                    <a:pt x="1318381" y="225779"/>
                    <a:pt x="1362397" y="205464"/>
                    <a:pt x="1407260" y="185995"/>
                  </a:cubicBezTo>
                  <a:cubicBezTo>
                    <a:pt x="1801713" y="17549"/>
                    <a:pt x="2176697" y="-15464"/>
                    <a:pt x="2482271" y="5698"/>
                  </a:cubicBezTo>
                  <a:cubicBezTo>
                    <a:pt x="2757372" y="24320"/>
                    <a:pt x="3021469" y="108967"/>
                    <a:pt x="3253401" y="248634"/>
                  </a:cubicBezTo>
                  <a:cubicBezTo>
                    <a:pt x="3435391" y="358674"/>
                    <a:pt x="3597912" y="501727"/>
                    <a:pt x="3729961" y="673559"/>
                  </a:cubicBezTo>
                  <a:cubicBezTo>
                    <a:pt x="3908565" y="904644"/>
                    <a:pt x="4032149" y="1147580"/>
                    <a:pt x="4114256" y="1393901"/>
                  </a:cubicBezTo>
                  <a:cubicBezTo>
                    <a:pt x="4242919" y="1780736"/>
                    <a:pt x="4266620" y="2175189"/>
                    <a:pt x="4234454" y="2539169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E197F-F9D6-400D-94E5-ABCE7ED45E1E}"/>
                </a:ext>
              </a:extLst>
            </p:cNvPr>
            <p:cNvSpPr/>
            <p:nvPr/>
          </p:nvSpPr>
          <p:spPr>
            <a:xfrm>
              <a:off x="2259687" y="1714804"/>
              <a:ext cx="3722754" cy="1145267"/>
            </a:xfrm>
            <a:custGeom>
              <a:avLst/>
              <a:gdLst>
                <a:gd name="connsiteX0" fmla="*/ 3722755 w 3722754"/>
                <a:gd name="connsiteY0" fmla="*/ 1145267 h 1145267"/>
                <a:gd name="connsiteX1" fmla="*/ 0 w 3722754"/>
                <a:gd name="connsiteY1" fmla="*/ 1145267 h 1145267"/>
                <a:gd name="connsiteX2" fmla="*/ 883710 w 3722754"/>
                <a:gd name="connsiteY2" fmla="*/ 0 h 1145267"/>
                <a:gd name="connsiteX3" fmla="*/ 2861900 w 3722754"/>
                <a:gd name="connsiteY3" fmla="*/ 0 h 1145267"/>
                <a:gd name="connsiteX4" fmla="*/ 3338460 w 3722754"/>
                <a:gd name="connsiteY4" fmla="*/ 424926 h 1145267"/>
                <a:gd name="connsiteX5" fmla="*/ 3722755 w 3722754"/>
                <a:gd name="connsiteY5" fmla="*/ 1145267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2754" h="1145267">
                  <a:moveTo>
                    <a:pt x="3722755" y="1145267"/>
                  </a:moveTo>
                  <a:lnTo>
                    <a:pt x="0" y="1145267"/>
                  </a:lnTo>
                  <a:cubicBezTo>
                    <a:pt x="109194" y="652625"/>
                    <a:pt x="435930" y="236164"/>
                    <a:pt x="883710" y="0"/>
                  </a:cubicBezTo>
                  <a:lnTo>
                    <a:pt x="2861900" y="0"/>
                  </a:lnTo>
                  <a:cubicBezTo>
                    <a:pt x="3043890" y="110040"/>
                    <a:pt x="3206411" y="253093"/>
                    <a:pt x="3338460" y="424926"/>
                  </a:cubicBezTo>
                  <a:cubicBezTo>
                    <a:pt x="3517064" y="656011"/>
                    <a:pt x="3640648" y="898946"/>
                    <a:pt x="3722755" y="1145267"/>
                  </a:cubicBezTo>
                  <a:close/>
                </a:path>
              </a:pathLst>
            </a:custGeom>
            <a:solidFill>
              <a:schemeClr val="accent1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601599-4913-4E25-B412-7A01EB4A3C6B}"/>
                </a:ext>
              </a:extLst>
            </p:cNvPr>
            <p:cNvSpPr/>
            <p:nvPr/>
          </p:nvSpPr>
          <p:spPr>
            <a:xfrm>
              <a:off x="1938030" y="2859225"/>
              <a:ext cx="4177506" cy="1146113"/>
            </a:xfrm>
            <a:custGeom>
              <a:avLst/>
              <a:gdLst>
                <a:gd name="connsiteX0" fmla="*/ 4164610 w 4177506"/>
                <a:gd name="connsiteY0" fmla="*/ 1146114 h 1146113"/>
                <a:gd name="connsiteX1" fmla="*/ 0 w 4177506"/>
                <a:gd name="connsiteY1" fmla="*/ 1146114 h 1146113"/>
                <a:gd name="connsiteX2" fmla="*/ 332661 w 4177506"/>
                <a:gd name="connsiteY2" fmla="*/ 634849 h 1146113"/>
                <a:gd name="connsiteX3" fmla="*/ 223467 w 4177506"/>
                <a:gd name="connsiteY3" fmla="*/ 457938 h 1146113"/>
                <a:gd name="connsiteX4" fmla="*/ 291184 w 4177506"/>
                <a:gd name="connsiteY4" fmla="*/ 181990 h 1146113"/>
                <a:gd name="connsiteX5" fmla="*/ 294570 w 4177506"/>
                <a:gd name="connsiteY5" fmla="*/ 152364 h 1146113"/>
                <a:gd name="connsiteX6" fmla="*/ 321657 w 4177506"/>
                <a:gd name="connsiteY6" fmla="*/ 0 h 1146113"/>
                <a:gd name="connsiteX7" fmla="*/ 4044412 w 4177506"/>
                <a:gd name="connsiteY7" fmla="*/ 0 h 1146113"/>
                <a:gd name="connsiteX8" fmla="*/ 4164610 w 4177506"/>
                <a:gd name="connsiteY8" fmla="*/ 1146114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7506" h="1146113">
                  <a:moveTo>
                    <a:pt x="4164610" y="1146114"/>
                  </a:moveTo>
                  <a:lnTo>
                    <a:pt x="0" y="1146114"/>
                  </a:lnTo>
                  <a:cubicBezTo>
                    <a:pt x="107501" y="989518"/>
                    <a:pt x="329275" y="662782"/>
                    <a:pt x="332661" y="634849"/>
                  </a:cubicBezTo>
                  <a:cubicBezTo>
                    <a:pt x="337740" y="598451"/>
                    <a:pt x="262404" y="562053"/>
                    <a:pt x="223467" y="457938"/>
                  </a:cubicBezTo>
                  <a:cubicBezTo>
                    <a:pt x="184529" y="353822"/>
                    <a:pt x="291184" y="181990"/>
                    <a:pt x="291184" y="181990"/>
                  </a:cubicBezTo>
                  <a:cubicBezTo>
                    <a:pt x="292031" y="171832"/>
                    <a:pt x="293723" y="162521"/>
                    <a:pt x="294570" y="152364"/>
                  </a:cubicBezTo>
                  <a:cubicBezTo>
                    <a:pt x="301342" y="100729"/>
                    <a:pt x="309806" y="49941"/>
                    <a:pt x="321657" y="0"/>
                  </a:cubicBezTo>
                  <a:lnTo>
                    <a:pt x="4044412" y="0"/>
                  </a:lnTo>
                  <a:cubicBezTo>
                    <a:pt x="4173075" y="387681"/>
                    <a:pt x="4196776" y="782134"/>
                    <a:pt x="4164610" y="1146114"/>
                  </a:cubicBezTo>
                  <a:close/>
                </a:path>
              </a:pathLst>
            </a:custGeom>
            <a:solidFill>
              <a:schemeClr val="accent2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4E48419-4A2C-4C4C-9AFB-EBF1E68B73EF}"/>
                </a:ext>
              </a:extLst>
            </p:cNvPr>
            <p:cNvSpPr/>
            <p:nvPr/>
          </p:nvSpPr>
          <p:spPr>
            <a:xfrm>
              <a:off x="1868186" y="4004493"/>
              <a:ext cx="4234454" cy="1146113"/>
            </a:xfrm>
            <a:custGeom>
              <a:avLst/>
              <a:gdLst>
                <a:gd name="connsiteX0" fmla="*/ 4234454 w 4234454"/>
                <a:gd name="connsiteY0" fmla="*/ 847 h 1146113"/>
                <a:gd name="connsiteX1" fmla="*/ 3946656 w 4234454"/>
                <a:gd name="connsiteY1" fmla="*/ 1146114 h 1146113"/>
                <a:gd name="connsiteX2" fmla="*/ 438903 w 4234454"/>
                <a:gd name="connsiteY2" fmla="*/ 1146114 h 1146113"/>
                <a:gd name="connsiteX3" fmla="*/ 443982 w 4234454"/>
                <a:gd name="connsiteY3" fmla="*/ 1119874 h 1146113"/>
                <a:gd name="connsiteX4" fmla="*/ 322091 w 4234454"/>
                <a:gd name="connsiteY4" fmla="*/ 947195 h 1146113"/>
                <a:gd name="connsiteX5" fmla="*/ 376265 w 4234454"/>
                <a:gd name="connsiteY5" fmla="*/ 722035 h 1146113"/>
                <a:gd name="connsiteX6" fmla="*/ 330556 w 4234454"/>
                <a:gd name="connsiteY6" fmla="*/ 317424 h 1146113"/>
                <a:gd name="connsiteX7" fmla="*/ 62226 w 4234454"/>
                <a:gd name="connsiteY7" fmla="*/ 263251 h 1146113"/>
                <a:gd name="connsiteX8" fmla="*/ 11438 w 4234454"/>
                <a:gd name="connsiteY8" fmla="*/ 82954 h 1146113"/>
                <a:gd name="connsiteX9" fmla="*/ 68152 w 4234454"/>
                <a:gd name="connsiteY9" fmla="*/ 0 h 1146113"/>
                <a:gd name="connsiteX10" fmla="*/ 4234454 w 4234454"/>
                <a:gd name="connsiteY10" fmla="*/ 0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454" h="1146113">
                  <a:moveTo>
                    <a:pt x="4234454" y="847"/>
                  </a:moveTo>
                  <a:cubicBezTo>
                    <a:pt x="4194671" y="451166"/>
                    <a:pt x="4068547" y="856623"/>
                    <a:pt x="3946656" y="1146114"/>
                  </a:cubicBezTo>
                  <a:lnTo>
                    <a:pt x="438903" y="1146114"/>
                  </a:lnTo>
                  <a:cubicBezTo>
                    <a:pt x="441443" y="1136803"/>
                    <a:pt x="443982" y="1127492"/>
                    <a:pt x="443982" y="1119874"/>
                  </a:cubicBezTo>
                  <a:cubicBezTo>
                    <a:pt x="447368" y="1059775"/>
                    <a:pt x="364414" y="1072472"/>
                    <a:pt x="322091" y="947195"/>
                  </a:cubicBezTo>
                  <a:cubicBezTo>
                    <a:pt x="280614" y="821918"/>
                    <a:pt x="376265" y="722035"/>
                    <a:pt x="376265" y="722035"/>
                  </a:cubicBezTo>
                  <a:cubicBezTo>
                    <a:pt x="236598" y="777902"/>
                    <a:pt x="330556" y="317424"/>
                    <a:pt x="330556" y="317424"/>
                  </a:cubicBezTo>
                  <a:cubicBezTo>
                    <a:pt x="330556" y="317424"/>
                    <a:pt x="160416" y="309806"/>
                    <a:pt x="62226" y="263251"/>
                  </a:cubicBezTo>
                  <a:cubicBezTo>
                    <a:pt x="-35964" y="216695"/>
                    <a:pt x="11438" y="82954"/>
                    <a:pt x="11438" y="82954"/>
                  </a:cubicBezTo>
                  <a:cubicBezTo>
                    <a:pt x="11438" y="82954"/>
                    <a:pt x="34293" y="49941"/>
                    <a:pt x="68152" y="0"/>
                  </a:cubicBezTo>
                  <a:lnTo>
                    <a:pt x="4234454" y="0"/>
                  </a:lnTo>
                  <a:close/>
                </a:path>
              </a:pathLst>
            </a:custGeom>
            <a:solidFill>
              <a:schemeClr val="accent3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ED9829-9A94-47A3-A787-CDBE40A293AF}"/>
                </a:ext>
              </a:extLst>
            </p:cNvPr>
            <p:cNvSpPr/>
            <p:nvPr/>
          </p:nvSpPr>
          <p:spPr>
            <a:xfrm>
              <a:off x="2231961" y="5151453"/>
              <a:ext cx="3582880" cy="1145267"/>
            </a:xfrm>
            <a:custGeom>
              <a:avLst/>
              <a:gdLst>
                <a:gd name="connsiteX0" fmla="*/ 3352642 w 3582880"/>
                <a:gd name="connsiteY0" fmla="*/ 426618 h 1145267"/>
                <a:gd name="connsiteX1" fmla="*/ 3332327 w 3582880"/>
                <a:gd name="connsiteY1" fmla="*/ 1145268 h 1145267"/>
                <a:gd name="connsiteX2" fmla="*/ 1062953 w 3582880"/>
                <a:gd name="connsiteY2" fmla="*/ 1145268 h 1145267"/>
                <a:gd name="connsiteX3" fmla="*/ 1066339 w 3582880"/>
                <a:gd name="connsiteY3" fmla="*/ 1108023 h 1145267"/>
                <a:gd name="connsiteX4" fmla="*/ 950373 w 3582880"/>
                <a:gd name="connsiteY4" fmla="*/ 738118 h 1145267"/>
                <a:gd name="connsiteX5" fmla="*/ 329067 w 3582880"/>
                <a:gd name="connsiteY5" fmla="*/ 554435 h 1145267"/>
                <a:gd name="connsiteX6" fmla="*/ 639 w 3582880"/>
                <a:gd name="connsiteY6" fmla="*/ 265790 h 1145267"/>
                <a:gd name="connsiteX7" fmla="*/ 75128 w 3582880"/>
                <a:gd name="connsiteY7" fmla="*/ 0 h 1145267"/>
                <a:gd name="connsiteX8" fmla="*/ 3582881 w 3582880"/>
                <a:gd name="connsiteY8" fmla="*/ 0 h 1145267"/>
                <a:gd name="connsiteX9" fmla="*/ 3352642 w 3582880"/>
                <a:gd name="connsiteY9" fmla="*/ 426618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2880" h="1145267">
                  <a:moveTo>
                    <a:pt x="3352642" y="426618"/>
                  </a:moveTo>
                  <a:cubicBezTo>
                    <a:pt x="3153723" y="663629"/>
                    <a:pt x="3293389" y="1049617"/>
                    <a:pt x="3332327" y="1145268"/>
                  </a:cubicBezTo>
                  <a:lnTo>
                    <a:pt x="1062953" y="1145268"/>
                  </a:lnTo>
                  <a:cubicBezTo>
                    <a:pt x="1064646" y="1133417"/>
                    <a:pt x="1065492" y="1120720"/>
                    <a:pt x="1066339" y="1108023"/>
                  </a:cubicBezTo>
                  <a:cubicBezTo>
                    <a:pt x="1073957" y="972589"/>
                    <a:pt x="1049410" y="871013"/>
                    <a:pt x="950373" y="738118"/>
                  </a:cubicBezTo>
                  <a:cubicBezTo>
                    <a:pt x="851337" y="605223"/>
                    <a:pt x="474660" y="568825"/>
                    <a:pt x="329067" y="554435"/>
                  </a:cubicBezTo>
                  <a:cubicBezTo>
                    <a:pt x="184322" y="540045"/>
                    <a:pt x="9950" y="392760"/>
                    <a:pt x="639" y="265790"/>
                  </a:cubicBezTo>
                  <a:cubicBezTo>
                    <a:pt x="-6979" y="155750"/>
                    <a:pt x="55659" y="61792"/>
                    <a:pt x="75128" y="0"/>
                  </a:cubicBezTo>
                  <a:lnTo>
                    <a:pt x="3582881" y="0"/>
                  </a:lnTo>
                  <a:cubicBezTo>
                    <a:pt x="3491462" y="215849"/>
                    <a:pt x="3402583" y="368212"/>
                    <a:pt x="3352642" y="426618"/>
                  </a:cubicBezTo>
                  <a:close/>
                </a:path>
              </a:pathLst>
            </a:custGeom>
            <a:solidFill>
              <a:schemeClr val="accent4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D02B48-457F-4F99-828A-25A43B8B5467}"/>
                </a:ext>
              </a:extLst>
            </p:cNvPr>
            <p:cNvSpPr/>
            <p:nvPr/>
          </p:nvSpPr>
          <p:spPr>
            <a:xfrm>
              <a:off x="5169835" y="1509960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7B796B3-9AF8-44F9-80F7-CDA99D0624D4}"/>
                </a:ext>
              </a:extLst>
            </p:cNvPr>
            <p:cNvSpPr/>
            <p:nvPr/>
          </p:nvSpPr>
          <p:spPr>
            <a:xfrm>
              <a:off x="5168988" y="2718712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E730D54-18DC-4043-BF8A-143ABDF3A869}"/>
                </a:ext>
              </a:extLst>
            </p:cNvPr>
            <p:cNvSpPr/>
            <p:nvPr/>
          </p:nvSpPr>
          <p:spPr>
            <a:xfrm>
              <a:off x="5663324" y="2655227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EC34876-415B-47FF-A958-D59AB2C14333}"/>
                </a:ext>
              </a:extLst>
            </p:cNvPr>
            <p:cNvSpPr/>
            <p:nvPr/>
          </p:nvSpPr>
          <p:spPr>
            <a:xfrm>
              <a:off x="5662478" y="3863979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04413ED-0BC8-4B63-818A-1E597AB1C868}"/>
                </a:ext>
              </a:extLst>
            </p:cNvPr>
            <p:cNvSpPr/>
            <p:nvPr/>
          </p:nvSpPr>
          <p:spPr>
            <a:xfrm>
              <a:off x="5426314" y="3800494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3">
                    <a:lumMod val="75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8BAF50C-3B6C-4EF1-867E-157BC8339671}"/>
                </a:ext>
              </a:extLst>
            </p:cNvPr>
            <p:cNvSpPr/>
            <p:nvPr/>
          </p:nvSpPr>
          <p:spPr>
            <a:xfrm>
              <a:off x="5425468" y="5009247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99E1287-0AAA-4AC0-9343-ECC07B4A1E57}"/>
                </a:ext>
              </a:extLst>
            </p:cNvPr>
            <p:cNvSpPr/>
            <p:nvPr/>
          </p:nvSpPr>
          <p:spPr>
            <a:xfrm>
              <a:off x="5225702" y="4945762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4">
                    <a:lumMod val="75000"/>
                  </a:scheme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93A250-38ED-4246-B022-69B5B304373A}"/>
                </a:ext>
              </a:extLst>
            </p:cNvPr>
            <p:cNvSpPr/>
            <p:nvPr/>
          </p:nvSpPr>
          <p:spPr>
            <a:xfrm>
              <a:off x="5224855" y="6155361"/>
              <a:ext cx="339432" cy="141359"/>
            </a:xfrm>
            <a:custGeom>
              <a:avLst/>
              <a:gdLst>
                <a:gd name="connsiteX0" fmla="*/ 339433 w 339432"/>
                <a:gd name="connsiteY0" fmla="*/ 141360 h 141359"/>
                <a:gd name="connsiteX1" fmla="*/ 71103 w 339432"/>
                <a:gd name="connsiteY1" fmla="*/ 141360 h 141359"/>
                <a:gd name="connsiteX2" fmla="*/ 21162 w 339432"/>
                <a:gd name="connsiteY2" fmla="*/ 121044 h 141359"/>
                <a:gd name="connsiteX3" fmla="*/ 0 w 339432"/>
                <a:gd name="connsiteY3" fmla="*/ 71103 h 141359"/>
                <a:gd name="connsiteX4" fmla="*/ 71103 w 339432"/>
                <a:gd name="connsiteY4" fmla="*/ 0 h 141359"/>
                <a:gd name="connsiteX5" fmla="*/ 291184 w 339432"/>
                <a:gd name="connsiteY5" fmla="*/ 0 h 141359"/>
                <a:gd name="connsiteX6" fmla="*/ 339433 w 339432"/>
                <a:gd name="connsiteY6" fmla="*/ 141360 h 14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432" h="141359">
                  <a:moveTo>
                    <a:pt x="339433" y="141360"/>
                  </a:moveTo>
                  <a:lnTo>
                    <a:pt x="71103" y="141360"/>
                  </a:lnTo>
                  <a:cubicBezTo>
                    <a:pt x="51634" y="141360"/>
                    <a:pt x="33859" y="133741"/>
                    <a:pt x="21162" y="121044"/>
                  </a:cubicBezTo>
                  <a:cubicBezTo>
                    <a:pt x="8465" y="108347"/>
                    <a:pt x="0" y="90572"/>
                    <a:pt x="0" y="71103"/>
                  </a:cubicBezTo>
                  <a:cubicBezTo>
                    <a:pt x="0" y="32166"/>
                    <a:pt x="32166" y="0"/>
                    <a:pt x="71103" y="0"/>
                  </a:cubicBezTo>
                  <a:lnTo>
                    <a:pt x="291184" y="0"/>
                  </a:lnTo>
                  <a:cubicBezTo>
                    <a:pt x="308960" y="63485"/>
                    <a:pt x="328429" y="114273"/>
                    <a:pt x="339433" y="14136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32095D-A416-410F-BC03-DD5B2FB89804}"/>
                </a:ext>
              </a:extLst>
            </p:cNvPr>
            <p:cNvSpPr/>
            <p:nvPr/>
          </p:nvSpPr>
          <p:spPr>
            <a:xfrm>
              <a:off x="2800641" y="194927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8F9BEEE-1E1F-4421-8699-6A24C6FB5C79}"/>
                </a:ext>
              </a:extLst>
            </p:cNvPr>
            <p:cNvSpPr/>
            <p:nvPr/>
          </p:nvSpPr>
          <p:spPr>
            <a:xfrm>
              <a:off x="6975674" y="1795533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EA185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3AAE43-FCE3-4909-B5A7-A62AE43A3620}"/>
                </a:ext>
              </a:extLst>
            </p:cNvPr>
            <p:cNvSpPr/>
            <p:nvPr/>
          </p:nvSpPr>
          <p:spPr>
            <a:xfrm>
              <a:off x="7529654" y="2884213"/>
              <a:ext cx="82251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9BBB5C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9C3D35-13C1-4842-AA8A-CF9489ABA2BD}"/>
                </a:ext>
              </a:extLst>
            </p:cNvPr>
            <p:cNvSpPr/>
            <p:nvPr/>
          </p:nvSpPr>
          <p:spPr>
            <a:xfrm>
              <a:off x="7296198" y="4020050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43AE7C1-2C10-4D6E-9055-FCA3C82D030E}"/>
                </a:ext>
              </a:extLst>
            </p:cNvPr>
            <p:cNvSpPr/>
            <p:nvPr/>
          </p:nvSpPr>
          <p:spPr>
            <a:xfrm>
              <a:off x="7201447" y="5208293"/>
              <a:ext cx="7385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BD392F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D392F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6" name="Graphic 6955">
              <a:extLst>
                <a:ext uri="{FF2B5EF4-FFF2-40B4-BE49-F238E27FC236}">
                  <a16:creationId xmlns:a16="http://schemas.microsoft.com/office/drawing/2014/main" id="{7AEB6E64-FBEF-4A95-8E5C-96D1AB1C1890}"/>
                </a:ext>
              </a:extLst>
            </p:cNvPr>
            <p:cNvGrpSpPr/>
            <p:nvPr/>
          </p:nvGrpSpPr>
          <p:grpSpPr>
            <a:xfrm>
              <a:off x="5769745" y="1635495"/>
              <a:ext cx="360000" cy="360000"/>
              <a:chOff x="280478" y="5620148"/>
              <a:chExt cx="360000" cy="360000"/>
            </a:xfrm>
            <a:solidFill>
              <a:schemeClr val="bg1"/>
            </a:solidFill>
          </p:grpSpPr>
          <p:sp>
            <p:nvSpPr>
              <p:cNvPr id="31" name="Freeform 7121">
                <a:extLst>
                  <a:ext uri="{FF2B5EF4-FFF2-40B4-BE49-F238E27FC236}">
                    <a16:creationId xmlns:a16="http://schemas.microsoft.com/office/drawing/2014/main" id="{C9E7DA7A-C75A-40F0-AA3D-5E6F4F715806}"/>
                  </a:ext>
                </a:extLst>
              </p:cNvPr>
              <p:cNvSpPr/>
              <p:nvPr/>
            </p:nvSpPr>
            <p:spPr>
              <a:xfrm>
                <a:off x="280478" y="5632148"/>
                <a:ext cx="360000" cy="336000"/>
              </a:xfrm>
              <a:custGeom>
                <a:avLst/>
                <a:gdLst>
                  <a:gd name="connsiteX0" fmla="*/ 342000 w 360000"/>
                  <a:gd name="connsiteY0" fmla="*/ 162000 h 336000"/>
                  <a:gd name="connsiteX1" fmla="*/ 342000 w 360000"/>
                  <a:gd name="connsiteY1" fmla="*/ 30000 h 336000"/>
                  <a:gd name="connsiteX2" fmla="*/ 312000 w 360000"/>
                  <a:gd name="connsiteY2" fmla="*/ 0 h 336000"/>
                  <a:gd name="connsiteX3" fmla="*/ 48000 w 360000"/>
                  <a:gd name="connsiteY3" fmla="*/ 0 h 336000"/>
                  <a:gd name="connsiteX4" fmla="*/ 18000 w 360000"/>
                  <a:gd name="connsiteY4" fmla="*/ 30000 h 336000"/>
                  <a:gd name="connsiteX5" fmla="*/ 18000 w 360000"/>
                  <a:gd name="connsiteY5" fmla="*/ 120000 h 336000"/>
                  <a:gd name="connsiteX6" fmla="*/ 0 w 360000"/>
                  <a:gd name="connsiteY6" fmla="*/ 138000 h 336000"/>
                  <a:gd name="connsiteX7" fmla="*/ 0 w 360000"/>
                  <a:gd name="connsiteY7" fmla="*/ 318000 h 336000"/>
                  <a:gd name="connsiteX8" fmla="*/ 18000 w 360000"/>
                  <a:gd name="connsiteY8" fmla="*/ 336000 h 336000"/>
                  <a:gd name="connsiteX9" fmla="*/ 150000 w 360000"/>
                  <a:gd name="connsiteY9" fmla="*/ 336000 h 336000"/>
                  <a:gd name="connsiteX10" fmla="*/ 168000 w 360000"/>
                  <a:gd name="connsiteY10" fmla="*/ 318000 h 336000"/>
                  <a:gd name="connsiteX11" fmla="*/ 218286 w 360000"/>
                  <a:gd name="connsiteY11" fmla="*/ 318000 h 336000"/>
                  <a:gd name="connsiteX12" fmla="*/ 232590 w 360000"/>
                  <a:gd name="connsiteY12" fmla="*/ 310926 h 336000"/>
                  <a:gd name="connsiteX13" fmla="*/ 235650 w 360000"/>
                  <a:gd name="connsiteY13" fmla="*/ 295266 h 336000"/>
                  <a:gd name="connsiteX14" fmla="*/ 223854 w 360000"/>
                  <a:gd name="connsiteY14" fmla="*/ 252000 h 336000"/>
                  <a:gd name="connsiteX15" fmla="*/ 258000 w 360000"/>
                  <a:gd name="connsiteY15" fmla="*/ 252000 h 336000"/>
                  <a:gd name="connsiteX16" fmla="*/ 258000 w 360000"/>
                  <a:gd name="connsiteY16" fmla="*/ 318000 h 336000"/>
                  <a:gd name="connsiteX17" fmla="*/ 276000 w 360000"/>
                  <a:gd name="connsiteY17" fmla="*/ 336000 h 336000"/>
                  <a:gd name="connsiteX18" fmla="*/ 342000 w 360000"/>
                  <a:gd name="connsiteY18" fmla="*/ 336000 h 336000"/>
                  <a:gd name="connsiteX19" fmla="*/ 360000 w 360000"/>
                  <a:gd name="connsiteY19" fmla="*/ 318000 h 336000"/>
                  <a:gd name="connsiteX20" fmla="*/ 360000 w 360000"/>
                  <a:gd name="connsiteY20" fmla="*/ 180000 h 336000"/>
                  <a:gd name="connsiteX21" fmla="*/ 342000 w 360000"/>
                  <a:gd name="connsiteY21" fmla="*/ 162000 h 336000"/>
                  <a:gd name="connsiteX22" fmla="*/ 156000 w 360000"/>
                  <a:gd name="connsiteY22" fmla="*/ 318000 h 336000"/>
                  <a:gd name="connsiteX23" fmla="*/ 150000 w 360000"/>
                  <a:gd name="connsiteY23" fmla="*/ 324000 h 336000"/>
                  <a:gd name="connsiteX24" fmla="*/ 18000 w 360000"/>
                  <a:gd name="connsiteY24" fmla="*/ 324000 h 336000"/>
                  <a:gd name="connsiteX25" fmla="*/ 12000 w 360000"/>
                  <a:gd name="connsiteY25" fmla="*/ 318000 h 336000"/>
                  <a:gd name="connsiteX26" fmla="*/ 12000 w 360000"/>
                  <a:gd name="connsiteY26" fmla="*/ 306000 h 336000"/>
                  <a:gd name="connsiteX27" fmla="*/ 156000 w 360000"/>
                  <a:gd name="connsiteY27" fmla="*/ 306000 h 336000"/>
                  <a:gd name="connsiteX28" fmla="*/ 156000 w 360000"/>
                  <a:gd name="connsiteY28" fmla="*/ 318000 h 336000"/>
                  <a:gd name="connsiteX29" fmla="*/ 156000 w 360000"/>
                  <a:gd name="connsiteY29" fmla="*/ 294000 h 336000"/>
                  <a:gd name="connsiteX30" fmla="*/ 12000 w 360000"/>
                  <a:gd name="connsiteY30" fmla="*/ 294000 h 336000"/>
                  <a:gd name="connsiteX31" fmla="*/ 12000 w 360000"/>
                  <a:gd name="connsiteY31" fmla="*/ 162000 h 336000"/>
                  <a:gd name="connsiteX32" fmla="*/ 156000 w 360000"/>
                  <a:gd name="connsiteY32" fmla="*/ 162000 h 336000"/>
                  <a:gd name="connsiteX33" fmla="*/ 156000 w 360000"/>
                  <a:gd name="connsiteY33" fmla="*/ 294000 h 336000"/>
                  <a:gd name="connsiteX34" fmla="*/ 156000 w 360000"/>
                  <a:gd name="connsiteY34" fmla="*/ 150000 h 336000"/>
                  <a:gd name="connsiteX35" fmla="*/ 12000 w 360000"/>
                  <a:gd name="connsiteY35" fmla="*/ 150000 h 336000"/>
                  <a:gd name="connsiteX36" fmla="*/ 12000 w 360000"/>
                  <a:gd name="connsiteY36" fmla="*/ 138000 h 336000"/>
                  <a:gd name="connsiteX37" fmla="*/ 18000 w 360000"/>
                  <a:gd name="connsiteY37" fmla="*/ 132000 h 336000"/>
                  <a:gd name="connsiteX38" fmla="*/ 150000 w 360000"/>
                  <a:gd name="connsiteY38" fmla="*/ 132000 h 336000"/>
                  <a:gd name="connsiteX39" fmla="*/ 156000 w 360000"/>
                  <a:gd name="connsiteY39" fmla="*/ 138000 h 336000"/>
                  <a:gd name="connsiteX40" fmla="*/ 156000 w 360000"/>
                  <a:gd name="connsiteY40" fmla="*/ 150000 h 336000"/>
                  <a:gd name="connsiteX41" fmla="*/ 224076 w 360000"/>
                  <a:gd name="connsiteY41" fmla="*/ 298422 h 336000"/>
                  <a:gd name="connsiteX42" fmla="*/ 223056 w 360000"/>
                  <a:gd name="connsiteY42" fmla="*/ 303642 h 336000"/>
                  <a:gd name="connsiteX43" fmla="*/ 218286 w 360000"/>
                  <a:gd name="connsiteY43" fmla="*/ 306000 h 336000"/>
                  <a:gd name="connsiteX44" fmla="*/ 168000 w 360000"/>
                  <a:gd name="connsiteY44" fmla="*/ 306000 h 336000"/>
                  <a:gd name="connsiteX45" fmla="*/ 168000 w 360000"/>
                  <a:gd name="connsiteY45" fmla="*/ 294000 h 336000"/>
                  <a:gd name="connsiteX46" fmla="*/ 222870 w 360000"/>
                  <a:gd name="connsiteY46" fmla="*/ 294000 h 336000"/>
                  <a:gd name="connsiteX47" fmla="*/ 224076 w 360000"/>
                  <a:gd name="connsiteY47" fmla="*/ 298422 h 336000"/>
                  <a:gd name="connsiteX48" fmla="*/ 168000 w 360000"/>
                  <a:gd name="connsiteY48" fmla="*/ 282000 h 336000"/>
                  <a:gd name="connsiteX49" fmla="*/ 168000 w 360000"/>
                  <a:gd name="connsiteY49" fmla="*/ 252000 h 336000"/>
                  <a:gd name="connsiteX50" fmla="*/ 211416 w 360000"/>
                  <a:gd name="connsiteY50" fmla="*/ 252000 h 336000"/>
                  <a:gd name="connsiteX51" fmla="*/ 219600 w 360000"/>
                  <a:gd name="connsiteY51" fmla="*/ 282000 h 336000"/>
                  <a:gd name="connsiteX52" fmla="*/ 168000 w 360000"/>
                  <a:gd name="connsiteY52" fmla="*/ 282000 h 336000"/>
                  <a:gd name="connsiteX53" fmla="*/ 258000 w 360000"/>
                  <a:gd name="connsiteY53" fmla="*/ 240000 h 336000"/>
                  <a:gd name="connsiteX54" fmla="*/ 168000 w 360000"/>
                  <a:gd name="connsiteY54" fmla="*/ 240000 h 336000"/>
                  <a:gd name="connsiteX55" fmla="*/ 168000 w 360000"/>
                  <a:gd name="connsiteY55" fmla="*/ 204000 h 336000"/>
                  <a:gd name="connsiteX56" fmla="*/ 258000 w 360000"/>
                  <a:gd name="connsiteY56" fmla="*/ 204000 h 336000"/>
                  <a:gd name="connsiteX57" fmla="*/ 258000 w 360000"/>
                  <a:gd name="connsiteY57" fmla="*/ 240000 h 336000"/>
                  <a:gd name="connsiteX58" fmla="*/ 258000 w 360000"/>
                  <a:gd name="connsiteY58" fmla="*/ 180000 h 336000"/>
                  <a:gd name="connsiteX59" fmla="*/ 258000 w 360000"/>
                  <a:gd name="connsiteY59" fmla="*/ 192000 h 336000"/>
                  <a:gd name="connsiteX60" fmla="*/ 168000 w 360000"/>
                  <a:gd name="connsiteY60" fmla="*/ 192000 h 336000"/>
                  <a:gd name="connsiteX61" fmla="*/ 168000 w 360000"/>
                  <a:gd name="connsiteY61" fmla="*/ 138000 h 336000"/>
                  <a:gd name="connsiteX62" fmla="*/ 150000 w 360000"/>
                  <a:gd name="connsiteY62" fmla="*/ 120000 h 336000"/>
                  <a:gd name="connsiteX63" fmla="*/ 30000 w 360000"/>
                  <a:gd name="connsiteY63" fmla="*/ 120000 h 336000"/>
                  <a:gd name="connsiteX64" fmla="*/ 30000 w 360000"/>
                  <a:gd name="connsiteY64" fmla="*/ 30000 h 336000"/>
                  <a:gd name="connsiteX65" fmla="*/ 48000 w 360000"/>
                  <a:gd name="connsiteY65" fmla="*/ 12000 h 336000"/>
                  <a:gd name="connsiteX66" fmla="*/ 312000 w 360000"/>
                  <a:gd name="connsiteY66" fmla="*/ 12000 h 336000"/>
                  <a:gd name="connsiteX67" fmla="*/ 330000 w 360000"/>
                  <a:gd name="connsiteY67" fmla="*/ 30000 h 336000"/>
                  <a:gd name="connsiteX68" fmla="*/ 330000 w 360000"/>
                  <a:gd name="connsiteY68" fmla="*/ 162000 h 336000"/>
                  <a:gd name="connsiteX69" fmla="*/ 276000 w 360000"/>
                  <a:gd name="connsiteY69" fmla="*/ 162000 h 336000"/>
                  <a:gd name="connsiteX70" fmla="*/ 258000 w 360000"/>
                  <a:gd name="connsiteY70" fmla="*/ 180000 h 336000"/>
                  <a:gd name="connsiteX71" fmla="*/ 348000 w 360000"/>
                  <a:gd name="connsiteY71" fmla="*/ 318000 h 336000"/>
                  <a:gd name="connsiteX72" fmla="*/ 342000 w 360000"/>
                  <a:gd name="connsiteY72" fmla="*/ 324000 h 336000"/>
                  <a:gd name="connsiteX73" fmla="*/ 276000 w 360000"/>
                  <a:gd name="connsiteY73" fmla="*/ 324000 h 336000"/>
                  <a:gd name="connsiteX74" fmla="*/ 270000 w 360000"/>
                  <a:gd name="connsiteY74" fmla="*/ 318000 h 336000"/>
                  <a:gd name="connsiteX75" fmla="*/ 270000 w 360000"/>
                  <a:gd name="connsiteY75" fmla="*/ 306000 h 336000"/>
                  <a:gd name="connsiteX76" fmla="*/ 348000 w 360000"/>
                  <a:gd name="connsiteY76" fmla="*/ 306000 h 336000"/>
                  <a:gd name="connsiteX77" fmla="*/ 348000 w 360000"/>
                  <a:gd name="connsiteY77" fmla="*/ 318000 h 336000"/>
                  <a:gd name="connsiteX78" fmla="*/ 348000 w 360000"/>
                  <a:gd name="connsiteY78" fmla="*/ 294000 h 336000"/>
                  <a:gd name="connsiteX79" fmla="*/ 270000 w 360000"/>
                  <a:gd name="connsiteY79" fmla="*/ 294000 h 336000"/>
                  <a:gd name="connsiteX80" fmla="*/ 270000 w 360000"/>
                  <a:gd name="connsiteY80" fmla="*/ 204000 h 336000"/>
                  <a:gd name="connsiteX81" fmla="*/ 348000 w 360000"/>
                  <a:gd name="connsiteY81" fmla="*/ 204000 h 336000"/>
                  <a:gd name="connsiteX82" fmla="*/ 348000 w 360000"/>
                  <a:gd name="connsiteY82" fmla="*/ 294000 h 336000"/>
                  <a:gd name="connsiteX83" fmla="*/ 348000 w 360000"/>
                  <a:gd name="connsiteY83" fmla="*/ 192000 h 336000"/>
                  <a:gd name="connsiteX84" fmla="*/ 270000 w 360000"/>
                  <a:gd name="connsiteY84" fmla="*/ 192000 h 336000"/>
                  <a:gd name="connsiteX85" fmla="*/ 270000 w 360000"/>
                  <a:gd name="connsiteY85" fmla="*/ 180000 h 336000"/>
                  <a:gd name="connsiteX86" fmla="*/ 276000 w 360000"/>
                  <a:gd name="connsiteY86" fmla="*/ 174000 h 336000"/>
                  <a:gd name="connsiteX87" fmla="*/ 342000 w 360000"/>
                  <a:gd name="connsiteY87" fmla="*/ 174000 h 336000"/>
                  <a:gd name="connsiteX88" fmla="*/ 348000 w 360000"/>
                  <a:gd name="connsiteY88" fmla="*/ 180000 h 336000"/>
                  <a:gd name="connsiteX89" fmla="*/ 348000 w 360000"/>
                  <a:gd name="connsiteY89" fmla="*/ 19200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60000" h="336000">
                    <a:moveTo>
                      <a:pt x="342000" y="162000"/>
                    </a:moveTo>
                    <a:lnTo>
                      <a:pt x="342000" y="30000"/>
                    </a:lnTo>
                    <a:cubicBezTo>
                      <a:pt x="342000" y="13458"/>
                      <a:pt x="328542" y="0"/>
                      <a:pt x="312000" y="0"/>
                    </a:cubicBezTo>
                    <a:lnTo>
                      <a:pt x="48000" y="0"/>
                    </a:lnTo>
                    <a:cubicBezTo>
                      <a:pt x="31458" y="0"/>
                      <a:pt x="18000" y="13458"/>
                      <a:pt x="18000" y="30000"/>
                    </a:cubicBezTo>
                    <a:lnTo>
                      <a:pt x="18000" y="120000"/>
                    </a:lnTo>
                    <a:cubicBezTo>
                      <a:pt x="8076" y="120000"/>
                      <a:pt x="0" y="128076"/>
                      <a:pt x="0" y="138000"/>
                    </a:cubicBezTo>
                    <a:lnTo>
                      <a:pt x="0" y="318000"/>
                    </a:lnTo>
                    <a:cubicBezTo>
                      <a:pt x="0" y="327924"/>
                      <a:pt x="8076" y="336000"/>
                      <a:pt x="18000" y="336000"/>
                    </a:cubicBezTo>
                    <a:lnTo>
                      <a:pt x="150000" y="336000"/>
                    </a:lnTo>
                    <a:cubicBezTo>
                      <a:pt x="159924" y="336000"/>
                      <a:pt x="168000" y="327924"/>
                      <a:pt x="168000" y="318000"/>
                    </a:cubicBezTo>
                    <a:lnTo>
                      <a:pt x="218286" y="318000"/>
                    </a:lnTo>
                    <a:cubicBezTo>
                      <a:pt x="223944" y="318000"/>
                      <a:pt x="229158" y="315420"/>
                      <a:pt x="232590" y="310926"/>
                    </a:cubicBezTo>
                    <a:cubicBezTo>
                      <a:pt x="236022" y="306432"/>
                      <a:pt x="237138" y="300720"/>
                      <a:pt x="235650" y="295266"/>
                    </a:cubicBezTo>
                    <a:lnTo>
                      <a:pt x="223854" y="252000"/>
                    </a:lnTo>
                    <a:lnTo>
                      <a:pt x="258000" y="252000"/>
                    </a:lnTo>
                    <a:lnTo>
                      <a:pt x="258000" y="318000"/>
                    </a:lnTo>
                    <a:cubicBezTo>
                      <a:pt x="258000" y="327924"/>
                      <a:pt x="266076" y="336000"/>
                      <a:pt x="276000" y="336000"/>
                    </a:cubicBezTo>
                    <a:lnTo>
                      <a:pt x="342000" y="336000"/>
                    </a:lnTo>
                    <a:cubicBezTo>
                      <a:pt x="351924" y="336000"/>
                      <a:pt x="360000" y="327924"/>
                      <a:pt x="360000" y="318000"/>
                    </a:cubicBezTo>
                    <a:lnTo>
                      <a:pt x="360000" y="180000"/>
                    </a:lnTo>
                    <a:cubicBezTo>
                      <a:pt x="360000" y="170076"/>
                      <a:pt x="351924" y="162000"/>
                      <a:pt x="342000" y="162000"/>
                    </a:cubicBezTo>
                    <a:close/>
                    <a:moveTo>
                      <a:pt x="156000" y="318000"/>
                    </a:moveTo>
                    <a:cubicBezTo>
                      <a:pt x="156000" y="321306"/>
                      <a:pt x="153306" y="324000"/>
                      <a:pt x="150000" y="324000"/>
                    </a:cubicBezTo>
                    <a:lnTo>
                      <a:pt x="18000" y="324000"/>
                    </a:lnTo>
                    <a:cubicBezTo>
                      <a:pt x="14694" y="324000"/>
                      <a:pt x="12000" y="321306"/>
                      <a:pt x="12000" y="318000"/>
                    </a:cubicBezTo>
                    <a:lnTo>
                      <a:pt x="12000" y="306000"/>
                    </a:lnTo>
                    <a:lnTo>
                      <a:pt x="156000" y="306000"/>
                    </a:lnTo>
                    <a:lnTo>
                      <a:pt x="156000" y="318000"/>
                    </a:lnTo>
                    <a:close/>
                    <a:moveTo>
                      <a:pt x="156000" y="294000"/>
                    </a:moveTo>
                    <a:lnTo>
                      <a:pt x="12000" y="294000"/>
                    </a:lnTo>
                    <a:lnTo>
                      <a:pt x="12000" y="162000"/>
                    </a:lnTo>
                    <a:lnTo>
                      <a:pt x="156000" y="162000"/>
                    </a:lnTo>
                    <a:lnTo>
                      <a:pt x="156000" y="294000"/>
                    </a:lnTo>
                    <a:close/>
                    <a:moveTo>
                      <a:pt x="156000" y="150000"/>
                    </a:moveTo>
                    <a:lnTo>
                      <a:pt x="12000" y="150000"/>
                    </a:lnTo>
                    <a:lnTo>
                      <a:pt x="12000" y="138000"/>
                    </a:lnTo>
                    <a:cubicBezTo>
                      <a:pt x="12000" y="134694"/>
                      <a:pt x="14694" y="132000"/>
                      <a:pt x="18000" y="132000"/>
                    </a:cubicBezTo>
                    <a:lnTo>
                      <a:pt x="150000" y="132000"/>
                    </a:lnTo>
                    <a:cubicBezTo>
                      <a:pt x="153306" y="132000"/>
                      <a:pt x="156000" y="134694"/>
                      <a:pt x="156000" y="138000"/>
                    </a:cubicBezTo>
                    <a:lnTo>
                      <a:pt x="156000" y="150000"/>
                    </a:lnTo>
                    <a:close/>
                    <a:moveTo>
                      <a:pt x="224076" y="298422"/>
                    </a:moveTo>
                    <a:cubicBezTo>
                      <a:pt x="224574" y="300240"/>
                      <a:pt x="224202" y="302142"/>
                      <a:pt x="223056" y="303642"/>
                    </a:cubicBezTo>
                    <a:cubicBezTo>
                      <a:pt x="221910" y="305142"/>
                      <a:pt x="220176" y="306000"/>
                      <a:pt x="218286" y="306000"/>
                    </a:cubicBezTo>
                    <a:lnTo>
                      <a:pt x="168000" y="306000"/>
                    </a:lnTo>
                    <a:lnTo>
                      <a:pt x="168000" y="294000"/>
                    </a:lnTo>
                    <a:lnTo>
                      <a:pt x="222870" y="294000"/>
                    </a:lnTo>
                    <a:lnTo>
                      <a:pt x="224076" y="298422"/>
                    </a:lnTo>
                    <a:close/>
                    <a:moveTo>
                      <a:pt x="168000" y="282000"/>
                    </a:moveTo>
                    <a:lnTo>
                      <a:pt x="168000" y="252000"/>
                    </a:lnTo>
                    <a:lnTo>
                      <a:pt x="211416" y="252000"/>
                    </a:lnTo>
                    <a:lnTo>
                      <a:pt x="219600" y="282000"/>
                    </a:lnTo>
                    <a:lnTo>
                      <a:pt x="168000" y="282000"/>
                    </a:lnTo>
                    <a:close/>
                    <a:moveTo>
                      <a:pt x="258000" y="240000"/>
                    </a:moveTo>
                    <a:lnTo>
                      <a:pt x="168000" y="240000"/>
                    </a:lnTo>
                    <a:lnTo>
                      <a:pt x="168000" y="204000"/>
                    </a:lnTo>
                    <a:lnTo>
                      <a:pt x="258000" y="204000"/>
                    </a:lnTo>
                    <a:lnTo>
                      <a:pt x="258000" y="240000"/>
                    </a:lnTo>
                    <a:close/>
                    <a:moveTo>
                      <a:pt x="258000" y="180000"/>
                    </a:moveTo>
                    <a:lnTo>
                      <a:pt x="258000" y="192000"/>
                    </a:lnTo>
                    <a:lnTo>
                      <a:pt x="168000" y="192000"/>
                    </a:lnTo>
                    <a:lnTo>
                      <a:pt x="168000" y="138000"/>
                    </a:lnTo>
                    <a:cubicBezTo>
                      <a:pt x="168000" y="128076"/>
                      <a:pt x="159924" y="120000"/>
                      <a:pt x="150000" y="120000"/>
                    </a:cubicBezTo>
                    <a:lnTo>
                      <a:pt x="30000" y="120000"/>
                    </a:lnTo>
                    <a:lnTo>
                      <a:pt x="30000" y="30000"/>
                    </a:lnTo>
                    <a:cubicBezTo>
                      <a:pt x="30000" y="20076"/>
                      <a:pt x="38076" y="12000"/>
                      <a:pt x="48000" y="12000"/>
                    </a:cubicBezTo>
                    <a:lnTo>
                      <a:pt x="312000" y="12000"/>
                    </a:lnTo>
                    <a:cubicBezTo>
                      <a:pt x="321924" y="12000"/>
                      <a:pt x="330000" y="20076"/>
                      <a:pt x="330000" y="30000"/>
                    </a:cubicBezTo>
                    <a:lnTo>
                      <a:pt x="330000" y="162000"/>
                    </a:lnTo>
                    <a:lnTo>
                      <a:pt x="276000" y="162000"/>
                    </a:lnTo>
                    <a:cubicBezTo>
                      <a:pt x="266076" y="162000"/>
                      <a:pt x="258000" y="170076"/>
                      <a:pt x="258000" y="180000"/>
                    </a:cubicBezTo>
                    <a:close/>
                    <a:moveTo>
                      <a:pt x="348000" y="318000"/>
                    </a:moveTo>
                    <a:cubicBezTo>
                      <a:pt x="348000" y="321306"/>
                      <a:pt x="345306" y="324000"/>
                      <a:pt x="342000" y="324000"/>
                    </a:cubicBezTo>
                    <a:lnTo>
                      <a:pt x="276000" y="324000"/>
                    </a:lnTo>
                    <a:cubicBezTo>
                      <a:pt x="272694" y="324000"/>
                      <a:pt x="270000" y="321306"/>
                      <a:pt x="270000" y="318000"/>
                    </a:cubicBezTo>
                    <a:lnTo>
                      <a:pt x="270000" y="306000"/>
                    </a:lnTo>
                    <a:lnTo>
                      <a:pt x="348000" y="306000"/>
                    </a:lnTo>
                    <a:lnTo>
                      <a:pt x="348000" y="318000"/>
                    </a:lnTo>
                    <a:close/>
                    <a:moveTo>
                      <a:pt x="348000" y="294000"/>
                    </a:moveTo>
                    <a:lnTo>
                      <a:pt x="270000" y="294000"/>
                    </a:lnTo>
                    <a:lnTo>
                      <a:pt x="270000" y="204000"/>
                    </a:lnTo>
                    <a:lnTo>
                      <a:pt x="348000" y="204000"/>
                    </a:lnTo>
                    <a:lnTo>
                      <a:pt x="348000" y="294000"/>
                    </a:lnTo>
                    <a:close/>
                    <a:moveTo>
                      <a:pt x="348000" y="192000"/>
                    </a:moveTo>
                    <a:lnTo>
                      <a:pt x="270000" y="192000"/>
                    </a:lnTo>
                    <a:lnTo>
                      <a:pt x="270000" y="180000"/>
                    </a:lnTo>
                    <a:cubicBezTo>
                      <a:pt x="270000" y="176694"/>
                      <a:pt x="272694" y="174000"/>
                      <a:pt x="276000" y="174000"/>
                    </a:cubicBezTo>
                    <a:lnTo>
                      <a:pt x="342000" y="174000"/>
                    </a:lnTo>
                    <a:cubicBezTo>
                      <a:pt x="345306" y="174000"/>
                      <a:pt x="348000" y="176694"/>
                      <a:pt x="348000" y="180000"/>
                    </a:cubicBezTo>
                    <a:lnTo>
                      <a:pt x="348000" y="19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7122">
                <a:extLst>
                  <a:ext uri="{FF2B5EF4-FFF2-40B4-BE49-F238E27FC236}">
                    <a16:creationId xmlns:a16="http://schemas.microsoft.com/office/drawing/2014/main" id="{5BF5168A-F5B8-4C0C-9E9F-A9BBB27AC8C5}"/>
                  </a:ext>
                </a:extLst>
              </p:cNvPr>
              <p:cNvSpPr/>
              <p:nvPr/>
            </p:nvSpPr>
            <p:spPr>
              <a:xfrm>
                <a:off x="312232" y="5855899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7123">
                <a:extLst>
                  <a:ext uri="{FF2B5EF4-FFF2-40B4-BE49-F238E27FC236}">
                    <a16:creationId xmlns:a16="http://schemas.microsoft.com/office/drawing/2014/main" id="{5D4B06DB-39C6-4FD8-B614-9B0C16C7F3A7}"/>
                  </a:ext>
                </a:extLst>
              </p:cNvPr>
              <p:cNvSpPr/>
              <p:nvPr/>
            </p:nvSpPr>
            <p:spPr>
              <a:xfrm>
                <a:off x="336230" y="5825900"/>
                <a:ext cx="80485" cy="80485"/>
              </a:xfrm>
              <a:custGeom>
                <a:avLst/>
                <a:gdLst>
                  <a:gd name="connsiteX0" fmla="*/ 0 w 80485"/>
                  <a:gd name="connsiteY0" fmla="*/ 72001 h 80485"/>
                  <a:gd name="connsiteX1" fmla="*/ 72001 w 80485"/>
                  <a:gd name="connsiteY1" fmla="*/ 0 h 80485"/>
                  <a:gd name="connsiteX2" fmla="*/ 80486 w 80485"/>
                  <a:gd name="connsiteY2" fmla="*/ 8485 h 80485"/>
                  <a:gd name="connsiteX3" fmla="*/ 8485 w 80485"/>
                  <a:gd name="connsiteY3" fmla="*/ 80486 h 8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5" h="80485">
                    <a:moveTo>
                      <a:pt x="0" y="72001"/>
                    </a:moveTo>
                    <a:lnTo>
                      <a:pt x="72001" y="0"/>
                    </a:lnTo>
                    <a:lnTo>
                      <a:pt x="80486" y="8485"/>
                    </a:lnTo>
                    <a:lnTo>
                      <a:pt x="8485" y="80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7124">
                <a:extLst>
                  <a:ext uri="{FF2B5EF4-FFF2-40B4-BE49-F238E27FC236}">
                    <a16:creationId xmlns:a16="http://schemas.microsoft.com/office/drawing/2014/main" id="{9020614E-7C0C-4172-B7B6-80583F9E0296}"/>
                  </a:ext>
                </a:extLst>
              </p:cNvPr>
              <p:cNvSpPr/>
              <p:nvPr/>
            </p:nvSpPr>
            <p:spPr>
              <a:xfrm>
                <a:off x="348229" y="5807909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7125">
                <a:extLst>
                  <a:ext uri="{FF2B5EF4-FFF2-40B4-BE49-F238E27FC236}">
                    <a16:creationId xmlns:a16="http://schemas.microsoft.com/office/drawing/2014/main" id="{7877CD8A-63E9-4D75-A476-4CCF928E0762}"/>
                  </a:ext>
                </a:extLst>
              </p:cNvPr>
              <p:cNvSpPr/>
              <p:nvPr/>
            </p:nvSpPr>
            <p:spPr>
              <a:xfrm>
                <a:off x="564222" y="5849914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7126">
                <a:extLst>
                  <a:ext uri="{FF2B5EF4-FFF2-40B4-BE49-F238E27FC236}">
                    <a16:creationId xmlns:a16="http://schemas.microsoft.com/office/drawing/2014/main" id="{0F0AE3F1-9BCE-42B1-8859-5FF1092C4339}"/>
                  </a:ext>
                </a:extLst>
              </p:cNvPr>
              <p:cNvSpPr/>
              <p:nvPr/>
            </p:nvSpPr>
            <p:spPr>
              <a:xfrm>
                <a:off x="576220" y="5873939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7127">
                <a:extLst>
                  <a:ext uri="{FF2B5EF4-FFF2-40B4-BE49-F238E27FC236}">
                    <a16:creationId xmlns:a16="http://schemas.microsoft.com/office/drawing/2014/main" id="{80B2B082-12FF-44FC-B0D4-DA74E083AB79}"/>
                  </a:ext>
                </a:extLst>
              </p:cNvPr>
              <p:cNvSpPr/>
              <p:nvPr/>
            </p:nvSpPr>
            <p:spPr>
              <a:xfrm>
                <a:off x="438228" y="5699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7128">
                <a:extLst>
                  <a:ext uri="{FF2B5EF4-FFF2-40B4-BE49-F238E27FC236}">
                    <a16:creationId xmlns:a16="http://schemas.microsoft.com/office/drawing/2014/main" id="{5AE43578-1E3C-48AF-9F46-7EF9CDEE8520}"/>
                  </a:ext>
                </a:extLst>
              </p:cNvPr>
              <p:cNvSpPr/>
              <p:nvPr/>
            </p:nvSpPr>
            <p:spPr>
              <a:xfrm>
                <a:off x="492231" y="5687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7129">
                <a:extLst>
                  <a:ext uri="{FF2B5EF4-FFF2-40B4-BE49-F238E27FC236}">
                    <a16:creationId xmlns:a16="http://schemas.microsoft.com/office/drawing/2014/main" id="{A0DA3CEA-66CA-457D-8EF1-A70D46DE6E65}"/>
                  </a:ext>
                </a:extLst>
              </p:cNvPr>
              <p:cNvSpPr/>
              <p:nvPr/>
            </p:nvSpPr>
            <p:spPr>
              <a:xfrm>
                <a:off x="456226" y="5735912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7130">
                <a:extLst>
                  <a:ext uri="{FF2B5EF4-FFF2-40B4-BE49-F238E27FC236}">
                    <a16:creationId xmlns:a16="http://schemas.microsoft.com/office/drawing/2014/main" id="{86DCADA6-9667-4F15-922B-0F4E4A3D3787}"/>
                  </a:ext>
                </a:extLst>
              </p:cNvPr>
              <p:cNvSpPr/>
              <p:nvPr/>
            </p:nvSpPr>
            <p:spPr>
              <a:xfrm>
                <a:off x="486192" y="5663922"/>
                <a:ext cx="32544" cy="32544"/>
              </a:xfrm>
              <a:custGeom>
                <a:avLst/>
                <a:gdLst>
                  <a:gd name="connsiteX0" fmla="*/ 0 w 32544"/>
                  <a:gd name="connsiteY0" fmla="*/ 24060 h 32544"/>
                  <a:gd name="connsiteX1" fmla="*/ 24060 w 32544"/>
                  <a:gd name="connsiteY1" fmla="*/ 0 h 32544"/>
                  <a:gd name="connsiteX2" fmla="*/ 32545 w 32544"/>
                  <a:gd name="connsiteY2" fmla="*/ 8485 h 32544"/>
                  <a:gd name="connsiteX3" fmla="*/ 8485 w 32544"/>
                  <a:gd name="connsiteY3" fmla="*/ 32545 h 3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44" h="32544">
                    <a:moveTo>
                      <a:pt x="0" y="24060"/>
                    </a:moveTo>
                    <a:lnTo>
                      <a:pt x="24060" y="0"/>
                    </a:lnTo>
                    <a:lnTo>
                      <a:pt x="32545" y="8485"/>
                    </a:lnTo>
                    <a:lnTo>
                      <a:pt x="8485" y="3254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7131">
                <a:extLst>
                  <a:ext uri="{FF2B5EF4-FFF2-40B4-BE49-F238E27FC236}">
                    <a16:creationId xmlns:a16="http://schemas.microsoft.com/office/drawing/2014/main" id="{B6AA8FDA-33A6-42D7-B131-6536DB9E3F4D}"/>
                  </a:ext>
                </a:extLst>
              </p:cNvPr>
              <p:cNvSpPr/>
              <p:nvPr/>
            </p:nvSpPr>
            <p:spPr>
              <a:xfrm>
                <a:off x="322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7132">
                <a:extLst>
                  <a:ext uri="{FF2B5EF4-FFF2-40B4-BE49-F238E27FC236}">
                    <a16:creationId xmlns:a16="http://schemas.microsoft.com/office/drawing/2014/main" id="{89546B1C-7B59-48E0-8FC8-FDE80125E471}"/>
                  </a:ext>
                </a:extLst>
              </p:cNvPr>
              <p:cNvSpPr/>
              <p:nvPr/>
            </p:nvSpPr>
            <p:spPr>
              <a:xfrm>
                <a:off x="346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7133">
                <a:extLst>
                  <a:ext uri="{FF2B5EF4-FFF2-40B4-BE49-F238E27FC236}">
                    <a16:creationId xmlns:a16="http://schemas.microsoft.com/office/drawing/2014/main" id="{CB28AFB3-CA2C-43D7-95D8-72FB57E86C03}"/>
                  </a:ext>
                </a:extLst>
              </p:cNvPr>
              <p:cNvSpPr/>
              <p:nvPr/>
            </p:nvSpPr>
            <p:spPr>
              <a:xfrm>
                <a:off x="370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aphic 7221">
              <a:extLst>
                <a:ext uri="{FF2B5EF4-FFF2-40B4-BE49-F238E27FC236}">
                  <a16:creationId xmlns:a16="http://schemas.microsoft.com/office/drawing/2014/main" id="{33D3436E-24F7-48B1-90C1-43751CBB6E6A}"/>
                </a:ext>
              </a:extLst>
            </p:cNvPr>
            <p:cNvGrpSpPr/>
            <p:nvPr/>
          </p:nvGrpSpPr>
          <p:grpSpPr>
            <a:xfrm>
              <a:off x="5933962" y="5105919"/>
              <a:ext cx="360000" cy="360000"/>
              <a:chOff x="5162011" y="6239231"/>
              <a:chExt cx="360000" cy="360000"/>
            </a:xfrm>
            <a:solidFill>
              <a:schemeClr val="bg1"/>
            </a:solidFill>
          </p:grpSpPr>
          <p:sp>
            <p:nvSpPr>
              <p:cNvPr id="49" name="Freeform 7249">
                <a:extLst>
                  <a:ext uri="{FF2B5EF4-FFF2-40B4-BE49-F238E27FC236}">
                    <a16:creationId xmlns:a16="http://schemas.microsoft.com/office/drawing/2014/main" id="{ABAD93CF-57C1-427A-BCA0-9163BB3F469E}"/>
                  </a:ext>
                </a:extLst>
              </p:cNvPr>
              <p:cNvSpPr/>
              <p:nvPr/>
            </p:nvSpPr>
            <p:spPr>
              <a:xfrm>
                <a:off x="5162011" y="6239583"/>
                <a:ext cx="360000" cy="351995"/>
              </a:xfrm>
              <a:custGeom>
                <a:avLst/>
                <a:gdLst>
                  <a:gd name="connsiteX0" fmla="*/ 359681 w 360000"/>
                  <a:gd name="connsiteY0" fmla="*/ 124490 h 351995"/>
                  <a:gd name="connsiteX1" fmla="*/ 322127 w 360000"/>
                  <a:gd name="connsiteY1" fmla="*/ 4956 h 351995"/>
                  <a:gd name="connsiteX2" fmla="*/ 313247 w 360000"/>
                  <a:gd name="connsiteY2" fmla="*/ 319 h 351995"/>
                  <a:gd name="connsiteX3" fmla="*/ 241891 w 360000"/>
                  <a:gd name="connsiteY3" fmla="*/ 22828 h 351995"/>
                  <a:gd name="connsiteX4" fmla="*/ 237263 w 360000"/>
                  <a:gd name="connsiteY4" fmla="*/ 31722 h 351995"/>
                  <a:gd name="connsiteX5" fmla="*/ 240576 w 360000"/>
                  <a:gd name="connsiteY5" fmla="*/ 42265 h 351995"/>
                  <a:gd name="connsiteX6" fmla="*/ 114810 w 360000"/>
                  <a:gd name="connsiteY6" fmla="*/ 81931 h 351995"/>
                  <a:gd name="connsiteX7" fmla="*/ 110184 w 360000"/>
                  <a:gd name="connsiteY7" fmla="*/ 90826 h 351995"/>
                  <a:gd name="connsiteX8" fmla="*/ 113579 w 360000"/>
                  <a:gd name="connsiteY8" fmla="*/ 101646 h 351995"/>
                  <a:gd name="connsiteX9" fmla="*/ 41034 w 360000"/>
                  <a:gd name="connsiteY9" fmla="*/ 124529 h 351995"/>
                  <a:gd name="connsiteX10" fmla="*/ 39485 w 360000"/>
                  <a:gd name="connsiteY10" fmla="*/ 119597 h 351995"/>
                  <a:gd name="connsiteX11" fmla="*/ 30605 w 360000"/>
                  <a:gd name="connsiteY11" fmla="*/ 114960 h 351995"/>
                  <a:gd name="connsiteX12" fmla="*/ 4955 w 360000"/>
                  <a:gd name="connsiteY12" fmla="*/ 123054 h 351995"/>
                  <a:gd name="connsiteX13" fmla="*/ 329 w 360000"/>
                  <a:gd name="connsiteY13" fmla="*/ 131948 h 351995"/>
                  <a:gd name="connsiteX14" fmla="*/ 23307 w 360000"/>
                  <a:gd name="connsiteY14" fmla="*/ 205087 h 351995"/>
                  <a:gd name="connsiteX15" fmla="*/ 32187 w 360000"/>
                  <a:gd name="connsiteY15" fmla="*/ 209724 h 351995"/>
                  <a:gd name="connsiteX16" fmla="*/ 57837 w 360000"/>
                  <a:gd name="connsiteY16" fmla="*/ 201633 h 351995"/>
                  <a:gd name="connsiteX17" fmla="*/ 62463 w 360000"/>
                  <a:gd name="connsiteY17" fmla="*/ 192736 h 351995"/>
                  <a:gd name="connsiteX18" fmla="*/ 60913 w 360000"/>
                  <a:gd name="connsiteY18" fmla="*/ 187807 h 351995"/>
                  <a:gd name="connsiteX19" fmla="*/ 87775 w 360000"/>
                  <a:gd name="connsiteY19" fmla="*/ 179337 h 351995"/>
                  <a:gd name="connsiteX20" fmla="*/ 90079 w 360000"/>
                  <a:gd name="connsiteY20" fmla="*/ 190499 h 351995"/>
                  <a:gd name="connsiteX21" fmla="*/ 106268 w 360000"/>
                  <a:gd name="connsiteY21" fmla="*/ 215561 h 351995"/>
                  <a:gd name="connsiteX22" fmla="*/ 57645 w 360000"/>
                  <a:gd name="connsiteY22" fmla="*/ 325042 h 351995"/>
                  <a:gd name="connsiteX23" fmla="*/ 68601 w 360000"/>
                  <a:gd name="connsiteY23" fmla="*/ 350167 h 351995"/>
                  <a:gd name="connsiteX24" fmla="*/ 94562 w 360000"/>
                  <a:gd name="connsiteY24" fmla="*/ 341499 h 351995"/>
                  <a:gd name="connsiteX25" fmla="*/ 143926 w 360000"/>
                  <a:gd name="connsiteY25" fmla="*/ 230232 h 351995"/>
                  <a:gd name="connsiteX26" fmla="*/ 193290 w 360000"/>
                  <a:gd name="connsiteY26" fmla="*/ 341501 h 351995"/>
                  <a:gd name="connsiteX27" fmla="*/ 219251 w 360000"/>
                  <a:gd name="connsiteY27" fmla="*/ 350167 h 351995"/>
                  <a:gd name="connsiteX28" fmla="*/ 230207 w 360000"/>
                  <a:gd name="connsiteY28" fmla="*/ 325042 h 351995"/>
                  <a:gd name="connsiteX29" fmla="*/ 226032 w 360000"/>
                  <a:gd name="connsiteY29" fmla="*/ 315641 h 351995"/>
                  <a:gd name="connsiteX30" fmla="*/ 213096 w 360000"/>
                  <a:gd name="connsiteY30" fmla="*/ 321409 h 351995"/>
                  <a:gd name="connsiteX31" fmla="*/ 217271 w 360000"/>
                  <a:gd name="connsiteY31" fmla="*/ 330810 h 351995"/>
                  <a:gd name="connsiteX32" fmla="*/ 206227 w 360000"/>
                  <a:gd name="connsiteY32" fmla="*/ 335736 h 351995"/>
                  <a:gd name="connsiteX33" fmla="*/ 158373 w 360000"/>
                  <a:gd name="connsiteY33" fmla="*/ 227870 h 351995"/>
                  <a:gd name="connsiteX34" fmla="*/ 169593 w 360000"/>
                  <a:gd name="connsiteY34" fmla="*/ 223459 h 351995"/>
                  <a:gd name="connsiteX35" fmla="*/ 190008 w 360000"/>
                  <a:gd name="connsiteY35" fmla="*/ 269428 h 351995"/>
                  <a:gd name="connsiteX36" fmla="*/ 202945 w 360000"/>
                  <a:gd name="connsiteY36" fmla="*/ 263660 h 351995"/>
                  <a:gd name="connsiteX37" fmla="*/ 181425 w 360000"/>
                  <a:gd name="connsiteY37" fmla="*/ 215200 h 351995"/>
                  <a:gd name="connsiteX38" fmla="*/ 193387 w 360000"/>
                  <a:gd name="connsiteY38" fmla="*/ 199602 h 351995"/>
                  <a:gd name="connsiteX39" fmla="*/ 198841 w 360000"/>
                  <a:gd name="connsiteY39" fmla="*/ 163629 h 351995"/>
                  <a:gd name="connsiteX40" fmla="*/ 271505 w 360000"/>
                  <a:gd name="connsiteY40" fmla="*/ 140710 h 351995"/>
                  <a:gd name="connsiteX41" fmla="*/ 274820 w 360000"/>
                  <a:gd name="connsiteY41" fmla="*/ 151256 h 351995"/>
                  <a:gd name="connsiteX42" fmla="*/ 283697 w 360000"/>
                  <a:gd name="connsiteY42" fmla="*/ 155890 h 351995"/>
                  <a:gd name="connsiteX43" fmla="*/ 355053 w 360000"/>
                  <a:gd name="connsiteY43" fmla="*/ 133385 h 351995"/>
                  <a:gd name="connsiteX44" fmla="*/ 359681 w 360000"/>
                  <a:gd name="connsiteY44" fmla="*/ 124490 h 351995"/>
                  <a:gd name="connsiteX45" fmla="*/ 34686 w 360000"/>
                  <a:gd name="connsiteY45" fmla="*/ 194063 h 351995"/>
                  <a:gd name="connsiteX46" fmla="*/ 15960 w 360000"/>
                  <a:gd name="connsiteY46" fmla="*/ 134455 h 351995"/>
                  <a:gd name="connsiteX47" fmla="*/ 28106 w 360000"/>
                  <a:gd name="connsiteY47" fmla="*/ 130622 h 351995"/>
                  <a:gd name="connsiteX48" fmla="*/ 46832 w 360000"/>
                  <a:gd name="connsiteY48" fmla="*/ 190232 h 351995"/>
                  <a:gd name="connsiteX49" fmla="*/ 117825 w 360000"/>
                  <a:gd name="connsiteY49" fmla="*/ 115181 h 351995"/>
                  <a:gd name="connsiteX50" fmla="*/ 120141 w 360000"/>
                  <a:gd name="connsiteY50" fmla="*/ 122545 h 351995"/>
                  <a:gd name="connsiteX51" fmla="*/ 88286 w 360000"/>
                  <a:gd name="connsiteY51" fmla="*/ 164300 h 351995"/>
                  <a:gd name="connsiteX52" fmla="*/ 56664 w 360000"/>
                  <a:gd name="connsiteY52" fmla="*/ 174273 h 351995"/>
                  <a:gd name="connsiteX53" fmla="*/ 45285 w 360000"/>
                  <a:gd name="connsiteY53" fmla="*/ 138058 h 351995"/>
                  <a:gd name="connsiteX54" fmla="*/ 81625 w 360000"/>
                  <a:gd name="connsiteY54" fmla="*/ 335733 h 351995"/>
                  <a:gd name="connsiteX55" fmla="*/ 70581 w 360000"/>
                  <a:gd name="connsiteY55" fmla="*/ 330810 h 351995"/>
                  <a:gd name="connsiteX56" fmla="*/ 118152 w 360000"/>
                  <a:gd name="connsiteY56" fmla="*/ 223698 h 351995"/>
                  <a:gd name="connsiteX57" fmla="*/ 129424 w 360000"/>
                  <a:gd name="connsiteY57" fmla="*/ 227994 h 351995"/>
                  <a:gd name="connsiteX58" fmla="*/ 156214 w 360000"/>
                  <a:gd name="connsiteY58" fmla="*/ 213723 h 351995"/>
                  <a:gd name="connsiteX59" fmla="*/ 103584 w 360000"/>
                  <a:gd name="connsiteY59" fmla="*/ 186239 h 351995"/>
                  <a:gd name="connsiteX60" fmla="*/ 131014 w 360000"/>
                  <a:gd name="connsiteY60" fmla="*/ 133503 h 351995"/>
                  <a:gd name="connsiteX61" fmla="*/ 143588 w 360000"/>
                  <a:gd name="connsiteY61" fmla="*/ 131557 h 351995"/>
                  <a:gd name="connsiteX62" fmla="*/ 183647 w 360000"/>
                  <a:gd name="connsiteY62" fmla="*/ 160987 h 351995"/>
                  <a:gd name="connsiteX63" fmla="*/ 156214 w 360000"/>
                  <a:gd name="connsiteY63" fmla="*/ 213723 h 351995"/>
                  <a:gd name="connsiteX64" fmla="*/ 194584 w 360000"/>
                  <a:gd name="connsiteY64" fmla="*/ 150100 h 351995"/>
                  <a:gd name="connsiteX65" fmla="*/ 133646 w 360000"/>
                  <a:gd name="connsiteY65" fmla="*/ 118285 h 351995"/>
                  <a:gd name="connsiteX66" fmla="*/ 125812 w 360000"/>
                  <a:gd name="connsiteY66" fmla="*/ 93335 h 351995"/>
                  <a:gd name="connsiteX67" fmla="*/ 244827 w 360000"/>
                  <a:gd name="connsiteY67" fmla="*/ 55799 h 351995"/>
                  <a:gd name="connsiteX68" fmla="*/ 267253 w 360000"/>
                  <a:gd name="connsiteY68" fmla="*/ 127179 h 351995"/>
                  <a:gd name="connsiteX69" fmla="*/ 252894 w 360000"/>
                  <a:gd name="connsiteY69" fmla="*/ 34229 h 351995"/>
                  <a:gd name="connsiteX70" fmla="*/ 310745 w 360000"/>
                  <a:gd name="connsiteY70" fmla="*/ 15981 h 351995"/>
                  <a:gd name="connsiteX71" fmla="*/ 344050 w 360000"/>
                  <a:gd name="connsiteY71" fmla="*/ 121983 h 351995"/>
                  <a:gd name="connsiteX72" fmla="*/ 286199 w 360000"/>
                  <a:gd name="connsiteY72" fmla="*/ 140229 h 35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60000" h="351995">
                    <a:moveTo>
                      <a:pt x="359681" y="124490"/>
                    </a:moveTo>
                    <a:lnTo>
                      <a:pt x="322127" y="4956"/>
                    </a:lnTo>
                    <a:cubicBezTo>
                      <a:pt x="320968" y="1269"/>
                      <a:pt x="316928" y="-842"/>
                      <a:pt x="313247" y="319"/>
                    </a:cubicBezTo>
                    <a:lnTo>
                      <a:pt x="241891" y="22828"/>
                    </a:lnTo>
                    <a:cubicBezTo>
                      <a:pt x="238161" y="24003"/>
                      <a:pt x="236090" y="27985"/>
                      <a:pt x="237263" y="31722"/>
                    </a:cubicBezTo>
                    <a:lnTo>
                      <a:pt x="240576" y="42265"/>
                    </a:lnTo>
                    <a:lnTo>
                      <a:pt x="114810" y="81931"/>
                    </a:lnTo>
                    <a:cubicBezTo>
                      <a:pt x="111083" y="83109"/>
                      <a:pt x="109012" y="87091"/>
                      <a:pt x="110184" y="90826"/>
                    </a:cubicBezTo>
                    <a:lnTo>
                      <a:pt x="113579" y="101646"/>
                    </a:lnTo>
                    <a:lnTo>
                      <a:pt x="41034" y="124529"/>
                    </a:lnTo>
                    <a:lnTo>
                      <a:pt x="39485" y="119597"/>
                    </a:lnTo>
                    <a:cubicBezTo>
                      <a:pt x="38326" y="115910"/>
                      <a:pt x="34285" y="113796"/>
                      <a:pt x="30605" y="114960"/>
                    </a:cubicBezTo>
                    <a:lnTo>
                      <a:pt x="4955" y="123054"/>
                    </a:lnTo>
                    <a:cubicBezTo>
                      <a:pt x="1225" y="124229"/>
                      <a:pt x="-846" y="128211"/>
                      <a:pt x="329" y="131948"/>
                    </a:cubicBezTo>
                    <a:lnTo>
                      <a:pt x="23307" y="205087"/>
                    </a:lnTo>
                    <a:cubicBezTo>
                      <a:pt x="24464" y="208766"/>
                      <a:pt x="28515" y="210885"/>
                      <a:pt x="32187" y="209724"/>
                    </a:cubicBezTo>
                    <a:lnTo>
                      <a:pt x="57837" y="201633"/>
                    </a:lnTo>
                    <a:cubicBezTo>
                      <a:pt x="61567" y="200458"/>
                      <a:pt x="63638" y="196476"/>
                      <a:pt x="62463" y="192736"/>
                    </a:cubicBezTo>
                    <a:lnTo>
                      <a:pt x="60913" y="187807"/>
                    </a:lnTo>
                    <a:lnTo>
                      <a:pt x="87775" y="179337"/>
                    </a:lnTo>
                    <a:cubicBezTo>
                      <a:pt x="88154" y="183058"/>
                      <a:pt x="88915" y="186795"/>
                      <a:pt x="90079" y="190499"/>
                    </a:cubicBezTo>
                    <a:cubicBezTo>
                      <a:pt x="93227" y="200524"/>
                      <a:pt x="98945" y="209039"/>
                      <a:pt x="106268" y="215561"/>
                    </a:cubicBezTo>
                    <a:lnTo>
                      <a:pt x="57645" y="325042"/>
                    </a:lnTo>
                    <a:cubicBezTo>
                      <a:pt x="53509" y="334360"/>
                      <a:pt x="58422" y="345629"/>
                      <a:pt x="68601" y="350167"/>
                    </a:cubicBezTo>
                    <a:cubicBezTo>
                      <a:pt x="77948" y="354337"/>
                      <a:pt x="90192" y="351342"/>
                      <a:pt x="94562" y="341499"/>
                    </a:cubicBezTo>
                    <a:lnTo>
                      <a:pt x="143926" y="230232"/>
                    </a:lnTo>
                    <a:lnTo>
                      <a:pt x="193290" y="341501"/>
                    </a:lnTo>
                    <a:cubicBezTo>
                      <a:pt x="197655" y="351329"/>
                      <a:pt x="209907" y="354334"/>
                      <a:pt x="219251" y="350167"/>
                    </a:cubicBezTo>
                    <a:cubicBezTo>
                      <a:pt x="229430" y="345629"/>
                      <a:pt x="234344" y="334360"/>
                      <a:pt x="230207" y="325042"/>
                    </a:cubicBezTo>
                    <a:lnTo>
                      <a:pt x="226032" y="315641"/>
                    </a:lnTo>
                    <a:cubicBezTo>
                      <a:pt x="222336" y="307322"/>
                      <a:pt x="209394" y="313076"/>
                      <a:pt x="213096" y="321409"/>
                    </a:cubicBezTo>
                    <a:lnTo>
                      <a:pt x="217271" y="330810"/>
                    </a:lnTo>
                    <a:cubicBezTo>
                      <a:pt x="219605" y="336069"/>
                      <a:pt x="208570" y="341009"/>
                      <a:pt x="206227" y="335736"/>
                    </a:cubicBezTo>
                    <a:lnTo>
                      <a:pt x="158373" y="227870"/>
                    </a:lnTo>
                    <a:cubicBezTo>
                      <a:pt x="162257" y="226805"/>
                      <a:pt x="166020" y="225319"/>
                      <a:pt x="169593" y="223459"/>
                    </a:cubicBezTo>
                    <a:lnTo>
                      <a:pt x="190008" y="269428"/>
                    </a:lnTo>
                    <a:cubicBezTo>
                      <a:pt x="193678" y="277684"/>
                      <a:pt x="206631" y="271962"/>
                      <a:pt x="202945" y="263660"/>
                    </a:cubicBezTo>
                    <a:lnTo>
                      <a:pt x="181425" y="215200"/>
                    </a:lnTo>
                    <a:cubicBezTo>
                      <a:pt x="186235" y="210806"/>
                      <a:pt x="190288" y="205558"/>
                      <a:pt x="193387" y="199602"/>
                    </a:cubicBezTo>
                    <a:cubicBezTo>
                      <a:pt x="199212" y="188402"/>
                      <a:pt x="201069" y="175858"/>
                      <a:pt x="198841" y="163629"/>
                    </a:cubicBezTo>
                    <a:lnTo>
                      <a:pt x="271505" y="140710"/>
                    </a:lnTo>
                    <a:lnTo>
                      <a:pt x="274820" y="151256"/>
                    </a:lnTo>
                    <a:cubicBezTo>
                      <a:pt x="275963" y="154894"/>
                      <a:pt x="280071" y="157035"/>
                      <a:pt x="283697" y="155890"/>
                    </a:cubicBezTo>
                    <a:lnTo>
                      <a:pt x="355053" y="133385"/>
                    </a:lnTo>
                    <a:cubicBezTo>
                      <a:pt x="358736" y="132223"/>
                      <a:pt x="360840" y="128181"/>
                      <a:pt x="359681" y="124490"/>
                    </a:cubicBezTo>
                    <a:close/>
                    <a:moveTo>
                      <a:pt x="34686" y="194063"/>
                    </a:moveTo>
                    <a:lnTo>
                      <a:pt x="15960" y="134455"/>
                    </a:lnTo>
                    <a:lnTo>
                      <a:pt x="28106" y="130622"/>
                    </a:lnTo>
                    <a:lnTo>
                      <a:pt x="46832" y="190232"/>
                    </a:lnTo>
                    <a:close/>
                    <a:moveTo>
                      <a:pt x="117825" y="115181"/>
                    </a:moveTo>
                    <a:lnTo>
                      <a:pt x="120141" y="122545"/>
                    </a:lnTo>
                    <a:cubicBezTo>
                      <a:pt x="102977" y="130454"/>
                      <a:pt x="91324" y="146360"/>
                      <a:pt x="88286" y="164300"/>
                    </a:cubicBezTo>
                    <a:lnTo>
                      <a:pt x="56664" y="174273"/>
                    </a:lnTo>
                    <a:lnTo>
                      <a:pt x="45285" y="138058"/>
                    </a:lnTo>
                    <a:close/>
                    <a:moveTo>
                      <a:pt x="81625" y="335733"/>
                    </a:moveTo>
                    <a:cubicBezTo>
                      <a:pt x="79283" y="341009"/>
                      <a:pt x="68244" y="336069"/>
                      <a:pt x="70581" y="330810"/>
                    </a:cubicBezTo>
                    <a:lnTo>
                      <a:pt x="118152" y="223698"/>
                    </a:lnTo>
                    <a:cubicBezTo>
                      <a:pt x="121734" y="225526"/>
                      <a:pt x="125516" y="226965"/>
                      <a:pt x="129424" y="227994"/>
                    </a:cubicBezTo>
                    <a:close/>
                    <a:moveTo>
                      <a:pt x="156214" y="213723"/>
                    </a:moveTo>
                    <a:cubicBezTo>
                      <a:pt x="134143" y="220682"/>
                      <a:pt x="110533" y="208354"/>
                      <a:pt x="103584" y="186239"/>
                    </a:cubicBezTo>
                    <a:cubicBezTo>
                      <a:pt x="96636" y="164121"/>
                      <a:pt x="108940" y="140465"/>
                      <a:pt x="131014" y="133503"/>
                    </a:cubicBezTo>
                    <a:cubicBezTo>
                      <a:pt x="135192" y="132185"/>
                      <a:pt x="139425" y="131557"/>
                      <a:pt x="143588" y="131557"/>
                    </a:cubicBezTo>
                    <a:cubicBezTo>
                      <a:pt x="161427" y="131557"/>
                      <a:pt x="178011" y="143055"/>
                      <a:pt x="183647" y="160987"/>
                    </a:cubicBezTo>
                    <a:cubicBezTo>
                      <a:pt x="190593" y="183102"/>
                      <a:pt x="178289" y="206760"/>
                      <a:pt x="156214" y="213723"/>
                    </a:cubicBezTo>
                    <a:close/>
                    <a:moveTo>
                      <a:pt x="194584" y="150100"/>
                    </a:moveTo>
                    <a:cubicBezTo>
                      <a:pt x="183936" y="126885"/>
                      <a:pt x="158738" y="113727"/>
                      <a:pt x="133646" y="118285"/>
                    </a:cubicBezTo>
                    <a:lnTo>
                      <a:pt x="125812" y="93335"/>
                    </a:lnTo>
                    <a:lnTo>
                      <a:pt x="244827" y="55799"/>
                    </a:lnTo>
                    <a:lnTo>
                      <a:pt x="267253" y="127179"/>
                    </a:lnTo>
                    <a:close/>
                    <a:moveTo>
                      <a:pt x="252894" y="34229"/>
                    </a:moveTo>
                    <a:lnTo>
                      <a:pt x="310745" y="15981"/>
                    </a:lnTo>
                    <a:lnTo>
                      <a:pt x="344050" y="121983"/>
                    </a:lnTo>
                    <a:lnTo>
                      <a:pt x="286199" y="14022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7250">
                <a:extLst>
                  <a:ext uri="{FF2B5EF4-FFF2-40B4-BE49-F238E27FC236}">
                    <a16:creationId xmlns:a16="http://schemas.microsoft.com/office/drawing/2014/main" id="{B156DE51-BE94-41CC-8F7F-175533818EA7}"/>
                  </a:ext>
                </a:extLst>
              </p:cNvPr>
              <p:cNvSpPr/>
              <p:nvPr/>
            </p:nvSpPr>
            <p:spPr>
              <a:xfrm>
                <a:off x="5280415" y="6387934"/>
                <a:ext cx="50421" cy="50485"/>
              </a:xfrm>
              <a:custGeom>
                <a:avLst/>
                <a:gdLst>
                  <a:gd name="connsiteX0" fmla="*/ 49255 w 50421"/>
                  <a:gd name="connsiteY0" fmla="*/ 17677 h 50485"/>
                  <a:gd name="connsiteX1" fmla="*/ 17642 w 50421"/>
                  <a:gd name="connsiteY1" fmla="*/ 1168 h 50485"/>
                  <a:gd name="connsiteX2" fmla="*/ 1165 w 50421"/>
                  <a:gd name="connsiteY2" fmla="*/ 32846 h 50485"/>
                  <a:gd name="connsiteX3" fmla="*/ 32781 w 50421"/>
                  <a:gd name="connsiteY3" fmla="*/ 49352 h 50485"/>
                  <a:gd name="connsiteX4" fmla="*/ 49255 w 50421"/>
                  <a:gd name="connsiteY4" fmla="*/ 17677 h 50485"/>
                  <a:gd name="connsiteX5" fmla="*/ 28527 w 50421"/>
                  <a:gd name="connsiteY5" fmla="*/ 35821 h 50485"/>
                  <a:gd name="connsiteX6" fmla="*/ 14670 w 50421"/>
                  <a:gd name="connsiteY6" fmla="*/ 28586 h 50485"/>
                  <a:gd name="connsiteX7" fmla="*/ 21891 w 50421"/>
                  <a:gd name="connsiteY7" fmla="*/ 14700 h 50485"/>
                  <a:gd name="connsiteX8" fmla="*/ 25203 w 50421"/>
                  <a:gd name="connsiteY8" fmla="*/ 14188 h 50485"/>
                  <a:gd name="connsiteX9" fmla="*/ 35750 w 50421"/>
                  <a:gd name="connsiteY9" fmla="*/ 21935 h 50485"/>
                  <a:gd name="connsiteX10" fmla="*/ 35750 w 50421"/>
                  <a:gd name="connsiteY10" fmla="*/ 21937 h 50485"/>
                  <a:gd name="connsiteX11" fmla="*/ 28527 w 50421"/>
                  <a:gd name="connsiteY11" fmla="*/ 35821 h 5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421" h="50485">
                    <a:moveTo>
                      <a:pt x="49255" y="17677"/>
                    </a:moveTo>
                    <a:cubicBezTo>
                      <a:pt x="45083" y="4391"/>
                      <a:pt x="30900" y="-3015"/>
                      <a:pt x="17642" y="1168"/>
                    </a:cubicBezTo>
                    <a:cubicBezTo>
                      <a:pt x="4381" y="5351"/>
                      <a:pt x="-3007" y="19560"/>
                      <a:pt x="1165" y="32846"/>
                    </a:cubicBezTo>
                    <a:cubicBezTo>
                      <a:pt x="5279" y="45935"/>
                      <a:pt x="19674" y="53486"/>
                      <a:pt x="32781" y="49352"/>
                    </a:cubicBezTo>
                    <a:cubicBezTo>
                      <a:pt x="46039" y="45172"/>
                      <a:pt x="53430" y="30961"/>
                      <a:pt x="49255" y="17677"/>
                    </a:cubicBezTo>
                    <a:close/>
                    <a:moveTo>
                      <a:pt x="28527" y="35821"/>
                    </a:moveTo>
                    <a:cubicBezTo>
                      <a:pt x="22712" y="37654"/>
                      <a:pt x="16499" y="34407"/>
                      <a:pt x="14670" y="28586"/>
                    </a:cubicBezTo>
                    <a:cubicBezTo>
                      <a:pt x="12841" y="22763"/>
                      <a:pt x="16082" y="16533"/>
                      <a:pt x="21891" y="14700"/>
                    </a:cubicBezTo>
                    <a:cubicBezTo>
                      <a:pt x="22992" y="14353"/>
                      <a:pt x="24107" y="14188"/>
                      <a:pt x="25203" y="14188"/>
                    </a:cubicBezTo>
                    <a:cubicBezTo>
                      <a:pt x="29900" y="14188"/>
                      <a:pt x="34267" y="17215"/>
                      <a:pt x="35750" y="21935"/>
                    </a:cubicBezTo>
                    <a:lnTo>
                      <a:pt x="35750" y="21937"/>
                    </a:lnTo>
                    <a:cubicBezTo>
                      <a:pt x="37579" y="27761"/>
                      <a:pt x="34338" y="33988"/>
                      <a:pt x="28527" y="3582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251">
                <a:extLst>
                  <a:ext uri="{FF2B5EF4-FFF2-40B4-BE49-F238E27FC236}">
                    <a16:creationId xmlns:a16="http://schemas.microsoft.com/office/drawing/2014/main" id="{9536DB94-8CE9-4821-B163-AD0676BD5430}"/>
                  </a:ext>
                </a:extLst>
              </p:cNvPr>
              <p:cNvSpPr/>
              <p:nvPr/>
            </p:nvSpPr>
            <p:spPr>
              <a:xfrm>
                <a:off x="5363942" y="6317559"/>
                <a:ext cx="37253" cy="21196"/>
              </a:xfrm>
              <a:custGeom>
                <a:avLst/>
                <a:gdLst>
                  <a:gd name="connsiteX0" fmla="*/ 6872 w 37253"/>
                  <a:gd name="connsiteY0" fmla="*/ 21196 h 21196"/>
                  <a:gd name="connsiteX1" fmla="*/ 8885 w 37253"/>
                  <a:gd name="connsiteY1" fmla="*/ 20902 h 21196"/>
                  <a:gd name="connsiteX2" fmla="*/ 32387 w 37253"/>
                  <a:gd name="connsiteY2" fmla="*/ 13928 h 21196"/>
                  <a:gd name="connsiteX3" fmla="*/ 28366 w 37253"/>
                  <a:gd name="connsiteY3" fmla="*/ 325 h 21196"/>
                  <a:gd name="connsiteX4" fmla="*/ 4864 w 37253"/>
                  <a:gd name="connsiteY4" fmla="*/ 7299 h 21196"/>
                  <a:gd name="connsiteX5" fmla="*/ 6872 w 37253"/>
                  <a:gd name="connsiteY5" fmla="*/ 21196 h 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53" h="21196">
                    <a:moveTo>
                      <a:pt x="6872" y="21196"/>
                    </a:moveTo>
                    <a:cubicBezTo>
                      <a:pt x="7536" y="21196"/>
                      <a:pt x="8215" y="21103"/>
                      <a:pt x="8885" y="20902"/>
                    </a:cubicBezTo>
                    <a:lnTo>
                      <a:pt x="32387" y="13928"/>
                    </a:lnTo>
                    <a:cubicBezTo>
                      <a:pt x="41102" y="11342"/>
                      <a:pt x="37098" y="-2261"/>
                      <a:pt x="28366" y="325"/>
                    </a:cubicBezTo>
                    <a:lnTo>
                      <a:pt x="4864" y="7299"/>
                    </a:lnTo>
                    <a:cubicBezTo>
                      <a:pt x="-2659" y="9534"/>
                      <a:pt x="-1041" y="21196"/>
                      <a:pt x="6872" y="2119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7252">
                <a:extLst>
                  <a:ext uri="{FF2B5EF4-FFF2-40B4-BE49-F238E27FC236}">
                    <a16:creationId xmlns:a16="http://schemas.microsoft.com/office/drawing/2014/main" id="{01D45B5E-FE0F-415A-88FF-82F28167AB36}"/>
                  </a:ext>
                </a:extLst>
              </p:cNvPr>
              <p:cNvSpPr/>
              <p:nvPr/>
            </p:nvSpPr>
            <p:spPr>
              <a:xfrm>
                <a:off x="5335952" y="6333435"/>
                <a:ext cx="14151" cy="14186"/>
              </a:xfrm>
              <a:custGeom>
                <a:avLst/>
                <a:gdLst>
                  <a:gd name="connsiteX0" fmla="*/ 7081 w 14151"/>
                  <a:gd name="connsiteY0" fmla="*/ 0 h 14186"/>
                  <a:gd name="connsiteX1" fmla="*/ 0 w 14151"/>
                  <a:gd name="connsiteY1" fmla="*/ 7092 h 14186"/>
                  <a:gd name="connsiteX2" fmla="*/ 7081 w 14151"/>
                  <a:gd name="connsiteY2" fmla="*/ 14186 h 14186"/>
                  <a:gd name="connsiteX3" fmla="*/ 14145 w 14151"/>
                  <a:gd name="connsiteY3" fmla="*/ 7403 h 14186"/>
                  <a:gd name="connsiteX4" fmla="*/ 7081 w 14151"/>
                  <a:gd name="connsiteY4" fmla="*/ 0 h 1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1" h="14186">
                    <a:moveTo>
                      <a:pt x="7081" y="0"/>
                    </a:moveTo>
                    <a:cubicBezTo>
                      <a:pt x="3233" y="0"/>
                      <a:pt x="0" y="3239"/>
                      <a:pt x="0" y="7092"/>
                    </a:cubicBezTo>
                    <a:cubicBezTo>
                      <a:pt x="0" y="10947"/>
                      <a:pt x="3233" y="14186"/>
                      <a:pt x="7081" y="14186"/>
                    </a:cubicBezTo>
                    <a:cubicBezTo>
                      <a:pt x="10816" y="14186"/>
                      <a:pt x="13977" y="11134"/>
                      <a:pt x="14145" y="7403"/>
                    </a:cubicBezTo>
                    <a:cubicBezTo>
                      <a:pt x="14321" y="3434"/>
                      <a:pt x="11050" y="0"/>
                      <a:pt x="708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7253">
                <a:extLst>
                  <a:ext uri="{FF2B5EF4-FFF2-40B4-BE49-F238E27FC236}">
                    <a16:creationId xmlns:a16="http://schemas.microsoft.com/office/drawing/2014/main" id="{97623405-060F-421D-A352-A7E98BCEB998}"/>
                  </a:ext>
                </a:extLst>
              </p:cNvPr>
              <p:cNvSpPr/>
              <p:nvPr/>
            </p:nvSpPr>
            <p:spPr>
              <a:xfrm>
                <a:off x="5361280" y="6525930"/>
                <a:ext cx="14092" cy="14117"/>
              </a:xfrm>
              <a:custGeom>
                <a:avLst/>
                <a:gdLst>
                  <a:gd name="connsiteX0" fmla="*/ 2041 w 14092"/>
                  <a:gd name="connsiteY0" fmla="*/ 2041 h 14117"/>
                  <a:gd name="connsiteX1" fmla="*/ 2041 w 14092"/>
                  <a:gd name="connsiteY1" fmla="*/ 12072 h 14117"/>
                  <a:gd name="connsiteX2" fmla="*/ 12050 w 14092"/>
                  <a:gd name="connsiteY2" fmla="*/ 12072 h 14117"/>
                  <a:gd name="connsiteX3" fmla="*/ 12259 w 14092"/>
                  <a:gd name="connsiteY3" fmla="*/ 2272 h 14117"/>
                  <a:gd name="connsiteX4" fmla="*/ 2041 w 14092"/>
                  <a:gd name="connsiteY4" fmla="*/ 2041 h 14117"/>
                  <a:gd name="connsiteX5" fmla="*/ 2041 w 14092"/>
                  <a:gd name="connsiteY5" fmla="*/ 2041 h 1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92" h="14117">
                    <a:moveTo>
                      <a:pt x="2041" y="2041"/>
                    </a:moveTo>
                    <a:cubicBezTo>
                      <a:pt x="-680" y="4771"/>
                      <a:pt x="-680" y="9345"/>
                      <a:pt x="2041" y="12072"/>
                    </a:cubicBezTo>
                    <a:cubicBezTo>
                      <a:pt x="4763" y="14799"/>
                      <a:pt x="9328" y="14799"/>
                      <a:pt x="12050" y="12072"/>
                    </a:cubicBezTo>
                    <a:cubicBezTo>
                      <a:pt x="14692" y="9425"/>
                      <a:pt x="14780" y="5027"/>
                      <a:pt x="12259" y="2272"/>
                    </a:cubicBezTo>
                    <a:cubicBezTo>
                      <a:pt x="9581" y="-659"/>
                      <a:pt x="4848" y="-774"/>
                      <a:pt x="2041" y="2041"/>
                    </a:cubicBezTo>
                    <a:cubicBezTo>
                      <a:pt x="723" y="3362"/>
                      <a:pt x="3357" y="723"/>
                      <a:pt x="2041" y="204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Graphic 5724">
              <a:extLst>
                <a:ext uri="{FF2B5EF4-FFF2-40B4-BE49-F238E27FC236}">
                  <a16:creationId xmlns:a16="http://schemas.microsoft.com/office/drawing/2014/main" id="{67374ACD-9AAD-4E3A-9BD1-7844DE78DE8B}"/>
                </a:ext>
              </a:extLst>
            </p:cNvPr>
            <p:cNvGrpSpPr/>
            <p:nvPr/>
          </p:nvGrpSpPr>
          <p:grpSpPr>
            <a:xfrm>
              <a:off x="6256967" y="2791961"/>
              <a:ext cx="360000" cy="360000"/>
              <a:chOff x="1370223" y="6303196"/>
              <a:chExt cx="360000" cy="360000"/>
            </a:xfrm>
            <a:solidFill>
              <a:schemeClr val="bg1"/>
            </a:solidFill>
          </p:grpSpPr>
          <p:sp>
            <p:nvSpPr>
              <p:cNvPr id="55" name="Freeform 6593">
                <a:extLst>
                  <a:ext uri="{FF2B5EF4-FFF2-40B4-BE49-F238E27FC236}">
                    <a16:creationId xmlns:a16="http://schemas.microsoft.com/office/drawing/2014/main" id="{4D866255-6E07-461B-A342-F47B55965763}"/>
                  </a:ext>
                </a:extLst>
              </p:cNvPr>
              <p:cNvSpPr/>
              <p:nvPr/>
            </p:nvSpPr>
            <p:spPr>
              <a:xfrm>
                <a:off x="1370223" y="6303547"/>
                <a:ext cx="359998" cy="360696"/>
              </a:xfrm>
              <a:custGeom>
                <a:avLst/>
                <a:gdLst>
                  <a:gd name="connsiteX0" fmla="*/ 6001 w 359998"/>
                  <a:gd name="connsiteY0" fmla="*/ 360697 h 360696"/>
                  <a:gd name="connsiteX1" fmla="*/ 294000 w 359998"/>
                  <a:gd name="connsiteY1" fmla="*/ 360697 h 360696"/>
                  <a:gd name="connsiteX2" fmla="*/ 300001 w 359998"/>
                  <a:gd name="connsiteY2" fmla="*/ 354686 h 360696"/>
                  <a:gd name="connsiteX3" fmla="*/ 300001 w 359998"/>
                  <a:gd name="connsiteY3" fmla="*/ 300580 h 360696"/>
                  <a:gd name="connsiteX4" fmla="*/ 341999 w 359998"/>
                  <a:gd name="connsiteY4" fmla="*/ 300580 h 360696"/>
                  <a:gd name="connsiteX5" fmla="*/ 348000 w 359998"/>
                  <a:gd name="connsiteY5" fmla="*/ 294570 h 360696"/>
                  <a:gd name="connsiteX6" fmla="*/ 348000 w 359998"/>
                  <a:gd name="connsiteY6" fmla="*/ 234451 h 360696"/>
                  <a:gd name="connsiteX7" fmla="*/ 341999 w 359998"/>
                  <a:gd name="connsiteY7" fmla="*/ 228441 h 360696"/>
                  <a:gd name="connsiteX8" fmla="*/ 300001 w 359998"/>
                  <a:gd name="connsiteY8" fmla="*/ 228441 h 360696"/>
                  <a:gd name="connsiteX9" fmla="*/ 300001 w 359998"/>
                  <a:gd name="connsiteY9" fmla="*/ 174334 h 360696"/>
                  <a:gd name="connsiteX10" fmla="*/ 294000 w 359998"/>
                  <a:gd name="connsiteY10" fmla="*/ 168321 h 360696"/>
                  <a:gd name="connsiteX11" fmla="*/ 282989 w 359998"/>
                  <a:gd name="connsiteY11" fmla="*/ 168321 h 360696"/>
                  <a:gd name="connsiteX12" fmla="*/ 280536 w 359998"/>
                  <a:gd name="connsiteY12" fmla="*/ 157065 h 360696"/>
                  <a:gd name="connsiteX13" fmla="*/ 253425 w 359998"/>
                  <a:gd name="connsiteY13" fmla="*/ 120855 h 360696"/>
                  <a:gd name="connsiteX14" fmla="*/ 265943 w 359998"/>
                  <a:gd name="connsiteY14" fmla="*/ 111446 h 360696"/>
                  <a:gd name="connsiteX15" fmla="*/ 274219 w 359998"/>
                  <a:gd name="connsiteY15" fmla="*/ 93636 h 360696"/>
                  <a:gd name="connsiteX16" fmla="*/ 273618 w 359998"/>
                  <a:gd name="connsiteY16" fmla="*/ 82810 h 360696"/>
                  <a:gd name="connsiteX17" fmla="*/ 277114 w 359998"/>
                  <a:gd name="connsiteY17" fmla="*/ 75286 h 360696"/>
                  <a:gd name="connsiteX18" fmla="*/ 289630 w 359998"/>
                  <a:gd name="connsiteY18" fmla="*/ 65880 h 360696"/>
                  <a:gd name="connsiteX19" fmla="*/ 294898 w 359998"/>
                  <a:gd name="connsiteY19" fmla="*/ 72914 h 360696"/>
                  <a:gd name="connsiteX20" fmla="*/ 298847 w 359998"/>
                  <a:gd name="connsiteY20" fmla="*/ 75258 h 360696"/>
                  <a:gd name="connsiteX21" fmla="*/ 299696 w 359998"/>
                  <a:gd name="connsiteY21" fmla="*/ 75316 h 360696"/>
                  <a:gd name="connsiteX22" fmla="*/ 303297 w 359998"/>
                  <a:gd name="connsiteY22" fmla="*/ 74113 h 360696"/>
                  <a:gd name="connsiteX23" fmla="*/ 352801 w 359998"/>
                  <a:gd name="connsiteY23" fmla="*/ 36904 h 360696"/>
                  <a:gd name="connsiteX24" fmla="*/ 356399 w 359998"/>
                  <a:gd name="connsiteY24" fmla="*/ 11661 h 360696"/>
                  <a:gd name="connsiteX25" fmla="*/ 353065 w 359998"/>
                  <a:gd name="connsiteY25" fmla="*/ 7202 h 360696"/>
                  <a:gd name="connsiteX26" fmla="*/ 327865 w 359998"/>
                  <a:gd name="connsiteY26" fmla="*/ 3603 h 360696"/>
                  <a:gd name="connsiteX27" fmla="*/ 278366 w 359998"/>
                  <a:gd name="connsiteY27" fmla="*/ 40809 h 360696"/>
                  <a:gd name="connsiteX28" fmla="*/ 277166 w 359998"/>
                  <a:gd name="connsiteY28" fmla="*/ 49227 h 360696"/>
                  <a:gd name="connsiteX29" fmla="*/ 282431 w 359998"/>
                  <a:gd name="connsiteY29" fmla="*/ 56261 h 360696"/>
                  <a:gd name="connsiteX30" fmla="*/ 269915 w 359998"/>
                  <a:gd name="connsiteY30" fmla="*/ 65670 h 360696"/>
                  <a:gd name="connsiteX31" fmla="*/ 261639 w 359998"/>
                  <a:gd name="connsiteY31" fmla="*/ 83478 h 360696"/>
                  <a:gd name="connsiteX32" fmla="*/ 262238 w 359998"/>
                  <a:gd name="connsiteY32" fmla="*/ 94304 h 360696"/>
                  <a:gd name="connsiteX33" fmla="*/ 258744 w 359998"/>
                  <a:gd name="connsiteY33" fmla="*/ 101828 h 360696"/>
                  <a:gd name="connsiteX34" fmla="*/ 246228 w 359998"/>
                  <a:gd name="connsiteY34" fmla="*/ 111238 h 360696"/>
                  <a:gd name="connsiteX35" fmla="*/ 219114 w 359998"/>
                  <a:gd name="connsiteY35" fmla="*/ 75027 h 360696"/>
                  <a:gd name="connsiteX36" fmla="*/ 206903 w 359998"/>
                  <a:gd name="connsiteY36" fmla="*/ 69405 h 360696"/>
                  <a:gd name="connsiteX37" fmla="*/ 196139 w 359998"/>
                  <a:gd name="connsiteY37" fmla="*/ 76403 h 360696"/>
                  <a:gd name="connsiteX38" fmla="*/ 146838 w 359998"/>
                  <a:gd name="connsiteY38" fmla="*/ 168321 h 360696"/>
                  <a:gd name="connsiteX39" fmla="*/ 6001 w 359998"/>
                  <a:gd name="connsiteY39" fmla="*/ 168321 h 360696"/>
                  <a:gd name="connsiteX40" fmla="*/ 0 w 359998"/>
                  <a:gd name="connsiteY40" fmla="*/ 174334 h 360696"/>
                  <a:gd name="connsiteX41" fmla="*/ 0 w 359998"/>
                  <a:gd name="connsiteY41" fmla="*/ 234451 h 360696"/>
                  <a:gd name="connsiteX42" fmla="*/ 6001 w 359998"/>
                  <a:gd name="connsiteY42" fmla="*/ 240464 h 360696"/>
                  <a:gd name="connsiteX43" fmla="*/ 47999 w 359998"/>
                  <a:gd name="connsiteY43" fmla="*/ 240464 h 360696"/>
                  <a:gd name="connsiteX44" fmla="*/ 47999 w 359998"/>
                  <a:gd name="connsiteY44" fmla="*/ 288557 h 360696"/>
                  <a:gd name="connsiteX45" fmla="*/ 6001 w 359998"/>
                  <a:gd name="connsiteY45" fmla="*/ 288557 h 360696"/>
                  <a:gd name="connsiteX46" fmla="*/ 0 w 359998"/>
                  <a:gd name="connsiteY46" fmla="*/ 294570 h 360696"/>
                  <a:gd name="connsiteX47" fmla="*/ 0 w 359998"/>
                  <a:gd name="connsiteY47" fmla="*/ 354686 h 360696"/>
                  <a:gd name="connsiteX48" fmla="*/ 6001 w 359998"/>
                  <a:gd name="connsiteY48" fmla="*/ 360697 h 360696"/>
                  <a:gd name="connsiteX49" fmla="*/ 335067 w 359998"/>
                  <a:gd name="connsiteY49" fmla="*/ 13218 h 360696"/>
                  <a:gd name="connsiteX50" fmla="*/ 343465 w 359998"/>
                  <a:gd name="connsiteY50" fmla="*/ 14418 h 360696"/>
                  <a:gd name="connsiteX51" fmla="*/ 346800 w 359998"/>
                  <a:gd name="connsiteY51" fmla="*/ 18876 h 360696"/>
                  <a:gd name="connsiteX52" fmla="*/ 345600 w 359998"/>
                  <a:gd name="connsiteY52" fmla="*/ 27289 h 360696"/>
                  <a:gd name="connsiteX53" fmla="*/ 300894 w 359998"/>
                  <a:gd name="connsiteY53" fmla="*/ 60893 h 360696"/>
                  <a:gd name="connsiteX54" fmla="*/ 290360 w 359998"/>
                  <a:gd name="connsiteY54" fmla="*/ 46819 h 360696"/>
                  <a:gd name="connsiteX55" fmla="*/ 108001 w 359998"/>
                  <a:gd name="connsiteY55" fmla="*/ 300580 h 360696"/>
                  <a:gd name="connsiteX56" fmla="*/ 192000 w 359998"/>
                  <a:gd name="connsiteY56" fmla="*/ 300580 h 360696"/>
                  <a:gd name="connsiteX57" fmla="*/ 192000 w 359998"/>
                  <a:gd name="connsiteY57" fmla="*/ 348674 h 360696"/>
                  <a:gd name="connsiteX58" fmla="*/ 108001 w 359998"/>
                  <a:gd name="connsiteY58" fmla="*/ 348674 h 360696"/>
                  <a:gd name="connsiteX59" fmla="*/ 156000 w 359998"/>
                  <a:gd name="connsiteY59" fmla="*/ 240464 h 360696"/>
                  <a:gd name="connsiteX60" fmla="*/ 239999 w 359998"/>
                  <a:gd name="connsiteY60" fmla="*/ 240464 h 360696"/>
                  <a:gd name="connsiteX61" fmla="*/ 239999 w 359998"/>
                  <a:gd name="connsiteY61" fmla="*/ 288557 h 360696"/>
                  <a:gd name="connsiteX62" fmla="*/ 156000 w 359998"/>
                  <a:gd name="connsiteY62" fmla="*/ 288557 h 360696"/>
                  <a:gd name="connsiteX63" fmla="*/ 288001 w 359998"/>
                  <a:gd name="connsiteY63" fmla="*/ 348674 h 360696"/>
                  <a:gd name="connsiteX64" fmla="*/ 204000 w 359998"/>
                  <a:gd name="connsiteY64" fmla="*/ 348674 h 360696"/>
                  <a:gd name="connsiteX65" fmla="*/ 204000 w 359998"/>
                  <a:gd name="connsiteY65" fmla="*/ 300580 h 360696"/>
                  <a:gd name="connsiteX66" fmla="*/ 288001 w 359998"/>
                  <a:gd name="connsiteY66" fmla="*/ 300580 h 360696"/>
                  <a:gd name="connsiteX67" fmla="*/ 336000 w 359998"/>
                  <a:gd name="connsiteY67" fmla="*/ 288557 h 360696"/>
                  <a:gd name="connsiteX68" fmla="*/ 251999 w 359998"/>
                  <a:gd name="connsiteY68" fmla="*/ 288557 h 360696"/>
                  <a:gd name="connsiteX69" fmla="*/ 251999 w 359998"/>
                  <a:gd name="connsiteY69" fmla="*/ 240464 h 360696"/>
                  <a:gd name="connsiteX70" fmla="*/ 336000 w 359998"/>
                  <a:gd name="connsiteY70" fmla="*/ 240464 h 360696"/>
                  <a:gd name="connsiteX71" fmla="*/ 288001 w 359998"/>
                  <a:gd name="connsiteY71" fmla="*/ 228441 h 360696"/>
                  <a:gd name="connsiteX72" fmla="*/ 204000 w 359998"/>
                  <a:gd name="connsiteY72" fmla="*/ 228441 h 360696"/>
                  <a:gd name="connsiteX73" fmla="*/ 204000 w 359998"/>
                  <a:gd name="connsiteY73" fmla="*/ 193432 h 360696"/>
                  <a:gd name="connsiteX74" fmla="*/ 265414 w 359998"/>
                  <a:gd name="connsiteY74" fmla="*/ 180344 h 360696"/>
                  <a:gd name="connsiteX75" fmla="*/ 288001 w 359998"/>
                  <a:gd name="connsiteY75" fmla="*/ 180344 h 360696"/>
                  <a:gd name="connsiteX76" fmla="*/ 206713 w 359998"/>
                  <a:gd name="connsiteY76" fmla="*/ 82099 h 360696"/>
                  <a:gd name="connsiteX77" fmla="*/ 207806 w 359998"/>
                  <a:gd name="connsiteY77" fmla="*/ 81395 h 360696"/>
                  <a:gd name="connsiteX78" fmla="*/ 207925 w 359998"/>
                  <a:gd name="connsiteY78" fmla="*/ 81389 h 360696"/>
                  <a:gd name="connsiteX79" fmla="*/ 209515 w 359998"/>
                  <a:gd name="connsiteY79" fmla="*/ 82240 h 360696"/>
                  <a:gd name="connsiteX80" fmla="*/ 236623 w 359998"/>
                  <a:gd name="connsiteY80" fmla="*/ 118450 h 360696"/>
                  <a:gd name="connsiteX81" fmla="*/ 211871 w 359998"/>
                  <a:gd name="connsiteY81" fmla="*/ 137056 h 360696"/>
                  <a:gd name="connsiteX82" fmla="*/ 210671 w 359998"/>
                  <a:gd name="connsiteY82" fmla="*/ 145474 h 360696"/>
                  <a:gd name="connsiteX83" fmla="*/ 219073 w 359998"/>
                  <a:gd name="connsiteY83" fmla="*/ 146677 h 360696"/>
                  <a:gd name="connsiteX84" fmla="*/ 243825 w 359998"/>
                  <a:gd name="connsiteY84" fmla="*/ 128071 h 360696"/>
                  <a:gd name="connsiteX85" fmla="*/ 270937 w 359998"/>
                  <a:gd name="connsiteY85" fmla="*/ 164282 h 360696"/>
                  <a:gd name="connsiteX86" fmla="*/ 271266 w 359998"/>
                  <a:gd name="connsiteY86" fmla="*/ 166163 h 360696"/>
                  <a:gd name="connsiteX87" fmla="*/ 270285 w 359998"/>
                  <a:gd name="connsiteY87" fmla="*/ 167019 h 360696"/>
                  <a:gd name="connsiteX88" fmla="*/ 151251 w 359998"/>
                  <a:gd name="connsiteY88" fmla="*/ 192381 h 360696"/>
                  <a:gd name="connsiteX89" fmla="*/ 149345 w 359998"/>
                  <a:gd name="connsiteY89" fmla="*/ 191564 h 360696"/>
                  <a:gd name="connsiteX90" fmla="*/ 149098 w 359998"/>
                  <a:gd name="connsiteY90" fmla="*/ 189506 h 360696"/>
                  <a:gd name="connsiteX91" fmla="*/ 139749 w 359998"/>
                  <a:gd name="connsiteY91" fmla="*/ 198780 h 360696"/>
                  <a:gd name="connsiteX92" fmla="*/ 153748 w 359998"/>
                  <a:gd name="connsiteY92" fmla="*/ 204141 h 360696"/>
                  <a:gd name="connsiteX93" fmla="*/ 192000 w 359998"/>
                  <a:gd name="connsiteY93" fmla="*/ 195989 h 360696"/>
                  <a:gd name="connsiteX94" fmla="*/ 192000 w 359998"/>
                  <a:gd name="connsiteY94" fmla="*/ 228441 h 360696"/>
                  <a:gd name="connsiteX95" fmla="*/ 108001 w 359998"/>
                  <a:gd name="connsiteY95" fmla="*/ 228441 h 360696"/>
                  <a:gd name="connsiteX96" fmla="*/ 108001 w 359998"/>
                  <a:gd name="connsiteY96" fmla="*/ 180344 h 360696"/>
                  <a:gd name="connsiteX97" fmla="*/ 140386 w 359998"/>
                  <a:gd name="connsiteY97" fmla="*/ 180344 h 360696"/>
                  <a:gd name="connsiteX98" fmla="*/ 138527 w 359998"/>
                  <a:gd name="connsiteY98" fmla="*/ 183812 h 360696"/>
                  <a:gd name="connsiteX99" fmla="*/ 139749 w 359998"/>
                  <a:gd name="connsiteY99" fmla="*/ 198780 h 360696"/>
                  <a:gd name="connsiteX100" fmla="*/ 12000 w 359998"/>
                  <a:gd name="connsiteY100" fmla="*/ 204394 h 360696"/>
                  <a:gd name="connsiteX101" fmla="*/ 24000 w 359998"/>
                  <a:gd name="connsiteY101" fmla="*/ 204394 h 360696"/>
                  <a:gd name="connsiteX102" fmla="*/ 30001 w 359998"/>
                  <a:gd name="connsiteY102" fmla="*/ 198381 h 360696"/>
                  <a:gd name="connsiteX103" fmla="*/ 24000 w 359998"/>
                  <a:gd name="connsiteY103" fmla="*/ 192371 h 360696"/>
                  <a:gd name="connsiteX104" fmla="*/ 12000 w 359998"/>
                  <a:gd name="connsiteY104" fmla="*/ 192371 h 360696"/>
                  <a:gd name="connsiteX105" fmla="*/ 12000 w 359998"/>
                  <a:gd name="connsiteY105" fmla="*/ 180344 h 360696"/>
                  <a:gd name="connsiteX106" fmla="*/ 96001 w 359998"/>
                  <a:gd name="connsiteY106" fmla="*/ 180344 h 360696"/>
                  <a:gd name="connsiteX107" fmla="*/ 96001 w 359998"/>
                  <a:gd name="connsiteY107" fmla="*/ 228441 h 360696"/>
                  <a:gd name="connsiteX108" fmla="*/ 12000 w 359998"/>
                  <a:gd name="connsiteY108" fmla="*/ 228441 h 360696"/>
                  <a:gd name="connsiteX109" fmla="*/ 59999 w 359998"/>
                  <a:gd name="connsiteY109" fmla="*/ 240464 h 360696"/>
                  <a:gd name="connsiteX110" fmla="*/ 144001 w 359998"/>
                  <a:gd name="connsiteY110" fmla="*/ 240464 h 360696"/>
                  <a:gd name="connsiteX111" fmla="*/ 144001 w 359998"/>
                  <a:gd name="connsiteY111" fmla="*/ 288557 h 360696"/>
                  <a:gd name="connsiteX112" fmla="*/ 59999 w 359998"/>
                  <a:gd name="connsiteY112" fmla="*/ 288557 h 360696"/>
                  <a:gd name="connsiteX113" fmla="*/ 12000 w 359998"/>
                  <a:gd name="connsiteY113" fmla="*/ 300580 h 360696"/>
                  <a:gd name="connsiteX114" fmla="*/ 96001 w 359998"/>
                  <a:gd name="connsiteY114" fmla="*/ 300580 h 360696"/>
                  <a:gd name="connsiteX115" fmla="*/ 96001 w 359998"/>
                  <a:gd name="connsiteY115" fmla="*/ 348674 h 360696"/>
                  <a:gd name="connsiteX116" fmla="*/ 12000 w 359998"/>
                  <a:gd name="connsiteY116" fmla="*/ 348674 h 36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59998" h="360696">
                    <a:moveTo>
                      <a:pt x="6001" y="360697"/>
                    </a:moveTo>
                    <a:lnTo>
                      <a:pt x="294000" y="360697"/>
                    </a:lnTo>
                    <a:cubicBezTo>
                      <a:pt x="297315" y="360697"/>
                      <a:pt x="300001" y="358005"/>
                      <a:pt x="300001" y="354686"/>
                    </a:cubicBezTo>
                    <a:lnTo>
                      <a:pt x="300001" y="300580"/>
                    </a:lnTo>
                    <a:lnTo>
                      <a:pt x="341999" y="300580"/>
                    </a:lnTo>
                    <a:cubicBezTo>
                      <a:pt x="345314" y="300580"/>
                      <a:pt x="348000" y="297889"/>
                      <a:pt x="348000" y="294570"/>
                    </a:cubicBezTo>
                    <a:lnTo>
                      <a:pt x="348000" y="234451"/>
                    </a:lnTo>
                    <a:cubicBezTo>
                      <a:pt x="348000" y="231132"/>
                      <a:pt x="345314" y="228441"/>
                      <a:pt x="341999" y="228441"/>
                    </a:cubicBezTo>
                    <a:lnTo>
                      <a:pt x="300001" y="228441"/>
                    </a:lnTo>
                    <a:lnTo>
                      <a:pt x="300001" y="174334"/>
                    </a:lnTo>
                    <a:cubicBezTo>
                      <a:pt x="300001" y="171012"/>
                      <a:pt x="297315" y="168321"/>
                      <a:pt x="294000" y="168321"/>
                    </a:cubicBezTo>
                    <a:lnTo>
                      <a:pt x="282989" y="168321"/>
                    </a:lnTo>
                    <a:cubicBezTo>
                      <a:pt x="283835" y="164392"/>
                      <a:pt x="282939" y="160286"/>
                      <a:pt x="280536" y="157065"/>
                    </a:cubicBezTo>
                    <a:lnTo>
                      <a:pt x="253425" y="120855"/>
                    </a:lnTo>
                    <a:lnTo>
                      <a:pt x="265943" y="111446"/>
                    </a:lnTo>
                    <a:cubicBezTo>
                      <a:pt x="271505" y="107275"/>
                      <a:pt x="274612" y="100587"/>
                      <a:pt x="274219" y="93636"/>
                    </a:cubicBezTo>
                    <a:lnTo>
                      <a:pt x="273618" y="82810"/>
                    </a:lnTo>
                    <a:cubicBezTo>
                      <a:pt x="273452" y="79873"/>
                      <a:pt x="274765" y="77050"/>
                      <a:pt x="277114" y="75286"/>
                    </a:cubicBezTo>
                    <a:lnTo>
                      <a:pt x="289630" y="65880"/>
                    </a:lnTo>
                    <a:lnTo>
                      <a:pt x="294898" y="72914"/>
                    </a:lnTo>
                    <a:cubicBezTo>
                      <a:pt x="295851" y="74188"/>
                      <a:pt x="297271" y="75033"/>
                      <a:pt x="298847" y="75258"/>
                    </a:cubicBezTo>
                    <a:cubicBezTo>
                      <a:pt x="299128" y="75297"/>
                      <a:pt x="299410" y="75319"/>
                      <a:pt x="299696" y="75316"/>
                    </a:cubicBezTo>
                    <a:cubicBezTo>
                      <a:pt x="300995" y="75319"/>
                      <a:pt x="302259" y="74895"/>
                      <a:pt x="303297" y="74113"/>
                    </a:cubicBezTo>
                    <a:lnTo>
                      <a:pt x="352801" y="36904"/>
                    </a:lnTo>
                    <a:cubicBezTo>
                      <a:pt x="360750" y="30930"/>
                      <a:pt x="362362" y="19627"/>
                      <a:pt x="356399" y="11661"/>
                    </a:cubicBezTo>
                    <a:lnTo>
                      <a:pt x="353065" y="7202"/>
                    </a:lnTo>
                    <a:cubicBezTo>
                      <a:pt x="347094" y="-754"/>
                      <a:pt x="335819" y="-2363"/>
                      <a:pt x="327865" y="3603"/>
                    </a:cubicBezTo>
                    <a:lnTo>
                      <a:pt x="278366" y="40809"/>
                    </a:lnTo>
                    <a:cubicBezTo>
                      <a:pt x="275716" y="42802"/>
                      <a:pt x="275177" y="46572"/>
                      <a:pt x="277166" y="49227"/>
                    </a:cubicBezTo>
                    <a:lnTo>
                      <a:pt x="282431" y="56261"/>
                    </a:lnTo>
                    <a:lnTo>
                      <a:pt x="269915" y="65670"/>
                    </a:lnTo>
                    <a:cubicBezTo>
                      <a:pt x="264353" y="69842"/>
                      <a:pt x="261244" y="76527"/>
                      <a:pt x="261639" y="83478"/>
                    </a:cubicBezTo>
                    <a:lnTo>
                      <a:pt x="262238" y="94304"/>
                    </a:lnTo>
                    <a:cubicBezTo>
                      <a:pt x="262406" y="97241"/>
                      <a:pt x="261093" y="100067"/>
                      <a:pt x="258744" y="101828"/>
                    </a:cubicBezTo>
                    <a:lnTo>
                      <a:pt x="246228" y="111238"/>
                    </a:lnTo>
                    <a:lnTo>
                      <a:pt x="219114" y="75027"/>
                    </a:lnTo>
                    <a:cubicBezTo>
                      <a:pt x="216277" y="71177"/>
                      <a:pt x="211668" y="69055"/>
                      <a:pt x="206903" y="69405"/>
                    </a:cubicBezTo>
                    <a:cubicBezTo>
                      <a:pt x="202357" y="69735"/>
                      <a:pt x="198295" y="72377"/>
                      <a:pt x="196139" y="76403"/>
                    </a:cubicBezTo>
                    <a:lnTo>
                      <a:pt x="146838" y="168321"/>
                    </a:lnTo>
                    <a:lnTo>
                      <a:pt x="6001" y="168321"/>
                    </a:lnTo>
                    <a:cubicBezTo>
                      <a:pt x="2686" y="168321"/>
                      <a:pt x="0" y="171012"/>
                      <a:pt x="0" y="174334"/>
                    </a:cubicBezTo>
                    <a:lnTo>
                      <a:pt x="0" y="234451"/>
                    </a:lnTo>
                    <a:cubicBezTo>
                      <a:pt x="0" y="237772"/>
                      <a:pt x="2686" y="240464"/>
                      <a:pt x="6001" y="240464"/>
                    </a:cubicBezTo>
                    <a:lnTo>
                      <a:pt x="47999" y="240464"/>
                    </a:lnTo>
                    <a:lnTo>
                      <a:pt x="47999" y="288557"/>
                    </a:lnTo>
                    <a:lnTo>
                      <a:pt x="6001" y="288557"/>
                    </a:lnTo>
                    <a:cubicBezTo>
                      <a:pt x="2686" y="288557"/>
                      <a:pt x="0" y="291248"/>
                      <a:pt x="0" y="294570"/>
                    </a:cubicBezTo>
                    <a:lnTo>
                      <a:pt x="0" y="354686"/>
                    </a:lnTo>
                    <a:cubicBezTo>
                      <a:pt x="0" y="358005"/>
                      <a:pt x="2686" y="360697"/>
                      <a:pt x="6001" y="360697"/>
                    </a:cubicBezTo>
                    <a:close/>
                    <a:moveTo>
                      <a:pt x="335067" y="13218"/>
                    </a:moveTo>
                    <a:cubicBezTo>
                      <a:pt x="337714" y="11226"/>
                      <a:pt x="341474" y="11762"/>
                      <a:pt x="343465" y="14418"/>
                    </a:cubicBezTo>
                    <a:lnTo>
                      <a:pt x="346800" y="18876"/>
                    </a:lnTo>
                    <a:cubicBezTo>
                      <a:pt x="348786" y="21532"/>
                      <a:pt x="348247" y="25296"/>
                      <a:pt x="345600" y="27289"/>
                    </a:cubicBezTo>
                    <a:lnTo>
                      <a:pt x="300894" y="60893"/>
                    </a:lnTo>
                    <a:lnTo>
                      <a:pt x="290360" y="46819"/>
                    </a:lnTo>
                    <a:close/>
                    <a:moveTo>
                      <a:pt x="108001" y="300580"/>
                    </a:moveTo>
                    <a:lnTo>
                      <a:pt x="192000" y="300580"/>
                    </a:lnTo>
                    <a:lnTo>
                      <a:pt x="192000" y="348674"/>
                    </a:lnTo>
                    <a:lnTo>
                      <a:pt x="108001" y="348674"/>
                    </a:lnTo>
                    <a:close/>
                    <a:moveTo>
                      <a:pt x="156000" y="240464"/>
                    </a:moveTo>
                    <a:lnTo>
                      <a:pt x="239999" y="240464"/>
                    </a:lnTo>
                    <a:lnTo>
                      <a:pt x="239999" y="288557"/>
                    </a:lnTo>
                    <a:lnTo>
                      <a:pt x="156000" y="288557"/>
                    </a:lnTo>
                    <a:close/>
                    <a:moveTo>
                      <a:pt x="288001" y="348674"/>
                    </a:moveTo>
                    <a:lnTo>
                      <a:pt x="204000" y="348674"/>
                    </a:lnTo>
                    <a:lnTo>
                      <a:pt x="204000" y="300580"/>
                    </a:lnTo>
                    <a:lnTo>
                      <a:pt x="288001" y="300580"/>
                    </a:lnTo>
                    <a:close/>
                    <a:moveTo>
                      <a:pt x="336000" y="288557"/>
                    </a:moveTo>
                    <a:lnTo>
                      <a:pt x="251999" y="288557"/>
                    </a:lnTo>
                    <a:lnTo>
                      <a:pt x="251999" y="240464"/>
                    </a:lnTo>
                    <a:lnTo>
                      <a:pt x="336000" y="240464"/>
                    </a:lnTo>
                    <a:close/>
                    <a:moveTo>
                      <a:pt x="288001" y="228441"/>
                    </a:moveTo>
                    <a:lnTo>
                      <a:pt x="204000" y="228441"/>
                    </a:lnTo>
                    <a:lnTo>
                      <a:pt x="204000" y="193432"/>
                    </a:lnTo>
                    <a:lnTo>
                      <a:pt x="265414" y="180344"/>
                    </a:lnTo>
                    <a:lnTo>
                      <a:pt x="288001" y="180344"/>
                    </a:lnTo>
                    <a:close/>
                    <a:moveTo>
                      <a:pt x="206713" y="82099"/>
                    </a:moveTo>
                    <a:cubicBezTo>
                      <a:pt x="206916" y="81679"/>
                      <a:pt x="207340" y="81409"/>
                      <a:pt x="207806" y="81395"/>
                    </a:cubicBezTo>
                    <a:lnTo>
                      <a:pt x="207925" y="81389"/>
                    </a:lnTo>
                    <a:cubicBezTo>
                      <a:pt x="208562" y="81401"/>
                      <a:pt x="209152" y="81717"/>
                      <a:pt x="209515" y="82240"/>
                    </a:cubicBezTo>
                    <a:lnTo>
                      <a:pt x="236623" y="118450"/>
                    </a:lnTo>
                    <a:lnTo>
                      <a:pt x="211871" y="137056"/>
                    </a:lnTo>
                    <a:cubicBezTo>
                      <a:pt x="209221" y="139049"/>
                      <a:pt x="208683" y="142816"/>
                      <a:pt x="210671" y="145474"/>
                    </a:cubicBezTo>
                    <a:cubicBezTo>
                      <a:pt x="212659" y="148130"/>
                      <a:pt x="216420" y="148666"/>
                      <a:pt x="219073" y="146677"/>
                    </a:cubicBezTo>
                    <a:lnTo>
                      <a:pt x="243825" y="128071"/>
                    </a:lnTo>
                    <a:lnTo>
                      <a:pt x="270937" y="164282"/>
                    </a:lnTo>
                    <a:cubicBezTo>
                      <a:pt x="271368" y="164810"/>
                      <a:pt x="271494" y="165522"/>
                      <a:pt x="271266" y="166163"/>
                    </a:cubicBezTo>
                    <a:cubicBezTo>
                      <a:pt x="271124" y="166609"/>
                      <a:pt x="270747" y="166937"/>
                      <a:pt x="270285" y="167019"/>
                    </a:cubicBezTo>
                    <a:lnTo>
                      <a:pt x="151251" y="192381"/>
                    </a:lnTo>
                    <a:cubicBezTo>
                      <a:pt x="150512" y="192497"/>
                      <a:pt x="149771" y="192181"/>
                      <a:pt x="149345" y="191564"/>
                    </a:cubicBezTo>
                    <a:cubicBezTo>
                      <a:pt x="148868" y="190986"/>
                      <a:pt x="148771" y="190183"/>
                      <a:pt x="149098" y="189506"/>
                    </a:cubicBezTo>
                    <a:close/>
                    <a:moveTo>
                      <a:pt x="139749" y="198780"/>
                    </a:moveTo>
                    <a:cubicBezTo>
                      <a:pt x="142946" y="203186"/>
                      <a:pt x="148433" y="205286"/>
                      <a:pt x="153748" y="204141"/>
                    </a:cubicBezTo>
                    <a:lnTo>
                      <a:pt x="192000" y="195989"/>
                    </a:lnTo>
                    <a:lnTo>
                      <a:pt x="192000" y="228441"/>
                    </a:lnTo>
                    <a:lnTo>
                      <a:pt x="108001" y="228441"/>
                    </a:lnTo>
                    <a:lnTo>
                      <a:pt x="108001" y="180344"/>
                    </a:lnTo>
                    <a:lnTo>
                      <a:pt x="140386" y="180344"/>
                    </a:lnTo>
                    <a:lnTo>
                      <a:pt x="138527" y="183812"/>
                    </a:lnTo>
                    <a:cubicBezTo>
                      <a:pt x="135956" y="188609"/>
                      <a:pt x="136436" y="194467"/>
                      <a:pt x="139749" y="198780"/>
                    </a:cubicBezTo>
                    <a:close/>
                    <a:moveTo>
                      <a:pt x="12000" y="204394"/>
                    </a:moveTo>
                    <a:lnTo>
                      <a:pt x="24000" y="204394"/>
                    </a:lnTo>
                    <a:cubicBezTo>
                      <a:pt x="27315" y="204394"/>
                      <a:pt x="30001" y="201703"/>
                      <a:pt x="30001" y="198381"/>
                    </a:cubicBezTo>
                    <a:cubicBezTo>
                      <a:pt x="30001" y="195062"/>
                      <a:pt x="27315" y="192371"/>
                      <a:pt x="24000" y="192371"/>
                    </a:cubicBezTo>
                    <a:lnTo>
                      <a:pt x="12000" y="192371"/>
                    </a:lnTo>
                    <a:lnTo>
                      <a:pt x="12000" y="180344"/>
                    </a:lnTo>
                    <a:lnTo>
                      <a:pt x="96001" y="180344"/>
                    </a:lnTo>
                    <a:lnTo>
                      <a:pt x="96001" y="228441"/>
                    </a:lnTo>
                    <a:lnTo>
                      <a:pt x="12000" y="228441"/>
                    </a:lnTo>
                    <a:close/>
                    <a:moveTo>
                      <a:pt x="59999" y="240464"/>
                    </a:moveTo>
                    <a:lnTo>
                      <a:pt x="144001" y="240464"/>
                    </a:lnTo>
                    <a:lnTo>
                      <a:pt x="144001" y="288557"/>
                    </a:lnTo>
                    <a:lnTo>
                      <a:pt x="59999" y="288557"/>
                    </a:lnTo>
                    <a:close/>
                    <a:moveTo>
                      <a:pt x="12000" y="300580"/>
                    </a:moveTo>
                    <a:lnTo>
                      <a:pt x="96001" y="300580"/>
                    </a:lnTo>
                    <a:lnTo>
                      <a:pt x="96001" y="348674"/>
                    </a:lnTo>
                    <a:lnTo>
                      <a:pt x="12000" y="34867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6594">
                <a:extLst>
                  <a:ext uri="{FF2B5EF4-FFF2-40B4-BE49-F238E27FC236}">
                    <a16:creationId xmlns:a16="http://schemas.microsoft.com/office/drawing/2014/main" id="{4B6CF71C-2CF0-4513-854C-B877654B8606}"/>
                  </a:ext>
                </a:extLst>
              </p:cNvPr>
              <p:cNvSpPr/>
              <p:nvPr/>
            </p:nvSpPr>
            <p:spPr>
              <a:xfrm>
                <a:off x="1412223" y="6495918"/>
                <a:ext cx="35999" cy="12023"/>
              </a:xfrm>
              <a:custGeom>
                <a:avLst/>
                <a:gdLst>
                  <a:gd name="connsiteX0" fmla="*/ 36000 w 35999"/>
                  <a:gd name="connsiteY0" fmla="*/ 6010 h 12023"/>
                  <a:gd name="connsiteX1" fmla="*/ 29998 w 35999"/>
                  <a:gd name="connsiteY1" fmla="*/ 0 h 12023"/>
                  <a:gd name="connsiteX2" fmla="*/ 5999 w 35999"/>
                  <a:gd name="connsiteY2" fmla="*/ 0 h 12023"/>
                  <a:gd name="connsiteX3" fmla="*/ 0 w 35999"/>
                  <a:gd name="connsiteY3" fmla="*/ 6010 h 12023"/>
                  <a:gd name="connsiteX4" fmla="*/ 5999 w 35999"/>
                  <a:gd name="connsiteY4" fmla="*/ 12023 h 12023"/>
                  <a:gd name="connsiteX5" fmla="*/ 29998 w 35999"/>
                  <a:gd name="connsiteY5" fmla="*/ 12023 h 12023"/>
                  <a:gd name="connsiteX6" fmla="*/ 36000 w 35999"/>
                  <a:gd name="connsiteY6" fmla="*/ 6010 h 1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99" h="12023">
                    <a:moveTo>
                      <a:pt x="36000" y="6010"/>
                    </a:moveTo>
                    <a:cubicBezTo>
                      <a:pt x="36000" y="2691"/>
                      <a:pt x="33313" y="0"/>
                      <a:pt x="29998" y="0"/>
                    </a:cubicBezTo>
                    <a:lnTo>
                      <a:pt x="5999" y="0"/>
                    </a:lnTo>
                    <a:cubicBezTo>
                      <a:pt x="2686" y="0"/>
                      <a:pt x="0" y="2691"/>
                      <a:pt x="0" y="6010"/>
                    </a:cubicBezTo>
                    <a:cubicBezTo>
                      <a:pt x="0" y="9332"/>
                      <a:pt x="2686" y="12023"/>
                      <a:pt x="5999" y="12023"/>
                    </a:cubicBezTo>
                    <a:lnTo>
                      <a:pt x="29998" y="12023"/>
                    </a:lnTo>
                    <a:cubicBezTo>
                      <a:pt x="33313" y="12023"/>
                      <a:pt x="36000" y="9332"/>
                      <a:pt x="36000" y="601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Graphic 5714">
              <a:extLst>
                <a:ext uri="{FF2B5EF4-FFF2-40B4-BE49-F238E27FC236}">
                  <a16:creationId xmlns:a16="http://schemas.microsoft.com/office/drawing/2014/main" id="{204C8185-E041-4DBB-B6CA-2B0783F2589C}"/>
                </a:ext>
              </a:extLst>
            </p:cNvPr>
            <p:cNvGrpSpPr/>
            <p:nvPr/>
          </p:nvGrpSpPr>
          <p:grpSpPr>
            <a:xfrm>
              <a:off x="6053470" y="3922801"/>
              <a:ext cx="360000" cy="360000"/>
              <a:chOff x="2320603" y="6301049"/>
              <a:chExt cx="360000" cy="360000"/>
            </a:xfrm>
            <a:solidFill>
              <a:schemeClr val="bg1"/>
            </a:solidFill>
          </p:grpSpPr>
          <p:sp>
            <p:nvSpPr>
              <p:cNvPr id="58" name="Freeform 6596">
                <a:extLst>
                  <a:ext uri="{FF2B5EF4-FFF2-40B4-BE49-F238E27FC236}">
                    <a16:creationId xmlns:a16="http://schemas.microsoft.com/office/drawing/2014/main" id="{9C248BDC-A4AB-43FB-A51B-99FF2888EAAC}"/>
                  </a:ext>
                </a:extLst>
              </p:cNvPr>
              <p:cNvSpPr/>
              <p:nvPr/>
            </p:nvSpPr>
            <p:spPr>
              <a:xfrm>
                <a:off x="2485035" y="6578512"/>
                <a:ext cx="31640" cy="31644"/>
              </a:xfrm>
              <a:custGeom>
                <a:avLst/>
                <a:gdLst>
                  <a:gd name="connsiteX0" fmla="*/ 30685 w 31640"/>
                  <a:gd name="connsiteY0" fmla="*/ 10412 h 31644"/>
                  <a:gd name="connsiteX1" fmla="*/ 15819 w 31640"/>
                  <a:gd name="connsiteY1" fmla="*/ 0 h 31644"/>
                  <a:gd name="connsiteX2" fmla="*/ 10409 w 31640"/>
                  <a:gd name="connsiteY2" fmla="*/ 956 h 31644"/>
                  <a:gd name="connsiteX3" fmla="*/ 954 w 31640"/>
                  <a:gd name="connsiteY3" fmla="*/ 21234 h 31644"/>
                  <a:gd name="connsiteX4" fmla="*/ 15821 w 31640"/>
                  <a:gd name="connsiteY4" fmla="*/ 31645 h 31644"/>
                  <a:gd name="connsiteX5" fmla="*/ 21230 w 31640"/>
                  <a:gd name="connsiteY5" fmla="*/ 30689 h 31644"/>
                  <a:gd name="connsiteX6" fmla="*/ 30685 w 31640"/>
                  <a:gd name="connsiteY6" fmla="*/ 10412 h 31644"/>
                  <a:gd name="connsiteX7" fmla="*/ 17624 w 31640"/>
                  <a:gd name="connsiteY7" fmla="*/ 20778 h 31644"/>
                  <a:gd name="connsiteX8" fmla="*/ 15822 w 31640"/>
                  <a:gd name="connsiteY8" fmla="*/ 21099 h 31644"/>
                  <a:gd name="connsiteX9" fmla="*/ 10865 w 31640"/>
                  <a:gd name="connsiteY9" fmla="*/ 17627 h 31644"/>
                  <a:gd name="connsiteX10" fmla="*/ 14016 w 31640"/>
                  <a:gd name="connsiteY10" fmla="*/ 10868 h 31644"/>
                  <a:gd name="connsiteX11" fmla="*/ 15818 w 31640"/>
                  <a:gd name="connsiteY11" fmla="*/ 10547 h 31644"/>
                  <a:gd name="connsiteX12" fmla="*/ 20775 w 31640"/>
                  <a:gd name="connsiteY12" fmla="*/ 14020 h 31644"/>
                  <a:gd name="connsiteX13" fmla="*/ 17624 w 31640"/>
                  <a:gd name="connsiteY13" fmla="*/ 20778 h 3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40" h="31644">
                    <a:moveTo>
                      <a:pt x="30685" y="10412"/>
                    </a:moveTo>
                    <a:cubicBezTo>
                      <a:pt x="28419" y="4184"/>
                      <a:pt x="22444" y="0"/>
                      <a:pt x="15819" y="0"/>
                    </a:cubicBezTo>
                    <a:cubicBezTo>
                      <a:pt x="13974" y="0"/>
                      <a:pt x="12154" y="322"/>
                      <a:pt x="10409" y="956"/>
                    </a:cubicBezTo>
                    <a:cubicBezTo>
                      <a:pt x="2213" y="3940"/>
                      <a:pt x="-2028" y="13037"/>
                      <a:pt x="954" y="21234"/>
                    </a:cubicBezTo>
                    <a:cubicBezTo>
                      <a:pt x="3221" y="27461"/>
                      <a:pt x="9196" y="31645"/>
                      <a:pt x="15821" y="31645"/>
                    </a:cubicBezTo>
                    <a:cubicBezTo>
                      <a:pt x="17666" y="31645"/>
                      <a:pt x="19486" y="31323"/>
                      <a:pt x="21230" y="30689"/>
                    </a:cubicBezTo>
                    <a:cubicBezTo>
                      <a:pt x="29427" y="27705"/>
                      <a:pt x="33669" y="18609"/>
                      <a:pt x="30685" y="10412"/>
                    </a:cubicBezTo>
                    <a:close/>
                    <a:moveTo>
                      <a:pt x="17624" y="20778"/>
                    </a:moveTo>
                    <a:cubicBezTo>
                      <a:pt x="17040" y="20991"/>
                      <a:pt x="16433" y="21099"/>
                      <a:pt x="15822" y="21099"/>
                    </a:cubicBezTo>
                    <a:cubicBezTo>
                      <a:pt x="13613" y="21099"/>
                      <a:pt x="11621" y="19704"/>
                      <a:pt x="10865" y="17627"/>
                    </a:cubicBezTo>
                    <a:cubicBezTo>
                      <a:pt x="9871" y="14894"/>
                      <a:pt x="11285" y="11862"/>
                      <a:pt x="14016" y="10868"/>
                    </a:cubicBezTo>
                    <a:cubicBezTo>
                      <a:pt x="14601" y="10654"/>
                      <a:pt x="15207" y="10547"/>
                      <a:pt x="15818" y="10547"/>
                    </a:cubicBezTo>
                    <a:cubicBezTo>
                      <a:pt x="18027" y="10547"/>
                      <a:pt x="20019" y="11942"/>
                      <a:pt x="20775" y="14020"/>
                    </a:cubicBezTo>
                    <a:cubicBezTo>
                      <a:pt x="21770" y="16751"/>
                      <a:pt x="20356" y="19783"/>
                      <a:pt x="17624" y="2077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6597">
                <a:extLst>
                  <a:ext uri="{FF2B5EF4-FFF2-40B4-BE49-F238E27FC236}">
                    <a16:creationId xmlns:a16="http://schemas.microsoft.com/office/drawing/2014/main" id="{A848FB8A-CA07-4D5F-8184-2833D0AFFC88}"/>
                  </a:ext>
                </a:extLst>
              </p:cNvPr>
              <p:cNvSpPr/>
              <p:nvPr/>
            </p:nvSpPr>
            <p:spPr>
              <a:xfrm>
                <a:off x="2320603" y="6323809"/>
                <a:ext cx="360002" cy="314480"/>
              </a:xfrm>
              <a:custGeom>
                <a:avLst/>
                <a:gdLst>
                  <a:gd name="connsiteX0" fmla="*/ 359682 w 360002"/>
                  <a:gd name="connsiteY0" fmla="*/ 216486 h 314480"/>
                  <a:gd name="connsiteX1" fmla="*/ 352467 w 360002"/>
                  <a:gd name="connsiteY1" fmla="*/ 196665 h 314480"/>
                  <a:gd name="connsiteX2" fmla="*/ 349772 w 360002"/>
                  <a:gd name="connsiteY2" fmla="*/ 193707 h 314480"/>
                  <a:gd name="connsiteX3" fmla="*/ 349741 w 360002"/>
                  <a:gd name="connsiteY3" fmla="*/ 193690 h 314480"/>
                  <a:gd name="connsiteX4" fmla="*/ 349499 w 360002"/>
                  <a:gd name="connsiteY4" fmla="*/ 193591 h 314480"/>
                  <a:gd name="connsiteX5" fmla="*/ 349271 w 360002"/>
                  <a:gd name="connsiteY5" fmla="*/ 193498 h 314480"/>
                  <a:gd name="connsiteX6" fmla="*/ 349214 w 360002"/>
                  <a:gd name="connsiteY6" fmla="*/ 193481 h 314480"/>
                  <a:gd name="connsiteX7" fmla="*/ 345709 w 360002"/>
                  <a:gd name="connsiteY7" fmla="*/ 193513 h 314480"/>
                  <a:gd name="connsiteX8" fmla="*/ 328465 w 360002"/>
                  <a:gd name="connsiteY8" fmla="*/ 199784 h 314480"/>
                  <a:gd name="connsiteX9" fmla="*/ 291782 w 360002"/>
                  <a:gd name="connsiteY9" fmla="*/ 98993 h 314480"/>
                  <a:gd name="connsiteX10" fmla="*/ 291779 w 360002"/>
                  <a:gd name="connsiteY10" fmla="*/ 98986 h 314480"/>
                  <a:gd name="connsiteX11" fmla="*/ 277355 w 360002"/>
                  <a:gd name="connsiteY11" fmla="*/ 59352 h 314480"/>
                  <a:gd name="connsiteX12" fmla="*/ 272398 w 360002"/>
                  <a:gd name="connsiteY12" fmla="*/ 55885 h 314480"/>
                  <a:gd name="connsiteX13" fmla="*/ 270598 w 360002"/>
                  <a:gd name="connsiteY13" fmla="*/ 56201 h 314480"/>
                  <a:gd name="connsiteX14" fmla="*/ 267441 w 360002"/>
                  <a:gd name="connsiteY14" fmla="*/ 62958 h 314480"/>
                  <a:gd name="connsiteX15" fmla="*/ 280069 w 360002"/>
                  <a:gd name="connsiteY15" fmla="*/ 97645 h 314480"/>
                  <a:gd name="connsiteX16" fmla="*/ 212348 w 360002"/>
                  <a:gd name="connsiteY16" fmla="*/ 122292 h 314480"/>
                  <a:gd name="connsiteX17" fmla="*/ 212344 w 360002"/>
                  <a:gd name="connsiteY17" fmla="*/ 122293 h 314480"/>
                  <a:gd name="connsiteX18" fmla="*/ 212339 w 360002"/>
                  <a:gd name="connsiteY18" fmla="*/ 122295 h 314480"/>
                  <a:gd name="connsiteX19" fmla="*/ 171053 w 360002"/>
                  <a:gd name="connsiteY19" fmla="*/ 137321 h 314480"/>
                  <a:gd name="connsiteX20" fmla="*/ 143395 w 360002"/>
                  <a:gd name="connsiteY20" fmla="*/ 61345 h 314480"/>
                  <a:gd name="connsiteX21" fmla="*/ 179737 w 360002"/>
                  <a:gd name="connsiteY21" fmla="*/ 48119 h 314480"/>
                  <a:gd name="connsiteX22" fmla="*/ 187553 w 360002"/>
                  <a:gd name="connsiteY22" fmla="*/ 69588 h 314480"/>
                  <a:gd name="connsiteX23" fmla="*/ 192503 w 360002"/>
                  <a:gd name="connsiteY23" fmla="*/ 73062 h 314480"/>
                  <a:gd name="connsiteX24" fmla="*/ 194310 w 360002"/>
                  <a:gd name="connsiteY24" fmla="*/ 72738 h 314480"/>
                  <a:gd name="connsiteX25" fmla="*/ 220740 w 360002"/>
                  <a:gd name="connsiteY25" fmla="*/ 63119 h 314480"/>
                  <a:gd name="connsiteX26" fmla="*/ 223714 w 360002"/>
                  <a:gd name="connsiteY26" fmla="*/ 60398 h 314480"/>
                  <a:gd name="connsiteX27" fmla="*/ 224153 w 360002"/>
                  <a:gd name="connsiteY27" fmla="*/ 57413 h 314480"/>
                  <a:gd name="connsiteX28" fmla="*/ 224151 w 360002"/>
                  <a:gd name="connsiteY28" fmla="*/ 57397 h 314480"/>
                  <a:gd name="connsiteX29" fmla="*/ 224070 w 360002"/>
                  <a:gd name="connsiteY29" fmla="*/ 56986 h 314480"/>
                  <a:gd name="connsiteX30" fmla="*/ 224047 w 360002"/>
                  <a:gd name="connsiteY30" fmla="*/ 56872 h 314480"/>
                  <a:gd name="connsiteX31" fmla="*/ 223890 w 360002"/>
                  <a:gd name="connsiteY31" fmla="*/ 56363 h 314480"/>
                  <a:gd name="connsiteX32" fmla="*/ 216077 w 360002"/>
                  <a:gd name="connsiteY32" fmla="*/ 34893 h 314480"/>
                  <a:gd name="connsiteX33" fmla="*/ 252412 w 360002"/>
                  <a:gd name="connsiteY33" fmla="*/ 21669 h 314480"/>
                  <a:gd name="connsiteX34" fmla="*/ 260227 w 360002"/>
                  <a:gd name="connsiteY34" fmla="*/ 43137 h 314480"/>
                  <a:gd name="connsiteX35" fmla="*/ 265184 w 360002"/>
                  <a:gd name="connsiteY35" fmla="*/ 46610 h 314480"/>
                  <a:gd name="connsiteX36" fmla="*/ 266991 w 360002"/>
                  <a:gd name="connsiteY36" fmla="*/ 46287 h 314480"/>
                  <a:gd name="connsiteX37" fmla="*/ 270141 w 360002"/>
                  <a:gd name="connsiteY37" fmla="*/ 39530 h 314480"/>
                  <a:gd name="connsiteX38" fmla="*/ 260522 w 360002"/>
                  <a:gd name="connsiteY38" fmla="*/ 13100 h 314480"/>
                  <a:gd name="connsiteX39" fmla="*/ 256380 w 360002"/>
                  <a:gd name="connsiteY39" fmla="*/ 9697 h 314480"/>
                  <a:gd name="connsiteX40" fmla="*/ 255565 w 360002"/>
                  <a:gd name="connsiteY40" fmla="*/ 9633 h 314480"/>
                  <a:gd name="connsiteX41" fmla="*/ 253765 w 360002"/>
                  <a:gd name="connsiteY41" fmla="*/ 9949 h 314480"/>
                  <a:gd name="connsiteX42" fmla="*/ 207539 w 360002"/>
                  <a:gd name="connsiteY42" fmla="*/ 26776 h 314480"/>
                  <a:gd name="connsiteX43" fmla="*/ 207515 w 360002"/>
                  <a:gd name="connsiteY43" fmla="*/ 26782 h 314480"/>
                  <a:gd name="connsiteX44" fmla="*/ 207474 w 360002"/>
                  <a:gd name="connsiteY44" fmla="*/ 26799 h 314480"/>
                  <a:gd name="connsiteX45" fmla="*/ 181131 w 360002"/>
                  <a:gd name="connsiteY45" fmla="*/ 36388 h 314480"/>
                  <a:gd name="connsiteX46" fmla="*/ 181085 w 360002"/>
                  <a:gd name="connsiteY46" fmla="*/ 36401 h 314480"/>
                  <a:gd name="connsiteX47" fmla="*/ 181008 w 360002"/>
                  <a:gd name="connsiteY47" fmla="*/ 36433 h 314480"/>
                  <a:gd name="connsiteX48" fmla="*/ 134835 w 360002"/>
                  <a:gd name="connsiteY48" fmla="*/ 53240 h 314480"/>
                  <a:gd name="connsiteX49" fmla="*/ 131861 w 360002"/>
                  <a:gd name="connsiteY49" fmla="*/ 55961 h 314480"/>
                  <a:gd name="connsiteX50" fmla="*/ 131685 w 360002"/>
                  <a:gd name="connsiteY50" fmla="*/ 59997 h 314480"/>
                  <a:gd name="connsiteX51" fmla="*/ 162944 w 360002"/>
                  <a:gd name="connsiteY51" fmla="*/ 145887 h 314480"/>
                  <a:gd name="connsiteX52" fmla="*/ 193005 w 360002"/>
                  <a:gd name="connsiteY52" fmla="*/ 228485 h 314480"/>
                  <a:gd name="connsiteX53" fmla="*/ 181095 w 360002"/>
                  <a:gd name="connsiteY53" fmla="*/ 226587 h 314480"/>
                  <a:gd name="connsiteX54" fmla="*/ 104940 w 360002"/>
                  <a:gd name="connsiteY54" fmla="*/ 17349 h 314480"/>
                  <a:gd name="connsiteX55" fmla="*/ 71146 w 360002"/>
                  <a:gd name="connsiteY55" fmla="*/ 1591 h 314480"/>
                  <a:gd name="connsiteX56" fmla="*/ 71139 w 360002"/>
                  <a:gd name="connsiteY56" fmla="*/ 1594 h 314480"/>
                  <a:gd name="connsiteX57" fmla="*/ 3483 w 360002"/>
                  <a:gd name="connsiteY57" fmla="*/ 25995 h 314480"/>
                  <a:gd name="connsiteX58" fmla="*/ 3479 w 360002"/>
                  <a:gd name="connsiteY58" fmla="*/ 25997 h 314480"/>
                  <a:gd name="connsiteX59" fmla="*/ 3468 w 360002"/>
                  <a:gd name="connsiteY59" fmla="*/ 26000 h 314480"/>
                  <a:gd name="connsiteX60" fmla="*/ 3115 w 360002"/>
                  <a:gd name="connsiteY60" fmla="*/ 26149 h 314480"/>
                  <a:gd name="connsiteX61" fmla="*/ 2981 w 360002"/>
                  <a:gd name="connsiteY61" fmla="*/ 26206 h 314480"/>
                  <a:gd name="connsiteX62" fmla="*/ 2650 w 360002"/>
                  <a:gd name="connsiteY62" fmla="*/ 26385 h 314480"/>
                  <a:gd name="connsiteX63" fmla="*/ 2515 w 360002"/>
                  <a:gd name="connsiteY63" fmla="*/ 26460 h 314480"/>
                  <a:gd name="connsiteX64" fmla="*/ 2216 w 360002"/>
                  <a:gd name="connsiteY64" fmla="*/ 26663 h 314480"/>
                  <a:gd name="connsiteX65" fmla="*/ 2083 w 360002"/>
                  <a:gd name="connsiteY65" fmla="*/ 26754 h 314480"/>
                  <a:gd name="connsiteX66" fmla="*/ 1820 w 360002"/>
                  <a:gd name="connsiteY66" fmla="*/ 26974 h 314480"/>
                  <a:gd name="connsiteX67" fmla="*/ 1687 w 360002"/>
                  <a:gd name="connsiteY67" fmla="*/ 27086 h 314480"/>
                  <a:gd name="connsiteX68" fmla="*/ 1455 w 360002"/>
                  <a:gd name="connsiteY68" fmla="*/ 27323 h 314480"/>
                  <a:gd name="connsiteX69" fmla="*/ 1330 w 360002"/>
                  <a:gd name="connsiteY69" fmla="*/ 27452 h 314480"/>
                  <a:gd name="connsiteX70" fmla="*/ 1126 w 360002"/>
                  <a:gd name="connsiteY70" fmla="*/ 27704 h 314480"/>
                  <a:gd name="connsiteX71" fmla="*/ 1010 w 360002"/>
                  <a:gd name="connsiteY71" fmla="*/ 27849 h 314480"/>
                  <a:gd name="connsiteX72" fmla="*/ 841 w 360002"/>
                  <a:gd name="connsiteY72" fmla="*/ 28105 h 314480"/>
                  <a:gd name="connsiteX73" fmla="*/ 732 w 360002"/>
                  <a:gd name="connsiteY73" fmla="*/ 28272 h 314480"/>
                  <a:gd name="connsiteX74" fmla="*/ 592 w 360002"/>
                  <a:gd name="connsiteY74" fmla="*/ 28536 h 314480"/>
                  <a:gd name="connsiteX75" fmla="*/ 496 w 360002"/>
                  <a:gd name="connsiteY75" fmla="*/ 28720 h 314480"/>
                  <a:gd name="connsiteX76" fmla="*/ 385 w 360002"/>
                  <a:gd name="connsiteY76" fmla="*/ 28986 h 314480"/>
                  <a:gd name="connsiteX77" fmla="*/ 303 w 360002"/>
                  <a:gd name="connsiteY77" fmla="*/ 29188 h 314480"/>
                  <a:gd name="connsiteX78" fmla="*/ 222 w 360002"/>
                  <a:gd name="connsiteY78" fmla="*/ 29454 h 314480"/>
                  <a:gd name="connsiteX79" fmla="*/ 156 w 360002"/>
                  <a:gd name="connsiteY79" fmla="*/ 29674 h 314480"/>
                  <a:gd name="connsiteX80" fmla="*/ 102 w 360002"/>
                  <a:gd name="connsiteY80" fmla="*/ 29940 h 314480"/>
                  <a:gd name="connsiteX81" fmla="*/ 56 w 360002"/>
                  <a:gd name="connsiteY81" fmla="*/ 30172 h 314480"/>
                  <a:gd name="connsiteX82" fmla="*/ 27 w 360002"/>
                  <a:gd name="connsiteY82" fmla="*/ 30444 h 314480"/>
                  <a:gd name="connsiteX83" fmla="*/ 4 w 360002"/>
                  <a:gd name="connsiteY83" fmla="*/ 30681 h 314480"/>
                  <a:gd name="connsiteX84" fmla="*/ 2 w 360002"/>
                  <a:gd name="connsiteY84" fmla="*/ 30960 h 314480"/>
                  <a:gd name="connsiteX85" fmla="*/ 1 w 360002"/>
                  <a:gd name="connsiteY85" fmla="*/ 31198 h 314480"/>
                  <a:gd name="connsiteX86" fmla="*/ 28 w 360002"/>
                  <a:gd name="connsiteY86" fmla="*/ 31482 h 314480"/>
                  <a:gd name="connsiteX87" fmla="*/ 51 w 360002"/>
                  <a:gd name="connsiteY87" fmla="*/ 31717 h 314480"/>
                  <a:gd name="connsiteX88" fmla="*/ 107 w 360002"/>
                  <a:gd name="connsiteY88" fmla="*/ 31998 h 314480"/>
                  <a:gd name="connsiteX89" fmla="*/ 155 w 360002"/>
                  <a:gd name="connsiteY89" fmla="*/ 32237 h 314480"/>
                  <a:gd name="connsiteX90" fmla="*/ 240 w 360002"/>
                  <a:gd name="connsiteY90" fmla="*/ 32515 h 314480"/>
                  <a:gd name="connsiteX91" fmla="*/ 310 w 360002"/>
                  <a:gd name="connsiteY91" fmla="*/ 32747 h 314480"/>
                  <a:gd name="connsiteX92" fmla="*/ 312 w 360002"/>
                  <a:gd name="connsiteY92" fmla="*/ 32751 h 314480"/>
                  <a:gd name="connsiteX93" fmla="*/ 315 w 360002"/>
                  <a:gd name="connsiteY93" fmla="*/ 32761 h 314480"/>
                  <a:gd name="connsiteX94" fmla="*/ 7530 w 360002"/>
                  <a:gd name="connsiteY94" fmla="*/ 52582 h 314480"/>
                  <a:gd name="connsiteX95" fmla="*/ 7724 w 360002"/>
                  <a:gd name="connsiteY95" fmla="*/ 53008 h 314480"/>
                  <a:gd name="connsiteX96" fmla="*/ 7875 w 360002"/>
                  <a:gd name="connsiteY96" fmla="*/ 53340 h 314480"/>
                  <a:gd name="connsiteX97" fmla="*/ 8151 w 360002"/>
                  <a:gd name="connsiteY97" fmla="*/ 53759 h 314480"/>
                  <a:gd name="connsiteX98" fmla="*/ 8326 w 360002"/>
                  <a:gd name="connsiteY98" fmla="*/ 54022 h 314480"/>
                  <a:gd name="connsiteX99" fmla="*/ 8696 w 360002"/>
                  <a:gd name="connsiteY99" fmla="*/ 54428 h 314480"/>
                  <a:gd name="connsiteX100" fmla="*/ 8869 w 360002"/>
                  <a:gd name="connsiteY100" fmla="*/ 54617 h 314480"/>
                  <a:gd name="connsiteX101" fmla="*/ 9323 w 360002"/>
                  <a:gd name="connsiteY101" fmla="*/ 54985 h 314480"/>
                  <a:gd name="connsiteX102" fmla="*/ 9488 w 360002"/>
                  <a:gd name="connsiteY102" fmla="*/ 55117 h 314480"/>
                  <a:gd name="connsiteX103" fmla="*/ 10016 w 360002"/>
                  <a:gd name="connsiteY103" fmla="*/ 55426 h 314480"/>
                  <a:gd name="connsiteX104" fmla="*/ 10173 w 360002"/>
                  <a:gd name="connsiteY104" fmla="*/ 55517 h 314480"/>
                  <a:gd name="connsiteX105" fmla="*/ 10744 w 360002"/>
                  <a:gd name="connsiteY105" fmla="*/ 55744 h 314480"/>
                  <a:gd name="connsiteX106" fmla="*/ 10910 w 360002"/>
                  <a:gd name="connsiteY106" fmla="*/ 55810 h 314480"/>
                  <a:gd name="connsiteX107" fmla="*/ 11517 w 360002"/>
                  <a:gd name="connsiteY107" fmla="*/ 55952 h 314480"/>
                  <a:gd name="connsiteX108" fmla="*/ 11685 w 360002"/>
                  <a:gd name="connsiteY108" fmla="*/ 55991 h 314480"/>
                  <a:gd name="connsiteX109" fmla="*/ 12486 w 360002"/>
                  <a:gd name="connsiteY109" fmla="*/ 56053 h 314480"/>
                  <a:gd name="connsiteX110" fmla="*/ 12935 w 360002"/>
                  <a:gd name="connsiteY110" fmla="*/ 56034 h 314480"/>
                  <a:gd name="connsiteX111" fmla="*/ 13027 w 360002"/>
                  <a:gd name="connsiteY111" fmla="*/ 56022 h 314480"/>
                  <a:gd name="connsiteX112" fmla="*/ 13385 w 360002"/>
                  <a:gd name="connsiteY112" fmla="*/ 55976 h 314480"/>
                  <a:gd name="connsiteX113" fmla="*/ 13550 w 360002"/>
                  <a:gd name="connsiteY113" fmla="*/ 55940 h 314480"/>
                  <a:gd name="connsiteX114" fmla="*/ 13834 w 360002"/>
                  <a:gd name="connsiteY114" fmla="*/ 55877 h 314480"/>
                  <a:gd name="connsiteX115" fmla="*/ 14134 w 360002"/>
                  <a:gd name="connsiteY115" fmla="*/ 55783 h 314480"/>
                  <a:gd name="connsiteX116" fmla="*/ 14274 w 360002"/>
                  <a:gd name="connsiteY116" fmla="*/ 55739 h 314480"/>
                  <a:gd name="connsiteX117" fmla="*/ 14280 w 360002"/>
                  <a:gd name="connsiteY117" fmla="*/ 55737 h 314480"/>
                  <a:gd name="connsiteX118" fmla="*/ 14288 w 360002"/>
                  <a:gd name="connsiteY118" fmla="*/ 55734 h 314480"/>
                  <a:gd name="connsiteX119" fmla="*/ 14295 w 360002"/>
                  <a:gd name="connsiteY119" fmla="*/ 55731 h 314480"/>
                  <a:gd name="connsiteX120" fmla="*/ 77004 w 360002"/>
                  <a:gd name="connsiteY120" fmla="*/ 33113 h 314480"/>
                  <a:gd name="connsiteX121" fmla="*/ 151369 w 360002"/>
                  <a:gd name="connsiteY121" fmla="*/ 237422 h 314480"/>
                  <a:gd name="connsiteX122" fmla="*/ 138960 w 360002"/>
                  <a:gd name="connsiteY122" fmla="*/ 285556 h 314480"/>
                  <a:gd name="connsiteX123" fmla="*/ 180257 w 360002"/>
                  <a:gd name="connsiteY123" fmla="*/ 314481 h 314480"/>
                  <a:gd name="connsiteX124" fmla="*/ 195284 w 360002"/>
                  <a:gd name="connsiteY124" fmla="*/ 311820 h 314480"/>
                  <a:gd name="connsiteX125" fmla="*/ 220081 w 360002"/>
                  <a:gd name="connsiteY125" fmla="*/ 289099 h 314480"/>
                  <a:gd name="connsiteX126" fmla="*/ 224201 w 360002"/>
                  <a:gd name="connsiteY126" fmla="*/ 271367 h 314480"/>
                  <a:gd name="connsiteX127" fmla="*/ 356529 w 360002"/>
                  <a:gd name="connsiteY127" fmla="*/ 223246 h 314480"/>
                  <a:gd name="connsiteX128" fmla="*/ 356531 w 360002"/>
                  <a:gd name="connsiteY128" fmla="*/ 223246 h 314480"/>
                  <a:gd name="connsiteX129" fmla="*/ 356531 w 360002"/>
                  <a:gd name="connsiteY129" fmla="*/ 223246 h 314480"/>
                  <a:gd name="connsiteX130" fmla="*/ 356633 w 360002"/>
                  <a:gd name="connsiteY130" fmla="*/ 223203 h 314480"/>
                  <a:gd name="connsiteX131" fmla="*/ 357028 w 360002"/>
                  <a:gd name="connsiteY131" fmla="*/ 223036 h 314480"/>
                  <a:gd name="connsiteX132" fmla="*/ 357185 w 360002"/>
                  <a:gd name="connsiteY132" fmla="*/ 222950 h 314480"/>
                  <a:gd name="connsiteX133" fmla="*/ 357493 w 360002"/>
                  <a:gd name="connsiteY133" fmla="*/ 222783 h 314480"/>
                  <a:gd name="connsiteX134" fmla="*/ 357656 w 360002"/>
                  <a:gd name="connsiteY134" fmla="*/ 222671 h 314480"/>
                  <a:gd name="connsiteX135" fmla="*/ 357924 w 360002"/>
                  <a:gd name="connsiteY135" fmla="*/ 222488 h 314480"/>
                  <a:gd name="connsiteX136" fmla="*/ 358002 w 360002"/>
                  <a:gd name="connsiteY136" fmla="*/ 222422 h 314480"/>
                  <a:gd name="connsiteX137" fmla="*/ 358318 w 360002"/>
                  <a:gd name="connsiteY137" fmla="*/ 222155 h 314480"/>
                  <a:gd name="connsiteX138" fmla="*/ 358367 w 360002"/>
                  <a:gd name="connsiteY138" fmla="*/ 222103 h 314480"/>
                  <a:gd name="connsiteX139" fmla="*/ 358675 w 360002"/>
                  <a:gd name="connsiteY139" fmla="*/ 221787 h 314480"/>
                  <a:gd name="connsiteX140" fmla="*/ 358731 w 360002"/>
                  <a:gd name="connsiteY140" fmla="*/ 221718 h 314480"/>
                  <a:gd name="connsiteX141" fmla="*/ 358994 w 360002"/>
                  <a:gd name="connsiteY141" fmla="*/ 221390 h 314480"/>
                  <a:gd name="connsiteX142" fmla="*/ 359018 w 360002"/>
                  <a:gd name="connsiteY142" fmla="*/ 221352 h 314480"/>
                  <a:gd name="connsiteX143" fmla="*/ 359272 w 360002"/>
                  <a:gd name="connsiteY143" fmla="*/ 220965 h 314480"/>
                  <a:gd name="connsiteX144" fmla="*/ 359311 w 360002"/>
                  <a:gd name="connsiteY144" fmla="*/ 220891 h 314480"/>
                  <a:gd name="connsiteX145" fmla="*/ 359507 w 360002"/>
                  <a:gd name="connsiteY145" fmla="*/ 220518 h 314480"/>
                  <a:gd name="connsiteX146" fmla="*/ 359570 w 360002"/>
                  <a:gd name="connsiteY146" fmla="*/ 220365 h 314480"/>
                  <a:gd name="connsiteX147" fmla="*/ 359699 w 360002"/>
                  <a:gd name="connsiteY147" fmla="*/ 220050 h 314480"/>
                  <a:gd name="connsiteX148" fmla="*/ 359767 w 360002"/>
                  <a:gd name="connsiteY148" fmla="*/ 219826 h 314480"/>
                  <a:gd name="connsiteX149" fmla="*/ 359845 w 360002"/>
                  <a:gd name="connsiteY149" fmla="*/ 219565 h 314480"/>
                  <a:gd name="connsiteX150" fmla="*/ 359924 w 360002"/>
                  <a:gd name="connsiteY150" fmla="*/ 219171 h 314480"/>
                  <a:gd name="connsiteX151" fmla="*/ 359944 w 360002"/>
                  <a:gd name="connsiteY151" fmla="*/ 219068 h 314480"/>
                  <a:gd name="connsiteX152" fmla="*/ 359682 w 360002"/>
                  <a:gd name="connsiteY152" fmla="*/ 216486 h 314480"/>
                  <a:gd name="connsiteX153" fmla="*/ 206168 w 360002"/>
                  <a:gd name="connsiteY153" fmla="*/ 38500 h 314480"/>
                  <a:gd name="connsiteX154" fmla="*/ 212176 w 360002"/>
                  <a:gd name="connsiteY154" fmla="*/ 55017 h 314480"/>
                  <a:gd name="connsiteX155" fmla="*/ 195659 w 360002"/>
                  <a:gd name="connsiteY155" fmla="*/ 61028 h 314480"/>
                  <a:gd name="connsiteX156" fmla="*/ 189647 w 360002"/>
                  <a:gd name="connsiteY156" fmla="*/ 44513 h 314480"/>
                  <a:gd name="connsiteX157" fmla="*/ 206168 w 360002"/>
                  <a:gd name="connsiteY157" fmla="*/ 38500 h 314480"/>
                  <a:gd name="connsiteX158" fmla="*/ 237429 w 360002"/>
                  <a:gd name="connsiteY158" fmla="*/ 124390 h 314480"/>
                  <a:gd name="connsiteX159" fmla="*/ 243442 w 360002"/>
                  <a:gd name="connsiteY159" fmla="*/ 140905 h 314480"/>
                  <a:gd name="connsiteX160" fmla="*/ 226919 w 360002"/>
                  <a:gd name="connsiteY160" fmla="*/ 146918 h 314480"/>
                  <a:gd name="connsiteX161" fmla="*/ 220909 w 360002"/>
                  <a:gd name="connsiteY161" fmla="*/ 130402 h 314480"/>
                  <a:gd name="connsiteX162" fmla="*/ 237429 w 360002"/>
                  <a:gd name="connsiteY162" fmla="*/ 124390 h 314480"/>
                  <a:gd name="connsiteX163" fmla="*/ 174663 w 360002"/>
                  <a:gd name="connsiteY163" fmla="*/ 147232 h 314480"/>
                  <a:gd name="connsiteX164" fmla="*/ 210999 w 360002"/>
                  <a:gd name="connsiteY164" fmla="*/ 134008 h 314480"/>
                  <a:gd name="connsiteX165" fmla="*/ 218815 w 360002"/>
                  <a:gd name="connsiteY165" fmla="*/ 155478 h 314480"/>
                  <a:gd name="connsiteX166" fmla="*/ 223772 w 360002"/>
                  <a:gd name="connsiteY166" fmla="*/ 158950 h 314480"/>
                  <a:gd name="connsiteX167" fmla="*/ 225572 w 360002"/>
                  <a:gd name="connsiteY167" fmla="*/ 158627 h 314480"/>
                  <a:gd name="connsiteX168" fmla="*/ 252002 w 360002"/>
                  <a:gd name="connsiteY168" fmla="*/ 149008 h 314480"/>
                  <a:gd name="connsiteX169" fmla="*/ 255152 w 360002"/>
                  <a:gd name="connsiteY169" fmla="*/ 142251 h 314480"/>
                  <a:gd name="connsiteX170" fmla="*/ 247337 w 360002"/>
                  <a:gd name="connsiteY170" fmla="*/ 120783 h 314480"/>
                  <a:gd name="connsiteX171" fmla="*/ 283679 w 360002"/>
                  <a:gd name="connsiteY171" fmla="*/ 107557 h 314480"/>
                  <a:gd name="connsiteX172" fmla="*/ 318558 w 360002"/>
                  <a:gd name="connsiteY172" fmla="*/ 203384 h 314480"/>
                  <a:gd name="connsiteX173" fmla="*/ 213343 w 360002"/>
                  <a:gd name="connsiteY173" fmla="*/ 241646 h 314480"/>
                  <a:gd name="connsiteX174" fmla="*/ 206800 w 360002"/>
                  <a:gd name="connsiteY174" fmla="*/ 235538 h 314480"/>
                  <a:gd name="connsiteX175" fmla="*/ 174663 w 360002"/>
                  <a:gd name="connsiteY175" fmla="*/ 147232 h 314480"/>
                  <a:gd name="connsiteX176" fmla="*/ 85118 w 360002"/>
                  <a:gd name="connsiteY176" fmla="*/ 24563 h 314480"/>
                  <a:gd name="connsiteX177" fmla="*/ 85014 w 360002"/>
                  <a:gd name="connsiteY177" fmla="*/ 24316 h 314480"/>
                  <a:gd name="connsiteX178" fmla="*/ 84911 w 360002"/>
                  <a:gd name="connsiteY178" fmla="*/ 24072 h 314480"/>
                  <a:gd name="connsiteX179" fmla="*/ 84798 w 360002"/>
                  <a:gd name="connsiteY179" fmla="*/ 23864 h 314480"/>
                  <a:gd name="connsiteX180" fmla="*/ 84657 w 360002"/>
                  <a:gd name="connsiteY180" fmla="*/ 23606 h 314480"/>
                  <a:gd name="connsiteX181" fmla="*/ 84544 w 360002"/>
                  <a:gd name="connsiteY181" fmla="*/ 23441 h 314480"/>
                  <a:gd name="connsiteX182" fmla="*/ 84362 w 360002"/>
                  <a:gd name="connsiteY182" fmla="*/ 23175 h 314480"/>
                  <a:gd name="connsiteX183" fmla="*/ 84254 w 360002"/>
                  <a:gd name="connsiteY183" fmla="*/ 23046 h 314480"/>
                  <a:gd name="connsiteX184" fmla="*/ 84029 w 360002"/>
                  <a:gd name="connsiteY184" fmla="*/ 22779 h 314480"/>
                  <a:gd name="connsiteX185" fmla="*/ 83929 w 360002"/>
                  <a:gd name="connsiteY185" fmla="*/ 22680 h 314480"/>
                  <a:gd name="connsiteX186" fmla="*/ 83662 w 360002"/>
                  <a:gd name="connsiteY186" fmla="*/ 22420 h 314480"/>
                  <a:gd name="connsiteX187" fmla="*/ 83580 w 360002"/>
                  <a:gd name="connsiteY187" fmla="*/ 22354 h 314480"/>
                  <a:gd name="connsiteX188" fmla="*/ 83264 w 360002"/>
                  <a:gd name="connsiteY188" fmla="*/ 22101 h 314480"/>
                  <a:gd name="connsiteX189" fmla="*/ 83216 w 360002"/>
                  <a:gd name="connsiteY189" fmla="*/ 22070 h 314480"/>
                  <a:gd name="connsiteX190" fmla="*/ 82839 w 360002"/>
                  <a:gd name="connsiteY190" fmla="*/ 21823 h 314480"/>
                  <a:gd name="connsiteX191" fmla="*/ 82809 w 360002"/>
                  <a:gd name="connsiteY191" fmla="*/ 21807 h 314480"/>
                  <a:gd name="connsiteX192" fmla="*/ 80430 w 360002"/>
                  <a:gd name="connsiteY192" fmla="*/ 21098 h 314480"/>
                  <a:gd name="connsiteX193" fmla="*/ 80407 w 360002"/>
                  <a:gd name="connsiteY193" fmla="*/ 21098 h 314480"/>
                  <a:gd name="connsiteX194" fmla="*/ 79915 w 360002"/>
                  <a:gd name="connsiteY194" fmla="*/ 21097 h 314480"/>
                  <a:gd name="connsiteX195" fmla="*/ 79824 w 360002"/>
                  <a:gd name="connsiteY195" fmla="*/ 21106 h 314480"/>
                  <a:gd name="connsiteX196" fmla="*/ 79398 w 360002"/>
                  <a:gd name="connsiteY196" fmla="*/ 21148 h 314480"/>
                  <a:gd name="connsiteX197" fmla="*/ 79194 w 360002"/>
                  <a:gd name="connsiteY197" fmla="*/ 21189 h 314480"/>
                  <a:gd name="connsiteX198" fmla="*/ 78881 w 360002"/>
                  <a:gd name="connsiteY198" fmla="*/ 21251 h 314480"/>
                  <a:gd name="connsiteX199" fmla="*/ 78529 w 360002"/>
                  <a:gd name="connsiteY199" fmla="*/ 21358 h 314480"/>
                  <a:gd name="connsiteX200" fmla="*/ 78372 w 360002"/>
                  <a:gd name="connsiteY200" fmla="*/ 21406 h 314480"/>
                  <a:gd name="connsiteX201" fmla="*/ 78365 w 360002"/>
                  <a:gd name="connsiteY201" fmla="*/ 21409 h 314480"/>
                  <a:gd name="connsiteX202" fmla="*/ 78357 w 360002"/>
                  <a:gd name="connsiteY202" fmla="*/ 21411 h 314480"/>
                  <a:gd name="connsiteX203" fmla="*/ 78351 w 360002"/>
                  <a:gd name="connsiteY203" fmla="*/ 21414 h 314480"/>
                  <a:gd name="connsiteX204" fmla="*/ 15641 w 360002"/>
                  <a:gd name="connsiteY204" fmla="*/ 44032 h 314480"/>
                  <a:gd name="connsiteX205" fmla="*/ 12033 w 360002"/>
                  <a:gd name="connsiteY205" fmla="*/ 34120 h 314480"/>
                  <a:gd name="connsiteX206" fmla="*/ 74735 w 360002"/>
                  <a:gd name="connsiteY206" fmla="*/ 11505 h 314480"/>
                  <a:gd name="connsiteX207" fmla="*/ 74739 w 360002"/>
                  <a:gd name="connsiteY207" fmla="*/ 11504 h 314480"/>
                  <a:gd name="connsiteX208" fmla="*/ 74750 w 360002"/>
                  <a:gd name="connsiteY208" fmla="*/ 11500 h 314480"/>
                  <a:gd name="connsiteX209" fmla="*/ 95027 w 360002"/>
                  <a:gd name="connsiteY209" fmla="*/ 20956 h 314480"/>
                  <a:gd name="connsiteX210" fmla="*/ 170285 w 360002"/>
                  <a:gd name="connsiteY210" fmla="*/ 227729 h 314480"/>
                  <a:gd name="connsiteX211" fmla="*/ 165220 w 360002"/>
                  <a:gd name="connsiteY211" fmla="*/ 229231 h 314480"/>
                  <a:gd name="connsiteX212" fmla="*/ 160376 w 360002"/>
                  <a:gd name="connsiteY212" fmla="*/ 231343 h 314480"/>
                  <a:gd name="connsiteX213" fmla="*/ 85118 w 360002"/>
                  <a:gd name="connsiteY213" fmla="*/ 24563 h 314480"/>
                  <a:gd name="connsiteX214" fmla="*/ 210521 w 360002"/>
                  <a:gd name="connsiteY214" fmla="*/ 284640 h 314480"/>
                  <a:gd name="connsiteX215" fmla="*/ 191675 w 360002"/>
                  <a:gd name="connsiteY215" fmla="*/ 301908 h 314480"/>
                  <a:gd name="connsiteX216" fmla="*/ 180256 w 360002"/>
                  <a:gd name="connsiteY216" fmla="*/ 303933 h 314480"/>
                  <a:gd name="connsiteX217" fmla="*/ 148870 w 360002"/>
                  <a:gd name="connsiteY217" fmla="*/ 281947 h 314480"/>
                  <a:gd name="connsiteX218" fmla="*/ 168830 w 360002"/>
                  <a:gd name="connsiteY218" fmla="*/ 239141 h 314480"/>
                  <a:gd name="connsiteX219" fmla="*/ 180250 w 360002"/>
                  <a:gd name="connsiteY219" fmla="*/ 237116 h 314480"/>
                  <a:gd name="connsiteX220" fmla="*/ 211636 w 360002"/>
                  <a:gd name="connsiteY220" fmla="*/ 259103 h 314480"/>
                  <a:gd name="connsiteX221" fmla="*/ 210521 w 360002"/>
                  <a:gd name="connsiteY221" fmla="*/ 284640 h 314480"/>
                  <a:gd name="connsiteX222" fmla="*/ 223046 w 360002"/>
                  <a:gd name="connsiteY222" fmla="*/ 260563 h 314480"/>
                  <a:gd name="connsiteX223" fmla="*/ 221546 w 360002"/>
                  <a:gd name="connsiteY223" fmla="*/ 255497 h 314480"/>
                  <a:gd name="connsiteX224" fmla="*/ 219440 w 360002"/>
                  <a:gd name="connsiteY224" fmla="*/ 250651 h 314480"/>
                  <a:gd name="connsiteX225" fmla="*/ 344359 w 360002"/>
                  <a:gd name="connsiteY225" fmla="*/ 205225 h 314480"/>
                  <a:gd name="connsiteX226" fmla="*/ 347967 w 360002"/>
                  <a:gd name="connsiteY226" fmla="*/ 215136 h 314480"/>
                  <a:gd name="connsiteX227" fmla="*/ 223046 w 360002"/>
                  <a:gd name="connsiteY227" fmla="*/ 260563 h 31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</a:cxnLst>
                <a:rect l="l" t="t" r="r" b="b"/>
                <a:pathLst>
                  <a:path w="360002" h="314480">
                    <a:moveTo>
                      <a:pt x="359682" y="216486"/>
                    </a:moveTo>
                    <a:lnTo>
                      <a:pt x="352467" y="196665"/>
                    </a:lnTo>
                    <a:cubicBezTo>
                      <a:pt x="351973" y="195309"/>
                      <a:pt x="350980" y="194280"/>
                      <a:pt x="349772" y="193707"/>
                    </a:cubicBezTo>
                    <a:cubicBezTo>
                      <a:pt x="349762" y="193702"/>
                      <a:pt x="349751" y="193695"/>
                      <a:pt x="349741" y="193690"/>
                    </a:cubicBezTo>
                    <a:cubicBezTo>
                      <a:pt x="349662" y="193653"/>
                      <a:pt x="349580" y="193624"/>
                      <a:pt x="349499" y="193591"/>
                    </a:cubicBezTo>
                    <a:cubicBezTo>
                      <a:pt x="349423" y="193560"/>
                      <a:pt x="349348" y="193525"/>
                      <a:pt x="349271" y="193498"/>
                    </a:cubicBezTo>
                    <a:cubicBezTo>
                      <a:pt x="349253" y="193491"/>
                      <a:pt x="349233" y="193487"/>
                      <a:pt x="349214" y="193481"/>
                    </a:cubicBezTo>
                    <a:cubicBezTo>
                      <a:pt x="348115" y="193105"/>
                      <a:pt x="346885" y="193084"/>
                      <a:pt x="345709" y="193513"/>
                    </a:cubicBezTo>
                    <a:lnTo>
                      <a:pt x="328465" y="199784"/>
                    </a:lnTo>
                    <a:lnTo>
                      <a:pt x="291782" y="98993"/>
                    </a:lnTo>
                    <a:cubicBezTo>
                      <a:pt x="291781" y="98990"/>
                      <a:pt x="291779" y="98988"/>
                      <a:pt x="291779" y="98986"/>
                    </a:cubicBezTo>
                    <a:lnTo>
                      <a:pt x="277355" y="59352"/>
                    </a:lnTo>
                    <a:cubicBezTo>
                      <a:pt x="276595" y="57278"/>
                      <a:pt x="274605" y="55885"/>
                      <a:pt x="272398" y="55885"/>
                    </a:cubicBezTo>
                    <a:cubicBezTo>
                      <a:pt x="271786" y="55885"/>
                      <a:pt x="271174" y="55990"/>
                      <a:pt x="270598" y="56201"/>
                    </a:cubicBezTo>
                    <a:cubicBezTo>
                      <a:pt x="267863" y="57193"/>
                      <a:pt x="266449" y="60230"/>
                      <a:pt x="267441" y="62958"/>
                    </a:cubicBezTo>
                    <a:lnTo>
                      <a:pt x="280069" y="97645"/>
                    </a:lnTo>
                    <a:lnTo>
                      <a:pt x="212348" y="122292"/>
                    </a:lnTo>
                    <a:cubicBezTo>
                      <a:pt x="212347" y="122292"/>
                      <a:pt x="212346" y="122292"/>
                      <a:pt x="212344" y="122293"/>
                    </a:cubicBezTo>
                    <a:cubicBezTo>
                      <a:pt x="212342" y="122294"/>
                      <a:pt x="212341" y="122295"/>
                      <a:pt x="212339" y="122295"/>
                    </a:cubicBezTo>
                    <a:lnTo>
                      <a:pt x="171053" y="137321"/>
                    </a:lnTo>
                    <a:lnTo>
                      <a:pt x="143395" y="61345"/>
                    </a:lnTo>
                    <a:lnTo>
                      <a:pt x="179737" y="48119"/>
                    </a:lnTo>
                    <a:lnTo>
                      <a:pt x="187553" y="69588"/>
                    </a:lnTo>
                    <a:cubicBezTo>
                      <a:pt x="188305" y="71662"/>
                      <a:pt x="190295" y="73062"/>
                      <a:pt x="192503" y="73062"/>
                    </a:cubicBezTo>
                    <a:cubicBezTo>
                      <a:pt x="193122" y="73062"/>
                      <a:pt x="193726" y="72957"/>
                      <a:pt x="194310" y="72738"/>
                    </a:cubicBezTo>
                    <a:lnTo>
                      <a:pt x="220740" y="63119"/>
                    </a:lnTo>
                    <a:cubicBezTo>
                      <a:pt x="222062" y="62641"/>
                      <a:pt x="223116" y="61671"/>
                      <a:pt x="223714" y="60398"/>
                    </a:cubicBezTo>
                    <a:cubicBezTo>
                      <a:pt x="224156" y="59452"/>
                      <a:pt x="224300" y="58420"/>
                      <a:pt x="224153" y="57413"/>
                    </a:cubicBezTo>
                    <a:cubicBezTo>
                      <a:pt x="224152" y="57407"/>
                      <a:pt x="224152" y="57402"/>
                      <a:pt x="224151" y="57397"/>
                    </a:cubicBezTo>
                    <a:cubicBezTo>
                      <a:pt x="224131" y="57260"/>
                      <a:pt x="224101" y="57122"/>
                      <a:pt x="224070" y="56986"/>
                    </a:cubicBezTo>
                    <a:cubicBezTo>
                      <a:pt x="224061" y="56947"/>
                      <a:pt x="224056" y="56911"/>
                      <a:pt x="224047" y="56872"/>
                    </a:cubicBezTo>
                    <a:cubicBezTo>
                      <a:pt x="224004" y="56701"/>
                      <a:pt x="223952" y="56532"/>
                      <a:pt x="223890" y="56363"/>
                    </a:cubicBezTo>
                    <a:lnTo>
                      <a:pt x="216077" y="34893"/>
                    </a:lnTo>
                    <a:lnTo>
                      <a:pt x="252412" y="21669"/>
                    </a:lnTo>
                    <a:lnTo>
                      <a:pt x="260227" y="43137"/>
                    </a:lnTo>
                    <a:cubicBezTo>
                      <a:pt x="260986" y="45211"/>
                      <a:pt x="262976" y="46610"/>
                      <a:pt x="265184" y="46610"/>
                    </a:cubicBezTo>
                    <a:cubicBezTo>
                      <a:pt x="265795" y="46610"/>
                      <a:pt x="266407" y="46505"/>
                      <a:pt x="266991" y="46287"/>
                    </a:cubicBezTo>
                    <a:cubicBezTo>
                      <a:pt x="269719" y="45295"/>
                      <a:pt x="271132" y="42264"/>
                      <a:pt x="270141" y="39530"/>
                    </a:cubicBezTo>
                    <a:lnTo>
                      <a:pt x="260522" y="13100"/>
                    </a:lnTo>
                    <a:cubicBezTo>
                      <a:pt x="259857" y="11285"/>
                      <a:pt x="258251" y="9992"/>
                      <a:pt x="256380" y="9697"/>
                    </a:cubicBezTo>
                    <a:cubicBezTo>
                      <a:pt x="256113" y="9654"/>
                      <a:pt x="255840" y="9633"/>
                      <a:pt x="255565" y="9633"/>
                    </a:cubicBezTo>
                    <a:cubicBezTo>
                      <a:pt x="254953" y="9633"/>
                      <a:pt x="254341" y="9738"/>
                      <a:pt x="253765" y="9949"/>
                    </a:cubicBezTo>
                    <a:lnTo>
                      <a:pt x="207539" y="26776"/>
                    </a:lnTo>
                    <a:cubicBezTo>
                      <a:pt x="207531" y="26778"/>
                      <a:pt x="207522" y="26779"/>
                      <a:pt x="207515" y="26782"/>
                    </a:cubicBezTo>
                    <a:cubicBezTo>
                      <a:pt x="207501" y="26787"/>
                      <a:pt x="207488" y="26794"/>
                      <a:pt x="207474" y="26799"/>
                    </a:cubicBezTo>
                    <a:lnTo>
                      <a:pt x="181131" y="36388"/>
                    </a:lnTo>
                    <a:cubicBezTo>
                      <a:pt x="181116" y="36394"/>
                      <a:pt x="181100" y="36395"/>
                      <a:pt x="181085" y="36401"/>
                    </a:cubicBezTo>
                    <a:cubicBezTo>
                      <a:pt x="181059" y="36410"/>
                      <a:pt x="181034" y="36423"/>
                      <a:pt x="181008" y="36433"/>
                    </a:cubicBezTo>
                    <a:lnTo>
                      <a:pt x="134835" y="53240"/>
                    </a:lnTo>
                    <a:cubicBezTo>
                      <a:pt x="133513" y="53718"/>
                      <a:pt x="132458" y="54688"/>
                      <a:pt x="131861" y="55961"/>
                    </a:cubicBezTo>
                    <a:cubicBezTo>
                      <a:pt x="131263" y="57241"/>
                      <a:pt x="131200" y="58674"/>
                      <a:pt x="131685" y="59997"/>
                    </a:cubicBezTo>
                    <a:lnTo>
                      <a:pt x="162944" y="145887"/>
                    </a:lnTo>
                    <a:lnTo>
                      <a:pt x="193005" y="228485"/>
                    </a:lnTo>
                    <a:cubicBezTo>
                      <a:pt x="189194" y="227320"/>
                      <a:pt x="185193" y="226666"/>
                      <a:pt x="181095" y="226587"/>
                    </a:cubicBezTo>
                    <a:lnTo>
                      <a:pt x="104940" y="17349"/>
                    </a:lnTo>
                    <a:cubicBezTo>
                      <a:pt x="99967" y="3688"/>
                      <a:pt x="84808" y="-3380"/>
                      <a:pt x="71146" y="1591"/>
                    </a:cubicBezTo>
                    <a:cubicBezTo>
                      <a:pt x="71144" y="1592"/>
                      <a:pt x="71141" y="1593"/>
                      <a:pt x="71139" y="1594"/>
                    </a:cubicBezTo>
                    <a:lnTo>
                      <a:pt x="3483" y="25995"/>
                    </a:lnTo>
                    <a:cubicBezTo>
                      <a:pt x="3482" y="25996"/>
                      <a:pt x="3480" y="25996"/>
                      <a:pt x="3479" y="25997"/>
                    </a:cubicBezTo>
                    <a:cubicBezTo>
                      <a:pt x="3476" y="25998"/>
                      <a:pt x="3472" y="25999"/>
                      <a:pt x="3468" y="26000"/>
                    </a:cubicBezTo>
                    <a:cubicBezTo>
                      <a:pt x="3346" y="26044"/>
                      <a:pt x="3231" y="26097"/>
                      <a:pt x="3115" y="26149"/>
                    </a:cubicBezTo>
                    <a:cubicBezTo>
                      <a:pt x="3071" y="26169"/>
                      <a:pt x="3024" y="26185"/>
                      <a:pt x="2981" y="26206"/>
                    </a:cubicBezTo>
                    <a:cubicBezTo>
                      <a:pt x="2867" y="26260"/>
                      <a:pt x="2758" y="26323"/>
                      <a:pt x="2650" y="26385"/>
                    </a:cubicBezTo>
                    <a:cubicBezTo>
                      <a:pt x="2606" y="26411"/>
                      <a:pt x="2559" y="26432"/>
                      <a:pt x="2515" y="26460"/>
                    </a:cubicBezTo>
                    <a:cubicBezTo>
                      <a:pt x="2411" y="26523"/>
                      <a:pt x="2314" y="26593"/>
                      <a:pt x="2216" y="26663"/>
                    </a:cubicBezTo>
                    <a:cubicBezTo>
                      <a:pt x="2172" y="26694"/>
                      <a:pt x="2126" y="26722"/>
                      <a:pt x="2083" y="26754"/>
                    </a:cubicBezTo>
                    <a:cubicBezTo>
                      <a:pt x="1992" y="26823"/>
                      <a:pt x="1907" y="26899"/>
                      <a:pt x="1820" y="26974"/>
                    </a:cubicBezTo>
                    <a:cubicBezTo>
                      <a:pt x="1777" y="27013"/>
                      <a:pt x="1730" y="27047"/>
                      <a:pt x="1687" y="27086"/>
                    </a:cubicBezTo>
                    <a:cubicBezTo>
                      <a:pt x="1606" y="27161"/>
                      <a:pt x="1531" y="27243"/>
                      <a:pt x="1455" y="27323"/>
                    </a:cubicBezTo>
                    <a:cubicBezTo>
                      <a:pt x="1414" y="27367"/>
                      <a:pt x="1370" y="27407"/>
                      <a:pt x="1330" y="27452"/>
                    </a:cubicBezTo>
                    <a:cubicBezTo>
                      <a:pt x="1258" y="27533"/>
                      <a:pt x="1192" y="27619"/>
                      <a:pt x="1126" y="27704"/>
                    </a:cubicBezTo>
                    <a:cubicBezTo>
                      <a:pt x="1088" y="27752"/>
                      <a:pt x="1046" y="27799"/>
                      <a:pt x="1010" y="27849"/>
                    </a:cubicBezTo>
                    <a:cubicBezTo>
                      <a:pt x="950" y="27932"/>
                      <a:pt x="896" y="28019"/>
                      <a:pt x="841" y="28105"/>
                    </a:cubicBezTo>
                    <a:cubicBezTo>
                      <a:pt x="805" y="28161"/>
                      <a:pt x="766" y="28215"/>
                      <a:pt x="732" y="28272"/>
                    </a:cubicBezTo>
                    <a:cubicBezTo>
                      <a:pt x="681" y="28358"/>
                      <a:pt x="638" y="28448"/>
                      <a:pt x="592" y="28536"/>
                    </a:cubicBezTo>
                    <a:cubicBezTo>
                      <a:pt x="560" y="28597"/>
                      <a:pt x="525" y="28657"/>
                      <a:pt x="496" y="28720"/>
                    </a:cubicBezTo>
                    <a:cubicBezTo>
                      <a:pt x="455" y="28807"/>
                      <a:pt x="422" y="28897"/>
                      <a:pt x="385" y="28986"/>
                    </a:cubicBezTo>
                    <a:cubicBezTo>
                      <a:pt x="358" y="29054"/>
                      <a:pt x="327" y="29119"/>
                      <a:pt x="303" y="29188"/>
                    </a:cubicBezTo>
                    <a:cubicBezTo>
                      <a:pt x="272" y="29275"/>
                      <a:pt x="248" y="29365"/>
                      <a:pt x="222" y="29454"/>
                    </a:cubicBezTo>
                    <a:cubicBezTo>
                      <a:pt x="200" y="29527"/>
                      <a:pt x="175" y="29599"/>
                      <a:pt x="156" y="29674"/>
                    </a:cubicBezTo>
                    <a:cubicBezTo>
                      <a:pt x="134" y="29761"/>
                      <a:pt x="120" y="29851"/>
                      <a:pt x="102" y="29940"/>
                    </a:cubicBezTo>
                    <a:cubicBezTo>
                      <a:pt x="86" y="30017"/>
                      <a:pt x="67" y="30094"/>
                      <a:pt x="56" y="30172"/>
                    </a:cubicBezTo>
                    <a:cubicBezTo>
                      <a:pt x="41" y="30262"/>
                      <a:pt x="37" y="30354"/>
                      <a:pt x="27" y="30444"/>
                    </a:cubicBezTo>
                    <a:cubicBezTo>
                      <a:pt x="20" y="30523"/>
                      <a:pt x="8" y="30602"/>
                      <a:pt x="4" y="30681"/>
                    </a:cubicBezTo>
                    <a:cubicBezTo>
                      <a:pt x="-1" y="30774"/>
                      <a:pt x="2" y="30867"/>
                      <a:pt x="2" y="30960"/>
                    </a:cubicBezTo>
                    <a:cubicBezTo>
                      <a:pt x="2" y="31039"/>
                      <a:pt x="-2" y="31119"/>
                      <a:pt x="1" y="31198"/>
                    </a:cubicBezTo>
                    <a:cubicBezTo>
                      <a:pt x="6" y="31292"/>
                      <a:pt x="19" y="31387"/>
                      <a:pt x="28" y="31482"/>
                    </a:cubicBezTo>
                    <a:cubicBezTo>
                      <a:pt x="36" y="31560"/>
                      <a:pt x="40" y="31638"/>
                      <a:pt x="51" y="31717"/>
                    </a:cubicBezTo>
                    <a:cubicBezTo>
                      <a:pt x="65" y="31811"/>
                      <a:pt x="88" y="31904"/>
                      <a:pt x="107" y="31998"/>
                    </a:cubicBezTo>
                    <a:cubicBezTo>
                      <a:pt x="123" y="32077"/>
                      <a:pt x="135" y="32157"/>
                      <a:pt x="155" y="32237"/>
                    </a:cubicBezTo>
                    <a:cubicBezTo>
                      <a:pt x="178" y="32330"/>
                      <a:pt x="211" y="32422"/>
                      <a:pt x="240" y="32515"/>
                    </a:cubicBezTo>
                    <a:cubicBezTo>
                      <a:pt x="264" y="32592"/>
                      <a:pt x="283" y="32670"/>
                      <a:pt x="310" y="32747"/>
                    </a:cubicBezTo>
                    <a:cubicBezTo>
                      <a:pt x="311" y="32748"/>
                      <a:pt x="311" y="32750"/>
                      <a:pt x="312" y="32751"/>
                    </a:cubicBezTo>
                    <a:cubicBezTo>
                      <a:pt x="313" y="32755"/>
                      <a:pt x="314" y="32758"/>
                      <a:pt x="315" y="32761"/>
                    </a:cubicBezTo>
                    <a:lnTo>
                      <a:pt x="7530" y="52582"/>
                    </a:lnTo>
                    <a:cubicBezTo>
                      <a:pt x="7584" y="52731"/>
                      <a:pt x="7658" y="52867"/>
                      <a:pt x="7724" y="53008"/>
                    </a:cubicBezTo>
                    <a:cubicBezTo>
                      <a:pt x="7775" y="53118"/>
                      <a:pt x="7817" y="53235"/>
                      <a:pt x="7875" y="53340"/>
                    </a:cubicBezTo>
                    <a:cubicBezTo>
                      <a:pt x="7957" y="53488"/>
                      <a:pt x="8056" y="53620"/>
                      <a:pt x="8151" y="53759"/>
                    </a:cubicBezTo>
                    <a:cubicBezTo>
                      <a:pt x="8211" y="53845"/>
                      <a:pt x="8262" y="53940"/>
                      <a:pt x="8326" y="54022"/>
                    </a:cubicBezTo>
                    <a:cubicBezTo>
                      <a:pt x="8440" y="54168"/>
                      <a:pt x="8569" y="54297"/>
                      <a:pt x="8696" y="54428"/>
                    </a:cubicBezTo>
                    <a:cubicBezTo>
                      <a:pt x="8755" y="54489"/>
                      <a:pt x="8807" y="54559"/>
                      <a:pt x="8869" y="54617"/>
                    </a:cubicBezTo>
                    <a:cubicBezTo>
                      <a:pt x="9011" y="54752"/>
                      <a:pt x="9168" y="54868"/>
                      <a:pt x="9323" y="54985"/>
                    </a:cubicBezTo>
                    <a:cubicBezTo>
                      <a:pt x="9380" y="55028"/>
                      <a:pt x="9430" y="55078"/>
                      <a:pt x="9488" y="55117"/>
                    </a:cubicBezTo>
                    <a:cubicBezTo>
                      <a:pt x="9656" y="55233"/>
                      <a:pt x="9836" y="55331"/>
                      <a:pt x="10016" y="55426"/>
                    </a:cubicBezTo>
                    <a:cubicBezTo>
                      <a:pt x="10069" y="55454"/>
                      <a:pt x="10119" y="55490"/>
                      <a:pt x="10173" y="55517"/>
                    </a:cubicBezTo>
                    <a:cubicBezTo>
                      <a:pt x="10357" y="55607"/>
                      <a:pt x="10550" y="55677"/>
                      <a:pt x="10744" y="55744"/>
                    </a:cubicBezTo>
                    <a:cubicBezTo>
                      <a:pt x="10800" y="55764"/>
                      <a:pt x="10853" y="55792"/>
                      <a:pt x="10910" y="55810"/>
                    </a:cubicBezTo>
                    <a:cubicBezTo>
                      <a:pt x="11108" y="55873"/>
                      <a:pt x="11312" y="55913"/>
                      <a:pt x="11517" y="55952"/>
                    </a:cubicBezTo>
                    <a:cubicBezTo>
                      <a:pt x="11573" y="55963"/>
                      <a:pt x="11628" y="55983"/>
                      <a:pt x="11685" y="55991"/>
                    </a:cubicBezTo>
                    <a:cubicBezTo>
                      <a:pt x="11948" y="56033"/>
                      <a:pt x="12216" y="56053"/>
                      <a:pt x="12486" y="56053"/>
                    </a:cubicBezTo>
                    <a:cubicBezTo>
                      <a:pt x="12635" y="56053"/>
                      <a:pt x="12785" y="56046"/>
                      <a:pt x="12935" y="56034"/>
                    </a:cubicBezTo>
                    <a:cubicBezTo>
                      <a:pt x="12966" y="56031"/>
                      <a:pt x="12997" y="56025"/>
                      <a:pt x="13027" y="56022"/>
                    </a:cubicBezTo>
                    <a:cubicBezTo>
                      <a:pt x="13147" y="56009"/>
                      <a:pt x="13266" y="55996"/>
                      <a:pt x="13385" y="55976"/>
                    </a:cubicBezTo>
                    <a:cubicBezTo>
                      <a:pt x="13440" y="55966"/>
                      <a:pt x="13495" y="55951"/>
                      <a:pt x="13550" y="55940"/>
                    </a:cubicBezTo>
                    <a:cubicBezTo>
                      <a:pt x="13645" y="55920"/>
                      <a:pt x="13740" y="55902"/>
                      <a:pt x="13834" y="55877"/>
                    </a:cubicBezTo>
                    <a:cubicBezTo>
                      <a:pt x="13935" y="55850"/>
                      <a:pt x="14034" y="55816"/>
                      <a:pt x="14134" y="55783"/>
                    </a:cubicBezTo>
                    <a:cubicBezTo>
                      <a:pt x="14181" y="55768"/>
                      <a:pt x="14228" y="55756"/>
                      <a:pt x="14274" y="55739"/>
                    </a:cubicBezTo>
                    <a:lnTo>
                      <a:pt x="14280" y="55737"/>
                    </a:lnTo>
                    <a:cubicBezTo>
                      <a:pt x="14283" y="55736"/>
                      <a:pt x="14285" y="55734"/>
                      <a:pt x="14288" y="55734"/>
                    </a:cubicBezTo>
                    <a:cubicBezTo>
                      <a:pt x="14290" y="55733"/>
                      <a:pt x="14292" y="55732"/>
                      <a:pt x="14295" y="55731"/>
                    </a:cubicBezTo>
                    <a:lnTo>
                      <a:pt x="77004" y="33113"/>
                    </a:lnTo>
                    <a:lnTo>
                      <a:pt x="151369" y="237422"/>
                    </a:lnTo>
                    <a:cubicBezTo>
                      <a:pt x="138104" y="249025"/>
                      <a:pt x="132579" y="268026"/>
                      <a:pt x="138960" y="285556"/>
                    </a:cubicBezTo>
                    <a:cubicBezTo>
                      <a:pt x="145257" y="302856"/>
                      <a:pt x="161853" y="314481"/>
                      <a:pt x="180257" y="314481"/>
                    </a:cubicBezTo>
                    <a:cubicBezTo>
                      <a:pt x="185378" y="314481"/>
                      <a:pt x="190433" y="313586"/>
                      <a:pt x="195284" y="311820"/>
                    </a:cubicBezTo>
                    <a:cubicBezTo>
                      <a:pt x="206314" y="307806"/>
                      <a:pt x="215120" y="299737"/>
                      <a:pt x="220081" y="289099"/>
                    </a:cubicBezTo>
                    <a:cubicBezTo>
                      <a:pt x="222718" y="283444"/>
                      <a:pt x="224087" y="277424"/>
                      <a:pt x="224201" y="271367"/>
                    </a:cubicBezTo>
                    <a:lnTo>
                      <a:pt x="356529" y="223246"/>
                    </a:lnTo>
                    <a:cubicBezTo>
                      <a:pt x="356529" y="223246"/>
                      <a:pt x="356530" y="223246"/>
                      <a:pt x="356531" y="223246"/>
                    </a:cubicBezTo>
                    <a:lnTo>
                      <a:pt x="356531" y="223246"/>
                    </a:lnTo>
                    <a:cubicBezTo>
                      <a:pt x="356567" y="223233"/>
                      <a:pt x="356599" y="223216"/>
                      <a:pt x="356633" y="223203"/>
                    </a:cubicBezTo>
                    <a:cubicBezTo>
                      <a:pt x="356768" y="223151"/>
                      <a:pt x="356901" y="223098"/>
                      <a:pt x="357028" y="223036"/>
                    </a:cubicBezTo>
                    <a:cubicBezTo>
                      <a:pt x="357082" y="223010"/>
                      <a:pt x="357132" y="222978"/>
                      <a:pt x="357185" y="222950"/>
                    </a:cubicBezTo>
                    <a:cubicBezTo>
                      <a:pt x="357289" y="222896"/>
                      <a:pt x="357394" y="222843"/>
                      <a:pt x="357493" y="222783"/>
                    </a:cubicBezTo>
                    <a:cubicBezTo>
                      <a:pt x="357549" y="222748"/>
                      <a:pt x="357601" y="222707"/>
                      <a:pt x="357656" y="222671"/>
                    </a:cubicBezTo>
                    <a:cubicBezTo>
                      <a:pt x="357746" y="222611"/>
                      <a:pt x="357838" y="222552"/>
                      <a:pt x="357924" y="222488"/>
                    </a:cubicBezTo>
                    <a:cubicBezTo>
                      <a:pt x="357951" y="222467"/>
                      <a:pt x="357975" y="222443"/>
                      <a:pt x="358002" y="222422"/>
                    </a:cubicBezTo>
                    <a:cubicBezTo>
                      <a:pt x="358110" y="222335"/>
                      <a:pt x="358218" y="222249"/>
                      <a:pt x="358318" y="222155"/>
                    </a:cubicBezTo>
                    <a:cubicBezTo>
                      <a:pt x="358335" y="222137"/>
                      <a:pt x="358350" y="222119"/>
                      <a:pt x="358367" y="222103"/>
                    </a:cubicBezTo>
                    <a:cubicBezTo>
                      <a:pt x="358474" y="222000"/>
                      <a:pt x="358578" y="221897"/>
                      <a:pt x="358675" y="221787"/>
                    </a:cubicBezTo>
                    <a:cubicBezTo>
                      <a:pt x="358695" y="221766"/>
                      <a:pt x="358711" y="221741"/>
                      <a:pt x="358731" y="221718"/>
                    </a:cubicBezTo>
                    <a:cubicBezTo>
                      <a:pt x="358822" y="221612"/>
                      <a:pt x="358912" y="221503"/>
                      <a:pt x="358994" y="221390"/>
                    </a:cubicBezTo>
                    <a:cubicBezTo>
                      <a:pt x="359003" y="221378"/>
                      <a:pt x="359010" y="221365"/>
                      <a:pt x="359018" y="221352"/>
                    </a:cubicBezTo>
                    <a:cubicBezTo>
                      <a:pt x="359108" y="221226"/>
                      <a:pt x="359194" y="221098"/>
                      <a:pt x="359272" y="220965"/>
                    </a:cubicBezTo>
                    <a:cubicBezTo>
                      <a:pt x="359286" y="220941"/>
                      <a:pt x="359297" y="220915"/>
                      <a:pt x="359311" y="220891"/>
                    </a:cubicBezTo>
                    <a:cubicBezTo>
                      <a:pt x="359381" y="220768"/>
                      <a:pt x="359447" y="220645"/>
                      <a:pt x="359507" y="220518"/>
                    </a:cubicBezTo>
                    <a:cubicBezTo>
                      <a:pt x="359530" y="220468"/>
                      <a:pt x="359549" y="220416"/>
                      <a:pt x="359570" y="220365"/>
                    </a:cubicBezTo>
                    <a:cubicBezTo>
                      <a:pt x="359615" y="220261"/>
                      <a:pt x="359660" y="220157"/>
                      <a:pt x="359699" y="220050"/>
                    </a:cubicBezTo>
                    <a:cubicBezTo>
                      <a:pt x="359725" y="219976"/>
                      <a:pt x="359744" y="219900"/>
                      <a:pt x="359767" y="219826"/>
                    </a:cubicBezTo>
                    <a:cubicBezTo>
                      <a:pt x="359793" y="219739"/>
                      <a:pt x="359824" y="219653"/>
                      <a:pt x="359845" y="219565"/>
                    </a:cubicBezTo>
                    <a:cubicBezTo>
                      <a:pt x="359878" y="219435"/>
                      <a:pt x="359902" y="219303"/>
                      <a:pt x="359924" y="219171"/>
                    </a:cubicBezTo>
                    <a:cubicBezTo>
                      <a:pt x="359930" y="219136"/>
                      <a:pt x="359940" y="219102"/>
                      <a:pt x="359944" y="219068"/>
                    </a:cubicBezTo>
                    <a:cubicBezTo>
                      <a:pt x="360070" y="218227"/>
                      <a:pt x="359994" y="217342"/>
                      <a:pt x="359682" y="216486"/>
                    </a:cubicBezTo>
                    <a:close/>
                    <a:moveTo>
                      <a:pt x="206168" y="38500"/>
                    </a:moveTo>
                    <a:lnTo>
                      <a:pt x="212176" y="55017"/>
                    </a:lnTo>
                    <a:lnTo>
                      <a:pt x="195659" y="61028"/>
                    </a:lnTo>
                    <a:lnTo>
                      <a:pt x="189647" y="44513"/>
                    </a:lnTo>
                    <a:lnTo>
                      <a:pt x="206168" y="38500"/>
                    </a:lnTo>
                    <a:close/>
                    <a:moveTo>
                      <a:pt x="237429" y="124390"/>
                    </a:moveTo>
                    <a:lnTo>
                      <a:pt x="243442" y="140905"/>
                    </a:lnTo>
                    <a:lnTo>
                      <a:pt x="226919" y="146918"/>
                    </a:lnTo>
                    <a:lnTo>
                      <a:pt x="220909" y="130402"/>
                    </a:lnTo>
                    <a:lnTo>
                      <a:pt x="237429" y="124390"/>
                    </a:lnTo>
                    <a:close/>
                    <a:moveTo>
                      <a:pt x="174663" y="147232"/>
                    </a:moveTo>
                    <a:lnTo>
                      <a:pt x="210999" y="134008"/>
                    </a:lnTo>
                    <a:lnTo>
                      <a:pt x="218815" y="155478"/>
                    </a:lnTo>
                    <a:cubicBezTo>
                      <a:pt x="219568" y="157552"/>
                      <a:pt x="221558" y="158950"/>
                      <a:pt x="223772" y="158950"/>
                    </a:cubicBezTo>
                    <a:cubicBezTo>
                      <a:pt x="224384" y="158950"/>
                      <a:pt x="224989" y="158839"/>
                      <a:pt x="225572" y="158627"/>
                    </a:cubicBezTo>
                    <a:lnTo>
                      <a:pt x="252002" y="149008"/>
                    </a:lnTo>
                    <a:cubicBezTo>
                      <a:pt x="254737" y="148017"/>
                      <a:pt x="256151" y="144986"/>
                      <a:pt x="255152" y="142251"/>
                    </a:cubicBezTo>
                    <a:lnTo>
                      <a:pt x="247337" y="120783"/>
                    </a:lnTo>
                    <a:lnTo>
                      <a:pt x="283679" y="107557"/>
                    </a:lnTo>
                    <a:lnTo>
                      <a:pt x="318558" y="203384"/>
                    </a:lnTo>
                    <a:lnTo>
                      <a:pt x="213343" y="241646"/>
                    </a:lnTo>
                    <a:cubicBezTo>
                      <a:pt x="211367" y="239389"/>
                      <a:pt x="209177" y="237340"/>
                      <a:pt x="206800" y="235538"/>
                    </a:cubicBezTo>
                    <a:lnTo>
                      <a:pt x="174663" y="147232"/>
                    </a:lnTo>
                    <a:close/>
                    <a:moveTo>
                      <a:pt x="85118" y="24563"/>
                    </a:moveTo>
                    <a:cubicBezTo>
                      <a:pt x="85087" y="24478"/>
                      <a:pt x="85049" y="24399"/>
                      <a:pt x="85014" y="24316"/>
                    </a:cubicBezTo>
                    <a:cubicBezTo>
                      <a:pt x="84980" y="24235"/>
                      <a:pt x="84949" y="24152"/>
                      <a:pt x="84911" y="24072"/>
                    </a:cubicBezTo>
                    <a:cubicBezTo>
                      <a:pt x="84876" y="24000"/>
                      <a:pt x="84836" y="23934"/>
                      <a:pt x="84798" y="23864"/>
                    </a:cubicBezTo>
                    <a:cubicBezTo>
                      <a:pt x="84752" y="23777"/>
                      <a:pt x="84708" y="23689"/>
                      <a:pt x="84657" y="23606"/>
                    </a:cubicBezTo>
                    <a:cubicBezTo>
                      <a:pt x="84622" y="23549"/>
                      <a:pt x="84582" y="23497"/>
                      <a:pt x="84544" y="23441"/>
                    </a:cubicBezTo>
                    <a:cubicBezTo>
                      <a:pt x="84485" y="23351"/>
                      <a:pt x="84427" y="23260"/>
                      <a:pt x="84362" y="23175"/>
                    </a:cubicBezTo>
                    <a:cubicBezTo>
                      <a:pt x="84328" y="23130"/>
                      <a:pt x="84289" y="23090"/>
                      <a:pt x="84254" y="23046"/>
                    </a:cubicBezTo>
                    <a:cubicBezTo>
                      <a:pt x="84181" y="22955"/>
                      <a:pt x="84109" y="22864"/>
                      <a:pt x="84029" y="22779"/>
                    </a:cubicBezTo>
                    <a:cubicBezTo>
                      <a:pt x="83997" y="22745"/>
                      <a:pt x="83962" y="22714"/>
                      <a:pt x="83929" y="22680"/>
                    </a:cubicBezTo>
                    <a:cubicBezTo>
                      <a:pt x="83841" y="22591"/>
                      <a:pt x="83755" y="22503"/>
                      <a:pt x="83662" y="22420"/>
                    </a:cubicBezTo>
                    <a:cubicBezTo>
                      <a:pt x="83635" y="22397"/>
                      <a:pt x="83606" y="22377"/>
                      <a:pt x="83580" y="22354"/>
                    </a:cubicBezTo>
                    <a:cubicBezTo>
                      <a:pt x="83477" y="22266"/>
                      <a:pt x="83373" y="22180"/>
                      <a:pt x="83264" y="22101"/>
                    </a:cubicBezTo>
                    <a:cubicBezTo>
                      <a:pt x="83249" y="22090"/>
                      <a:pt x="83232" y="22082"/>
                      <a:pt x="83216" y="22070"/>
                    </a:cubicBezTo>
                    <a:cubicBezTo>
                      <a:pt x="83094" y="21982"/>
                      <a:pt x="82969" y="21899"/>
                      <a:pt x="82839" y="21823"/>
                    </a:cubicBezTo>
                    <a:cubicBezTo>
                      <a:pt x="82830" y="21817"/>
                      <a:pt x="82819" y="21812"/>
                      <a:pt x="82809" y="21807"/>
                    </a:cubicBezTo>
                    <a:cubicBezTo>
                      <a:pt x="82089" y="21389"/>
                      <a:pt x="81274" y="21142"/>
                      <a:pt x="80430" y="21098"/>
                    </a:cubicBezTo>
                    <a:cubicBezTo>
                      <a:pt x="80422" y="21098"/>
                      <a:pt x="80415" y="21099"/>
                      <a:pt x="80407" y="21098"/>
                    </a:cubicBezTo>
                    <a:cubicBezTo>
                      <a:pt x="80244" y="21090"/>
                      <a:pt x="80080" y="21089"/>
                      <a:pt x="79915" y="21097"/>
                    </a:cubicBezTo>
                    <a:cubicBezTo>
                      <a:pt x="79885" y="21099"/>
                      <a:pt x="79855" y="21104"/>
                      <a:pt x="79824" y="21106"/>
                    </a:cubicBezTo>
                    <a:cubicBezTo>
                      <a:pt x="79682" y="21115"/>
                      <a:pt x="79540" y="21127"/>
                      <a:pt x="79398" y="21148"/>
                    </a:cubicBezTo>
                    <a:cubicBezTo>
                      <a:pt x="79330" y="21158"/>
                      <a:pt x="79263" y="21175"/>
                      <a:pt x="79194" y="21189"/>
                    </a:cubicBezTo>
                    <a:cubicBezTo>
                      <a:pt x="79090" y="21208"/>
                      <a:pt x="78986" y="21225"/>
                      <a:pt x="78881" y="21251"/>
                    </a:cubicBezTo>
                    <a:cubicBezTo>
                      <a:pt x="78763" y="21281"/>
                      <a:pt x="78646" y="21321"/>
                      <a:pt x="78529" y="21358"/>
                    </a:cubicBezTo>
                    <a:cubicBezTo>
                      <a:pt x="78476" y="21375"/>
                      <a:pt x="78424" y="21388"/>
                      <a:pt x="78372" y="21406"/>
                    </a:cubicBezTo>
                    <a:lnTo>
                      <a:pt x="78365" y="21409"/>
                    </a:lnTo>
                    <a:cubicBezTo>
                      <a:pt x="78363" y="21409"/>
                      <a:pt x="78360" y="21410"/>
                      <a:pt x="78357" y="21411"/>
                    </a:cubicBezTo>
                    <a:cubicBezTo>
                      <a:pt x="78355" y="21411"/>
                      <a:pt x="78353" y="21413"/>
                      <a:pt x="78351" y="21414"/>
                    </a:cubicBezTo>
                    <a:lnTo>
                      <a:pt x="15641" y="44032"/>
                    </a:lnTo>
                    <a:lnTo>
                      <a:pt x="12033" y="34120"/>
                    </a:lnTo>
                    <a:lnTo>
                      <a:pt x="74735" y="11505"/>
                    </a:lnTo>
                    <a:cubicBezTo>
                      <a:pt x="74737" y="11504"/>
                      <a:pt x="74737" y="11504"/>
                      <a:pt x="74739" y="11504"/>
                    </a:cubicBezTo>
                    <a:cubicBezTo>
                      <a:pt x="74742" y="11502"/>
                      <a:pt x="74746" y="11502"/>
                      <a:pt x="74750" y="11500"/>
                    </a:cubicBezTo>
                    <a:cubicBezTo>
                      <a:pt x="82948" y="8517"/>
                      <a:pt x="92043" y="12758"/>
                      <a:pt x="95027" y="20956"/>
                    </a:cubicBezTo>
                    <a:lnTo>
                      <a:pt x="170285" y="227729"/>
                    </a:lnTo>
                    <a:cubicBezTo>
                      <a:pt x="168576" y="228128"/>
                      <a:pt x="166885" y="228624"/>
                      <a:pt x="165220" y="229231"/>
                    </a:cubicBezTo>
                    <a:cubicBezTo>
                      <a:pt x="163541" y="229842"/>
                      <a:pt x="161931" y="230555"/>
                      <a:pt x="160376" y="231343"/>
                    </a:cubicBezTo>
                    <a:lnTo>
                      <a:pt x="85118" y="24563"/>
                    </a:lnTo>
                    <a:close/>
                    <a:moveTo>
                      <a:pt x="210521" y="284640"/>
                    </a:moveTo>
                    <a:cubicBezTo>
                      <a:pt x="206750" y="292725"/>
                      <a:pt x="200058" y="298858"/>
                      <a:pt x="191675" y="301908"/>
                    </a:cubicBezTo>
                    <a:cubicBezTo>
                      <a:pt x="187984" y="303252"/>
                      <a:pt x="184141" y="303933"/>
                      <a:pt x="180256" y="303933"/>
                    </a:cubicBezTo>
                    <a:cubicBezTo>
                      <a:pt x="166269" y="303933"/>
                      <a:pt x="153655" y="295098"/>
                      <a:pt x="148870" y="281947"/>
                    </a:cubicBezTo>
                    <a:cubicBezTo>
                      <a:pt x="142571" y="264643"/>
                      <a:pt x="151526" y="245440"/>
                      <a:pt x="168830" y="239141"/>
                    </a:cubicBezTo>
                    <a:cubicBezTo>
                      <a:pt x="172522" y="237797"/>
                      <a:pt x="176363" y="237116"/>
                      <a:pt x="180250" y="237116"/>
                    </a:cubicBezTo>
                    <a:cubicBezTo>
                      <a:pt x="194236" y="237116"/>
                      <a:pt x="206850" y="245952"/>
                      <a:pt x="211636" y="259103"/>
                    </a:cubicBezTo>
                    <a:cubicBezTo>
                      <a:pt x="214687" y="267486"/>
                      <a:pt x="214291" y="276555"/>
                      <a:pt x="210521" y="284640"/>
                    </a:cubicBezTo>
                    <a:close/>
                    <a:moveTo>
                      <a:pt x="223046" y="260563"/>
                    </a:moveTo>
                    <a:cubicBezTo>
                      <a:pt x="222645" y="258859"/>
                      <a:pt x="222154" y="257167"/>
                      <a:pt x="221546" y="255497"/>
                    </a:cubicBezTo>
                    <a:cubicBezTo>
                      <a:pt x="220939" y="253827"/>
                      <a:pt x="220232" y="252211"/>
                      <a:pt x="219440" y="250651"/>
                    </a:cubicBezTo>
                    <a:lnTo>
                      <a:pt x="344359" y="205225"/>
                    </a:lnTo>
                    <a:lnTo>
                      <a:pt x="347967" y="215136"/>
                    </a:lnTo>
                    <a:lnTo>
                      <a:pt x="223046" y="26056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1E9973-5133-426B-96E0-AD3B3C337822}"/>
                </a:ext>
              </a:extLst>
            </p:cNvPr>
            <p:cNvSpPr/>
            <p:nvPr/>
          </p:nvSpPr>
          <p:spPr>
            <a:xfrm>
              <a:off x="5231801" y="2088273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A7500A5-3C49-46BB-90A7-622B747054B1}"/>
                </a:ext>
              </a:extLst>
            </p:cNvPr>
            <p:cNvSpPr/>
            <p:nvPr/>
          </p:nvSpPr>
          <p:spPr>
            <a:xfrm>
              <a:off x="5731243" y="328978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D923F46-6717-4591-B067-969BA7C921CE}"/>
                </a:ext>
              </a:extLst>
            </p:cNvPr>
            <p:cNvSpPr/>
            <p:nvPr/>
          </p:nvSpPr>
          <p:spPr>
            <a:xfrm>
              <a:off x="5558117" y="434774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EE833CD-DA2D-482D-B155-6B380CB6F489}"/>
                </a:ext>
              </a:extLst>
            </p:cNvPr>
            <p:cNvSpPr/>
            <p:nvPr/>
          </p:nvSpPr>
          <p:spPr>
            <a:xfrm>
              <a:off x="5317869" y="5569097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F2C73DE-FCE2-43D9-9012-1A835E2006AD}"/>
                </a:ext>
              </a:extLst>
            </p:cNvPr>
            <p:cNvSpPr/>
            <p:nvPr/>
          </p:nvSpPr>
          <p:spPr>
            <a:xfrm>
              <a:off x="2957807" y="3021263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25B3BD4-6056-4F28-B219-5A845492BD24}"/>
                </a:ext>
              </a:extLst>
            </p:cNvPr>
            <p:cNvSpPr/>
            <p:nvPr/>
          </p:nvSpPr>
          <p:spPr>
            <a:xfrm>
              <a:off x="2957807" y="422003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41CB679-EFE0-4488-B6B9-E87BC80812E7}"/>
                </a:ext>
              </a:extLst>
            </p:cNvPr>
            <p:cNvSpPr/>
            <p:nvPr/>
          </p:nvSpPr>
          <p:spPr>
            <a:xfrm>
              <a:off x="2957807" y="5305107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121371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515</TotalTime>
  <Words>174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HEAD INFOGRAPHIC</vt:lpstr>
      <vt:lpstr>HEAD INFOGRAPHIC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3960</cp:revision>
  <dcterms:created xsi:type="dcterms:W3CDTF">2013-10-09T19:52:03Z</dcterms:created>
  <dcterms:modified xsi:type="dcterms:W3CDTF">2021-10-04T08:56:56Z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