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72" r:id="rId3"/>
    <p:sldId id="2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011E3A"/>
    <a:srgbClr val="002D4D"/>
    <a:srgbClr val="338DCD"/>
    <a:srgbClr val="022C57"/>
    <a:srgbClr val="023B74"/>
    <a:srgbClr val="003860"/>
    <a:srgbClr val="032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3" autoAdjust="0"/>
    <p:restoredTop sz="93458" autoAdjust="0"/>
  </p:normalViewPr>
  <p:slideViewPr>
    <p:cSldViewPr snapToGrid="0">
      <p:cViewPr varScale="1">
        <p:scale>
          <a:sx n="124" d="100"/>
          <a:sy n="124" d="100"/>
        </p:scale>
        <p:origin x="10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22/11/21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99387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1923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11914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11/22/21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3883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562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CREATIVE PROBLEM-SOLVING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Creative Problem-Solving Process: OSBORN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0CF829B-F51E-3844-A44C-120891C98814}"/>
              </a:ext>
            </a:extLst>
          </p:cNvPr>
          <p:cNvGrpSpPr/>
          <p:nvPr/>
        </p:nvGrpSpPr>
        <p:grpSpPr>
          <a:xfrm>
            <a:off x="1368840" y="1022328"/>
            <a:ext cx="9454320" cy="5636925"/>
            <a:chOff x="1368009" y="1022328"/>
            <a:chExt cx="9454320" cy="5636925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EDA7B04C-D4F9-4075-99AA-8F48029664ED}"/>
                </a:ext>
              </a:extLst>
            </p:cNvPr>
            <p:cNvSpPr/>
            <p:nvPr/>
          </p:nvSpPr>
          <p:spPr bwMode="auto">
            <a:xfrm>
              <a:off x="1368009" y="1022328"/>
              <a:ext cx="9454320" cy="5636925"/>
            </a:xfrm>
            <a:prstGeom prst="roundRect">
              <a:avLst>
                <a:gd name="adj" fmla="val 6621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85E15F9-312F-405C-8BBC-E9D3D7A04373}"/>
                </a:ext>
              </a:extLst>
            </p:cNvPr>
            <p:cNvCxnSpPr>
              <a:cxnSpLocks/>
              <a:endCxn id="26" idx="0"/>
            </p:cNvCxnSpPr>
            <p:nvPr/>
          </p:nvCxnSpPr>
          <p:spPr>
            <a:xfrm>
              <a:off x="5659185" y="1220712"/>
              <a:ext cx="4774" cy="4517912"/>
            </a:xfrm>
            <a:prstGeom prst="straightConnector1">
              <a:avLst/>
            </a:prstGeom>
            <a:ln w="25400">
              <a:solidFill>
                <a:schemeClr val="accent2">
                  <a:lumMod val="5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A0EF25C2-5502-491B-8B2D-4A4F953B926E}"/>
                </a:ext>
              </a:extLst>
            </p:cNvPr>
            <p:cNvSpPr/>
            <p:nvPr/>
          </p:nvSpPr>
          <p:spPr bwMode="auto">
            <a:xfrm flipH="1">
              <a:off x="1627842" y="1220712"/>
              <a:ext cx="1920114" cy="1625828"/>
            </a:xfrm>
            <a:prstGeom prst="round1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C601EA42-5A98-4DCE-B45C-0A18DDB41FB1}"/>
                </a:ext>
              </a:extLst>
            </p:cNvPr>
            <p:cNvSpPr/>
            <p:nvPr/>
          </p:nvSpPr>
          <p:spPr bwMode="auto">
            <a:xfrm>
              <a:off x="1627842" y="3027877"/>
              <a:ext cx="1920114" cy="1604635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DC6936DD-34CE-40C6-8187-FE45918D701E}"/>
                </a:ext>
              </a:extLst>
            </p:cNvPr>
            <p:cNvSpPr/>
            <p:nvPr/>
          </p:nvSpPr>
          <p:spPr bwMode="auto">
            <a:xfrm flipH="1" flipV="1">
              <a:off x="1627842" y="4835042"/>
              <a:ext cx="1920114" cy="1625826"/>
            </a:xfrm>
            <a:prstGeom prst="round1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7205BD-0FB3-427C-92C4-973F8F887216}"/>
                </a:ext>
              </a:extLst>
            </p:cNvPr>
            <p:cNvSpPr/>
            <p:nvPr/>
          </p:nvSpPr>
          <p:spPr bwMode="auto">
            <a:xfrm>
              <a:off x="4142597" y="1220712"/>
              <a:ext cx="3042723" cy="7222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08B111-ACC0-442E-8613-6F8B8CDD39AC}"/>
                </a:ext>
              </a:extLst>
            </p:cNvPr>
            <p:cNvSpPr/>
            <p:nvPr/>
          </p:nvSpPr>
          <p:spPr bwMode="auto">
            <a:xfrm>
              <a:off x="4142597" y="2124294"/>
              <a:ext cx="3042723" cy="7222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ABF1675-9859-400D-B0BF-ABC645798D90}"/>
                </a:ext>
              </a:extLst>
            </p:cNvPr>
            <p:cNvSpPr/>
            <p:nvPr/>
          </p:nvSpPr>
          <p:spPr bwMode="auto">
            <a:xfrm>
              <a:off x="4142597" y="3027877"/>
              <a:ext cx="3042723" cy="7222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6A0F329-31AF-45A3-B490-FDB214C41AA6}"/>
                </a:ext>
              </a:extLst>
            </p:cNvPr>
            <p:cNvSpPr/>
            <p:nvPr/>
          </p:nvSpPr>
          <p:spPr bwMode="auto">
            <a:xfrm>
              <a:off x="4142597" y="3931460"/>
              <a:ext cx="3042723" cy="7222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D540E1-A76F-4D07-A82E-2091FFC84FCB}"/>
                </a:ext>
              </a:extLst>
            </p:cNvPr>
            <p:cNvSpPr/>
            <p:nvPr/>
          </p:nvSpPr>
          <p:spPr bwMode="auto">
            <a:xfrm>
              <a:off x="4142597" y="4835043"/>
              <a:ext cx="3042723" cy="7222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6391D8C-0CF9-4529-9798-6F2CEDBB3ED0}"/>
                </a:ext>
              </a:extLst>
            </p:cNvPr>
            <p:cNvSpPr/>
            <p:nvPr/>
          </p:nvSpPr>
          <p:spPr bwMode="auto">
            <a:xfrm>
              <a:off x="4142597" y="5738623"/>
              <a:ext cx="3042723" cy="7222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80078F8-0633-4341-9FAD-6465050BE7AC}"/>
                </a:ext>
              </a:extLst>
            </p:cNvPr>
            <p:cNvSpPr/>
            <p:nvPr/>
          </p:nvSpPr>
          <p:spPr>
            <a:xfrm>
              <a:off x="4715234" y="1412029"/>
              <a:ext cx="1887901" cy="33961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Problem Definition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B64D7A6-1257-419C-A842-9BB56A576FF4}"/>
                </a:ext>
              </a:extLst>
            </p:cNvPr>
            <p:cNvSpPr/>
            <p:nvPr/>
          </p:nvSpPr>
          <p:spPr>
            <a:xfrm>
              <a:off x="5028788" y="2315612"/>
              <a:ext cx="1260795" cy="33961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Preparation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20664BC-CFEB-4063-A703-AAF723AE791B}"/>
                </a:ext>
              </a:extLst>
            </p:cNvPr>
            <p:cNvSpPr/>
            <p:nvPr/>
          </p:nvSpPr>
          <p:spPr>
            <a:xfrm>
              <a:off x="4847817" y="3219194"/>
              <a:ext cx="1622735" cy="33961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Idea Production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3BCD220B-894A-4C6B-8A76-A4BA7AF5AD28}"/>
                </a:ext>
              </a:extLst>
            </p:cNvPr>
            <p:cNvSpPr/>
            <p:nvPr/>
          </p:nvSpPr>
          <p:spPr>
            <a:xfrm>
              <a:off x="4737377" y="4122777"/>
              <a:ext cx="1843616" cy="33961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Idea Development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B21FF05-4370-4529-BC94-9B6E5DDCB262}"/>
                </a:ext>
              </a:extLst>
            </p:cNvPr>
            <p:cNvSpPr/>
            <p:nvPr/>
          </p:nvSpPr>
          <p:spPr>
            <a:xfrm>
              <a:off x="5087357" y="5026360"/>
              <a:ext cx="1143656" cy="33961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Evaluation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65082B8-D67C-4A27-AB59-15A0C8719F21}"/>
                </a:ext>
              </a:extLst>
            </p:cNvPr>
            <p:cNvSpPr/>
            <p:nvPr/>
          </p:nvSpPr>
          <p:spPr>
            <a:xfrm>
              <a:off x="5137835" y="5929941"/>
              <a:ext cx="1042700" cy="33961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Adoption</a:t>
              </a:r>
            </a:p>
          </p:txBody>
        </p:sp>
        <p:sp>
          <p:nvSpPr>
            <p:cNvPr id="27" name="Rectangle: Single Corner Rounded 26">
              <a:extLst>
                <a:ext uri="{FF2B5EF4-FFF2-40B4-BE49-F238E27FC236}">
                  <a16:creationId xmlns:a16="http://schemas.microsoft.com/office/drawing/2014/main" id="{6C20A535-2EB8-41C6-9CF6-83481C88C429}"/>
                </a:ext>
              </a:extLst>
            </p:cNvPr>
            <p:cNvSpPr/>
            <p:nvPr/>
          </p:nvSpPr>
          <p:spPr bwMode="auto">
            <a:xfrm>
              <a:off x="7737109" y="1220712"/>
              <a:ext cx="2825386" cy="722245"/>
            </a:xfrm>
            <a:prstGeom prst="round1Rect">
              <a:avLst>
                <a:gd name="adj" fmla="val 2741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05C7817-539D-4981-8DB0-E389FB77FCC7}"/>
                </a:ext>
              </a:extLst>
            </p:cNvPr>
            <p:cNvSpPr/>
            <p:nvPr/>
          </p:nvSpPr>
          <p:spPr bwMode="auto">
            <a:xfrm>
              <a:off x="7737109" y="2124294"/>
              <a:ext cx="2825386" cy="7222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59BBE92-F192-49D0-8A3C-82ABF096F354}"/>
                </a:ext>
              </a:extLst>
            </p:cNvPr>
            <p:cNvSpPr/>
            <p:nvPr/>
          </p:nvSpPr>
          <p:spPr bwMode="auto">
            <a:xfrm>
              <a:off x="7737109" y="3027877"/>
              <a:ext cx="2825386" cy="7222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D558BA2-B3D9-4C04-8CB5-5AED22931805}"/>
                </a:ext>
              </a:extLst>
            </p:cNvPr>
            <p:cNvSpPr/>
            <p:nvPr/>
          </p:nvSpPr>
          <p:spPr bwMode="auto">
            <a:xfrm>
              <a:off x="7737109" y="3931460"/>
              <a:ext cx="2825386" cy="7222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E76036-8CA5-4207-A08B-ACCAE9716BCD}"/>
                </a:ext>
              </a:extLst>
            </p:cNvPr>
            <p:cNvSpPr/>
            <p:nvPr/>
          </p:nvSpPr>
          <p:spPr bwMode="auto">
            <a:xfrm>
              <a:off x="7737109" y="4835043"/>
              <a:ext cx="2825386" cy="7222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32" name="Rectangle: Single Corner Rounded 31">
              <a:extLst>
                <a:ext uri="{FF2B5EF4-FFF2-40B4-BE49-F238E27FC236}">
                  <a16:creationId xmlns:a16="http://schemas.microsoft.com/office/drawing/2014/main" id="{F1EAF10A-48CE-4E28-AA60-1FBD198FEE75}"/>
                </a:ext>
              </a:extLst>
            </p:cNvPr>
            <p:cNvSpPr/>
            <p:nvPr/>
          </p:nvSpPr>
          <p:spPr bwMode="auto">
            <a:xfrm flipV="1">
              <a:off x="7737109" y="5738623"/>
              <a:ext cx="2825386" cy="722245"/>
            </a:xfrm>
            <a:prstGeom prst="round1Rect">
              <a:avLst>
                <a:gd name="adj" fmla="val 32786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74427FE-553B-4168-8942-19009DB91246}"/>
                </a:ext>
              </a:extLst>
            </p:cNvPr>
            <p:cNvSpPr/>
            <p:nvPr/>
          </p:nvSpPr>
          <p:spPr>
            <a:xfrm>
              <a:off x="7921161" y="1293165"/>
              <a:ext cx="2023397" cy="577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Picking out &amp; Pointing up Problem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2110A3C-CF7B-41F3-9ACF-D425872ABF6C}"/>
                </a:ext>
              </a:extLst>
            </p:cNvPr>
            <p:cNvSpPr/>
            <p:nvPr/>
          </p:nvSpPr>
          <p:spPr>
            <a:xfrm>
              <a:off x="7921161" y="2196748"/>
              <a:ext cx="1885393" cy="577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Gather &amp; Analyse Pertinent Data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4C965AB-F4A4-48D8-80EC-CAE2F5C26D3A}"/>
                </a:ext>
              </a:extLst>
            </p:cNvPr>
            <p:cNvSpPr/>
            <p:nvPr/>
          </p:nvSpPr>
          <p:spPr>
            <a:xfrm>
              <a:off x="7921161" y="3100331"/>
              <a:ext cx="2023404" cy="577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Thinking up ideas &amp; Possible Leads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87F877-0E39-468E-A16A-56628B96D912}"/>
                </a:ext>
              </a:extLst>
            </p:cNvPr>
            <p:cNvSpPr/>
            <p:nvPr/>
          </p:nvSpPr>
          <p:spPr>
            <a:xfrm>
              <a:off x="7921161" y="4003913"/>
              <a:ext cx="1653578" cy="577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Select, add &amp; reprocess ideas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5B59BE5-97ED-40BD-87C9-4E118E858083}"/>
                </a:ext>
              </a:extLst>
            </p:cNvPr>
            <p:cNvSpPr/>
            <p:nvPr/>
          </p:nvSpPr>
          <p:spPr>
            <a:xfrm>
              <a:off x="7921161" y="4907496"/>
              <a:ext cx="2023397" cy="577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Verifying Tentative solutions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D9FADA-D097-1A4B-AEF3-101C62E84C28}"/>
                </a:ext>
              </a:extLst>
            </p:cNvPr>
            <p:cNvSpPr/>
            <p:nvPr/>
          </p:nvSpPr>
          <p:spPr>
            <a:xfrm>
              <a:off x="7921161" y="5811077"/>
              <a:ext cx="2536837" cy="5773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Deciding &amp; Implementing Final Solution</a:t>
              </a:r>
            </a:p>
          </p:txBody>
        </p:sp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C9D24E75-CD7E-4AF8-A576-68141EBE8B25}"/>
                </a:ext>
              </a:extLst>
            </p:cNvPr>
            <p:cNvSpPr/>
            <p:nvPr/>
          </p:nvSpPr>
          <p:spPr bwMode="auto">
            <a:xfrm rot="16200000">
              <a:off x="7365893" y="1487189"/>
              <a:ext cx="221039" cy="189289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5" name="Arrow: Down 54">
              <a:extLst>
                <a:ext uri="{FF2B5EF4-FFF2-40B4-BE49-F238E27FC236}">
                  <a16:creationId xmlns:a16="http://schemas.microsoft.com/office/drawing/2014/main" id="{89234441-7C59-4795-9C4C-6F6EF5AF67A5}"/>
                </a:ext>
              </a:extLst>
            </p:cNvPr>
            <p:cNvSpPr/>
            <p:nvPr/>
          </p:nvSpPr>
          <p:spPr bwMode="auto">
            <a:xfrm rot="16200000">
              <a:off x="7365893" y="2390773"/>
              <a:ext cx="221039" cy="189289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9" name="Arrow: Down 58">
              <a:extLst>
                <a:ext uri="{FF2B5EF4-FFF2-40B4-BE49-F238E27FC236}">
                  <a16:creationId xmlns:a16="http://schemas.microsoft.com/office/drawing/2014/main" id="{0D86CF5E-9EF1-46CB-AAE5-D4C5E2E871D8}"/>
                </a:ext>
              </a:extLst>
            </p:cNvPr>
            <p:cNvSpPr/>
            <p:nvPr/>
          </p:nvSpPr>
          <p:spPr bwMode="auto">
            <a:xfrm rot="16200000">
              <a:off x="7365893" y="3294356"/>
              <a:ext cx="221039" cy="189289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0" name="Arrow: Down 59">
              <a:extLst>
                <a:ext uri="{FF2B5EF4-FFF2-40B4-BE49-F238E27FC236}">
                  <a16:creationId xmlns:a16="http://schemas.microsoft.com/office/drawing/2014/main" id="{DC4E0DC9-1FEA-472B-A600-BB56FB2048C4}"/>
                </a:ext>
              </a:extLst>
            </p:cNvPr>
            <p:cNvSpPr/>
            <p:nvPr/>
          </p:nvSpPr>
          <p:spPr bwMode="auto">
            <a:xfrm rot="16200000">
              <a:off x="7365893" y="4197939"/>
              <a:ext cx="221039" cy="189289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1" name="Arrow: Down 60">
              <a:extLst>
                <a:ext uri="{FF2B5EF4-FFF2-40B4-BE49-F238E27FC236}">
                  <a16:creationId xmlns:a16="http://schemas.microsoft.com/office/drawing/2014/main" id="{C1FC19C9-05FB-44DA-9B6B-F372EAE7B3BB}"/>
                </a:ext>
              </a:extLst>
            </p:cNvPr>
            <p:cNvSpPr/>
            <p:nvPr/>
          </p:nvSpPr>
          <p:spPr bwMode="auto">
            <a:xfrm rot="16200000">
              <a:off x="7365893" y="5101521"/>
              <a:ext cx="221039" cy="189289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3" name="Arrow: Down 62">
              <a:extLst>
                <a:ext uri="{FF2B5EF4-FFF2-40B4-BE49-F238E27FC236}">
                  <a16:creationId xmlns:a16="http://schemas.microsoft.com/office/drawing/2014/main" id="{4A632C06-8CCA-4BCC-8CA0-A701CB77EDA5}"/>
                </a:ext>
              </a:extLst>
            </p:cNvPr>
            <p:cNvSpPr/>
            <p:nvPr/>
          </p:nvSpPr>
          <p:spPr bwMode="auto">
            <a:xfrm rot="16200000">
              <a:off x="7365893" y="6005102"/>
              <a:ext cx="221039" cy="189289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Left Brace 8">
              <a:extLst>
                <a:ext uri="{FF2B5EF4-FFF2-40B4-BE49-F238E27FC236}">
                  <a16:creationId xmlns:a16="http://schemas.microsoft.com/office/drawing/2014/main" id="{C2AAF264-2F80-4215-B14B-CD4B20C9CF32}"/>
                </a:ext>
              </a:extLst>
            </p:cNvPr>
            <p:cNvSpPr/>
            <p:nvPr/>
          </p:nvSpPr>
          <p:spPr>
            <a:xfrm>
              <a:off x="3785836" y="1220712"/>
              <a:ext cx="173370" cy="1625828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Left Brace 64">
              <a:extLst>
                <a:ext uri="{FF2B5EF4-FFF2-40B4-BE49-F238E27FC236}">
                  <a16:creationId xmlns:a16="http://schemas.microsoft.com/office/drawing/2014/main" id="{3BEDAE2D-4D7D-44AA-A074-2588B08A9033}"/>
                </a:ext>
              </a:extLst>
            </p:cNvPr>
            <p:cNvSpPr/>
            <p:nvPr/>
          </p:nvSpPr>
          <p:spPr>
            <a:xfrm>
              <a:off x="3785836" y="3030890"/>
              <a:ext cx="173370" cy="1625828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Left Brace 79">
              <a:extLst>
                <a:ext uri="{FF2B5EF4-FFF2-40B4-BE49-F238E27FC236}">
                  <a16:creationId xmlns:a16="http://schemas.microsoft.com/office/drawing/2014/main" id="{FFA5A27D-70FD-4908-B3AD-69A4316EA55F}"/>
                </a:ext>
              </a:extLst>
            </p:cNvPr>
            <p:cNvSpPr/>
            <p:nvPr/>
          </p:nvSpPr>
          <p:spPr>
            <a:xfrm>
              <a:off x="3785836" y="4835042"/>
              <a:ext cx="173370" cy="1625828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A2138A4-B8A4-44DA-B3B5-DFB13B4F6F47}"/>
                </a:ext>
              </a:extLst>
            </p:cNvPr>
            <p:cNvSpPr/>
            <p:nvPr/>
          </p:nvSpPr>
          <p:spPr>
            <a:xfrm>
              <a:off x="1792233" y="5596867"/>
              <a:ext cx="1591330" cy="64525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Solution Finding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40" name="Graphic 16">
              <a:extLst>
                <a:ext uri="{FF2B5EF4-FFF2-40B4-BE49-F238E27FC236}">
                  <a16:creationId xmlns:a16="http://schemas.microsoft.com/office/drawing/2014/main" id="{AF0E3B75-8A22-4970-96FF-D7495EE62F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29138" y="5053784"/>
              <a:ext cx="517522" cy="504488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0818663-5FB4-4AD2-931E-8166082B369B}"/>
                  </a:ext>
                </a:extLst>
              </p:cNvPr>
              <p:cNvSpPr/>
              <p:nvPr/>
            </p:nvSpPr>
            <p:spPr>
              <a:xfrm>
                <a:off x="1319211" y="3745358"/>
                <a:ext cx="6505626" cy="2844187"/>
              </a:xfrm>
              <a:custGeom>
                <a:avLst/>
                <a:gdLst>
                  <a:gd name="connsiteX0" fmla="*/ 6128011 w 6505626"/>
                  <a:gd name="connsiteY0" fmla="*/ 884479 h 2844187"/>
                  <a:gd name="connsiteX1" fmla="*/ 3861593 w 6505626"/>
                  <a:gd name="connsiteY1" fmla="*/ 1444987 h 2844187"/>
                  <a:gd name="connsiteX2" fmla="*/ 3756766 w 6505626"/>
                  <a:gd name="connsiteY2" fmla="*/ 1267799 h 2844187"/>
                  <a:gd name="connsiteX3" fmla="*/ 3054253 w 6505626"/>
                  <a:gd name="connsiteY3" fmla="*/ 565286 h 2844187"/>
                  <a:gd name="connsiteX4" fmla="*/ 2728110 w 6505626"/>
                  <a:gd name="connsiteY4" fmla="*/ 430181 h 2844187"/>
                  <a:gd name="connsiteX5" fmla="*/ 1326756 w 6505626"/>
                  <a:gd name="connsiteY5" fmla="*/ 430181 h 2844187"/>
                  <a:gd name="connsiteX6" fmla="*/ 846551 w 6505626"/>
                  <a:gd name="connsiteY6" fmla="*/ 0 h 2844187"/>
                  <a:gd name="connsiteX7" fmla="*/ 483133 w 6505626"/>
                  <a:gd name="connsiteY7" fmla="*/ 0 h 2844187"/>
                  <a:gd name="connsiteX8" fmla="*/ 0 w 6505626"/>
                  <a:gd name="connsiteY8" fmla="*/ 483140 h 2844187"/>
                  <a:gd name="connsiteX9" fmla="*/ 0 w 6505626"/>
                  <a:gd name="connsiteY9" fmla="*/ 2180257 h 2844187"/>
                  <a:gd name="connsiteX10" fmla="*/ 483133 w 6505626"/>
                  <a:gd name="connsiteY10" fmla="*/ 2663538 h 2844187"/>
                  <a:gd name="connsiteX11" fmla="*/ 846551 w 6505626"/>
                  <a:gd name="connsiteY11" fmla="*/ 2663538 h 2844187"/>
                  <a:gd name="connsiteX12" fmla="*/ 1329679 w 6505626"/>
                  <a:gd name="connsiteY12" fmla="*/ 2180257 h 2844187"/>
                  <a:gd name="connsiteX13" fmla="*/ 1329679 w 6505626"/>
                  <a:gd name="connsiteY13" fmla="*/ 2011010 h 2844187"/>
                  <a:gd name="connsiteX14" fmla="*/ 2201349 w 6505626"/>
                  <a:gd name="connsiteY14" fmla="*/ 2244284 h 2844187"/>
                  <a:gd name="connsiteX15" fmla="*/ 3083592 w 6505626"/>
                  <a:gd name="connsiteY15" fmla="*/ 2687616 h 2844187"/>
                  <a:gd name="connsiteX16" fmla="*/ 4139541 w 6505626"/>
                  <a:gd name="connsiteY16" fmla="*/ 2693028 h 2844187"/>
                  <a:gd name="connsiteX17" fmla="*/ 5959107 w 6505626"/>
                  <a:gd name="connsiteY17" fmla="*/ 1770482 h 2844187"/>
                  <a:gd name="connsiteX18" fmla="*/ 6001203 w 6505626"/>
                  <a:gd name="connsiteY18" fmla="*/ 1641883 h 2844187"/>
                  <a:gd name="connsiteX19" fmla="*/ 5872603 w 6505626"/>
                  <a:gd name="connsiteY19" fmla="*/ 1599850 h 2844187"/>
                  <a:gd name="connsiteX20" fmla="*/ 4040864 w 6505626"/>
                  <a:gd name="connsiteY20" fmla="*/ 2529081 h 2844187"/>
                  <a:gd name="connsiteX21" fmla="*/ 3187224 w 6505626"/>
                  <a:gd name="connsiteY21" fmla="*/ 2526806 h 2844187"/>
                  <a:gd name="connsiteX22" fmla="*/ 2285426 w 6505626"/>
                  <a:gd name="connsiteY22" fmla="*/ 2072458 h 2844187"/>
                  <a:gd name="connsiteX23" fmla="*/ 1329679 w 6505626"/>
                  <a:gd name="connsiteY23" fmla="*/ 1816847 h 2844187"/>
                  <a:gd name="connsiteX24" fmla="*/ 1329679 w 6505626"/>
                  <a:gd name="connsiteY24" fmla="*/ 621524 h 2844187"/>
                  <a:gd name="connsiteX25" fmla="*/ 2728110 w 6505626"/>
                  <a:gd name="connsiteY25" fmla="*/ 621524 h 2844187"/>
                  <a:gd name="connsiteX26" fmla="*/ 2919046 w 6505626"/>
                  <a:gd name="connsiteY26" fmla="*/ 700582 h 2844187"/>
                  <a:gd name="connsiteX27" fmla="*/ 3621471 w 6505626"/>
                  <a:gd name="connsiteY27" fmla="*/ 1403095 h 2844187"/>
                  <a:gd name="connsiteX28" fmla="*/ 3475146 w 6505626"/>
                  <a:gd name="connsiteY28" fmla="*/ 1773519 h 2844187"/>
                  <a:gd name="connsiteX29" fmla="*/ 3323663 w 6505626"/>
                  <a:gd name="connsiteY29" fmla="*/ 1710776 h 2844187"/>
                  <a:gd name="connsiteX30" fmla="*/ 2690881 w 6505626"/>
                  <a:gd name="connsiteY30" fmla="*/ 1077753 h 2844187"/>
                  <a:gd name="connsiteX31" fmla="*/ 2555535 w 6505626"/>
                  <a:gd name="connsiteY31" fmla="*/ 1077753 h 2844187"/>
                  <a:gd name="connsiteX32" fmla="*/ 2555535 w 6505626"/>
                  <a:gd name="connsiteY32" fmla="*/ 1213048 h 2844187"/>
                  <a:gd name="connsiteX33" fmla="*/ 3188469 w 6505626"/>
                  <a:gd name="connsiteY33" fmla="*/ 1846084 h 2844187"/>
                  <a:gd name="connsiteX34" fmla="*/ 3870779 w 6505626"/>
                  <a:gd name="connsiteY34" fmla="*/ 1639951 h 2844187"/>
                  <a:gd name="connsiteX35" fmla="*/ 6107668 w 6505626"/>
                  <a:gd name="connsiteY35" fmla="*/ 1076901 h 2844187"/>
                  <a:gd name="connsiteX36" fmla="*/ 6314283 w 6505626"/>
                  <a:gd name="connsiteY36" fmla="*/ 1262640 h 2844187"/>
                  <a:gd name="connsiteX37" fmla="*/ 6213879 w 6505626"/>
                  <a:gd name="connsiteY37" fmla="*/ 1426779 h 2844187"/>
                  <a:gd name="connsiteX38" fmla="*/ 6171834 w 6505626"/>
                  <a:gd name="connsiteY38" fmla="*/ 1555328 h 2844187"/>
                  <a:gd name="connsiteX39" fmla="*/ 6300434 w 6505626"/>
                  <a:gd name="connsiteY39" fmla="*/ 1597411 h 2844187"/>
                  <a:gd name="connsiteX40" fmla="*/ 6322377 w 6505626"/>
                  <a:gd name="connsiteY40" fmla="*/ 1586242 h 2844187"/>
                  <a:gd name="connsiteX41" fmla="*/ 6505626 w 6505626"/>
                  <a:gd name="connsiteY41" fmla="*/ 1262640 h 2844187"/>
                  <a:gd name="connsiteX42" fmla="*/ 6128011 w 6505626"/>
                  <a:gd name="connsiteY42" fmla="*/ 884479 h 2844187"/>
                  <a:gd name="connsiteX43" fmla="*/ 1138346 w 6505626"/>
                  <a:gd name="connsiteY43" fmla="*/ 2180308 h 2844187"/>
                  <a:gd name="connsiteX44" fmla="*/ 846551 w 6505626"/>
                  <a:gd name="connsiteY44" fmla="*/ 2472258 h 2844187"/>
                  <a:gd name="connsiteX45" fmla="*/ 483133 w 6505626"/>
                  <a:gd name="connsiteY45" fmla="*/ 2472258 h 2844187"/>
                  <a:gd name="connsiteX46" fmla="*/ 191338 w 6505626"/>
                  <a:gd name="connsiteY46" fmla="*/ 2180308 h 2844187"/>
                  <a:gd name="connsiteX47" fmla="*/ 191338 w 6505626"/>
                  <a:gd name="connsiteY47" fmla="*/ 483140 h 2844187"/>
                  <a:gd name="connsiteX48" fmla="*/ 483133 w 6505626"/>
                  <a:gd name="connsiteY48" fmla="*/ 191292 h 2844187"/>
                  <a:gd name="connsiteX49" fmla="*/ 846551 w 6505626"/>
                  <a:gd name="connsiteY49" fmla="*/ 191292 h 2844187"/>
                  <a:gd name="connsiteX50" fmla="*/ 1133532 w 6505626"/>
                  <a:gd name="connsiteY50" fmla="*/ 430232 h 2844187"/>
                  <a:gd name="connsiteX51" fmla="*/ 1138346 w 6505626"/>
                  <a:gd name="connsiteY51" fmla="*/ 2180308 h 284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05626" h="2844187">
                    <a:moveTo>
                      <a:pt x="6128011" y="884479"/>
                    </a:moveTo>
                    <a:cubicBezTo>
                      <a:pt x="6040757" y="884479"/>
                      <a:pt x="6200880" y="862141"/>
                      <a:pt x="3861593" y="1444987"/>
                    </a:cubicBezTo>
                    <a:cubicBezTo>
                      <a:pt x="3842686" y="1380071"/>
                      <a:pt x="3807744" y="1318776"/>
                      <a:pt x="3756766" y="1267799"/>
                    </a:cubicBezTo>
                    <a:lnTo>
                      <a:pt x="3054253" y="565286"/>
                    </a:lnTo>
                    <a:cubicBezTo>
                      <a:pt x="2967152" y="478172"/>
                      <a:pt x="2851297" y="430181"/>
                      <a:pt x="2728110" y="430181"/>
                    </a:cubicBezTo>
                    <a:lnTo>
                      <a:pt x="1326756" y="430181"/>
                    </a:lnTo>
                    <a:cubicBezTo>
                      <a:pt x="1300353" y="188611"/>
                      <a:pt x="1095017" y="0"/>
                      <a:pt x="846551" y="0"/>
                    </a:cubicBezTo>
                    <a:lnTo>
                      <a:pt x="483133" y="0"/>
                    </a:lnTo>
                    <a:cubicBezTo>
                      <a:pt x="216700" y="0"/>
                      <a:pt x="0" y="216704"/>
                      <a:pt x="0" y="483140"/>
                    </a:cubicBezTo>
                    <a:lnTo>
                      <a:pt x="0" y="2180257"/>
                    </a:lnTo>
                    <a:cubicBezTo>
                      <a:pt x="0" y="2446744"/>
                      <a:pt x="216700" y="2663538"/>
                      <a:pt x="483133" y="2663538"/>
                    </a:cubicBezTo>
                    <a:lnTo>
                      <a:pt x="846551" y="2663538"/>
                    </a:lnTo>
                    <a:cubicBezTo>
                      <a:pt x="1112835" y="2663538"/>
                      <a:pt x="1329679" y="2446744"/>
                      <a:pt x="1329679" y="2180257"/>
                    </a:cubicBezTo>
                    <a:lnTo>
                      <a:pt x="1329679" y="2011010"/>
                    </a:lnTo>
                    <a:cubicBezTo>
                      <a:pt x="1561770" y="2060349"/>
                      <a:pt x="1833962" y="2064567"/>
                      <a:pt x="2201349" y="2244284"/>
                    </a:cubicBezTo>
                    <a:cubicBezTo>
                      <a:pt x="2928081" y="2603285"/>
                      <a:pt x="2955335" y="2604924"/>
                      <a:pt x="3083592" y="2687616"/>
                    </a:cubicBezTo>
                    <a:cubicBezTo>
                      <a:pt x="3404220" y="2894244"/>
                      <a:pt x="3816130" y="2896671"/>
                      <a:pt x="4139541" y="2693028"/>
                    </a:cubicBezTo>
                    <a:lnTo>
                      <a:pt x="5959107" y="1770482"/>
                    </a:lnTo>
                    <a:cubicBezTo>
                      <a:pt x="6006209" y="1746556"/>
                      <a:pt x="6025077" y="1688984"/>
                      <a:pt x="6001203" y="1641883"/>
                    </a:cubicBezTo>
                    <a:cubicBezTo>
                      <a:pt x="5977277" y="1594781"/>
                      <a:pt x="5919705" y="1575975"/>
                      <a:pt x="5872603" y="1599850"/>
                    </a:cubicBezTo>
                    <a:cubicBezTo>
                      <a:pt x="3969849" y="2564721"/>
                      <a:pt x="4048310" y="2524316"/>
                      <a:pt x="4040864" y="2529081"/>
                    </a:cubicBezTo>
                    <a:cubicBezTo>
                      <a:pt x="3779892" y="2695163"/>
                      <a:pt x="3446405" y="2693816"/>
                      <a:pt x="3187224" y="2526806"/>
                    </a:cubicBezTo>
                    <a:cubicBezTo>
                      <a:pt x="3043834" y="2434381"/>
                      <a:pt x="2999058" y="2425347"/>
                      <a:pt x="2285426" y="2072458"/>
                    </a:cubicBezTo>
                    <a:cubicBezTo>
                      <a:pt x="1884190" y="1876109"/>
                      <a:pt x="1583853" y="1870848"/>
                      <a:pt x="1329679" y="1816847"/>
                    </a:cubicBezTo>
                    <a:lnTo>
                      <a:pt x="1329679" y="621524"/>
                    </a:lnTo>
                    <a:lnTo>
                      <a:pt x="2728110" y="621524"/>
                    </a:lnTo>
                    <a:cubicBezTo>
                      <a:pt x="2800180" y="621524"/>
                      <a:pt x="2868031" y="649566"/>
                      <a:pt x="2919046" y="700582"/>
                    </a:cubicBezTo>
                    <a:lnTo>
                      <a:pt x="3621471" y="1403095"/>
                    </a:lnTo>
                    <a:cubicBezTo>
                      <a:pt x="3759841" y="1541326"/>
                      <a:pt x="3666781" y="1773519"/>
                      <a:pt x="3475146" y="1773519"/>
                    </a:cubicBezTo>
                    <a:cubicBezTo>
                      <a:pt x="3418019" y="1773519"/>
                      <a:pt x="3364221" y="1751181"/>
                      <a:pt x="3323663" y="1710776"/>
                    </a:cubicBezTo>
                    <a:lnTo>
                      <a:pt x="2690881" y="1077753"/>
                    </a:lnTo>
                    <a:cubicBezTo>
                      <a:pt x="2653512" y="1040371"/>
                      <a:pt x="2592904" y="1040371"/>
                      <a:pt x="2555535" y="1077753"/>
                    </a:cubicBezTo>
                    <a:cubicBezTo>
                      <a:pt x="2518166" y="1115122"/>
                      <a:pt x="2518166" y="1175730"/>
                      <a:pt x="2555535" y="1213048"/>
                    </a:cubicBezTo>
                    <a:lnTo>
                      <a:pt x="3188469" y="1846084"/>
                    </a:lnTo>
                    <a:cubicBezTo>
                      <a:pt x="3416634" y="2073499"/>
                      <a:pt x="3809332" y="1957657"/>
                      <a:pt x="3870779" y="1639951"/>
                    </a:cubicBezTo>
                    <a:lnTo>
                      <a:pt x="6107668" y="1076901"/>
                    </a:lnTo>
                    <a:cubicBezTo>
                      <a:pt x="6218987" y="1064843"/>
                      <a:pt x="6314283" y="1152541"/>
                      <a:pt x="6314283" y="1262640"/>
                    </a:cubicBezTo>
                    <a:cubicBezTo>
                      <a:pt x="6314283" y="1383692"/>
                      <a:pt x="6215175" y="1425483"/>
                      <a:pt x="6213879" y="1426779"/>
                    </a:cubicBezTo>
                    <a:cubicBezTo>
                      <a:pt x="6166777" y="1450642"/>
                      <a:pt x="6147959" y="1508226"/>
                      <a:pt x="6171834" y="1555328"/>
                    </a:cubicBezTo>
                    <a:cubicBezTo>
                      <a:pt x="6195709" y="1602480"/>
                      <a:pt x="6253293" y="1621286"/>
                      <a:pt x="6300434" y="1597411"/>
                    </a:cubicBezTo>
                    <a:lnTo>
                      <a:pt x="6322377" y="1586242"/>
                    </a:lnTo>
                    <a:cubicBezTo>
                      <a:pt x="6418119" y="1537958"/>
                      <a:pt x="6505626" y="1407517"/>
                      <a:pt x="6505626" y="1262640"/>
                    </a:cubicBezTo>
                    <a:cubicBezTo>
                      <a:pt x="6505575" y="1054119"/>
                      <a:pt x="6336176" y="884479"/>
                      <a:pt x="6128011" y="884479"/>
                    </a:cubicBezTo>
                    <a:close/>
                    <a:moveTo>
                      <a:pt x="1138346" y="2180308"/>
                    </a:moveTo>
                    <a:cubicBezTo>
                      <a:pt x="1138346" y="2341270"/>
                      <a:pt x="1007364" y="2472258"/>
                      <a:pt x="846551" y="2472258"/>
                    </a:cubicBezTo>
                    <a:lnTo>
                      <a:pt x="483133" y="2472258"/>
                    </a:lnTo>
                    <a:cubicBezTo>
                      <a:pt x="322321" y="2472258"/>
                      <a:pt x="191338" y="2341270"/>
                      <a:pt x="191338" y="2180308"/>
                    </a:cubicBezTo>
                    <a:lnTo>
                      <a:pt x="191338" y="483140"/>
                    </a:lnTo>
                    <a:cubicBezTo>
                      <a:pt x="191338" y="322331"/>
                      <a:pt x="322321" y="191292"/>
                      <a:pt x="483133" y="191292"/>
                    </a:cubicBezTo>
                    <a:lnTo>
                      <a:pt x="846551" y="191292"/>
                    </a:lnTo>
                    <a:cubicBezTo>
                      <a:pt x="989248" y="191292"/>
                      <a:pt x="1108517" y="294479"/>
                      <a:pt x="1133532" y="430232"/>
                    </a:cubicBezTo>
                    <a:cubicBezTo>
                      <a:pt x="1140779" y="469392"/>
                      <a:pt x="1138346" y="2178923"/>
                      <a:pt x="1138346" y="21803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3DEE19D-A95B-4FFA-9B7B-8FA5FD285686}"/>
                  </a:ext>
                </a:extLst>
              </p:cNvPr>
              <p:cNvSpPr/>
              <p:nvPr/>
            </p:nvSpPr>
            <p:spPr>
              <a:xfrm>
                <a:off x="1658977" y="5396429"/>
                <a:ext cx="649927" cy="631140"/>
              </a:xfrm>
              <a:custGeom>
                <a:avLst/>
                <a:gdLst>
                  <a:gd name="connsiteX0" fmla="*/ 453330 w 649927"/>
                  <a:gd name="connsiteY0" fmla="*/ 7787 h 631140"/>
                  <a:gd name="connsiteX1" fmla="*/ 327657 w 649927"/>
                  <a:gd name="connsiteY1" fmla="*/ 57874 h 631140"/>
                  <a:gd name="connsiteX2" fmla="*/ 377738 w 649927"/>
                  <a:gd name="connsiteY2" fmla="*/ 183539 h 631140"/>
                  <a:gd name="connsiteX3" fmla="*/ 325076 w 649927"/>
                  <a:gd name="connsiteY3" fmla="*/ 439798 h 631140"/>
                  <a:gd name="connsiteX4" fmla="*/ 197766 w 649927"/>
                  <a:gd name="connsiteY4" fmla="*/ 265888 h 631140"/>
                  <a:gd name="connsiteX5" fmla="*/ 135576 w 649927"/>
                  <a:gd name="connsiteY5" fmla="*/ 145725 h 631140"/>
                  <a:gd name="connsiteX6" fmla="*/ 15412 w 649927"/>
                  <a:gd name="connsiteY6" fmla="*/ 207960 h 631140"/>
                  <a:gd name="connsiteX7" fmla="*/ 325076 w 649927"/>
                  <a:gd name="connsiteY7" fmla="*/ 631140 h 631140"/>
                  <a:gd name="connsiteX8" fmla="*/ 649928 w 649927"/>
                  <a:gd name="connsiteY8" fmla="*/ 306281 h 631140"/>
                  <a:gd name="connsiteX9" fmla="*/ 453330 w 649927"/>
                  <a:gd name="connsiteY9" fmla="*/ 7787 h 631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9927" h="631140">
                    <a:moveTo>
                      <a:pt x="453330" y="7787"/>
                    </a:moveTo>
                    <a:cubicBezTo>
                      <a:pt x="404838" y="-13052"/>
                      <a:pt x="348553" y="9375"/>
                      <a:pt x="327657" y="57874"/>
                    </a:cubicBezTo>
                    <a:cubicBezTo>
                      <a:pt x="306761" y="106412"/>
                      <a:pt x="329195" y="162701"/>
                      <a:pt x="377738" y="183539"/>
                    </a:cubicBezTo>
                    <a:cubicBezTo>
                      <a:pt x="511053" y="240869"/>
                      <a:pt x="468914" y="439798"/>
                      <a:pt x="325076" y="439798"/>
                    </a:cubicBezTo>
                    <a:cubicBezTo>
                      <a:pt x="234594" y="439798"/>
                      <a:pt x="170567" y="351502"/>
                      <a:pt x="197766" y="265888"/>
                    </a:cubicBezTo>
                    <a:cubicBezTo>
                      <a:pt x="213748" y="215508"/>
                      <a:pt x="185904" y="161697"/>
                      <a:pt x="135576" y="145725"/>
                    </a:cubicBezTo>
                    <a:cubicBezTo>
                      <a:pt x="85147" y="129741"/>
                      <a:pt x="31443" y="157631"/>
                      <a:pt x="15412" y="207960"/>
                    </a:cubicBezTo>
                    <a:cubicBezTo>
                      <a:pt x="-51147" y="417613"/>
                      <a:pt x="106341" y="631140"/>
                      <a:pt x="325076" y="631140"/>
                    </a:cubicBezTo>
                    <a:cubicBezTo>
                      <a:pt x="504204" y="631140"/>
                      <a:pt x="649928" y="485413"/>
                      <a:pt x="649928" y="306281"/>
                    </a:cubicBezTo>
                    <a:cubicBezTo>
                      <a:pt x="649928" y="176347"/>
                      <a:pt x="572748" y="59158"/>
                      <a:pt x="453330" y="77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43FA9B4-F8D0-4F23-B526-636832089A72}"/>
                  </a:ext>
                </a:extLst>
              </p:cNvPr>
              <p:cNvSpPr/>
              <p:nvPr/>
            </p:nvSpPr>
            <p:spPr>
              <a:xfrm>
                <a:off x="2299997" y="911981"/>
                <a:ext cx="4544925" cy="2598769"/>
              </a:xfrm>
              <a:custGeom>
                <a:avLst/>
                <a:gdLst>
                  <a:gd name="connsiteX0" fmla="*/ 123959 w 4544925"/>
                  <a:gd name="connsiteY0" fmla="*/ 1714546 h 2598769"/>
                  <a:gd name="connsiteX1" fmla="*/ 198707 w 4544925"/>
                  <a:gd name="connsiteY1" fmla="*/ 1601778 h 2598769"/>
                  <a:gd name="connsiteX2" fmla="*/ 555776 w 4544925"/>
                  <a:gd name="connsiteY2" fmla="*/ 1164609 h 2598769"/>
                  <a:gd name="connsiteX3" fmla="*/ 651415 w 4544925"/>
                  <a:gd name="connsiteY3" fmla="*/ 1068956 h 2598769"/>
                  <a:gd name="connsiteX4" fmla="*/ 651415 w 4544925"/>
                  <a:gd name="connsiteY4" fmla="*/ 827488 h 2598769"/>
                  <a:gd name="connsiteX5" fmla="*/ 826926 w 4544925"/>
                  <a:gd name="connsiteY5" fmla="*/ 651990 h 2598769"/>
                  <a:gd name="connsiteX6" fmla="*/ 1069081 w 4544925"/>
                  <a:gd name="connsiteY6" fmla="*/ 651990 h 2598769"/>
                  <a:gd name="connsiteX7" fmla="*/ 1164720 w 4544925"/>
                  <a:gd name="connsiteY7" fmla="*/ 556337 h 2598769"/>
                  <a:gd name="connsiteX8" fmla="*/ 1164720 w 4544925"/>
                  <a:gd name="connsiteY8" fmla="*/ 554355 h 2598769"/>
                  <a:gd name="connsiteX9" fmla="*/ 1529134 w 4544925"/>
                  <a:gd name="connsiteY9" fmla="*/ 191336 h 2598769"/>
                  <a:gd name="connsiteX10" fmla="*/ 1893497 w 4544925"/>
                  <a:gd name="connsiteY10" fmla="*/ 554901 h 2598769"/>
                  <a:gd name="connsiteX11" fmla="*/ 1893497 w 4544925"/>
                  <a:gd name="connsiteY11" fmla="*/ 556337 h 2598769"/>
                  <a:gd name="connsiteX12" fmla="*/ 1989137 w 4544925"/>
                  <a:gd name="connsiteY12" fmla="*/ 651990 h 2598769"/>
                  <a:gd name="connsiteX13" fmla="*/ 2231253 w 4544925"/>
                  <a:gd name="connsiteY13" fmla="*/ 651990 h 2598769"/>
                  <a:gd name="connsiteX14" fmla="*/ 2406853 w 4544925"/>
                  <a:gd name="connsiteY14" fmla="*/ 827488 h 2598769"/>
                  <a:gd name="connsiteX15" fmla="*/ 2406853 w 4544925"/>
                  <a:gd name="connsiteY15" fmla="*/ 981449 h 2598769"/>
                  <a:gd name="connsiteX16" fmla="*/ 2011131 w 4544925"/>
                  <a:gd name="connsiteY16" fmla="*/ 1269079 h 2598769"/>
                  <a:gd name="connsiteX17" fmla="*/ 2006709 w 4544925"/>
                  <a:gd name="connsiteY17" fmla="*/ 1278710 h 2598769"/>
                  <a:gd name="connsiteX18" fmla="*/ 1946952 w 4544925"/>
                  <a:gd name="connsiteY18" fmla="*/ 1528959 h 2598769"/>
                  <a:gd name="connsiteX19" fmla="*/ 1976431 w 4544925"/>
                  <a:gd name="connsiteY19" fmla="*/ 1707341 h 2598769"/>
                  <a:gd name="connsiteX20" fmla="*/ 1979315 w 4544925"/>
                  <a:gd name="connsiteY20" fmla="*/ 1716922 h 2598769"/>
                  <a:gd name="connsiteX21" fmla="*/ 2406853 w 4544925"/>
                  <a:gd name="connsiteY21" fmla="*/ 2076418 h 2598769"/>
                  <a:gd name="connsiteX22" fmla="*/ 2406853 w 4544925"/>
                  <a:gd name="connsiteY22" fmla="*/ 2231828 h 2598769"/>
                  <a:gd name="connsiteX23" fmla="*/ 2231253 w 4544925"/>
                  <a:gd name="connsiteY23" fmla="*/ 2407428 h 2598769"/>
                  <a:gd name="connsiteX24" fmla="*/ 2076695 w 4544925"/>
                  <a:gd name="connsiteY24" fmla="*/ 2407428 h 2598769"/>
                  <a:gd name="connsiteX25" fmla="*/ 1529134 w 4544925"/>
                  <a:gd name="connsiteY25" fmla="*/ 1946536 h 2598769"/>
                  <a:gd name="connsiteX26" fmla="*/ 981624 w 4544925"/>
                  <a:gd name="connsiteY26" fmla="*/ 2407428 h 2598769"/>
                  <a:gd name="connsiteX27" fmla="*/ 826926 w 4544925"/>
                  <a:gd name="connsiteY27" fmla="*/ 2407428 h 2598769"/>
                  <a:gd name="connsiteX28" fmla="*/ 651415 w 4544925"/>
                  <a:gd name="connsiteY28" fmla="*/ 2231828 h 2598769"/>
                  <a:gd name="connsiteX29" fmla="*/ 651415 w 4544925"/>
                  <a:gd name="connsiteY29" fmla="*/ 1989012 h 2598769"/>
                  <a:gd name="connsiteX30" fmla="*/ 555776 w 4544925"/>
                  <a:gd name="connsiteY30" fmla="*/ 1893373 h 2598769"/>
                  <a:gd name="connsiteX31" fmla="*/ 368994 w 4544925"/>
                  <a:gd name="connsiteY31" fmla="*/ 1841900 h 2598769"/>
                  <a:gd name="connsiteX32" fmla="*/ 237769 w 4544925"/>
                  <a:gd name="connsiteY32" fmla="*/ 1874860 h 2598769"/>
                  <a:gd name="connsiteX33" fmla="*/ 270726 w 4544925"/>
                  <a:gd name="connsiteY33" fmla="*/ 2006089 h 2598769"/>
                  <a:gd name="connsiteX34" fmla="*/ 460073 w 4544925"/>
                  <a:gd name="connsiteY34" fmla="*/ 2076418 h 2598769"/>
                  <a:gd name="connsiteX35" fmla="*/ 460073 w 4544925"/>
                  <a:gd name="connsiteY35" fmla="*/ 2231879 h 2598769"/>
                  <a:gd name="connsiteX36" fmla="*/ 826926 w 4544925"/>
                  <a:gd name="connsiteY36" fmla="*/ 2598770 h 2598769"/>
                  <a:gd name="connsiteX37" fmla="*/ 1069081 w 4544925"/>
                  <a:gd name="connsiteY37" fmla="*/ 2598770 h 2598769"/>
                  <a:gd name="connsiteX38" fmla="*/ 1164720 w 4544925"/>
                  <a:gd name="connsiteY38" fmla="*/ 2502279 h 2598769"/>
                  <a:gd name="connsiteX39" fmla="*/ 1529134 w 4544925"/>
                  <a:gd name="connsiteY39" fmla="*/ 2137866 h 2598769"/>
                  <a:gd name="connsiteX40" fmla="*/ 1893446 w 4544925"/>
                  <a:gd name="connsiteY40" fmla="*/ 2503118 h 2598769"/>
                  <a:gd name="connsiteX41" fmla="*/ 1989086 w 4544925"/>
                  <a:gd name="connsiteY41" fmla="*/ 2598770 h 2598769"/>
                  <a:gd name="connsiteX42" fmla="*/ 2231253 w 4544925"/>
                  <a:gd name="connsiteY42" fmla="*/ 2598770 h 2598769"/>
                  <a:gd name="connsiteX43" fmla="*/ 2502505 w 4544925"/>
                  <a:gd name="connsiteY43" fmla="*/ 2478697 h 2598769"/>
                  <a:gd name="connsiteX44" fmla="*/ 2773643 w 4544925"/>
                  <a:gd name="connsiteY44" fmla="*/ 2598770 h 2598769"/>
                  <a:gd name="connsiteX45" fmla="*/ 3015811 w 4544925"/>
                  <a:gd name="connsiteY45" fmla="*/ 2598770 h 2598769"/>
                  <a:gd name="connsiteX46" fmla="*/ 3111501 w 4544925"/>
                  <a:gd name="connsiteY46" fmla="*/ 2502279 h 2598769"/>
                  <a:gd name="connsiteX47" fmla="*/ 3475915 w 4544925"/>
                  <a:gd name="connsiteY47" fmla="*/ 2137866 h 2598769"/>
                  <a:gd name="connsiteX48" fmla="*/ 3840329 w 4544925"/>
                  <a:gd name="connsiteY48" fmla="*/ 2503118 h 2598769"/>
                  <a:gd name="connsiteX49" fmla="*/ 3935968 w 4544925"/>
                  <a:gd name="connsiteY49" fmla="*/ 2598770 h 2598769"/>
                  <a:gd name="connsiteX50" fmla="*/ 4178136 w 4544925"/>
                  <a:gd name="connsiteY50" fmla="*/ 2598770 h 2598769"/>
                  <a:gd name="connsiteX51" fmla="*/ 4544926 w 4544925"/>
                  <a:gd name="connsiteY51" fmla="*/ 2231879 h 2598769"/>
                  <a:gd name="connsiteX52" fmla="*/ 4544926 w 4544925"/>
                  <a:gd name="connsiteY52" fmla="*/ 1989063 h 2598769"/>
                  <a:gd name="connsiteX53" fmla="*/ 4449184 w 4544925"/>
                  <a:gd name="connsiteY53" fmla="*/ 1893423 h 2598769"/>
                  <a:gd name="connsiteX54" fmla="*/ 4084771 w 4544925"/>
                  <a:gd name="connsiteY54" fmla="*/ 1528959 h 2598769"/>
                  <a:gd name="connsiteX55" fmla="*/ 4449184 w 4544925"/>
                  <a:gd name="connsiteY55" fmla="*/ 1164558 h 2598769"/>
                  <a:gd name="connsiteX56" fmla="*/ 4449274 w 4544925"/>
                  <a:gd name="connsiteY56" fmla="*/ 1164558 h 2598769"/>
                  <a:gd name="connsiteX57" fmla="*/ 4544926 w 4544925"/>
                  <a:gd name="connsiteY57" fmla="*/ 1068906 h 2598769"/>
                  <a:gd name="connsiteX58" fmla="*/ 4544926 w 4544925"/>
                  <a:gd name="connsiteY58" fmla="*/ 827488 h 2598769"/>
                  <a:gd name="connsiteX59" fmla="*/ 4178136 w 4544925"/>
                  <a:gd name="connsiteY59" fmla="*/ 460699 h 2598769"/>
                  <a:gd name="connsiteX60" fmla="*/ 3935968 w 4544925"/>
                  <a:gd name="connsiteY60" fmla="*/ 460699 h 2598769"/>
                  <a:gd name="connsiteX61" fmla="*/ 3840329 w 4544925"/>
                  <a:gd name="connsiteY61" fmla="*/ 556248 h 2598769"/>
                  <a:gd name="connsiteX62" fmla="*/ 3475915 w 4544925"/>
                  <a:gd name="connsiteY62" fmla="*/ 920103 h 2598769"/>
                  <a:gd name="connsiteX63" fmla="*/ 3111501 w 4544925"/>
                  <a:gd name="connsiteY63" fmla="*/ 556197 h 2598769"/>
                  <a:gd name="connsiteX64" fmla="*/ 3015811 w 4544925"/>
                  <a:gd name="connsiteY64" fmla="*/ 460699 h 2598769"/>
                  <a:gd name="connsiteX65" fmla="*/ 2773694 w 4544925"/>
                  <a:gd name="connsiteY65" fmla="*/ 460699 h 2598769"/>
                  <a:gd name="connsiteX66" fmla="*/ 2502556 w 4544925"/>
                  <a:gd name="connsiteY66" fmla="*/ 580708 h 2598769"/>
                  <a:gd name="connsiteX67" fmla="*/ 2231304 w 4544925"/>
                  <a:gd name="connsiteY67" fmla="*/ 460699 h 2598769"/>
                  <a:gd name="connsiteX68" fmla="*/ 2076695 w 4544925"/>
                  <a:gd name="connsiteY68" fmla="*/ 460699 h 2598769"/>
                  <a:gd name="connsiteX69" fmla="*/ 1529134 w 4544925"/>
                  <a:gd name="connsiteY69" fmla="*/ 0 h 2598769"/>
                  <a:gd name="connsiteX70" fmla="*/ 981535 w 4544925"/>
                  <a:gd name="connsiteY70" fmla="*/ 460699 h 2598769"/>
                  <a:gd name="connsiteX71" fmla="*/ 826926 w 4544925"/>
                  <a:gd name="connsiteY71" fmla="*/ 460699 h 2598769"/>
                  <a:gd name="connsiteX72" fmla="*/ 460123 w 4544925"/>
                  <a:gd name="connsiteY72" fmla="*/ 827488 h 2598769"/>
                  <a:gd name="connsiteX73" fmla="*/ 460123 w 4544925"/>
                  <a:gd name="connsiteY73" fmla="*/ 981499 h 2598769"/>
                  <a:gd name="connsiteX74" fmla="*/ 11192 w 4544925"/>
                  <a:gd name="connsiteY74" fmla="*/ 1639795 h 2598769"/>
                  <a:gd name="connsiteX75" fmla="*/ 123959 w 4544925"/>
                  <a:gd name="connsiteY75" fmla="*/ 1714546 h 2598769"/>
                  <a:gd name="connsiteX76" fmla="*/ 2502556 w 4544925"/>
                  <a:gd name="connsiteY76" fmla="*/ 1164609 h 2598769"/>
                  <a:gd name="connsiteX77" fmla="*/ 2598196 w 4544925"/>
                  <a:gd name="connsiteY77" fmla="*/ 1068956 h 2598769"/>
                  <a:gd name="connsiteX78" fmla="*/ 2598196 w 4544925"/>
                  <a:gd name="connsiteY78" fmla="*/ 827488 h 2598769"/>
                  <a:gd name="connsiteX79" fmla="*/ 2773694 w 4544925"/>
                  <a:gd name="connsiteY79" fmla="*/ 651990 h 2598769"/>
                  <a:gd name="connsiteX80" fmla="*/ 2928557 w 4544925"/>
                  <a:gd name="connsiteY80" fmla="*/ 651990 h 2598769"/>
                  <a:gd name="connsiteX81" fmla="*/ 3475966 w 4544925"/>
                  <a:gd name="connsiteY81" fmla="*/ 1111446 h 2598769"/>
                  <a:gd name="connsiteX82" fmla="*/ 4023323 w 4544925"/>
                  <a:gd name="connsiteY82" fmla="*/ 651990 h 2598769"/>
                  <a:gd name="connsiteX83" fmla="*/ 4178186 w 4544925"/>
                  <a:gd name="connsiteY83" fmla="*/ 651990 h 2598769"/>
                  <a:gd name="connsiteX84" fmla="*/ 4353685 w 4544925"/>
                  <a:gd name="connsiteY84" fmla="*/ 827488 h 2598769"/>
                  <a:gd name="connsiteX85" fmla="*/ 4353685 w 4544925"/>
                  <a:gd name="connsiteY85" fmla="*/ 981449 h 2598769"/>
                  <a:gd name="connsiteX86" fmla="*/ 3893479 w 4544925"/>
                  <a:gd name="connsiteY86" fmla="*/ 1528959 h 2598769"/>
                  <a:gd name="connsiteX87" fmla="*/ 4353685 w 4544925"/>
                  <a:gd name="connsiteY87" fmla="*/ 2076469 h 2598769"/>
                  <a:gd name="connsiteX88" fmla="*/ 4353685 w 4544925"/>
                  <a:gd name="connsiteY88" fmla="*/ 2231828 h 2598769"/>
                  <a:gd name="connsiteX89" fmla="*/ 4178186 w 4544925"/>
                  <a:gd name="connsiteY89" fmla="*/ 2407428 h 2598769"/>
                  <a:gd name="connsiteX90" fmla="*/ 4023577 w 4544925"/>
                  <a:gd name="connsiteY90" fmla="*/ 2407428 h 2598769"/>
                  <a:gd name="connsiteX91" fmla="*/ 3475966 w 4544925"/>
                  <a:gd name="connsiteY91" fmla="*/ 1946536 h 2598769"/>
                  <a:gd name="connsiteX92" fmla="*/ 2928405 w 4544925"/>
                  <a:gd name="connsiteY92" fmla="*/ 2407428 h 2598769"/>
                  <a:gd name="connsiteX93" fmla="*/ 2773694 w 4544925"/>
                  <a:gd name="connsiteY93" fmla="*/ 2407428 h 2598769"/>
                  <a:gd name="connsiteX94" fmla="*/ 2598196 w 4544925"/>
                  <a:gd name="connsiteY94" fmla="*/ 2231828 h 2598769"/>
                  <a:gd name="connsiteX95" fmla="*/ 2598196 w 4544925"/>
                  <a:gd name="connsiteY95" fmla="*/ 1989012 h 2598769"/>
                  <a:gd name="connsiteX96" fmla="*/ 2501006 w 4544925"/>
                  <a:gd name="connsiteY96" fmla="*/ 1893322 h 2598769"/>
                  <a:gd name="connsiteX97" fmla="*/ 2282028 w 4544925"/>
                  <a:gd name="connsiteY97" fmla="*/ 1818673 h 2598769"/>
                  <a:gd name="connsiteX98" fmla="*/ 2502556 w 4544925"/>
                  <a:gd name="connsiteY98" fmla="*/ 1164609 h 259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544925" h="2598769">
                    <a:moveTo>
                      <a:pt x="123959" y="1714546"/>
                    </a:moveTo>
                    <a:cubicBezTo>
                      <a:pt x="175776" y="1704076"/>
                      <a:pt x="209231" y="1653543"/>
                      <a:pt x="198707" y="1601778"/>
                    </a:cubicBezTo>
                    <a:cubicBezTo>
                      <a:pt x="152697" y="1374845"/>
                      <a:pt x="327064" y="1164647"/>
                      <a:pt x="555776" y="1164609"/>
                    </a:cubicBezTo>
                    <a:cubicBezTo>
                      <a:pt x="608633" y="1164609"/>
                      <a:pt x="651415" y="1121763"/>
                      <a:pt x="651415" y="1068956"/>
                    </a:cubicBezTo>
                    <a:lnTo>
                      <a:pt x="651415" y="827488"/>
                    </a:lnTo>
                    <a:cubicBezTo>
                      <a:pt x="651415" y="730704"/>
                      <a:pt x="730181" y="651990"/>
                      <a:pt x="826926" y="651990"/>
                    </a:cubicBezTo>
                    <a:lnTo>
                      <a:pt x="1069081" y="651990"/>
                    </a:lnTo>
                    <a:cubicBezTo>
                      <a:pt x="1121939" y="651990"/>
                      <a:pt x="1164720" y="609157"/>
                      <a:pt x="1164720" y="556337"/>
                    </a:cubicBezTo>
                    <a:cubicBezTo>
                      <a:pt x="1164720" y="555702"/>
                      <a:pt x="1164720" y="555054"/>
                      <a:pt x="1164720" y="554355"/>
                    </a:cubicBezTo>
                    <a:cubicBezTo>
                      <a:pt x="1165470" y="354035"/>
                      <a:pt x="1328668" y="191336"/>
                      <a:pt x="1529134" y="191336"/>
                    </a:cubicBezTo>
                    <a:cubicBezTo>
                      <a:pt x="1729752" y="191336"/>
                      <a:pt x="1893052" y="354334"/>
                      <a:pt x="1893497" y="554901"/>
                    </a:cubicBezTo>
                    <a:lnTo>
                      <a:pt x="1893497" y="556337"/>
                    </a:lnTo>
                    <a:cubicBezTo>
                      <a:pt x="1893497" y="609157"/>
                      <a:pt x="1936330" y="651990"/>
                      <a:pt x="1989137" y="651990"/>
                    </a:cubicBezTo>
                    <a:lnTo>
                      <a:pt x="2231253" y="651990"/>
                    </a:lnTo>
                    <a:cubicBezTo>
                      <a:pt x="2328087" y="651990"/>
                      <a:pt x="2406853" y="730704"/>
                      <a:pt x="2406853" y="827488"/>
                    </a:cubicBezTo>
                    <a:lnTo>
                      <a:pt x="2406853" y="981449"/>
                    </a:lnTo>
                    <a:cubicBezTo>
                      <a:pt x="2243960" y="1009644"/>
                      <a:pt x="2094458" y="1111738"/>
                      <a:pt x="2011131" y="1269079"/>
                    </a:cubicBezTo>
                    <a:cubicBezTo>
                      <a:pt x="2009441" y="1272256"/>
                      <a:pt x="2008006" y="1275483"/>
                      <a:pt x="2006709" y="1278710"/>
                    </a:cubicBezTo>
                    <a:cubicBezTo>
                      <a:pt x="1968591" y="1354007"/>
                      <a:pt x="1946952" y="1439024"/>
                      <a:pt x="1946952" y="1528959"/>
                    </a:cubicBezTo>
                    <a:cubicBezTo>
                      <a:pt x="1946952" y="1591346"/>
                      <a:pt x="1957371" y="1651307"/>
                      <a:pt x="1976431" y="1707341"/>
                    </a:cubicBezTo>
                    <a:cubicBezTo>
                      <a:pt x="1977231" y="1710569"/>
                      <a:pt x="1978171" y="1713745"/>
                      <a:pt x="1979315" y="1716922"/>
                    </a:cubicBezTo>
                    <a:cubicBezTo>
                      <a:pt x="2047560" y="1906917"/>
                      <a:pt x="2215079" y="2042963"/>
                      <a:pt x="2406853" y="2076418"/>
                    </a:cubicBezTo>
                    <a:lnTo>
                      <a:pt x="2406853" y="2231828"/>
                    </a:lnTo>
                    <a:cubicBezTo>
                      <a:pt x="2406853" y="2328662"/>
                      <a:pt x="2328087" y="2407428"/>
                      <a:pt x="2231253" y="2407428"/>
                    </a:cubicBezTo>
                    <a:lnTo>
                      <a:pt x="2076695" y="2407428"/>
                    </a:lnTo>
                    <a:cubicBezTo>
                      <a:pt x="2031576" y="2146010"/>
                      <a:pt x="1803207" y="1946536"/>
                      <a:pt x="1529134" y="1946536"/>
                    </a:cubicBezTo>
                    <a:cubicBezTo>
                      <a:pt x="1255252" y="1946536"/>
                      <a:pt x="1026998" y="2145705"/>
                      <a:pt x="981624" y="2407428"/>
                    </a:cubicBezTo>
                    <a:lnTo>
                      <a:pt x="826926" y="2407428"/>
                    </a:lnTo>
                    <a:cubicBezTo>
                      <a:pt x="730130" y="2407428"/>
                      <a:pt x="651415" y="2328662"/>
                      <a:pt x="651415" y="2231828"/>
                    </a:cubicBezTo>
                    <a:lnTo>
                      <a:pt x="651415" y="1989012"/>
                    </a:lnTo>
                    <a:cubicBezTo>
                      <a:pt x="651415" y="1936205"/>
                      <a:pt x="608583" y="1893373"/>
                      <a:pt x="555776" y="1893373"/>
                    </a:cubicBezTo>
                    <a:cubicBezTo>
                      <a:pt x="489805" y="1893373"/>
                      <a:pt x="425232" y="1875559"/>
                      <a:pt x="368994" y="1841900"/>
                    </a:cubicBezTo>
                    <a:cubicBezTo>
                      <a:pt x="323633" y="1814797"/>
                      <a:pt x="264919" y="1829499"/>
                      <a:pt x="237769" y="1874860"/>
                    </a:cubicBezTo>
                    <a:cubicBezTo>
                      <a:pt x="210619" y="1920170"/>
                      <a:pt x="225361" y="1978936"/>
                      <a:pt x="270726" y="2006089"/>
                    </a:cubicBezTo>
                    <a:cubicBezTo>
                      <a:pt x="329097" y="2041031"/>
                      <a:pt x="393327" y="2064805"/>
                      <a:pt x="460073" y="2076418"/>
                    </a:cubicBezTo>
                    <a:lnTo>
                      <a:pt x="460073" y="2231879"/>
                    </a:lnTo>
                    <a:cubicBezTo>
                      <a:pt x="460073" y="2434174"/>
                      <a:pt x="624669" y="2598770"/>
                      <a:pt x="826926" y="2598770"/>
                    </a:cubicBezTo>
                    <a:lnTo>
                      <a:pt x="1069081" y="2598770"/>
                    </a:lnTo>
                    <a:cubicBezTo>
                      <a:pt x="1121888" y="2598770"/>
                      <a:pt x="1164720" y="2555086"/>
                      <a:pt x="1164720" y="2502279"/>
                    </a:cubicBezTo>
                    <a:cubicBezTo>
                      <a:pt x="1164720" y="2301356"/>
                      <a:pt x="1328173" y="2137866"/>
                      <a:pt x="1529134" y="2137866"/>
                    </a:cubicBezTo>
                    <a:cubicBezTo>
                      <a:pt x="1730006" y="2137866"/>
                      <a:pt x="1893446" y="2301356"/>
                      <a:pt x="1893446" y="2503118"/>
                    </a:cubicBezTo>
                    <a:cubicBezTo>
                      <a:pt x="1893446" y="2555937"/>
                      <a:pt x="1936279" y="2598770"/>
                      <a:pt x="1989086" y="2598770"/>
                    </a:cubicBezTo>
                    <a:lnTo>
                      <a:pt x="2231253" y="2598770"/>
                    </a:lnTo>
                    <a:cubicBezTo>
                      <a:pt x="2338608" y="2598770"/>
                      <a:pt x="2435341" y="2552405"/>
                      <a:pt x="2502505" y="2478697"/>
                    </a:cubicBezTo>
                    <a:cubicBezTo>
                      <a:pt x="2569658" y="2552405"/>
                      <a:pt x="2666339" y="2598770"/>
                      <a:pt x="2773643" y="2598770"/>
                    </a:cubicBezTo>
                    <a:lnTo>
                      <a:pt x="3015811" y="2598770"/>
                    </a:lnTo>
                    <a:cubicBezTo>
                      <a:pt x="3068668" y="2598770"/>
                      <a:pt x="3111501" y="2555086"/>
                      <a:pt x="3111501" y="2502279"/>
                    </a:cubicBezTo>
                    <a:cubicBezTo>
                      <a:pt x="3111501" y="2301356"/>
                      <a:pt x="3274953" y="2137866"/>
                      <a:pt x="3475915" y="2137866"/>
                    </a:cubicBezTo>
                    <a:cubicBezTo>
                      <a:pt x="3676838" y="2137866"/>
                      <a:pt x="3840329" y="2301356"/>
                      <a:pt x="3840329" y="2503118"/>
                    </a:cubicBezTo>
                    <a:cubicBezTo>
                      <a:pt x="3840329" y="2555937"/>
                      <a:pt x="3883110" y="2598770"/>
                      <a:pt x="3935968" y="2598770"/>
                    </a:cubicBezTo>
                    <a:lnTo>
                      <a:pt x="4178136" y="2598770"/>
                    </a:lnTo>
                    <a:cubicBezTo>
                      <a:pt x="4380393" y="2598770"/>
                      <a:pt x="4544926" y="2434174"/>
                      <a:pt x="4544926" y="2231879"/>
                    </a:cubicBezTo>
                    <a:lnTo>
                      <a:pt x="4544926" y="1989063"/>
                    </a:lnTo>
                    <a:cubicBezTo>
                      <a:pt x="4544926" y="1936256"/>
                      <a:pt x="4501992" y="1893423"/>
                      <a:pt x="4449184" y="1893423"/>
                    </a:cubicBezTo>
                    <a:cubicBezTo>
                      <a:pt x="4248211" y="1893423"/>
                      <a:pt x="4084771" y="1729933"/>
                      <a:pt x="4084771" y="1528959"/>
                    </a:cubicBezTo>
                    <a:cubicBezTo>
                      <a:pt x="4084771" y="1328048"/>
                      <a:pt x="4248211" y="1164558"/>
                      <a:pt x="4449184" y="1164558"/>
                    </a:cubicBezTo>
                    <a:lnTo>
                      <a:pt x="4449274" y="1164558"/>
                    </a:lnTo>
                    <a:cubicBezTo>
                      <a:pt x="4502144" y="1164558"/>
                      <a:pt x="4544926" y="1121725"/>
                      <a:pt x="4544926" y="1068906"/>
                    </a:cubicBezTo>
                    <a:lnTo>
                      <a:pt x="4544926" y="827488"/>
                    </a:lnTo>
                    <a:cubicBezTo>
                      <a:pt x="4544926" y="625230"/>
                      <a:pt x="4380393" y="460699"/>
                      <a:pt x="4178136" y="460699"/>
                    </a:cubicBezTo>
                    <a:lnTo>
                      <a:pt x="3935968" y="460699"/>
                    </a:lnTo>
                    <a:cubicBezTo>
                      <a:pt x="3883161" y="460699"/>
                      <a:pt x="3840379" y="503432"/>
                      <a:pt x="3840329" y="556248"/>
                    </a:cubicBezTo>
                    <a:cubicBezTo>
                      <a:pt x="3840075" y="756867"/>
                      <a:pt x="3676584" y="920103"/>
                      <a:pt x="3475915" y="920103"/>
                    </a:cubicBezTo>
                    <a:cubicBezTo>
                      <a:pt x="3275246" y="920103"/>
                      <a:pt x="3111755" y="756867"/>
                      <a:pt x="3111501" y="556197"/>
                    </a:cubicBezTo>
                    <a:cubicBezTo>
                      <a:pt x="3111412" y="503432"/>
                      <a:pt x="3068618" y="460699"/>
                      <a:pt x="3015811" y="460699"/>
                    </a:cubicBezTo>
                    <a:lnTo>
                      <a:pt x="2773694" y="460699"/>
                    </a:lnTo>
                    <a:cubicBezTo>
                      <a:pt x="2666390" y="460699"/>
                      <a:pt x="2569658" y="507007"/>
                      <a:pt x="2502556" y="580708"/>
                    </a:cubicBezTo>
                    <a:cubicBezTo>
                      <a:pt x="2435391" y="507007"/>
                      <a:pt x="2338659" y="460699"/>
                      <a:pt x="2231304" y="460699"/>
                    </a:cubicBezTo>
                    <a:lnTo>
                      <a:pt x="2076695" y="460699"/>
                    </a:lnTo>
                    <a:cubicBezTo>
                      <a:pt x="2031474" y="199378"/>
                      <a:pt x="1803169" y="0"/>
                      <a:pt x="1529134" y="0"/>
                    </a:cubicBezTo>
                    <a:cubicBezTo>
                      <a:pt x="1255061" y="0"/>
                      <a:pt x="1026744" y="199378"/>
                      <a:pt x="981535" y="460699"/>
                    </a:cubicBezTo>
                    <a:lnTo>
                      <a:pt x="826926" y="460699"/>
                    </a:lnTo>
                    <a:cubicBezTo>
                      <a:pt x="624669" y="460699"/>
                      <a:pt x="460123" y="625230"/>
                      <a:pt x="460123" y="827488"/>
                    </a:cubicBezTo>
                    <a:lnTo>
                      <a:pt x="460123" y="981499"/>
                    </a:lnTo>
                    <a:cubicBezTo>
                      <a:pt x="153938" y="1034904"/>
                      <a:pt x="-51197" y="1332165"/>
                      <a:pt x="11192" y="1639795"/>
                    </a:cubicBezTo>
                    <a:cubicBezTo>
                      <a:pt x="21615" y="1691065"/>
                      <a:pt x="71596" y="1725117"/>
                      <a:pt x="123959" y="1714546"/>
                    </a:cubicBezTo>
                    <a:close/>
                    <a:moveTo>
                      <a:pt x="2502556" y="1164609"/>
                    </a:moveTo>
                    <a:cubicBezTo>
                      <a:pt x="2555414" y="1164609"/>
                      <a:pt x="2598196" y="1121763"/>
                      <a:pt x="2598196" y="1068956"/>
                    </a:cubicBezTo>
                    <a:lnTo>
                      <a:pt x="2598196" y="827488"/>
                    </a:lnTo>
                    <a:cubicBezTo>
                      <a:pt x="2598196" y="730704"/>
                      <a:pt x="2676911" y="651990"/>
                      <a:pt x="2773694" y="651990"/>
                    </a:cubicBezTo>
                    <a:lnTo>
                      <a:pt x="2928557" y="651990"/>
                    </a:lnTo>
                    <a:cubicBezTo>
                      <a:pt x="2974312" y="912657"/>
                      <a:pt x="3202478" y="1111446"/>
                      <a:pt x="3475966" y="1111446"/>
                    </a:cubicBezTo>
                    <a:cubicBezTo>
                      <a:pt x="3749441" y="1111446"/>
                      <a:pt x="3977556" y="912657"/>
                      <a:pt x="4023323" y="651990"/>
                    </a:cubicBezTo>
                    <a:lnTo>
                      <a:pt x="4178186" y="651990"/>
                    </a:lnTo>
                    <a:cubicBezTo>
                      <a:pt x="4274970" y="651990"/>
                      <a:pt x="4353685" y="730704"/>
                      <a:pt x="4353685" y="827488"/>
                    </a:cubicBezTo>
                    <a:lnTo>
                      <a:pt x="4353685" y="981449"/>
                    </a:lnTo>
                    <a:cubicBezTo>
                      <a:pt x="4092610" y="1026924"/>
                      <a:pt x="3893479" y="1255140"/>
                      <a:pt x="3893479" y="1528959"/>
                    </a:cubicBezTo>
                    <a:cubicBezTo>
                      <a:pt x="3893479" y="1802790"/>
                      <a:pt x="4092560" y="2031006"/>
                      <a:pt x="4353685" y="2076469"/>
                    </a:cubicBezTo>
                    <a:lnTo>
                      <a:pt x="4353685" y="2231828"/>
                    </a:lnTo>
                    <a:cubicBezTo>
                      <a:pt x="4353685" y="2328662"/>
                      <a:pt x="4274970" y="2407428"/>
                      <a:pt x="4178186" y="2407428"/>
                    </a:cubicBezTo>
                    <a:lnTo>
                      <a:pt x="4023577" y="2407428"/>
                    </a:lnTo>
                    <a:cubicBezTo>
                      <a:pt x="3978458" y="2146010"/>
                      <a:pt x="3750089" y="1946536"/>
                      <a:pt x="3475966" y="1946536"/>
                    </a:cubicBezTo>
                    <a:cubicBezTo>
                      <a:pt x="3202033" y="1946536"/>
                      <a:pt x="2973766" y="2145705"/>
                      <a:pt x="2928405" y="2407428"/>
                    </a:cubicBezTo>
                    <a:lnTo>
                      <a:pt x="2773694" y="2407428"/>
                    </a:lnTo>
                    <a:cubicBezTo>
                      <a:pt x="2676911" y="2407428"/>
                      <a:pt x="2598196" y="2328662"/>
                      <a:pt x="2598196" y="2231828"/>
                    </a:cubicBezTo>
                    <a:cubicBezTo>
                      <a:pt x="2598196" y="2084512"/>
                      <a:pt x="2598196" y="2143621"/>
                      <a:pt x="2598196" y="1989012"/>
                    </a:cubicBezTo>
                    <a:cubicBezTo>
                      <a:pt x="2598196" y="1938683"/>
                      <a:pt x="2558692" y="1893576"/>
                      <a:pt x="2501006" y="1893322"/>
                    </a:cubicBezTo>
                    <a:cubicBezTo>
                      <a:pt x="2425277" y="1893030"/>
                      <a:pt x="2348036" y="1868850"/>
                      <a:pt x="2282028" y="1818673"/>
                    </a:cubicBezTo>
                    <a:cubicBezTo>
                      <a:pt x="2005820" y="1607877"/>
                      <a:pt x="2154521" y="1164609"/>
                      <a:pt x="2502556" y="116460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FCAFAB0-37E2-4A1E-BC64-709AE4BF3CF4}"/>
                  </a:ext>
                </a:extLst>
              </p:cNvPr>
              <p:cNvSpPr/>
              <p:nvPr/>
            </p:nvSpPr>
            <p:spPr>
              <a:xfrm>
                <a:off x="4476906" y="3843882"/>
                <a:ext cx="191329" cy="435835"/>
              </a:xfrm>
              <a:custGeom>
                <a:avLst/>
                <a:gdLst>
                  <a:gd name="connsiteX0" fmla="*/ 0 w 191329"/>
                  <a:gd name="connsiteY0" fmla="*/ 95703 h 435835"/>
                  <a:gd name="connsiteX1" fmla="*/ 0 w 191329"/>
                  <a:gd name="connsiteY1" fmla="*/ 340196 h 435835"/>
                  <a:gd name="connsiteX2" fmla="*/ 95639 w 191329"/>
                  <a:gd name="connsiteY2" fmla="*/ 435835 h 435835"/>
                  <a:gd name="connsiteX3" fmla="*/ 191330 w 191329"/>
                  <a:gd name="connsiteY3" fmla="*/ 340196 h 435835"/>
                  <a:gd name="connsiteX4" fmla="*/ 191330 w 191329"/>
                  <a:gd name="connsiteY4" fmla="*/ 95703 h 435835"/>
                  <a:gd name="connsiteX5" fmla="*/ 95639 w 191329"/>
                  <a:gd name="connsiteY5" fmla="*/ 0 h 435835"/>
                  <a:gd name="connsiteX6" fmla="*/ 0 w 191329"/>
                  <a:gd name="connsiteY6" fmla="*/ 95703 h 435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5">
                    <a:moveTo>
                      <a:pt x="0" y="95703"/>
                    </a:moveTo>
                    <a:lnTo>
                      <a:pt x="0" y="340196"/>
                    </a:lnTo>
                    <a:cubicBezTo>
                      <a:pt x="0" y="393003"/>
                      <a:pt x="42832" y="435835"/>
                      <a:pt x="95639" y="435835"/>
                    </a:cubicBezTo>
                    <a:cubicBezTo>
                      <a:pt x="148497" y="435835"/>
                      <a:pt x="191330" y="393003"/>
                      <a:pt x="191330" y="340196"/>
                    </a:cubicBezTo>
                    <a:lnTo>
                      <a:pt x="191330" y="95703"/>
                    </a:lnTo>
                    <a:cubicBezTo>
                      <a:pt x="191330" y="42833"/>
                      <a:pt x="148497" y="0"/>
                      <a:pt x="95639" y="0"/>
                    </a:cubicBezTo>
                    <a:cubicBezTo>
                      <a:pt x="42832" y="0"/>
                      <a:pt x="0" y="42833"/>
                      <a:pt x="0" y="95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D040458-7CBF-4924-9CB4-16ABE401FDE1}"/>
                  </a:ext>
                </a:extLst>
              </p:cNvPr>
              <p:cNvSpPr/>
              <p:nvPr/>
            </p:nvSpPr>
            <p:spPr>
              <a:xfrm>
                <a:off x="4476906" y="176212"/>
                <a:ext cx="191329" cy="435832"/>
              </a:xfrm>
              <a:custGeom>
                <a:avLst/>
                <a:gdLst>
                  <a:gd name="connsiteX0" fmla="*/ 95639 w 191329"/>
                  <a:gd name="connsiteY0" fmla="*/ 435833 h 435832"/>
                  <a:gd name="connsiteX1" fmla="*/ 191330 w 191329"/>
                  <a:gd name="connsiteY1" fmla="*/ 340188 h 435832"/>
                  <a:gd name="connsiteX2" fmla="*/ 191330 w 191329"/>
                  <a:gd name="connsiteY2" fmla="*/ 95694 h 435832"/>
                  <a:gd name="connsiteX3" fmla="*/ 95639 w 191329"/>
                  <a:gd name="connsiteY3" fmla="*/ 0 h 435832"/>
                  <a:gd name="connsiteX4" fmla="*/ 0 w 191329"/>
                  <a:gd name="connsiteY4" fmla="*/ 95694 h 435832"/>
                  <a:gd name="connsiteX5" fmla="*/ 0 w 191329"/>
                  <a:gd name="connsiteY5" fmla="*/ 340188 h 435832"/>
                  <a:gd name="connsiteX6" fmla="*/ 95639 w 191329"/>
                  <a:gd name="connsiteY6" fmla="*/ 435833 h 43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2">
                    <a:moveTo>
                      <a:pt x="95639" y="435833"/>
                    </a:moveTo>
                    <a:cubicBezTo>
                      <a:pt x="148497" y="435833"/>
                      <a:pt x="191330" y="393049"/>
                      <a:pt x="191330" y="340188"/>
                    </a:cubicBezTo>
                    <a:lnTo>
                      <a:pt x="191330" y="95694"/>
                    </a:lnTo>
                    <a:cubicBezTo>
                      <a:pt x="191330" y="42834"/>
                      <a:pt x="148497" y="0"/>
                      <a:pt x="95639" y="0"/>
                    </a:cubicBezTo>
                    <a:cubicBezTo>
                      <a:pt x="42832" y="0"/>
                      <a:pt x="0" y="42834"/>
                      <a:pt x="0" y="95694"/>
                    </a:cubicBezTo>
                    <a:lnTo>
                      <a:pt x="0" y="340188"/>
                    </a:lnTo>
                    <a:cubicBezTo>
                      <a:pt x="0" y="393049"/>
                      <a:pt x="42832" y="435833"/>
                      <a:pt x="95639" y="43583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7746D3C-9736-44EB-8F89-268C8A952074}"/>
                  </a:ext>
                </a:extLst>
              </p:cNvPr>
              <p:cNvSpPr/>
              <p:nvPr/>
            </p:nvSpPr>
            <p:spPr>
              <a:xfrm>
                <a:off x="1650615" y="1803546"/>
                <a:ext cx="435882" cy="191342"/>
              </a:xfrm>
              <a:custGeom>
                <a:avLst/>
                <a:gdLst>
                  <a:gd name="connsiteX0" fmla="*/ 95694 w 435882"/>
                  <a:gd name="connsiteY0" fmla="*/ 191343 h 191342"/>
                  <a:gd name="connsiteX1" fmla="*/ 340189 w 435882"/>
                  <a:gd name="connsiteY1" fmla="*/ 191343 h 191342"/>
                  <a:gd name="connsiteX2" fmla="*/ 435882 w 435882"/>
                  <a:gd name="connsiteY2" fmla="*/ 95652 h 191342"/>
                  <a:gd name="connsiteX3" fmla="*/ 340189 w 435882"/>
                  <a:gd name="connsiteY3" fmla="*/ 0 h 191342"/>
                  <a:gd name="connsiteX4" fmla="*/ 95694 w 435882"/>
                  <a:gd name="connsiteY4" fmla="*/ 0 h 191342"/>
                  <a:gd name="connsiteX5" fmla="*/ 0 w 435882"/>
                  <a:gd name="connsiteY5" fmla="*/ 95652 h 191342"/>
                  <a:gd name="connsiteX6" fmla="*/ 95694 w 435882"/>
                  <a:gd name="connsiteY6" fmla="*/ 191343 h 19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82" h="191342">
                    <a:moveTo>
                      <a:pt x="95694" y="191343"/>
                    </a:moveTo>
                    <a:lnTo>
                      <a:pt x="340189" y="191343"/>
                    </a:lnTo>
                    <a:cubicBezTo>
                      <a:pt x="393049" y="191343"/>
                      <a:pt x="435882" y="148510"/>
                      <a:pt x="435882" y="95652"/>
                    </a:cubicBezTo>
                    <a:cubicBezTo>
                      <a:pt x="435882" y="42833"/>
                      <a:pt x="393049" y="0"/>
                      <a:pt x="340189" y="0"/>
                    </a:cubicBezTo>
                    <a:lnTo>
                      <a:pt x="95694" y="0"/>
                    </a:lnTo>
                    <a:cubicBezTo>
                      <a:pt x="42834" y="0"/>
                      <a:pt x="0" y="42833"/>
                      <a:pt x="0" y="95652"/>
                    </a:cubicBezTo>
                    <a:cubicBezTo>
                      <a:pt x="0" y="148510"/>
                      <a:pt x="42834" y="191343"/>
                      <a:pt x="95694" y="1913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3544255-7E7B-4AA9-A336-4084507D6B38}"/>
                  </a:ext>
                </a:extLst>
              </p:cNvPr>
              <p:cNvSpPr/>
              <p:nvPr/>
            </p:nvSpPr>
            <p:spPr>
              <a:xfrm>
                <a:off x="2474406" y="483078"/>
                <a:ext cx="378679" cy="348495"/>
              </a:xfrm>
              <a:custGeom>
                <a:avLst/>
                <a:gdLst>
                  <a:gd name="connsiteX0" fmla="*/ 34176 w 378679"/>
                  <a:gd name="connsiteY0" fmla="*/ 168922 h 348495"/>
                  <a:gd name="connsiteX1" fmla="*/ 282944 w 378679"/>
                  <a:gd name="connsiteY1" fmla="*/ 348496 h 348495"/>
                  <a:gd name="connsiteX2" fmla="*/ 344480 w 378679"/>
                  <a:gd name="connsiteY2" fmla="*/ 179544 h 348495"/>
                  <a:gd name="connsiteX3" fmla="*/ 157165 w 378679"/>
                  <a:gd name="connsiteY3" fmla="*/ 22404 h 348495"/>
                  <a:gd name="connsiteX4" fmla="*/ 22363 w 378679"/>
                  <a:gd name="connsiteY4" fmla="*/ 34166 h 348495"/>
                  <a:gd name="connsiteX5" fmla="*/ 34176 w 378679"/>
                  <a:gd name="connsiteY5" fmla="*/ 168922 h 348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8679" h="348495">
                    <a:moveTo>
                      <a:pt x="34176" y="168922"/>
                    </a:moveTo>
                    <a:cubicBezTo>
                      <a:pt x="212514" y="309981"/>
                      <a:pt x="223822" y="348496"/>
                      <a:pt x="282944" y="348496"/>
                    </a:cubicBezTo>
                    <a:cubicBezTo>
                      <a:pt x="371938" y="348496"/>
                      <a:pt x="412725" y="236821"/>
                      <a:pt x="344480" y="179544"/>
                    </a:cubicBezTo>
                    <a:lnTo>
                      <a:pt x="157165" y="22404"/>
                    </a:lnTo>
                    <a:cubicBezTo>
                      <a:pt x="116671" y="-11595"/>
                      <a:pt x="56362" y="-6284"/>
                      <a:pt x="22363" y="34166"/>
                    </a:cubicBezTo>
                    <a:cubicBezTo>
                      <a:pt x="-11587" y="74617"/>
                      <a:pt x="-6276" y="134972"/>
                      <a:pt x="34176" y="1689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3AC28A2-C491-4F3D-9031-43DE701EBD89}"/>
                  </a:ext>
                </a:extLst>
              </p:cNvPr>
              <p:cNvSpPr/>
              <p:nvPr/>
            </p:nvSpPr>
            <p:spPr>
              <a:xfrm>
                <a:off x="1913449" y="3173241"/>
                <a:ext cx="418302" cy="281716"/>
              </a:xfrm>
              <a:custGeom>
                <a:avLst/>
                <a:gdLst>
                  <a:gd name="connsiteX0" fmla="*/ 95421 w 418302"/>
                  <a:gd name="connsiteY0" fmla="*/ 281716 h 281716"/>
                  <a:gd name="connsiteX1" fmla="*/ 357983 w 418302"/>
                  <a:gd name="connsiteY1" fmla="*/ 184577 h 281716"/>
                  <a:gd name="connsiteX2" fmla="*/ 411487 w 418302"/>
                  <a:gd name="connsiteY2" fmla="*/ 60298 h 281716"/>
                  <a:gd name="connsiteX3" fmla="*/ 287305 w 418302"/>
                  <a:gd name="connsiteY3" fmla="*/ 6792 h 281716"/>
                  <a:gd name="connsiteX4" fmla="*/ 60082 w 418302"/>
                  <a:gd name="connsiteY4" fmla="*/ 97134 h 281716"/>
                  <a:gd name="connsiteX5" fmla="*/ 95421 w 418302"/>
                  <a:gd name="connsiteY5" fmla="*/ 281716 h 28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302" h="281716">
                    <a:moveTo>
                      <a:pt x="95421" y="281716"/>
                    </a:moveTo>
                    <a:cubicBezTo>
                      <a:pt x="127386" y="281716"/>
                      <a:pt x="126591" y="274220"/>
                      <a:pt x="357983" y="184577"/>
                    </a:cubicBezTo>
                    <a:cubicBezTo>
                      <a:pt x="407071" y="165023"/>
                      <a:pt x="431044" y="109382"/>
                      <a:pt x="411487" y="60298"/>
                    </a:cubicBezTo>
                    <a:cubicBezTo>
                      <a:pt x="391982" y="11214"/>
                      <a:pt x="336343" y="-12712"/>
                      <a:pt x="287305" y="6792"/>
                    </a:cubicBezTo>
                    <a:lnTo>
                      <a:pt x="60082" y="97134"/>
                    </a:lnTo>
                    <a:cubicBezTo>
                      <a:pt x="-37299" y="135849"/>
                      <a:pt x="-9703" y="281716"/>
                      <a:pt x="95421" y="2817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EB5BC2E-CDE2-4639-95C1-4E413A681869}"/>
                  </a:ext>
                </a:extLst>
              </p:cNvPr>
              <p:cNvSpPr/>
              <p:nvPr/>
            </p:nvSpPr>
            <p:spPr>
              <a:xfrm>
                <a:off x="7225753" y="1930366"/>
                <a:ext cx="435835" cy="191330"/>
              </a:xfrm>
              <a:custGeom>
                <a:avLst/>
                <a:gdLst>
                  <a:gd name="connsiteX0" fmla="*/ 95652 w 435835"/>
                  <a:gd name="connsiteY0" fmla="*/ 191330 h 191330"/>
                  <a:gd name="connsiteX1" fmla="*/ 340145 w 435835"/>
                  <a:gd name="connsiteY1" fmla="*/ 191330 h 191330"/>
                  <a:gd name="connsiteX2" fmla="*/ 435835 w 435835"/>
                  <a:gd name="connsiteY2" fmla="*/ 95690 h 191330"/>
                  <a:gd name="connsiteX3" fmla="*/ 340145 w 435835"/>
                  <a:gd name="connsiteY3" fmla="*/ 0 h 191330"/>
                  <a:gd name="connsiteX4" fmla="*/ 95652 w 435835"/>
                  <a:gd name="connsiteY4" fmla="*/ 0 h 191330"/>
                  <a:gd name="connsiteX5" fmla="*/ 0 w 435835"/>
                  <a:gd name="connsiteY5" fmla="*/ 95690 h 191330"/>
                  <a:gd name="connsiteX6" fmla="*/ 95652 w 435835"/>
                  <a:gd name="connsiteY6" fmla="*/ 191330 h 191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35" h="191330">
                    <a:moveTo>
                      <a:pt x="95652" y="191330"/>
                    </a:moveTo>
                    <a:lnTo>
                      <a:pt x="340145" y="191330"/>
                    </a:lnTo>
                    <a:cubicBezTo>
                      <a:pt x="393003" y="191330"/>
                      <a:pt x="435835" y="148498"/>
                      <a:pt x="435835" y="95690"/>
                    </a:cubicBezTo>
                    <a:cubicBezTo>
                      <a:pt x="435835" y="42833"/>
                      <a:pt x="393003" y="0"/>
                      <a:pt x="340145" y="0"/>
                    </a:cubicBezTo>
                    <a:lnTo>
                      <a:pt x="95652" y="0"/>
                    </a:lnTo>
                    <a:cubicBezTo>
                      <a:pt x="42794" y="0"/>
                      <a:pt x="0" y="42833"/>
                      <a:pt x="0" y="95690"/>
                    </a:cubicBezTo>
                    <a:cubicBezTo>
                      <a:pt x="0" y="148498"/>
                      <a:pt x="42794" y="191330"/>
                      <a:pt x="95652" y="191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EF81D51-6021-4CC3-BEBB-D9EA914DFD29}"/>
                  </a:ext>
                </a:extLst>
              </p:cNvPr>
              <p:cNvSpPr/>
              <p:nvPr/>
            </p:nvSpPr>
            <p:spPr>
              <a:xfrm>
                <a:off x="6841802" y="3673996"/>
                <a:ext cx="378648" cy="348511"/>
              </a:xfrm>
              <a:custGeom>
                <a:avLst/>
                <a:gdLst>
                  <a:gd name="connsiteX0" fmla="*/ 34187 w 378648"/>
                  <a:gd name="connsiteY0" fmla="*/ 168946 h 348511"/>
                  <a:gd name="connsiteX1" fmla="*/ 221502 w 378648"/>
                  <a:gd name="connsiteY1" fmla="*/ 326134 h 348511"/>
                  <a:gd name="connsiteX2" fmla="*/ 356264 w 378648"/>
                  <a:gd name="connsiteY2" fmla="*/ 314330 h 348511"/>
                  <a:gd name="connsiteX3" fmla="*/ 344498 w 378648"/>
                  <a:gd name="connsiteY3" fmla="*/ 179568 h 348511"/>
                  <a:gd name="connsiteX4" fmla="*/ 157133 w 378648"/>
                  <a:gd name="connsiteY4" fmla="*/ 22380 h 348511"/>
                  <a:gd name="connsiteX5" fmla="*/ 22371 w 378648"/>
                  <a:gd name="connsiteY5" fmla="*/ 34197 h 348511"/>
                  <a:gd name="connsiteX6" fmla="*/ 34187 w 378648"/>
                  <a:gd name="connsiteY6" fmla="*/ 168946 h 34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8648" h="348511">
                    <a:moveTo>
                      <a:pt x="34187" y="168946"/>
                    </a:moveTo>
                    <a:lnTo>
                      <a:pt x="221502" y="326134"/>
                    </a:lnTo>
                    <a:cubicBezTo>
                      <a:pt x="262162" y="360238"/>
                      <a:pt x="322466" y="354622"/>
                      <a:pt x="356264" y="314330"/>
                    </a:cubicBezTo>
                    <a:cubicBezTo>
                      <a:pt x="390215" y="273874"/>
                      <a:pt x="384955" y="213519"/>
                      <a:pt x="344498" y="179568"/>
                    </a:cubicBezTo>
                    <a:lnTo>
                      <a:pt x="157133" y="22380"/>
                    </a:lnTo>
                    <a:cubicBezTo>
                      <a:pt x="116676" y="-11571"/>
                      <a:pt x="56322" y="-6311"/>
                      <a:pt x="22371" y="34197"/>
                    </a:cubicBezTo>
                    <a:cubicBezTo>
                      <a:pt x="-11568" y="74641"/>
                      <a:pt x="-6307" y="134995"/>
                      <a:pt x="34187" y="1689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39E99F6-B2E6-4C29-8300-90CB9D0E8E1A}"/>
                  </a:ext>
                </a:extLst>
              </p:cNvPr>
              <p:cNvSpPr/>
              <p:nvPr/>
            </p:nvSpPr>
            <p:spPr>
              <a:xfrm>
                <a:off x="6155946" y="427474"/>
                <a:ext cx="383980" cy="341900"/>
              </a:xfrm>
              <a:custGeom>
                <a:avLst/>
                <a:gdLst>
                  <a:gd name="connsiteX0" fmla="*/ 154566 w 383980"/>
                  <a:gd name="connsiteY0" fmla="*/ 321608 h 341900"/>
                  <a:gd name="connsiteX1" fmla="*/ 347192 w 383980"/>
                  <a:gd name="connsiteY1" fmla="*/ 171020 h 341900"/>
                  <a:gd name="connsiteX2" fmla="*/ 363672 w 383980"/>
                  <a:gd name="connsiteY2" fmla="*/ 36762 h 341900"/>
                  <a:gd name="connsiteX3" fmla="*/ 229418 w 383980"/>
                  <a:gd name="connsiteY3" fmla="*/ 20283 h 341900"/>
                  <a:gd name="connsiteX4" fmla="*/ 36741 w 383980"/>
                  <a:gd name="connsiteY4" fmla="*/ 170872 h 341900"/>
                  <a:gd name="connsiteX5" fmla="*/ 20312 w 383980"/>
                  <a:gd name="connsiteY5" fmla="*/ 305131 h 341900"/>
                  <a:gd name="connsiteX6" fmla="*/ 154566 w 383980"/>
                  <a:gd name="connsiteY6" fmla="*/ 321608 h 34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980" h="341900">
                    <a:moveTo>
                      <a:pt x="154566" y="321608"/>
                    </a:moveTo>
                    <a:lnTo>
                      <a:pt x="347192" y="171020"/>
                    </a:lnTo>
                    <a:cubicBezTo>
                      <a:pt x="388843" y="138461"/>
                      <a:pt x="396238" y="78354"/>
                      <a:pt x="363672" y="36762"/>
                    </a:cubicBezTo>
                    <a:cubicBezTo>
                      <a:pt x="331119" y="-4882"/>
                      <a:pt x="271056" y="-12227"/>
                      <a:pt x="229418" y="20283"/>
                    </a:cubicBezTo>
                    <a:lnTo>
                      <a:pt x="36741" y="170872"/>
                    </a:lnTo>
                    <a:cubicBezTo>
                      <a:pt x="-4859" y="203382"/>
                      <a:pt x="-12254" y="263487"/>
                      <a:pt x="20312" y="305131"/>
                    </a:cubicBezTo>
                    <a:cubicBezTo>
                      <a:pt x="52916" y="346872"/>
                      <a:pt x="113029" y="354068"/>
                      <a:pt x="154566" y="3216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14D3EC4-CA98-4701-883C-0B755C4AC52C}"/>
                </a:ext>
              </a:extLst>
            </p:cNvPr>
            <p:cNvSpPr/>
            <p:nvPr/>
          </p:nvSpPr>
          <p:spPr>
            <a:xfrm>
              <a:off x="1965843" y="3779817"/>
              <a:ext cx="1244112" cy="64525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Idea Finding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84" name="Graphic 18">
              <a:extLst>
                <a:ext uri="{FF2B5EF4-FFF2-40B4-BE49-F238E27FC236}">
                  <a16:creationId xmlns:a16="http://schemas.microsoft.com/office/drawing/2014/main" id="{5BAA6BA0-E070-4859-BE99-3644A80AA3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80890" y="3235315"/>
              <a:ext cx="414018" cy="484126"/>
              <a:chOff x="3007171" y="1521600"/>
              <a:chExt cx="3433468" cy="4118609"/>
            </a:xfrm>
            <a:solidFill>
              <a:schemeClr val="bg1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43C7A8A-B26C-42D6-8EAE-6922B105096D}"/>
                  </a:ext>
                </a:extLst>
              </p:cNvPr>
              <p:cNvSpPr/>
              <p:nvPr/>
            </p:nvSpPr>
            <p:spPr>
              <a:xfrm>
                <a:off x="3667858" y="2409329"/>
                <a:ext cx="2118360" cy="2453639"/>
              </a:xfrm>
              <a:custGeom>
                <a:avLst/>
                <a:gdLst>
                  <a:gd name="connsiteX0" fmla="*/ 1059180 w 2118360"/>
                  <a:gd name="connsiteY0" fmla="*/ 0 h 2453639"/>
                  <a:gd name="connsiteX1" fmla="*/ 0 w 2118360"/>
                  <a:gd name="connsiteY1" fmla="*/ 1059180 h 2453639"/>
                  <a:gd name="connsiteX2" fmla="*/ 358140 w 2118360"/>
                  <a:gd name="connsiteY2" fmla="*/ 1855470 h 2453639"/>
                  <a:gd name="connsiteX3" fmla="*/ 506730 w 2118360"/>
                  <a:gd name="connsiteY3" fmla="*/ 2385060 h 2453639"/>
                  <a:gd name="connsiteX4" fmla="*/ 525780 w 2118360"/>
                  <a:gd name="connsiteY4" fmla="*/ 2434590 h 2453639"/>
                  <a:gd name="connsiteX5" fmla="*/ 571500 w 2118360"/>
                  <a:gd name="connsiteY5" fmla="*/ 2453640 h 2453639"/>
                  <a:gd name="connsiteX6" fmla="*/ 1543050 w 2118360"/>
                  <a:gd name="connsiteY6" fmla="*/ 2453640 h 2453639"/>
                  <a:gd name="connsiteX7" fmla="*/ 1588770 w 2118360"/>
                  <a:gd name="connsiteY7" fmla="*/ 2434590 h 2453639"/>
                  <a:gd name="connsiteX8" fmla="*/ 1607820 w 2118360"/>
                  <a:gd name="connsiteY8" fmla="*/ 2385060 h 2453639"/>
                  <a:gd name="connsiteX9" fmla="*/ 1756410 w 2118360"/>
                  <a:gd name="connsiteY9" fmla="*/ 1855470 h 2453639"/>
                  <a:gd name="connsiteX10" fmla="*/ 1767840 w 2118360"/>
                  <a:gd name="connsiteY10" fmla="*/ 1844040 h 2453639"/>
                  <a:gd name="connsiteX11" fmla="*/ 2118360 w 2118360"/>
                  <a:gd name="connsiteY11" fmla="*/ 1059180 h 2453639"/>
                  <a:gd name="connsiteX12" fmla="*/ 1059180 w 2118360"/>
                  <a:gd name="connsiteY12" fmla="*/ 0 h 2453639"/>
                  <a:gd name="connsiteX13" fmla="*/ 1668780 w 2118360"/>
                  <a:gd name="connsiteY13" fmla="*/ 1756410 h 2453639"/>
                  <a:gd name="connsiteX14" fmla="*/ 1657350 w 2118360"/>
                  <a:gd name="connsiteY14" fmla="*/ 1771650 h 2453639"/>
                  <a:gd name="connsiteX15" fmla="*/ 1478280 w 2118360"/>
                  <a:gd name="connsiteY15" fmla="*/ 2320290 h 2453639"/>
                  <a:gd name="connsiteX16" fmla="*/ 636270 w 2118360"/>
                  <a:gd name="connsiteY16" fmla="*/ 2320290 h 2453639"/>
                  <a:gd name="connsiteX17" fmla="*/ 445770 w 2118360"/>
                  <a:gd name="connsiteY17" fmla="*/ 1756410 h 2453639"/>
                  <a:gd name="connsiteX18" fmla="*/ 125730 w 2118360"/>
                  <a:gd name="connsiteY18" fmla="*/ 1055370 h 2453639"/>
                  <a:gd name="connsiteX19" fmla="*/ 1055370 w 2118360"/>
                  <a:gd name="connsiteY19" fmla="*/ 125730 h 2453639"/>
                  <a:gd name="connsiteX20" fmla="*/ 1985010 w 2118360"/>
                  <a:gd name="connsiteY20" fmla="*/ 1055370 h 2453639"/>
                  <a:gd name="connsiteX21" fmla="*/ 1668780 w 2118360"/>
                  <a:gd name="connsiteY21" fmla="*/ 1756410 h 245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118360" h="2453639">
                    <a:moveTo>
                      <a:pt x="1059180" y="0"/>
                    </a:moveTo>
                    <a:cubicBezTo>
                      <a:pt x="476250" y="0"/>
                      <a:pt x="0" y="476250"/>
                      <a:pt x="0" y="1059180"/>
                    </a:cubicBezTo>
                    <a:cubicBezTo>
                      <a:pt x="0" y="1363980"/>
                      <a:pt x="133350" y="1657350"/>
                      <a:pt x="358140" y="1855470"/>
                    </a:cubicBezTo>
                    <a:cubicBezTo>
                      <a:pt x="525780" y="2023110"/>
                      <a:pt x="510540" y="2381250"/>
                      <a:pt x="506730" y="2385060"/>
                    </a:cubicBezTo>
                    <a:cubicBezTo>
                      <a:pt x="506730" y="2404110"/>
                      <a:pt x="510540" y="2419350"/>
                      <a:pt x="525780" y="2434590"/>
                    </a:cubicBezTo>
                    <a:cubicBezTo>
                      <a:pt x="537210" y="2446020"/>
                      <a:pt x="556260" y="2453640"/>
                      <a:pt x="571500" y="2453640"/>
                    </a:cubicBezTo>
                    <a:lnTo>
                      <a:pt x="1543050" y="2453640"/>
                    </a:lnTo>
                    <a:cubicBezTo>
                      <a:pt x="1562100" y="2453640"/>
                      <a:pt x="1577340" y="2446020"/>
                      <a:pt x="1588770" y="2434590"/>
                    </a:cubicBezTo>
                    <a:cubicBezTo>
                      <a:pt x="1600200" y="2423160"/>
                      <a:pt x="1607820" y="2404110"/>
                      <a:pt x="1607820" y="2385060"/>
                    </a:cubicBezTo>
                    <a:cubicBezTo>
                      <a:pt x="1607820" y="2381250"/>
                      <a:pt x="1588770" y="2023110"/>
                      <a:pt x="1756410" y="1855470"/>
                    </a:cubicBezTo>
                    <a:cubicBezTo>
                      <a:pt x="1760220" y="1851660"/>
                      <a:pt x="1764030" y="1847850"/>
                      <a:pt x="1767840" y="1844040"/>
                    </a:cubicBezTo>
                    <a:cubicBezTo>
                      <a:pt x="1988820" y="1642110"/>
                      <a:pt x="2118360" y="1356360"/>
                      <a:pt x="2118360" y="1059180"/>
                    </a:cubicBezTo>
                    <a:cubicBezTo>
                      <a:pt x="2118360" y="476250"/>
                      <a:pt x="1642110" y="0"/>
                      <a:pt x="1059180" y="0"/>
                    </a:cubicBezTo>
                    <a:close/>
                    <a:moveTo>
                      <a:pt x="1668780" y="1756410"/>
                    </a:moveTo>
                    <a:cubicBezTo>
                      <a:pt x="1664970" y="1760220"/>
                      <a:pt x="1657350" y="1767840"/>
                      <a:pt x="1657350" y="1771650"/>
                    </a:cubicBezTo>
                    <a:cubicBezTo>
                      <a:pt x="1508760" y="1931670"/>
                      <a:pt x="1482090" y="2194560"/>
                      <a:pt x="1478280" y="2320290"/>
                    </a:cubicBezTo>
                    <a:lnTo>
                      <a:pt x="636270" y="2320290"/>
                    </a:lnTo>
                    <a:cubicBezTo>
                      <a:pt x="632460" y="2194560"/>
                      <a:pt x="605790" y="1920240"/>
                      <a:pt x="445770" y="1756410"/>
                    </a:cubicBezTo>
                    <a:cubicBezTo>
                      <a:pt x="243840" y="1581150"/>
                      <a:pt x="125730" y="1325880"/>
                      <a:pt x="125730" y="1055370"/>
                    </a:cubicBezTo>
                    <a:cubicBezTo>
                      <a:pt x="125730" y="541020"/>
                      <a:pt x="541020" y="125730"/>
                      <a:pt x="1055370" y="125730"/>
                    </a:cubicBezTo>
                    <a:cubicBezTo>
                      <a:pt x="1569720" y="125730"/>
                      <a:pt x="1985010" y="541020"/>
                      <a:pt x="1985010" y="1055370"/>
                    </a:cubicBezTo>
                    <a:cubicBezTo>
                      <a:pt x="1985010" y="1325880"/>
                      <a:pt x="1870710" y="1581150"/>
                      <a:pt x="1668780" y="17564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1CAF0CA-12EA-421E-A3FF-B0B41B8A54E1}"/>
                  </a:ext>
                </a:extLst>
              </p:cNvPr>
              <p:cNvSpPr/>
              <p:nvPr/>
            </p:nvSpPr>
            <p:spPr>
              <a:xfrm>
                <a:off x="4658458" y="2679839"/>
                <a:ext cx="887759" cy="887730"/>
              </a:xfrm>
              <a:custGeom>
                <a:avLst/>
                <a:gdLst>
                  <a:gd name="connsiteX0" fmla="*/ 64770 w 887759"/>
                  <a:gd name="connsiteY0" fmla="*/ 0 h 887730"/>
                  <a:gd name="connsiteX1" fmla="*/ 0 w 887759"/>
                  <a:gd name="connsiteY1" fmla="*/ 64770 h 887730"/>
                  <a:gd name="connsiteX2" fmla="*/ 64770 w 887759"/>
                  <a:gd name="connsiteY2" fmla="*/ 129540 h 887730"/>
                  <a:gd name="connsiteX3" fmla="*/ 758190 w 887759"/>
                  <a:gd name="connsiteY3" fmla="*/ 822960 h 887730"/>
                  <a:gd name="connsiteX4" fmla="*/ 822960 w 887759"/>
                  <a:gd name="connsiteY4" fmla="*/ 887730 h 887730"/>
                  <a:gd name="connsiteX5" fmla="*/ 887730 w 887759"/>
                  <a:gd name="connsiteY5" fmla="*/ 822960 h 887730"/>
                  <a:gd name="connsiteX6" fmla="*/ 64770 w 887759"/>
                  <a:gd name="connsiteY6" fmla="*/ 0 h 88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759" h="887730">
                    <a:moveTo>
                      <a:pt x="64770" y="0"/>
                    </a:moveTo>
                    <a:cubicBezTo>
                      <a:pt x="30480" y="0"/>
                      <a:pt x="0" y="30480"/>
                      <a:pt x="0" y="64770"/>
                    </a:cubicBezTo>
                    <a:cubicBezTo>
                      <a:pt x="0" y="99060"/>
                      <a:pt x="30480" y="129540"/>
                      <a:pt x="64770" y="129540"/>
                    </a:cubicBezTo>
                    <a:cubicBezTo>
                      <a:pt x="449580" y="129540"/>
                      <a:pt x="758190" y="441960"/>
                      <a:pt x="758190" y="822960"/>
                    </a:cubicBezTo>
                    <a:cubicBezTo>
                      <a:pt x="758190" y="857250"/>
                      <a:pt x="788670" y="887730"/>
                      <a:pt x="822960" y="887730"/>
                    </a:cubicBezTo>
                    <a:cubicBezTo>
                      <a:pt x="857250" y="887730"/>
                      <a:pt x="887730" y="857250"/>
                      <a:pt x="887730" y="822960"/>
                    </a:cubicBezTo>
                    <a:cubicBezTo>
                      <a:pt x="891540" y="369570"/>
                      <a:pt x="521970" y="0"/>
                      <a:pt x="6477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91316AC-A132-4180-85EC-80DC797475EA}"/>
                  </a:ext>
                </a:extLst>
              </p:cNvPr>
              <p:cNvSpPr/>
              <p:nvPr/>
            </p:nvSpPr>
            <p:spPr>
              <a:xfrm>
                <a:off x="4140298" y="4935359"/>
                <a:ext cx="1165860" cy="320040"/>
              </a:xfrm>
              <a:custGeom>
                <a:avLst/>
                <a:gdLst>
                  <a:gd name="connsiteX0" fmla="*/ 1005840 w 1165860"/>
                  <a:gd name="connsiteY0" fmla="*/ 0 h 320040"/>
                  <a:gd name="connsiteX1" fmla="*/ 160020 w 1165860"/>
                  <a:gd name="connsiteY1" fmla="*/ 0 h 320040"/>
                  <a:gd name="connsiteX2" fmla="*/ 0 w 1165860"/>
                  <a:gd name="connsiteY2" fmla="*/ 160020 h 320040"/>
                  <a:gd name="connsiteX3" fmla="*/ 160020 w 1165860"/>
                  <a:gd name="connsiteY3" fmla="*/ 320040 h 320040"/>
                  <a:gd name="connsiteX4" fmla="*/ 1002030 w 1165860"/>
                  <a:gd name="connsiteY4" fmla="*/ 320040 h 320040"/>
                  <a:gd name="connsiteX5" fmla="*/ 1165860 w 1165860"/>
                  <a:gd name="connsiteY5" fmla="*/ 160020 h 320040"/>
                  <a:gd name="connsiteX6" fmla="*/ 1005840 w 1165860"/>
                  <a:gd name="connsiteY6" fmla="*/ 0 h 320040"/>
                  <a:gd name="connsiteX7" fmla="*/ 1005840 w 1165860"/>
                  <a:gd name="connsiteY7" fmla="*/ 186690 h 320040"/>
                  <a:gd name="connsiteX8" fmla="*/ 160020 w 1165860"/>
                  <a:gd name="connsiteY8" fmla="*/ 186690 h 320040"/>
                  <a:gd name="connsiteX9" fmla="*/ 129540 w 1165860"/>
                  <a:gd name="connsiteY9" fmla="*/ 156210 h 320040"/>
                  <a:gd name="connsiteX10" fmla="*/ 160020 w 1165860"/>
                  <a:gd name="connsiteY10" fmla="*/ 125730 h 320040"/>
                  <a:gd name="connsiteX11" fmla="*/ 1002030 w 1165860"/>
                  <a:gd name="connsiteY11" fmla="*/ 125730 h 320040"/>
                  <a:gd name="connsiteX12" fmla="*/ 1032510 w 1165860"/>
                  <a:gd name="connsiteY12" fmla="*/ 156210 h 320040"/>
                  <a:gd name="connsiteX13" fmla="*/ 1005840 w 116586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5860" h="320040">
                    <a:moveTo>
                      <a:pt x="100584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1002030" y="320040"/>
                    </a:lnTo>
                    <a:cubicBezTo>
                      <a:pt x="1093470" y="316230"/>
                      <a:pt x="1165860" y="247650"/>
                      <a:pt x="1165860" y="160020"/>
                    </a:cubicBezTo>
                    <a:cubicBezTo>
                      <a:pt x="1165860" y="72390"/>
                      <a:pt x="1093470" y="0"/>
                      <a:pt x="1005840" y="0"/>
                    </a:cubicBezTo>
                    <a:close/>
                    <a:moveTo>
                      <a:pt x="100584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1002030" y="125730"/>
                    </a:lnTo>
                    <a:cubicBezTo>
                      <a:pt x="1017270" y="125730"/>
                      <a:pt x="1032510" y="137160"/>
                      <a:pt x="1032510" y="156210"/>
                    </a:cubicBezTo>
                    <a:cubicBezTo>
                      <a:pt x="1032510" y="175260"/>
                      <a:pt x="1021080" y="186690"/>
                      <a:pt x="100584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A7F2A65-CF74-4079-99C2-B89C0E17BAEB}"/>
                  </a:ext>
                </a:extLst>
              </p:cNvPr>
              <p:cNvSpPr/>
              <p:nvPr/>
            </p:nvSpPr>
            <p:spPr>
              <a:xfrm>
                <a:off x="4266028" y="5320169"/>
                <a:ext cx="914400" cy="320040"/>
              </a:xfrm>
              <a:custGeom>
                <a:avLst/>
                <a:gdLst>
                  <a:gd name="connsiteX0" fmla="*/ 754380 w 914400"/>
                  <a:gd name="connsiteY0" fmla="*/ 0 h 320040"/>
                  <a:gd name="connsiteX1" fmla="*/ 160020 w 914400"/>
                  <a:gd name="connsiteY1" fmla="*/ 0 h 320040"/>
                  <a:gd name="connsiteX2" fmla="*/ 0 w 914400"/>
                  <a:gd name="connsiteY2" fmla="*/ 160020 h 320040"/>
                  <a:gd name="connsiteX3" fmla="*/ 160020 w 914400"/>
                  <a:gd name="connsiteY3" fmla="*/ 320040 h 320040"/>
                  <a:gd name="connsiteX4" fmla="*/ 754380 w 914400"/>
                  <a:gd name="connsiteY4" fmla="*/ 320040 h 320040"/>
                  <a:gd name="connsiteX5" fmla="*/ 914400 w 914400"/>
                  <a:gd name="connsiteY5" fmla="*/ 160020 h 320040"/>
                  <a:gd name="connsiteX6" fmla="*/ 754380 w 914400"/>
                  <a:gd name="connsiteY6" fmla="*/ 0 h 320040"/>
                  <a:gd name="connsiteX7" fmla="*/ 754380 w 914400"/>
                  <a:gd name="connsiteY7" fmla="*/ 186690 h 320040"/>
                  <a:gd name="connsiteX8" fmla="*/ 160020 w 914400"/>
                  <a:gd name="connsiteY8" fmla="*/ 186690 h 320040"/>
                  <a:gd name="connsiteX9" fmla="*/ 129540 w 914400"/>
                  <a:gd name="connsiteY9" fmla="*/ 156210 h 320040"/>
                  <a:gd name="connsiteX10" fmla="*/ 160020 w 914400"/>
                  <a:gd name="connsiteY10" fmla="*/ 125730 h 320040"/>
                  <a:gd name="connsiteX11" fmla="*/ 754380 w 914400"/>
                  <a:gd name="connsiteY11" fmla="*/ 125730 h 320040"/>
                  <a:gd name="connsiteX12" fmla="*/ 784860 w 914400"/>
                  <a:gd name="connsiteY12" fmla="*/ 156210 h 320040"/>
                  <a:gd name="connsiteX13" fmla="*/ 754380 w 91440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4400" h="320040">
                    <a:moveTo>
                      <a:pt x="75438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754380" y="320040"/>
                    </a:lnTo>
                    <a:cubicBezTo>
                      <a:pt x="842010" y="320040"/>
                      <a:pt x="914400" y="247650"/>
                      <a:pt x="914400" y="160020"/>
                    </a:cubicBezTo>
                    <a:cubicBezTo>
                      <a:pt x="914400" y="68580"/>
                      <a:pt x="842010" y="0"/>
                      <a:pt x="754380" y="0"/>
                    </a:cubicBezTo>
                    <a:close/>
                    <a:moveTo>
                      <a:pt x="75438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754380" y="125730"/>
                    </a:lnTo>
                    <a:cubicBezTo>
                      <a:pt x="769620" y="125730"/>
                      <a:pt x="784860" y="137160"/>
                      <a:pt x="784860" y="156210"/>
                    </a:cubicBezTo>
                    <a:cubicBezTo>
                      <a:pt x="784860" y="175260"/>
                      <a:pt x="769620" y="186690"/>
                      <a:pt x="75438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60F30EF-B365-4AAD-9B64-6936C9ADFBE8}"/>
                  </a:ext>
                </a:extLst>
              </p:cNvPr>
              <p:cNvSpPr/>
              <p:nvPr/>
            </p:nvSpPr>
            <p:spPr>
              <a:xfrm>
                <a:off x="4658458" y="1521600"/>
                <a:ext cx="129540" cy="571500"/>
              </a:xfrm>
              <a:custGeom>
                <a:avLst/>
                <a:gdLst>
                  <a:gd name="connsiteX0" fmla="*/ 64770 w 129540"/>
                  <a:gd name="connsiteY0" fmla="*/ 571500 h 571500"/>
                  <a:gd name="connsiteX1" fmla="*/ 129540 w 129540"/>
                  <a:gd name="connsiteY1" fmla="*/ 506730 h 571500"/>
                  <a:gd name="connsiteX2" fmla="*/ 129540 w 129540"/>
                  <a:gd name="connsiteY2" fmla="*/ 64770 h 571500"/>
                  <a:gd name="connsiteX3" fmla="*/ 64770 w 129540"/>
                  <a:gd name="connsiteY3" fmla="*/ 0 h 571500"/>
                  <a:gd name="connsiteX4" fmla="*/ 0 w 129540"/>
                  <a:gd name="connsiteY4" fmla="*/ 64770 h 571500"/>
                  <a:gd name="connsiteX5" fmla="*/ 0 w 129540"/>
                  <a:gd name="connsiteY5" fmla="*/ 506730 h 571500"/>
                  <a:gd name="connsiteX6" fmla="*/ 64770 w 129540"/>
                  <a:gd name="connsiteY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40" h="571500">
                    <a:moveTo>
                      <a:pt x="64770" y="571500"/>
                    </a:moveTo>
                    <a:cubicBezTo>
                      <a:pt x="102870" y="571500"/>
                      <a:pt x="129540" y="541020"/>
                      <a:pt x="129540" y="506730"/>
                    </a:cubicBezTo>
                    <a:lnTo>
                      <a:pt x="129540" y="64770"/>
                    </a:lnTo>
                    <a:cubicBezTo>
                      <a:pt x="129540" y="30480"/>
                      <a:pt x="99060" y="0"/>
                      <a:pt x="64770" y="0"/>
                    </a:cubicBezTo>
                    <a:cubicBezTo>
                      <a:pt x="30480" y="0"/>
                      <a:pt x="0" y="30480"/>
                      <a:pt x="0" y="64770"/>
                    </a:cubicBezTo>
                    <a:lnTo>
                      <a:pt x="0" y="506730"/>
                    </a:lnTo>
                    <a:cubicBezTo>
                      <a:pt x="0" y="541020"/>
                      <a:pt x="30480" y="571500"/>
                      <a:pt x="64770" y="57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9968762-284C-4AEC-8C6A-8EB6ACE89098}"/>
                  </a:ext>
                </a:extLst>
              </p:cNvPr>
              <p:cNvSpPr/>
              <p:nvPr/>
            </p:nvSpPr>
            <p:spPr>
              <a:xfrm>
                <a:off x="5456696" y="1837003"/>
                <a:ext cx="373293" cy="496126"/>
              </a:xfrm>
              <a:custGeom>
                <a:avLst/>
                <a:gdLst>
                  <a:gd name="connsiteX0" fmla="*/ 344762 w 373293"/>
                  <a:gd name="connsiteY0" fmla="*/ 12257 h 496126"/>
                  <a:gd name="connsiteX1" fmla="*/ 257132 w 373293"/>
                  <a:gd name="connsiteY1" fmla="*/ 27497 h 496126"/>
                  <a:gd name="connsiteX2" fmla="*/ 13292 w 373293"/>
                  <a:gd name="connsiteY2" fmla="*/ 393257 h 496126"/>
                  <a:gd name="connsiteX3" fmla="*/ 28532 w 373293"/>
                  <a:gd name="connsiteY3" fmla="*/ 484697 h 496126"/>
                  <a:gd name="connsiteX4" fmla="*/ 62822 w 373293"/>
                  <a:gd name="connsiteY4" fmla="*/ 496127 h 496126"/>
                  <a:gd name="connsiteX5" fmla="*/ 116162 w 373293"/>
                  <a:gd name="connsiteY5" fmla="*/ 465647 h 496126"/>
                  <a:gd name="connsiteX6" fmla="*/ 360002 w 373293"/>
                  <a:gd name="connsiteY6" fmla="*/ 99887 h 496126"/>
                  <a:gd name="connsiteX7" fmla="*/ 344762 w 373293"/>
                  <a:gd name="connsiteY7" fmla="*/ 12257 h 49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293" h="496126">
                    <a:moveTo>
                      <a:pt x="344762" y="12257"/>
                    </a:moveTo>
                    <a:cubicBezTo>
                      <a:pt x="314282" y="-10603"/>
                      <a:pt x="276182" y="827"/>
                      <a:pt x="257132" y="27497"/>
                    </a:cubicBezTo>
                    <a:lnTo>
                      <a:pt x="13292" y="393257"/>
                    </a:lnTo>
                    <a:cubicBezTo>
                      <a:pt x="-9568" y="423737"/>
                      <a:pt x="-1948" y="465647"/>
                      <a:pt x="28532" y="484697"/>
                    </a:cubicBezTo>
                    <a:cubicBezTo>
                      <a:pt x="39962" y="492317"/>
                      <a:pt x="51392" y="496127"/>
                      <a:pt x="62822" y="496127"/>
                    </a:cubicBezTo>
                    <a:cubicBezTo>
                      <a:pt x="85682" y="496127"/>
                      <a:pt x="104732" y="484697"/>
                      <a:pt x="116162" y="465647"/>
                    </a:cubicBezTo>
                    <a:lnTo>
                      <a:pt x="360002" y="99887"/>
                    </a:lnTo>
                    <a:cubicBezTo>
                      <a:pt x="382862" y="73217"/>
                      <a:pt x="375242" y="31307"/>
                      <a:pt x="344762" y="12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9DF353A-EAE4-4570-9462-83D7F03D7C8C}"/>
                  </a:ext>
                </a:extLst>
              </p:cNvPr>
              <p:cNvSpPr/>
              <p:nvPr/>
            </p:nvSpPr>
            <p:spPr>
              <a:xfrm>
                <a:off x="3646042" y="1816014"/>
                <a:ext cx="367481" cy="501875"/>
              </a:xfrm>
              <a:custGeom>
                <a:avLst/>
                <a:gdLst>
                  <a:gd name="connsiteX0" fmla="*/ 303756 w 367481"/>
                  <a:gd name="connsiteY0" fmla="*/ 501876 h 501875"/>
                  <a:gd name="connsiteX1" fmla="*/ 338046 w 367481"/>
                  <a:gd name="connsiteY1" fmla="*/ 490446 h 501875"/>
                  <a:gd name="connsiteX2" fmla="*/ 357096 w 367481"/>
                  <a:gd name="connsiteY2" fmla="*/ 399006 h 501875"/>
                  <a:gd name="connsiteX3" fmla="*/ 120876 w 367481"/>
                  <a:gd name="connsiteY3" fmla="*/ 29436 h 501875"/>
                  <a:gd name="connsiteX4" fmla="*/ 29436 w 367481"/>
                  <a:gd name="connsiteY4" fmla="*/ 10386 h 501875"/>
                  <a:gd name="connsiteX5" fmla="*/ 10386 w 367481"/>
                  <a:gd name="connsiteY5" fmla="*/ 101826 h 501875"/>
                  <a:gd name="connsiteX6" fmla="*/ 246606 w 367481"/>
                  <a:gd name="connsiteY6" fmla="*/ 471396 h 501875"/>
                  <a:gd name="connsiteX7" fmla="*/ 303756 w 367481"/>
                  <a:gd name="connsiteY7" fmla="*/ 501876 h 50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481" h="501875">
                    <a:moveTo>
                      <a:pt x="303756" y="501876"/>
                    </a:moveTo>
                    <a:cubicBezTo>
                      <a:pt x="315186" y="501876"/>
                      <a:pt x="326616" y="498066"/>
                      <a:pt x="338046" y="490446"/>
                    </a:cubicBezTo>
                    <a:cubicBezTo>
                      <a:pt x="368526" y="471396"/>
                      <a:pt x="376146" y="429486"/>
                      <a:pt x="357096" y="399006"/>
                    </a:cubicBezTo>
                    <a:lnTo>
                      <a:pt x="120876" y="29436"/>
                    </a:lnTo>
                    <a:cubicBezTo>
                      <a:pt x="101826" y="-1044"/>
                      <a:pt x="59916" y="-8664"/>
                      <a:pt x="29436" y="10386"/>
                    </a:cubicBezTo>
                    <a:cubicBezTo>
                      <a:pt x="-1044" y="29436"/>
                      <a:pt x="-8664" y="71346"/>
                      <a:pt x="10386" y="101826"/>
                    </a:cubicBezTo>
                    <a:lnTo>
                      <a:pt x="246606" y="471396"/>
                    </a:lnTo>
                    <a:cubicBezTo>
                      <a:pt x="261846" y="494256"/>
                      <a:pt x="280896" y="501876"/>
                      <a:pt x="303756" y="5018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1346929-8B31-488B-95DB-B7987C516195}"/>
                  </a:ext>
                </a:extLst>
              </p:cNvPr>
              <p:cNvSpPr/>
              <p:nvPr/>
            </p:nvSpPr>
            <p:spPr>
              <a:xfrm>
                <a:off x="3007171" y="2505478"/>
                <a:ext cx="515008" cy="338191"/>
              </a:xfrm>
              <a:custGeom>
                <a:avLst/>
                <a:gdLst>
                  <a:gd name="connsiteX0" fmla="*/ 481617 w 515008"/>
                  <a:gd name="connsiteY0" fmla="*/ 216271 h 338191"/>
                  <a:gd name="connsiteX1" fmla="*/ 96807 w 515008"/>
                  <a:gd name="connsiteY1" fmla="*/ 6721 h 338191"/>
                  <a:gd name="connsiteX2" fmla="*/ 9177 w 515008"/>
                  <a:gd name="connsiteY2" fmla="*/ 33391 h 338191"/>
                  <a:gd name="connsiteX3" fmla="*/ 35847 w 515008"/>
                  <a:gd name="connsiteY3" fmla="*/ 121021 h 338191"/>
                  <a:gd name="connsiteX4" fmla="*/ 420657 w 515008"/>
                  <a:gd name="connsiteY4" fmla="*/ 330571 h 338191"/>
                  <a:gd name="connsiteX5" fmla="*/ 451137 w 515008"/>
                  <a:gd name="connsiteY5" fmla="*/ 338191 h 338191"/>
                  <a:gd name="connsiteX6" fmla="*/ 508287 w 515008"/>
                  <a:gd name="connsiteY6" fmla="*/ 303901 h 338191"/>
                  <a:gd name="connsiteX7" fmla="*/ 481617 w 515008"/>
                  <a:gd name="connsiteY7" fmla="*/ 21627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008" h="338191">
                    <a:moveTo>
                      <a:pt x="481617" y="216271"/>
                    </a:moveTo>
                    <a:lnTo>
                      <a:pt x="96807" y="6721"/>
                    </a:lnTo>
                    <a:cubicBezTo>
                      <a:pt x="66327" y="-8519"/>
                      <a:pt x="24417" y="2911"/>
                      <a:pt x="9177" y="33391"/>
                    </a:cubicBezTo>
                    <a:cubicBezTo>
                      <a:pt x="-9873" y="63871"/>
                      <a:pt x="1557" y="105781"/>
                      <a:pt x="35847" y="121021"/>
                    </a:cubicBezTo>
                    <a:lnTo>
                      <a:pt x="420657" y="330571"/>
                    </a:lnTo>
                    <a:cubicBezTo>
                      <a:pt x="432087" y="334381"/>
                      <a:pt x="439707" y="338191"/>
                      <a:pt x="451137" y="338191"/>
                    </a:cubicBezTo>
                    <a:cubicBezTo>
                      <a:pt x="473997" y="338191"/>
                      <a:pt x="496857" y="326761"/>
                      <a:pt x="508287" y="303901"/>
                    </a:cubicBezTo>
                    <a:cubicBezTo>
                      <a:pt x="523527" y="273421"/>
                      <a:pt x="512097" y="231511"/>
                      <a:pt x="481617" y="2162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D74A78B-F8BC-4526-9D83-680F9EA4558D}"/>
                  </a:ext>
                </a:extLst>
              </p:cNvPr>
              <p:cNvSpPr/>
              <p:nvPr/>
            </p:nvSpPr>
            <p:spPr>
              <a:xfrm>
                <a:off x="5924277" y="2505478"/>
                <a:ext cx="516362" cy="338191"/>
              </a:xfrm>
              <a:custGeom>
                <a:avLst/>
                <a:gdLst>
                  <a:gd name="connsiteX0" fmla="*/ 509641 w 516362"/>
                  <a:gd name="connsiteY0" fmla="*/ 33391 h 338191"/>
                  <a:gd name="connsiteX1" fmla="*/ 422011 w 516362"/>
                  <a:gd name="connsiteY1" fmla="*/ 6721 h 338191"/>
                  <a:gd name="connsiteX2" fmla="*/ 33391 w 516362"/>
                  <a:gd name="connsiteY2" fmla="*/ 216271 h 338191"/>
                  <a:gd name="connsiteX3" fmla="*/ 6721 w 516362"/>
                  <a:gd name="connsiteY3" fmla="*/ 303901 h 338191"/>
                  <a:gd name="connsiteX4" fmla="*/ 63871 w 516362"/>
                  <a:gd name="connsiteY4" fmla="*/ 338191 h 338191"/>
                  <a:gd name="connsiteX5" fmla="*/ 94351 w 516362"/>
                  <a:gd name="connsiteY5" fmla="*/ 330571 h 338191"/>
                  <a:gd name="connsiteX6" fmla="*/ 482971 w 516362"/>
                  <a:gd name="connsiteY6" fmla="*/ 121021 h 338191"/>
                  <a:gd name="connsiteX7" fmla="*/ 509641 w 516362"/>
                  <a:gd name="connsiteY7" fmla="*/ 3339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362" h="338191">
                    <a:moveTo>
                      <a:pt x="509641" y="33391"/>
                    </a:moveTo>
                    <a:cubicBezTo>
                      <a:pt x="494401" y="2911"/>
                      <a:pt x="452491" y="-8519"/>
                      <a:pt x="422011" y="6721"/>
                    </a:cubicBezTo>
                    <a:lnTo>
                      <a:pt x="33391" y="216271"/>
                    </a:lnTo>
                    <a:cubicBezTo>
                      <a:pt x="2911" y="231511"/>
                      <a:pt x="-8519" y="273421"/>
                      <a:pt x="6721" y="303901"/>
                    </a:cubicBezTo>
                    <a:cubicBezTo>
                      <a:pt x="18151" y="326761"/>
                      <a:pt x="41011" y="338191"/>
                      <a:pt x="63871" y="338191"/>
                    </a:cubicBezTo>
                    <a:cubicBezTo>
                      <a:pt x="75301" y="338191"/>
                      <a:pt x="86731" y="334381"/>
                      <a:pt x="94351" y="330571"/>
                    </a:cubicBezTo>
                    <a:lnTo>
                      <a:pt x="482971" y="121021"/>
                    </a:lnTo>
                    <a:cubicBezTo>
                      <a:pt x="513451" y="105781"/>
                      <a:pt x="524881" y="63871"/>
                      <a:pt x="509641" y="333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1CF5422-7EB4-4C02-BC74-DC0B7930AF8A}"/>
                </a:ext>
              </a:extLst>
            </p:cNvPr>
            <p:cNvSpPr/>
            <p:nvPr/>
          </p:nvSpPr>
          <p:spPr>
            <a:xfrm>
              <a:off x="1976863" y="1983355"/>
              <a:ext cx="1222071" cy="64525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Fact Finding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94" name="Graphic 33">
              <a:extLst>
                <a:ext uri="{FF2B5EF4-FFF2-40B4-BE49-F238E27FC236}">
                  <a16:creationId xmlns:a16="http://schemas.microsoft.com/office/drawing/2014/main" id="{7F817A51-4304-4318-ADA7-833A59DA1E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29138" y="1438637"/>
              <a:ext cx="517522" cy="504488"/>
            </a:xfrm>
            <a:custGeom>
              <a:avLst/>
              <a:gdLst>
                <a:gd name="connsiteX0" fmla="*/ 4163602 w 4877975"/>
                <a:gd name="connsiteY0" fmla="*/ 714365 h 4877975"/>
                <a:gd name="connsiteX1" fmla="*/ 2438988 w 4877975"/>
                <a:gd name="connsiteY1" fmla="*/ 0 h 4877975"/>
                <a:gd name="connsiteX2" fmla="*/ 714365 w 4877975"/>
                <a:gd name="connsiteY2" fmla="*/ 714365 h 4877975"/>
                <a:gd name="connsiteX3" fmla="*/ 0 w 4877975"/>
                <a:gd name="connsiteY3" fmla="*/ 2438988 h 4877975"/>
                <a:gd name="connsiteX4" fmla="*/ 714365 w 4877975"/>
                <a:gd name="connsiteY4" fmla="*/ 4163612 h 4877975"/>
                <a:gd name="connsiteX5" fmla="*/ 2438988 w 4877975"/>
                <a:gd name="connsiteY5" fmla="*/ 4877976 h 4877975"/>
                <a:gd name="connsiteX6" fmla="*/ 4163612 w 4877975"/>
                <a:gd name="connsiteY6" fmla="*/ 4163612 h 4877975"/>
                <a:gd name="connsiteX7" fmla="*/ 4877976 w 4877975"/>
                <a:gd name="connsiteY7" fmla="*/ 2438988 h 4877975"/>
                <a:gd name="connsiteX8" fmla="*/ 4163602 w 4877975"/>
                <a:gd name="connsiteY8" fmla="*/ 714365 h 4877975"/>
                <a:gd name="connsiteX9" fmla="*/ 4061382 w 4877975"/>
                <a:gd name="connsiteY9" fmla="*/ 4061382 h 4877975"/>
                <a:gd name="connsiteX10" fmla="*/ 2438988 w 4877975"/>
                <a:gd name="connsiteY10" fmla="*/ 4733407 h 4877975"/>
                <a:gd name="connsiteX11" fmla="*/ 816594 w 4877975"/>
                <a:gd name="connsiteY11" fmla="*/ 4061382 h 4877975"/>
                <a:gd name="connsiteX12" fmla="*/ 144569 w 4877975"/>
                <a:gd name="connsiteY12" fmla="*/ 2438988 h 4877975"/>
                <a:gd name="connsiteX13" fmla="*/ 816594 w 4877975"/>
                <a:gd name="connsiteY13" fmla="*/ 816594 h 4877975"/>
                <a:gd name="connsiteX14" fmla="*/ 2438988 w 4877975"/>
                <a:gd name="connsiteY14" fmla="*/ 144569 h 4877975"/>
                <a:gd name="connsiteX15" fmla="*/ 4061382 w 4877975"/>
                <a:gd name="connsiteY15" fmla="*/ 816594 h 4877975"/>
                <a:gd name="connsiteX16" fmla="*/ 4733407 w 4877975"/>
                <a:gd name="connsiteY16" fmla="*/ 2438988 h 4877975"/>
                <a:gd name="connsiteX17" fmla="*/ 4061382 w 4877975"/>
                <a:gd name="connsiteY17" fmla="*/ 4061382 h 4877975"/>
                <a:gd name="connsiteX18" fmla="*/ 2438988 w 4877975"/>
                <a:gd name="connsiteY18" fmla="*/ 1324408 h 4877975"/>
                <a:gd name="connsiteX19" fmla="*/ 2173395 w 4877975"/>
                <a:gd name="connsiteY19" fmla="*/ 1612043 h 4877975"/>
                <a:gd name="connsiteX20" fmla="*/ 2268435 w 4877975"/>
                <a:gd name="connsiteY20" fmla="*/ 2803167 h 4877975"/>
                <a:gd name="connsiteX21" fmla="*/ 2438988 w 4877975"/>
                <a:gd name="connsiteY21" fmla="*/ 2960661 h 4877975"/>
                <a:gd name="connsiteX22" fmla="*/ 2609551 w 4877975"/>
                <a:gd name="connsiteY22" fmla="*/ 2803167 h 4877975"/>
                <a:gd name="connsiteX23" fmla="*/ 2630918 w 4877975"/>
                <a:gd name="connsiteY23" fmla="*/ 2535329 h 4877975"/>
                <a:gd name="connsiteX24" fmla="*/ 2564619 w 4877975"/>
                <a:gd name="connsiteY24" fmla="*/ 2457522 h 4877975"/>
                <a:gd name="connsiteX25" fmla="*/ 2486812 w 4877975"/>
                <a:gd name="connsiteY25" fmla="*/ 2523821 h 4877975"/>
                <a:gd name="connsiteX26" fmla="*/ 2465444 w 4877975"/>
                <a:gd name="connsiteY26" fmla="*/ 2791660 h 4877975"/>
                <a:gd name="connsiteX27" fmla="*/ 2438988 w 4877975"/>
                <a:gd name="connsiteY27" fmla="*/ 2816082 h 4877975"/>
                <a:gd name="connsiteX28" fmla="*/ 2412542 w 4877975"/>
                <a:gd name="connsiteY28" fmla="*/ 2791660 h 4877975"/>
                <a:gd name="connsiteX29" fmla="*/ 2317502 w 4877975"/>
                <a:gd name="connsiteY29" fmla="*/ 1600535 h 4877975"/>
                <a:gd name="connsiteX30" fmla="*/ 2438988 w 4877975"/>
                <a:gd name="connsiteY30" fmla="*/ 1468977 h 4877975"/>
                <a:gd name="connsiteX31" fmla="*/ 2560474 w 4877975"/>
                <a:gd name="connsiteY31" fmla="*/ 1600535 h 4877975"/>
                <a:gd name="connsiteX32" fmla="*/ 2508063 w 4877975"/>
                <a:gd name="connsiteY32" fmla="*/ 2257457 h 4877975"/>
                <a:gd name="connsiteX33" fmla="*/ 2574363 w 4877975"/>
                <a:gd name="connsiteY33" fmla="*/ 2335264 h 4877975"/>
                <a:gd name="connsiteX34" fmla="*/ 2652170 w 4877975"/>
                <a:gd name="connsiteY34" fmla="*/ 2268965 h 4877975"/>
                <a:gd name="connsiteX35" fmla="*/ 2704581 w 4877975"/>
                <a:gd name="connsiteY35" fmla="*/ 1612043 h 4877975"/>
                <a:gd name="connsiteX36" fmla="*/ 2438988 w 4877975"/>
                <a:gd name="connsiteY36" fmla="*/ 1324408 h 4877975"/>
                <a:gd name="connsiteX37" fmla="*/ 3959200 w 4877975"/>
                <a:gd name="connsiteY37" fmla="*/ 918766 h 4877975"/>
                <a:gd name="connsiteX38" fmla="*/ 2438978 w 4877975"/>
                <a:gd name="connsiteY38" fmla="*/ 289071 h 4877975"/>
                <a:gd name="connsiteX39" fmla="*/ 918766 w 4877975"/>
                <a:gd name="connsiteY39" fmla="*/ 918766 h 4877975"/>
                <a:gd name="connsiteX40" fmla="*/ 289071 w 4877975"/>
                <a:gd name="connsiteY40" fmla="*/ 2438988 h 4877975"/>
                <a:gd name="connsiteX41" fmla="*/ 918766 w 4877975"/>
                <a:gd name="connsiteY41" fmla="*/ 3959210 h 4877975"/>
                <a:gd name="connsiteX42" fmla="*/ 2438988 w 4877975"/>
                <a:gd name="connsiteY42" fmla="*/ 4588905 h 4877975"/>
                <a:gd name="connsiteX43" fmla="*/ 4333490 w 4877975"/>
                <a:gd name="connsiteY43" fmla="*/ 3456215 h 4877975"/>
                <a:gd name="connsiteX44" fmla="*/ 4304085 w 4877975"/>
                <a:gd name="connsiteY44" fmla="*/ 3358313 h 4877975"/>
                <a:gd name="connsiteX45" fmla="*/ 4206173 w 4877975"/>
                <a:gd name="connsiteY45" fmla="*/ 3387718 h 4877975"/>
                <a:gd name="connsiteX46" fmla="*/ 2438988 w 4877975"/>
                <a:gd name="connsiteY46" fmla="*/ 4444336 h 4877975"/>
                <a:gd name="connsiteX47" fmla="*/ 433640 w 4877975"/>
                <a:gd name="connsiteY47" fmla="*/ 2438988 h 4877975"/>
                <a:gd name="connsiteX48" fmla="*/ 2438988 w 4877975"/>
                <a:gd name="connsiteY48" fmla="*/ 433630 h 4877975"/>
                <a:gd name="connsiteX49" fmla="*/ 4444336 w 4877975"/>
                <a:gd name="connsiteY49" fmla="*/ 2438978 h 4877975"/>
                <a:gd name="connsiteX50" fmla="*/ 4329105 w 4877975"/>
                <a:gd name="connsiteY50" fmla="*/ 3110656 h 4877975"/>
                <a:gd name="connsiteX51" fmla="*/ 4373006 w 4877975"/>
                <a:gd name="connsiteY51" fmla="*/ 3202978 h 4877975"/>
                <a:gd name="connsiteX52" fmla="*/ 4465328 w 4877975"/>
                <a:gd name="connsiteY52" fmla="*/ 3159077 h 4877975"/>
                <a:gd name="connsiteX53" fmla="*/ 4588905 w 4877975"/>
                <a:gd name="connsiteY53" fmla="*/ 2438978 h 4877975"/>
                <a:gd name="connsiteX54" fmla="*/ 3959200 w 4877975"/>
                <a:gd name="connsiteY54" fmla="*/ 918766 h 4877975"/>
                <a:gd name="connsiteX55" fmla="*/ 2438988 w 4877975"/>
                <a:gd name="connsiteY55" fmla="*/ 3098619 h 4877975"/>
                <a:gd name="connsiteX56" fmla="*/ 2211513 w 4877975"/>
                <a:gd name="connsiteY56" fmla="*/ 3326093 h 4877975"/>
                <a:gd name="connsiteX57" fmla="*/ 2438988 w 4877975"/>
                <a:gd name="connsiteY57" fmla="*/ 3553568 h 4877975"/>
                <a:gd name="connsiteX58" fmla="*/ 2666463 w 4877975"/>
                <a:gd name="connsiteY58" fmla="*/ 3326093 h 4877975"/>
                <a:gd name="connsiteX59" fmla="*/ 2438988 w 4877975"/>
                <a:gd name="connsiteY59" fmla="*/ 3098619 h 4877975"/>
                <a:gd name="connsiteX60" fmla="*/ 2438988 w 4877975"/>
                <a:gd name="connsiteY60" fmla="*/ 3408999 h 4877975"/>
                <a:gd name="connsiteX61" fmla="*/ 2356082 w 4877975"/>
                <a:gd name="connsiteY61" fmla="*/ 3326093 h 4877975"/>
                <a:gd name="connsiteX62" fmla="*/ 2438988 w 4877975"/>
                <a:gd name="connsiteY62" fmla="*/ 3243188 h 4877975"/>
                <a:gd name="connsiteX63" fmla="*/ 2521894 w 4877975"/>
                <a:gd name="connsiteY63" fmla="*/ 3326093 h 4877975"/>
                <a:gd name="connsiteX64" fmla="*/ 2438988 w 4877975"/>
                <a:gd name="connsiteY64" fmla="*/ 3408999 h 487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877975" h="4877975">
                  <a:moveTo>
                    <a:pt x="4163602" y="714365"/>
                  </a:moveTo>
                  <a:cubicBezTo>
                    <a:pt x="3702947" y="253700"/>
                    <a:pt x="3090455" y="0"/>
                    <a:pt x="2438988" y="0"/>
                  </a:cubicBezTo>
                  <a:cubicBezTo>
                    <a:pt x="1787521" y="0"/>
                    <a:pt x="1175029" y="253700"/>
                    <a:pt x="714365" y="714365"/>
                  </a:cubicBezTo>
                  <a:cubicBezTo>
                    <a:pt x="253700" y="1175029"/>
                    <a:pt x="0" y="1787511"/>
                    <a:pt x="0" y="2438988"/>
                  </a:cubicBezTo>
                  <a:cubicBezTo>
                    <a:pt x="0" y="3090465"/>
                    <a:pt x="253700" y="3702947"/>
                    <a:pt x="714365" y="4163612"/>
                  </a:cubicBezTo>
                  <a:cubicBezTo>
                    <a:pt x="1175029" y="4624277"/>
                    <a:pt x="1787511" y="4877976"/>
                    <a:pt x="2438988" y="4877976"/>
                  </a:cubicBezTo>
                  <a:cubicBezTo>
                    <a:pt x="3090465" y="4877976"/>
                    <a:pt x="3702947" y="4624277"/>
                    <a:pt x="4163612" y="4163612"/>
                  </a:cubicBezTo>
                  <a:cubicBezTo>
                    <a:pt x="4624277" y="3702947"/>
                    <a:pt x="4877976" y="3090465"/>
                    <a:pt x="4877976" y="2438988"/>
                  </a:cubicBezTo>
                  <a:cubicBezTo>
                    <a:pt x="4877976" y="1787511"/>
                    <a:pt x="4624267" y="1175029"/>
                    <a:pt x="4163602" y="714365"/>
                  </a:cubicBezTo>
                  <a:close/>
                  <a:moveTo>
                    <a:pt x="4061382" y="4061382"/>
                  </a:moveTo>
                  <a:cubicBezTo>
                    <a:pt x="3628031" y="4494743"/>
                    <a:pt x="3051846" y="4733407"/>
                    <a:pt x="2438988" y="4733407"/>
                  </a:cubicBezTo>
                  <a:cubicBezTo>
                    <a:pt x="1826130" y="4733407"/>
                    <a:pt x="1249945" y="4494733"/>
                    <a:pt x="816594" y="4061382"/>
                  </a:cubicBezTo>
                  <a:cubicBezTo>
                    <a:pt x="383234" y="3628021"/>
                    <a:pt x="144569" y="3051846"/>
                    <a:pt x="144569" y="2438988"/>
                  </a:cubicBezTo>
                  <a:cubicBezTo>
                    <a:pt x="144569" y="1826130"/>
                    <a:pt x="383234" y="1249945"/>
                    <a:pt x="816594" y="816594"/>
                  </a:cubicBezTo>
                  <a:cubicBezTo>
                    <a:pt x="1249945" y="383234"/>
                    <a:pt x="1826121" y="144569"/>
                    <a:pt x="2438988" y="144569"/>
                  </a:cubicBezTo>
                  <a:cubicBezTo>
                    <a:pt x="3051855" y="144569"/>
                    <a:pt x="3628031" y="383234"/>
                    <a:pt x="4061382" y="816594"/>
                  </a:cubicBezTo>
                  <a:cubicBezTo>
                    <a:pt x="4494743" y="1249945"/>
                    <a:pt x="4733407" y="1826130"/>
                    <a:pt x="4733407" y="2438988"/>
                  </a:cubicBezTo>
                  <a:cubicBezTo>
                    <a:pt x="4733407" y="3051846"/>
                    <a:pt x="4494733" y="3628021"/>
                    <a:pt x="4061382" y="4061382"/>
                  </a:cubicBezTo>
                  <a:close/>
                  <a:moveTo>
                    <a:pt x="2438988" y="1324408"/>
                  </a:moveTo>
                  <a:cubicBezTo>
                    <a:pt x="2284820" y="1324408"/>
                    <a:pt x="2160500" y="1459185"/>
                    <a:pt x="2173395" y="1612043"/>
                  </a:cubicBezTo>
                  <a:lnTo>
                    <a:pt x="2268435" y="2803167"/>
                  </a:lnTo>
                  <a:cubicBezTo>
                    <a:pt x="2275480" y="2891480"/>
                    <a:pt x="2350396" y="2960661"/>
                    <a:pt x="2438988" y="2960661"/>
                  </a:cubicBezTo>
                  <a:cubicBezTo>
                    <a:pt x="2527580" y="2960661"/>
                    <a:pt x="2602505" y="2891480"/>
                    <a:pt x="2609551" y="2803167"/>
                  </a:cubicBezTo>
                  <a:lnTo>
                    <a:pt x="2630918" y="2535329"/>
                  </a:lnTo>
                  <a:cubicBezTo>
                    <a:pt x="2634099" y="2495534"/>
                    <a:pt x="2604414" y="2460693"/>
                    <a:pt x="2564619" y="2457522"/>
                  </a:cubicBezTo>
                  <a:cubicBezTo>
                    <a:pt x="2524843" y="2454312"/>
                    <a:pt x="2489982" y="2484036"/>
                    <a:pt x="2486812" y="2523821"/>
                  </a:cubicBezTo>
                  <a:lnTo>
                    <a:pt x="2465444" y="2791660"/>
                  </a:lnTo>
                  <a:cubicBezTo>
                    <a:pt x="2464345" y="2805355"/>
                    <a:pt x="2452732" y="2816082"/>
                    <a:pt x="2438988" y="2816082"/>
                  </a:cubicBezTo>
                  <a:cubicBezTo>
                    <a:pt x="2425254" y="2816082"/>
                    <a:pt x="2413640" y="2805355"/>
                    <a:pt x="2412542" y="2791660"/>
                  </a:cubicBezTo>
                  <a:lnTo>
                    <a:pt x="2317502" y="1600535"/>
                  </a:lnTo>
                  <a:cubicBezTo>
                    <a:pt x="2311497" y="1530592"/>
                    <a:pt x="2368891" y="1468977"/>
                    <a:pt x="2438988" y="1468977"/>
                  </a:cubicBezTo>
                  <a:cubicBezTo>
                    <a:pt x="2508767" y="1468977"/>
                    <a:pt x="2566517" y="1530689"/>
                    <a:pt x="2560474" y="1600535"/>
                  </a:cubicBezTo>
                  <a:lnTo>
                    <a:pt x="2508063" y="2257457"/>
                  </a:lnTo>
                  <a:cubicBezTo>
                    <a:pt x="2504883" y="2297252"/>
                    <a:pt x="2534568" y="2332094"/>
                    <a:pt x="2574363" y="2335264"/>
                  </a:cubicBezTo>
                  <a:cubicBezTo>
                    <a:pt x="2614225" y="2338522"/>
                    <a:pt x="2648999" y="2308760"/>
                    <a:pt x="2652170" y="2268965"/>
                  </a:cubicBezTo>
                  <a:lnTo>
                    <a:pt x="2704581" y="1612043"/>
                  </a:lnTo>
                  <a:cubicBezTo>
                    <a:pt x="2717553" y="1459117"/>
                    <a:pt x="2591190" y="1324408"/>
                    <a:pt x="2438988" y="1324408"/>
                  </a:cubicBezTo>
                  <a:close/>
                  <a:moveTo>
                    <a:pt x="3959200" y="918766"/>
                  </a:moveTo>
                  <a:cubicBezTo>
                    <a:pt x="3553135" y="512700"/>
                    <a:pt x="3013246" y="289071"/>
                    <a:pt x="2438978" y="289071"/>
                  </a:cubicBezTo>
                  <a:cubicBezTo>
                    <a:pt x="1864711" y="289071"/>
                    <a:pt x="1324822" y="512690"/>
                    <a:pt x="918766" y="918766"/>
                  </a:cubicBezTo>
                  <a:cubicBezTo>
                    <a:pt x="512700" y="1324832"/>
                    <a:pt x="289071" y="1864721"/>
                    <a:pt x="289071" y="2438988"/>
                  </a:cubicBezTo>
                  <a:cubicBezTo>
                    <a:pt x="289071" y="3013255"/>
                    <a:pt x="512700" y="3553144"/>
                    <a:pt x="918766" y="3959210"/>
                  </a:cubicBezTo>
                  <a:cubicBezTo>
                    <a:pt x="1324832" y="4365276"/>
                    <a:pt x="1864721" y="4588905"/>
                    <a:pt x="2438988" y="4588905"/>
                  </a:cubicBezTo>
                  <a:cubicBezTo>
                    <a:pt x="3231661" y="4588905"/>
                    <a:pt x="3957591" y="4154880"/>
                    <a:pt x="4333490" y="3456215"/>
                  </a:cubicBezTo>
                  <a:cubicBezTo>
                    <a:pt x="4352400" y="3421056"/>
                    <a:pt x="4339234" y="3377223"/>
                    <a:pt x="4304085" y="3358313"/>
                  </a:cubicBezTo>
                  <a:cubicBezTo>
                    <a:pt x="4268935" y="3339394"/>
                    <a:pt x="4225092" y="3352569"/>
                    <a:pt x="4206173" y="3387718"/>
                  </a:cubicBezTo>
                  <a:cubicBezTo>
                    <a:pt x="3855525" y="4039465"/>
                    <a:pt x="3178373" y="4444336"/>
                    <a:pt x="2438988" y="4444336"/>
                  </a:cubicBezTo>
                  <a:cubicBezTo>
                    <a:pt x="1333236" y="4444336"/>
                    <a:pt x="433640" y="3544740"/>
                    <a:pt x="433640" y="2438988"/>
                  </a:cubicBezTo>
                  <a:cubicBezTo>
                    <a:pt x="433640" y="1333236"/>
                    <a:pt x="1333227" y="433630"/>
                    <a:pt x="2438988" y="433630"/>
                  </a:cubicBezTo>
                  <a:cubicBezTo>
                    <a:pt x="3544749" y="433630"/>
                    <a:pt x="4444336" y="1333227"/>
                    <a:pt x="4444336" y="2438978"/>
                  </a:cubicBezTo>
                  <a:cubicBezTo>
                    <a:pt x="4444336" y="2669528"/>
                    <a:pt x="4405572" y="2895518"/>
                    <a:pt x="4329105" y="3110656"/>
                  </a:cubicBezTo>
                  <a:cubicBezTo>
                    <a:pt x="4315737" y="3148273"/>
                    <a:pt x="4335389" y="3189601"/>
                    <a:pt x="4373006" y="3202978"/>
                  </a:cubicBezTo>
                  <a:cubicBezTo>
                    <a:pt x="4410613" y="3216356"/>
                    <a:pt x="4451960" y="3196694"/>
                    <a:pt x="4465328" y="3159077"/>
                  </a:cubicBezTo>
                  <a:cubicBezTo>
                    <a:pt x="4547327" y="2928345"/>
                    <a:pt x="4588905" y="2686066"/>
                    <a:pt x="4588905" y="2438978"/>
                  </a:cubicBezTo>
                  <a:cubicBezTo>
                    <a:pt x="4588905" y="1864721"/>
                    <a:pt x="4365276" y="1324822"/>
                    <a:pt x="3959200" y="918766"/>
                  </a:cubicBezTo>
                  <a:close/>
                  <a:moveTo>
                    <a:pt x="2438988" y="3098619"/>
                  </a:moveTo>
                  <a:cubicBezTo>
                    <a:pt x="2313560" y="3098619"/>
                    <a:pt x="2211513" y="3200665"/>
                    <a:pt x="2211513" y="3326093"/>
                  </a:cubicBezTo>
                  <a:cubicBezTo>
                    <a:pt x="2211513" y="3451522"/>
                    <a:pt x="2313560" y="3553568"/>
                    <a:pt x="2438988" y="3553568"/>
                  </a:cubicBezTo>
                  <a:cubicBezTo>
                    <a:pt x="2564416" y="3553568"/>
                    <a:pt x="2666463" y="3451522"/>
                    <a:pt x="2666463" y="3326093"/>
                  </a:cubicBezTo>
                  <a:cubicBezTo>
                    <a:pt x="2666463" y="3200665"/>
                    <a:pt x="2564416" y="3098619"/>
                    <a:pt x="2438988" y="3098619"/>
                  </a:cubicBezTo>
                  <a:close/>
                  <a:moveTo>
                    <a:pt x="2438988" y="3408999"/>
                  </a:moveTo>
                  <a:cubicBezTo>
                    <a:pt x="2393275" y="3408999"/>
                    <a:pt x="2356082" y="3371806"/>
                    <a:pt x="2356082" y="3326093"/>
                  </a:cubicBezTo>
                  <a:cubicBezTo>
                    <a:pt x="2356082" y="3280381"/>
                    <a:pt x="2393275" y="3243188"/>
                    <a:pt x="2438988" y="3243188"/>
                  </a:cubicBezTo>
                  <a:cubicBezTo>
                    <a:pt x="2484701" y="3243188"/>
                    <a:pt x="2521894" y="3280381"/>
                    <a:pt x="2521894" y="3326093"/>
                  </a:cubicBezTo>
                  <a:cubicBezTo>
                    <a:pt x="2521894" y="3371806"/>
                    <a:pt x="2484701" y="3408999"/>
                    <a:pt x="2438988" y="3408999"/>
                  </a:cubicBezTo>
                  <a:close/>
                </a:path>
              </a:pathLst>
            </a:custGeom>
            <a:solidFill>
              <a:schemeClr val="bg1"/>
            </a:solidFill>
            <a:ln w="9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0441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>
                <a:latin typeface="+mn-lt"/>
              </a:rPr>
              <a:t>CREATIVE PROBLEM-SOLVING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Creative Problem-Solving Process: OSBORN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6FFBDCB-323B-4363-B234-7128AF457058}"/>
              </a:ext>
            </a:extLst>
          </p:cNvPr>
          <p:cNvGrpSpPr/>
          <p:nvPr/>
        </p:nvGrpSpPr>
        <p:grpSpPr>
          <a:xfrm>
            <a:off x="1369200" y="1022328"/>
            <a:ext cx="9453600" cy="5641200"/>
            <a:chOff x="648876" y="1166327"/>
            <a:chExt cx="7830119" cy="5108545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EDA7B04C-D4F9-4075-99AA-8F48029664ED}"/>
                </a:ext>
              </a:extLst>
            </p:cNvPr>
            <p:cNvSpPr/>
            <p:nvPr/>
          </p:nvSpPr>
          <p:spPr bwMode="auto">
            <a:xfrm>
              <a:off x="648876" y="1166327"/>
              <a:ext cx="7830119" cy="5108545"/>
            </a:xfrm>
            <a:prstGeom prst="roundRect">
              <a:avLst>
                <a:gd name="adj" fmla="val 6621"/>
              </a:avLst>
            </a:prstGeom>
            <a:solidFill>
              <a:schemeClr val="bg2"/>
            </a:solidFill>
            <a:ln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85E15F9-312F-405C-8BBC-E9D3D7A04373}"/>
                </a:ext>
              </a:extLst>
            </p:cNvPr>
            <p:cNvCxnSpPr>
              <a:cxnSpLocks/>
              <a:endCxn id="26" idx="0"/>
            </p:cNvCxnSpPr>
            <p:nvPr/>
          </p:nvCxnSpPr>
          <p:spPr>
            <a:xfrm>
              <a:off x="4202851" y="1346115"/>
              <a:ext cx="3954" cy="409442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A0EF25C2-5502-491B-8B2D-4A4F953B926E}"/>
                </a:ext>
              </a:extLst>
            </p:cNvPr>
            <p:cNvSpPr/>
            <p:nvPr/>
          </p:nvSpPr>
          <p:spPr bwMode="auto">
            <a:xfrm flipH="1">
              <a:off x="864071" y="1346115"/>
              <a:ext cx="1590249" cy="1473430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C601EA42-5A98-4DCE-B45C-0A18DDB41FB1}"/>
                </a:ext>
              </a:extLst>
            </p:cNvPr>
            <p:cNvSpPr/>
            <p:nvPr/>
          </p:nvSpPr>
          <p:spPr bwMode="auto">
            <a:xfrm>
              <a:off x="864071" y="2983885"/>
              <a:ext cx="1590249" cy="145422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DC6936DD-34CE-40C6-8187-FE45918D701E}"/>
                </a:ext>
              </a:extLst>
            </p:cNvPr>
            <p:cNvSpPr/>
            <p:nvPr/>
          </p:nvSpPr>
          <p:spPr bwMode="auto">
            <a:xfrm flipH="1" flipV="1">
              <a:off x="864071" y="4621654"/>
              <a:ext cx="1590249" cy="1473428"/>
            </a:xfrm>
            <a:prstGeom prst="round1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7205BD-0FB3-427C-92C4-973F8F887216}"/>
                </a:ext>
              </a:extLst>
            </p:cNvPr>
            <p:cNvSpPr/>
            <p:nvPr/>
          </p:nvSpPr>
          <p:spPr bwMode="auto">
            <a:xfrm>
              <a:off x="2946805" y="1346115"/>
              <a:ext cx="252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08B111-ACC0-442E-8613-6F8B8CDD39AC}"/>
                </a:ext>
              </a:extLst>
            </p:cNvPr>
            <p:cNvSpPr/>
            <p:nvPr/>
          </p:nvSpPr>
          <p:spPr bwMode="auto">
            <a:xfrm>
              <a:off x="2946805" y="2165000"/>
              <a:ext cx="252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ABF1675-9859-400D-B0BF-ABC645798D90}"/>
                </a:ext>
              </a:extLst>
            </p:cNvPr>
            <p:cNvSpPr/>
            <p:nvPr/>
          </p:nvSpPr>
          <p:spPr bwMode="auto">
            <a:xfrm>
              <a:off x="2946805" y="2983885"/>
              <a:ext cx="252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6A0F329-31AF-45A3-B490-FDB214C41AA6}"/>
                </a:ext>
              </a:extLst>
            </p:cNvPr>
            <p:cNvSpPr/>
            <p:nvPr/>
          </p:nvSpPr>
          <p:spPr bwMode="auto">
            <a:xfrm>
              <a:off x="2946805" y="3802770"/>
              <a:ext cx="252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D540E1-A76F-4D07-A82E-2091FFC84FCB}"/>
                </a:ext>
              </a:extLst>
            </p:cNvPr>
            <p:cNvSpPr/>
            <p:nvPr/>
          </p:nvSpPr>
          <p:spPr bwMode="auto">
            <a:xfrm>
              <a:off x="2946805" y="4621655"/>
              <a:ext cx="2520000" cy="6545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6391D8C-0CF9-4529-9798-6F2CEDBB3ED0}"/>
                </a:ext>
              </a:extLst>
            </p:cNvPr>
            <p:cNvSpPr/>
            <p:nvPr/>
          </p:nvSpPr>
          <p:spPr bwMode="auto">
            <a:xfrm>
              <a:off x="2946805" y="5440538"/>
              <a:ext cx="2520000" cy="6545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80078F8-0633-4341-9FAD-6465050BE7AC}"/>
                </a:ext>
              </a:extLst>
            </p:cNvPr>
            <p:cNvSpPr/>
            <p:nvPr/>
          </p:nvSpPr>
          <p:spPr>
            <a:xfrm>
              <a:off x="3421066" y="1519499"/>
              <a:ext cx="1563570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Definition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B64D7A6-1257-419C-A842-9BB56A576FF4}"/>
                </a:ext>
              </a:extLst>
            </p:cNvPr>
            <p:cNvSpPr/>
            <p:nvPr/>
          </p:nvSpPr>
          <p:spPr>
            <a:xfrm>
              <a:off x="3680753" y="2325445"/>
              <a:ext cx="1044197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Preparation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20664BC-CFEB-4063-A703-AAF723AE791B}"/>
                </a:ext>
              </a:extLst>
            </p:cNvPr>
            <p:cNvSpPr/>
            <p:nvPr/>
          </p:nvSpPr>
          <p:spPr>
            <a:xfrm>
              <a:off x="3530872" y="3157269"/>
              <a:ext cx="1343958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Idea Production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3BCD220B-894A-4C6B-8A76-A4BA7AF5AD28}"/>
                </a:ext>
              </a:extLst>
            </p:cNvPr>
            <p:cNvSpPr/>
            <p:nvPr/>
          </p:nvSpPr>
          <p:spPr>
            <a:xfrm>
              <a:off x="3439405" y="3976154"/>
              <a:ext cx="1526893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Idea Development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B21FF05-4370-4529-BC94-9B6E5DDCB262}"/>
                </a:ext>
              </a:extLst>
            </p:cNvPr>
            <p:cNvSpPr/>
            <p:nvPr/>
          </p:nvSpPr>
          <p:spPr>
            <a:xfrm>
              <a:off x="3729260" y="4795039"/>
              <a:ext cx="94718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Evaluation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65082B8-D67C-4A27-AB59-15A0C8719F21}"/>
                </a:ext>
              </a:extLst>
            </p:cNvPr>
            <p:cNvSpPr/>
            <p:nvPr/>
          </p:nvSpPr>
          <p:spPr>
            <a:xfrm>
              <a:off x="3771066" y="5613922"/>
              <a:ext cx="863570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Adoption</a:t>
              </a:r>
            </a:p>
          </p:txBody>
        </p:sp>
        <p:sp>
          <p:nvSpPr>
            <p:cNvPr id="27" name="Rectangle: Single Corner Rounded 26">
              <a:extLst>
                <a:ext uri="{FF2B5EF4-FFF2-40B4-BE49-F238E27FC236}">
                  <a16:creationId xmlns:a16="http://schemas.microsoft.com/office/drawing/2014/main" id="{6C20A535-2EB8-41C6-9CF6-83481C88C429}"/>
                </a:ext>
              </a:extLst>
            </p:cNvPr>
            <p:cNvSpPr/>
            <p:nvPr/>
          </p:nvSpPr>
          <p:spPr bwMode="auto">
            <a:xfrm>
              <a:off x="5923799" y="1346115"/>
              <a:ext cx="2340000" cy="654545"/>
            </a:xfrm>
            <a:prstGeom prst="round1Rect">
              <a:avLst>
                <a:gd name="adj" fmla="val 2741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05C7817-539D-4981-8DB0-E389FB77FCC7}"/>
                </a:ext>
              </a:extLst>
            </p:cNvPr>
            <p:cNvSpPr/>
            <p:nvPr/>
          </p:nvSpPr>
          <p:spPr bwMode="auto">
            <a:xfrm>
              <a:off x="5923799" y="2165000"/>
              <a:ext cx="234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59BBE92-F192-49D0-8A3C-82ABF096F354}"/>
                </a:ext>
              </a:extLst>
            </p:cNvPr>
            <p:cNvSpPr/>
            <p:nvPr/>
          </p:nvSpPr>
          <p:spPr bwMode="auto">
            <a:xfrm>
              <a:off x="5923799" y="2983885"/>
              <a:ext cx="234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D558BA2-B3D9-4C04-8CB5-5AED22931805}"/>
                </a:ext>
              </a:extLst>
            </p:cNvPr>
            <p:cNvSpPr/>
            <p:nvPr/>
          </p:nvSpPr>
          <p:spPr bwMode="auto">
            <a:xfrm>
              <a:off x="5923799" y="3802770"/>
              <a:ext cx="234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E76036-8CA5-4207-A08B-ACCAE9716BCD}"/>
                </a:ext>
              </a:extLst>
            </p:cNvPr>
            <p:cNvSpPr/>
            <p:nvPr/>
          </p:nvSpPr>
          <p:spPr bwMode="auto">
            <a:xfrm>
              <a:off x="5923799" y="4621655"/>
              <a:ext cx="2340000" cy="6545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: Single Corner Rounded 31">
              <a:extLst>
                <a:ext uri="{FF2B5EF4-FFF2-40B4-BE49-F238E27FC236}">
                  <a16:creationId xmlns:a16="http://schemas.microsoft.com/office/drawing/2014/main" id="{F1EAF10A-48CE-4E28-AA60-1FBD198FEE75}"/>
                </a:ext>
              </a:extLst>
            </p:cNvPr>
            <p:cNvSpPr/>
            <p:nvPr/>
          </p:nvSpPr>
          <p:spPr bwMode="auto">
            <a:xfrm flipV="1">
              <a:off x="5923799" y="5440538"/>
              <a:ext cx="2340000" cy="654545"/>
            </a:xfrm>
            <a:prstGeom prst="round1Rect">
              <a:avLst>
                <a:gd name="adj" fmla="val 32786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74427FE-553B-4168-8942-19009DB91246}"/>
                </a:ext>
              </a:extLst>
            </p:cNvPr>
            <p:cNvSpPr/>
            <p:nvPr/>
          </p:nvSpPr>
          <p:spPr>
            <a:xfrm>
              <a:off x="6076232" y="1411777"/>
              <a:ext cx="16757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Picking out &amp; Pointing up Problem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2110A3C-CF7B-41F3-9ACF-D425872ABF6C}"/>
                </a:ext>
              </a:extLst>
            </p:cNvPr>
            <p:cNvSpPr/>
            <p:nvPr/>
          </p:nvSpPr>
          <p:spPr>
            <a:xfrm>
              <a:off x="6076232" y="2230662"/>
              <a:ext cx="15614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Gather &amp; Analyse Pertinent Data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4C965AB-F4A4-48D8-80EC-CAE2F5C26D3A}"/>
                </a:ext>
              </a:extLst>
            </p:cNvPr>
            <p:cNvSpPr/>
            <p:nvPr/>
          </p:nvSpPr>
          <p:spPr>
            <a:xfrm>
              <a:off x="6076232" y="3049547"/>
              <a:ext cx="16757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Thinking up ideas &amp; Possible Leads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87F877-0E39-468E-A16A-56628B96D912}"/>
                </a:ext>
              </a:extLst>
            </p:cNvPr>
            <p:cNvSpPr/>
            <p:nvPr/>
          </p:nvSpPr>
          <p:spPr>
            <a:xfrm>
              <a:off x="6076232" y="3855493"/>
              <a:ext cx="13695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Select, add &amp; reprocess ideas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5B59BE5-97ED-40BD-87C9-4E118E858083}"/>
                </a:ext>
              </a:extLst>
            </p:cNvPr>
            <p:cNvSpPr/>
            <p:nvPr/>
          </p:nvSpPr>
          <p:spPr>
            <a:xfrm>
              <a:off x="6076232" y="4687317"/>
              <a:ext cx="16757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Verifying Tentative solutions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D9FADA-D097-1A4B-AEF3-101C62E84C28}"/>
                </a:ext>
              </a:extLst>
            </p:cNvPr>
            <p:cNvSpPr/>
            <p:nvPr/>
          </p:nvSpPr>
          <p:spPr>
            <a:xfrm>
              <a:off x="6076232" y="5506200"/>
              <a:ext cx="21010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Deciding &amp; Implementing Final Solution</a:t>
              </a:r>
            </a:p>
          </p:txBody>
        </p:sp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C9D24E75-CD7E-4AF8-A576-68141EBE8B25}"/>
                </a:ext>
              </a:extLst>
            </p:cNvPr>
            <p:cNvSpPr/>
            <p:nvPr/>
          </p:nvSpPr>
          <p:spPr bwMode="auto">
            <a:xfrm rot="16200000">
              <a:off x="5607729" y="1595002"/>
              <a:ext cx="200320" cy="156770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Arrow: Down 54">
              <a:extLst>
                <a:ext uri="{FF2B5EF4-FFF2-40B4-BE49-F238E27FC236}">
                  <a16:creationId xmlns:a16="http://schemas.microsoft.com/office/drawing/2014/main" id="{89234441-7C59-4795-9C4C-6F6EF5AF67A5}"/>
                </a:ext>
              </a:extLst>
            </p:cNvPr>
            <p:cNvSpPr/>
            <p:nvPr/>
          </p:nvSpPr>
          <p:spPr bwMode="auto">
            <a:xfrm rot="16200000">
              <a:off x="5607729" y="2413888"/>
              <a:ext cx="200320" cy="156770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Arrow: Down 58">
              <a:extLst>
                <a:ext uri="{FF2B5EF4-FFF2-40B4-BE49-F238E27FC236}">
                  <a16:creationId xmlns:a16="http://schemas.microsoft.com/office/drawing/2014/main" id="{0D86CF5E-9EF1-46CB-AAE5-D4C5E2E871D8}"/>
                </a:ext>
              </a:extLst>
            </p:cNvPr>
            <p:cNvSpPr/>
            <p:nvPr/>
          </p:nvSpPr>
          <p:spPr bwMode="auto">
            <a:xfrm rot="16200000">
              <a:off x="5607729" y="3232773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Arrow: Down 59">
              <a:extLst>
                <a:ext uri="{FF2B5EF4-FFF2-40B4-BE49-F238E27FC236}">
                  <a16:creationId xmlns:a16="http://schemas.microsoft.com/office/drawing/2014/main" id="{DC4E0DC9-1FEA-472B-A600-BB56FB2048C4}"/>
                </a:ext>
              </a:extLst>
            </p:cNvPr>
            <p:cNvSpPr/>
            <p:nvPr/>
          </p:nvSpPr>
          <p:spPr bwMode="auto">
            <a:xfrm rot="16200000">
              <a:off x="5607729" y="4051658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Arrow: Down 60">
              <a:extLst>
                <a:ext uri="{FF2B5EF4-FFF2-40B4-BE49-F238E27FC236}">
                  <a16:creationId xmlns:a16="http://schemas.microsoft.com/office/drawing/2014/main" id="{C1FC19C9-05FB-44DA-9B6B-F372EAE7B3BB}"/>
                </a:ext>
              </a:extLst>
            </p:cNvPr>
            <p:cNvSpPr/>
            <p:nvPr/>
          </p:nvSpPr>
          <p:spPr bwMode="auto">
            <a:xfrm rot="16200000">
              <a:off x="5607729" y="4870543"/>
              <a:ext cx="200320" cy="156770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Arrow: Down 62">
              <a:extLst>
                <a:ext uri="{FF2B5EF4-FFF2-40B4-BE49-F238E27FC236}">
                  <a16:creationId xmlns:a16="http://schemas.microsoft.com/office/drawing/2014/main" id="{4A632C06-8CCA-4BCC-8CA0-A701CB77EDA5}"/>
                </a:ext>
              </a:extLst>
            </p:cNvPr>
            <p:cNvSpPr/>
            <p:nvPr/>
          </p:nvSpPr>
          <p:spPr bwMode="auto">
            <a:xfrm rot="16200000">
              <a:off x="5607729" y="5689426"/>
              <a:ext cx="200320" cy="156770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Left Brace 8">
              <a:extLst>
                <a:ext uri="{FF2B5EF4-FFF2-40B4-BE49-F238E27FC236}">
                  <a16:creationId xmlns:a16="http://schemas.microsoft.com/office/drawing/2014/main" id="{C2AAF264-2F80-4215-B14B-CD4B20C9CF32}"/>
                </a:ext>
              </a:extLst>
            </p:cNvPr>
            <p:cNvSpPr/>
            <p:nvPr/>
          </p:nvSpPr>
          <p:spPr>
            <a:xfrm>
              <a:off x="2651333" y="1346115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Left Brace 64">
              <a:extLst>
                <a:ext uri="{FF2B5EF4-FFF2-40B4-BE49-F238E27FC236}">
                  <a16:creationId xmlns:a16="http://schemas.microsoft.com/office/drawing/2014/main" id="{3BEDAE2D-4D7D-44AA-A074-2588B08A9033}"/>
                </a:ext>
              </a:extLst>
            </p:cNvPr>
            <p:cNvSpPr/>
            <p:nvPr/>
          </p:nvSpPr>
          <p:spPr>
            <a:xfrm>
              <a:off x="2651333" y="2986615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Left Brace 79">
              <a:extLst>
                <a:ext uri="{FF2B5EF4-FFF2-40B4-BE49-F238E27FC236}">
                  <a16:creationId xmlns:a16="http://schemas.microsoft.com/office/drawing/2014/main" id="{FFA5A27D-70FD-4908-B3AD-69A4316EA55F}"/>
                </a:ext>
              </a:extLst>
            </p:cNvPr>
            <p:cNvSpPr/>
            <p:nvPr/>
          </p:nvSpPr>
          <p:spPr>
            <a:xfrm>
              <a:off x="2651333" y="4621654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A2138A4-B8A4-44DA-B3B5-DFB13B4F6F47}"/>
                </a:ext>
              </a:extLst>
            </p:cNvPr>
            <p:cNvSpPr/>
            <p:nvPr/>
          </p:nvSpPr>
          <p:spPr>
            <a:xfrm>
              <a:off x="1000221" y="5312069"/>
              <a:ext cx="1317948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Solution Finding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aphic 16">
              <a:extLst>
                <a:ext uri="{FF2B5EF4-FFF2-40B4-BE49-F238E27FC236}">
                  <a16:creationId xmlns:a16="http://schemas.microsoft.com/office/drawing/2014/main" id="{AF0E3B75-8A22-4970-96FF-D7495EE62F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30595" y="4819892"/>
              <a:ext cx="457200" cy="457200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0818663-5FB4-4AD2-931E-8166082B369B}"/>
                  </a:ext>
                </a:extLst>
              </p:cNvPr>
              <p:cNvSpPr/>
              <p:nvPr/>
            </p:nvSpPr>
            <p:spPr>
              <a:xfrm>
                <a:off x="1319211" y="3745358"/>
                <a:ext cx="6505626" cy="2844187"/>
              </a:xfrm>
              <a:custGeom>
                <a:avLst/>
                <a:gdLst>
                  <a:gd name="connsiteX0" fmla="*/ 6128011 w 6505626"/>
                  <a:gd name="connsiteY0" fmla="*/ 884479 h 2844187"/>
                  <a:gd name="connsiteX1" fmla="*/ 3861593 w 6505626"/>
                  <a:gd name="connsiteY1" fmla="*/ 1444987 h 2844187"/>
                  <a:gd name="connsiteX2" fmla="*/ 3756766 w 6505626"/>
                  <a:gd name="connsiteY2" fmla="*/ 1267799 h 2844187"/>
                  <a:gd name="connsiteX3" fmla="*/ 3054253 w 6505626"/>
                  <a:gd name="connsiteY3" fmla="*/ 565286 h 2844187"/>
                  <a:gd name="connsiteX4" fmla="*/ 2728110 w 6505626"/>
                  <a:gd name="connsiteY4" fmla="*/ 430181 h 2844187"/>
                  <a:gd name="connsiteX5" fmla="*/ 1326756 w 6505626"/>
                  <a:gd name="connsiteY5" fmla="*/ 430181 h 2844187"/>
                  <a:gd name="connsiteX6" fmla="*/ 846551 w 6505626"/>
                  <a:gd name="connsiteY6" fmla="*/ 0 h 2844187"/>
                  <a:gd name="connsiteX7" fmla="*/ 483133 w 6505626"/>
                  <a:gd name="connsiteY7" fmla="*/ 0 h 2844187"/>
                  <a:gd name="connsiteX8" fmla="*/ 0 w 6505626"/>
                  <a:gd name="connsiteY8" fmla="*/ 483140 h 2844187"/>
                  <a:gd name="connsiteX9" fmla="*/ 0 w 6505626"/>
                  <a:gd name="connsiteY9" fmla="*/ 2180257 h 2844187"/>
                  <a:gd name="connsiteX10" fmla="*/ 483133 w 6505626"/>
                  <a:gd name="connsiteY10" fmla="*/ 2663538 h 2844187"/>
                  <a:gd name="connsiteX11" fmla="*/ 846551 w 6505626"/>
                  <a:gd name="connsiteY11" fmla="*/ 2663538 h 2844187"/>
                  <a:gd name="connsiteX12" fmla="*/ 1329679 w 6505626"/>
                  <a:gd name="connsiteY12" fmla="*/ 2180257 h 2844187"/>
                  <a:gd name="connsiteX13" fmla="*/ 1329679 w 6505626"/>
                  <a:gd name="connsiteY13" fmla="*/ 2011010 h 2844187"/>
                  <a:gd name="connsiteX14" fmla="*/ 2201349 w 6505626"/>
                  <a:gd name="connsiteY14" fmla="*/ 2244284 h 2844187"/>
                  <a:gd name="connsiteX15" fmla="*/ 3083592 w 6505626"/>
                  <a:gd name="connsiteY15" fmla="*/ 2687616 h 2844187"/>
                  <a:gd name="connsiteX16" fmla="*/ 4139541 w 6505626"/>
                  <a:gd name="connsiteY16" fmla="*/ 2693028 h 2844187"/>
                  <a:gd name="connsiteX17" fmla="*/ 5959107 w 6505626"/>
                  <a:gd name="connsiteY17" fmla="*/ 1770482 h 2844187"/>
                  <a:gd name="connsiteX18" fmla="*/ 6001203 w 6505626"/>
                  <a:gd name="connsiteY18" fmla="*/ 1641883 h 2844187"/>
                  <a:gd name="connsiteX19" fmla="*/ 5872603 w 6505626"/>
                  <a:gd name="connsiteY19" fmla="*/ 1599850 h 2844187"/>
                  <a:gd name="connsiteX20" fmla="*/ 4040864 w 6505626"/>
                  <a:gd name="connsiteY20" fmla="*/ 2529081 h 2844187"/>
                  <a:gd name="connsiteX21" fmla="*/ 3187224 w 6505626"/>
                  <a:gd name="connsiteY21" fmla="*/ 2526806 h 2844187"/>
                  <a:gd name="connsiteX22" fmla="*/ 2285426 w 6505626"/>
                  <a:gd name="connsiteY22" fmla="*/ 2072458 h 2844187"/>
                  <a:gd name="connsiteX23" fmla="*/ 1329679 w 6505626"/>
                  <a:gd name="connsiteY23" fmla="*/ 1816847 h 2844187"/>
                  <a:gd name="connsiteX24" fmla="*/ 1329679 w 6505626"/>
                  <a:gd name="connsiteY24" fmla="*/ 621524 h 2844187"/>
                  <a:gd name="connsiteX25" fmla="*/ 2728110 w 6505626"/>
                  <a:gd name="connsiteY25" fmla="*/ 621524 h 2844187"/>
                  <a:gd name="connsiteX26" fmla="*/ 2919046 w 6505626"/>
                  <a:gd name="connsiteY26" fmla="*/ 700582 h 2844187"/>
                  <a:gd name="connsiteX27" fmla="*/ 3621471 w 6505626"/>
                  <a:gd name="connsiteY27" fmla="*/ 1403095 h 2844187"/>
                  <a:gd name="connsiteX28" fmla="*/ 3475146 w 6505626"/>
                  <a:gd name="connsiteY28" fmla="*/ 1773519 h 2844187"/>
                  <a:gd name="connsiteX29" fmla="*/ 3323663 w 6505626"/>
                  <a:gd name="connsiteY29" fmla="*/ 1710776 h 2844187"/>
                  <a:gd name="connsiteX30" fmla="*/ 2690881 w 6505626"/>
                  <a:gd name="connsiteY30" fmla="*/ 1077753 h 2844187"/>
                  <a:gd name="connsiteX31" fmla="*/ 2555535 w 6505626"/>
                  <a:gd name="connsiteY31" fmla="*/ 1077753 h 2844187"/>
                  <a:gd name="connsiteX32" fmla="*/ 2555535 w 6505626"/>
                  <a:gd name="connsiteY32" fmla="*/ 1213048 h 2844187"/>
                  <a:gd name="connsiteX33" fmla="*/ 3188469 w 6505626"/>
                  <a:gd name="connsiteY33" fmla="*/ 1846084 h 2844187"/>
                  <a:gd name="connsiteX34" fmla="*/ 3870779 w 6505626"/>
                  <a:gd name="connsiteY34" fmla="*/ 1639951 h 2844187"/>
                  <a:gd name="connsiteX35" fmla="*/ 6107668 w 6505626"/>
                  <a:gd name="connsiteY35" fmla="*/ 1076901 h 2844187"/>
                  <a:gd name="connsiteX36" fmla="*/ 6314283 w 6505626"/>
                  <a:gd name="connsiteY36" fmla="*/ 1262640 h 2844187"/>
                  <a:gd name="connsiteX37" fmla="*/ 6213879 w 6505626"/>
                  <a:gd name="connsiteY37" fmla="*/ 1426779 h 2844187"/>
                  <a:gd name="connsiteX38" fmla="*/ 6171834 w 6505626"/>
                  <a:gd name="connsiteY38" fmla="*/ 1555328 h 2844187"/>
                  <a:gd name="connsiteX39" fmla="*/ 6300434 w 6505626"/>
                  <a:gd name="connsiteY39" fmla="*/ 1597411 h 2844187"/>
                  <a:gd name="connsiteX40" fmla="*/ 6322377 w 6505626"/>
                  <a:gd name="connsiteY40" fmla="*/ 1586242 h 2844187"/>
                  <a:gd name="connsiteX41" fmla="*/ 6505626 w 6505626"/>
                  <a:gd name="connsiteY41" fmla="*/ 1262640 h 2844187"/>
                  <a:gd name="connsiteX42" fmla="*/ 6128011 w 6505626"/>
                  <a:gd name="connsiteY42" fmla="*/ 884479 h 2844187"/>
                  <a:gd name="connsiteX43" fmla="*/ 1138346 w 6505626"/>
                  <a:gd name="connsiteY43" fmla="*/ 2180308 h 2844187"/>
                  <a:gd name="connsiteX44" fmla="*/ 846551 w 6505626"/>
                  <a:gd name="connsiteY44" fmla="*/ 2472258 h 2844187"/>
                  <a:gd name="connsiteX45" fmla="*/ 483133 w 6505626"/>
                  <a:gd name="connsiteY45" fmla="*/ 2472258 h 2844187"/>
                  <a:gd name="connsiteX46" fmla="*/ 191338 w 6505626"/>
                  <a:gd name="connsiteY46" fmla="*/ 2180308 h 2844187"/>
                  <a:gd name="connsiteX47" fmla="*/ 191338 w 6505626"/>
                  <a:gd name="connsiteY47" fmla="*/ 483140 h 2844187"/>
                  <a:gd name="connsiteX48" fmla="*/ 483133 w 6505626"/>
                  <a:gd name="connsiteY48" fmla="*/ 191292 h 2844187"/>
                  <a:gd name="connsiteX49" fmla="*/ 846551 w 6505626"/>
                  <a:gd name="connsiteY49" fmla="*/ 191292 h 2844187"/>
                  <a:gd name="connsiteX50" fmla="*/ 1133532 w 6505626"/>
                  <a:gd name="connsiteY50" fmla="*/ 430232 h 2844187"/>
                  <a:gd name="connsiteX51" fmla="*/ 1138346 w 6505626"/>
                  <a:gd name="connsiteY51" fmla="*/ 2180308 h 284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05626" h="2844187">
                    <a:moveTo>
                      <a:pt x="6128011" y="884479"/>
                    </a:moveTo>
                    <a:cubicBezTo>
                      <a:pt x="6040757" y="884479"/>
                      <a:pt x="6200880" y="862141"/>
                      <a:pt x="3861593" y="1444987"/>
                    </a:cubicBezTo>
                    <a:cubicBezTo>
                      <a:pt x="3842686" y="1380071"/>
                      <a:pt x="3807744" y="1318776"/>
                      <a:pt x="3756766" y="1267799"/>
                    </a:cubicBezTo>
                    <a:lnTo>
                      <a:pt x="3054253" y="565286"/>
                    </a:lnTo>
                    <a:cubicBezTo>
                      <a:pt x="2967152" y="478172"/>
                      <a:pt x="2851297" y="430181"/>
                      <a:pt x="2728110" y="430181"/>
                    </a:cubicBezTo>
                    <a:lnTo>
                      <a:pt x="1326756" y="430181"/>
                    </a:lnTo>
                    <a:cubicBezTo>
                      <a:pt x="1300353" y="188611"/>
                      <a:pt x="1095017" y="0"/>
                      <a:pt x="846551" y="0"/>
                    </a:cubicBezTo>
                    <a:lnTo>
                      <a:pt x="483133" y="0"/>
                    </a:lnTo>
                    <a:cubicBezTo>
                      <a:pt x="216700" y="0"/>
                      <a:pt x="0" y="216704"/>
                      <a:pt x="0" y="483140"/>
                    </a:cubicBezTo>
                    <a:lnTo>
                      <a:pt x="0" y="2180257"/>
                    </a:lnTo>
                    <a:cubicBezTo>
                      <a:pt x="0" y="2446744"/>
                      <a:pt x="216700" y="2663538"/>
                      <a:pt x="483133" y="2663538"/>
                    </a:cubicBezTo>
                    <a:lnTo>
                      <a:pt x="846551" y="2663538"/>
                    </a:lnTo>
                    <a:cubicBezTo>
                      <a:pt x="1112835" y="2663538"/>
                      <a:pt x="1329679" y="2446744"/>
                      <a:pt x="1329679" y="2180257"/>
                    </a:cubicBezTo>
                    <a:lnTo>
                      <a:pt x="1329679" y="2011010"/>
                    </a:lnTo>
                    <a:cubicBezTo>
                      <a:pt x="1561770" y="2060349"/>
                      <a:pt x="1833962" y="2064567"/>
                      <a:pt x="2201349" y="2244284"/>
                    </a:cubicBezTo>
                    <a:cubicBezTo>
                      <a:pt x="2928081" y="2603285"/>
                      <a:pt x="2955335" y="2604924"/>
                      <a:pt x="3083592" y="2687616"/>
                    </a:cubicBezTo>
                    <a:cubicBezTo>
                      <a:pt x="3404220" y="2894244"/>
                      <a:pt x="3816130" y="2896671"/>
                      <a:pt x="4139541" y="2693028"/>
                    </a:cubicBezTo>
                    <a:lnTo>
                      <a:pt x="5959107" y="1770482"/>
                    </a:lnTo>
                    <a:cubicBezTo>
                      <a:pt x="6006209" y="1746556"/>
                      <a:pt x="6025077" y="1688984"/>
                      <a:pt x="6001203" y="1641883"/>
                    </a:cubicBezTo>
                    <a:cubicBezTo>
                      <a:pt x="5977277" y="1594781"/>
                      <a:pt x="5919705" y="1575975"/>
                      <a:pt x="5872603" y="1599850"/>
                    </a:cubicBezTo>
                    <a:cubicBezTo>
                      <a:pt x="3969849" y="2564721"/>
                      <a:pt x="4048310" y="2524316"/>
                      <a:pt x="4040864" y="2529081"/>
                    </a:cubicBezTo>
                    <a:cubicBezTo>
                      <a:pt x="3779892" y="2695163"/>
                      <a:pt x="3446405" y="2693816"/>
                      <a:pt x="3187224" y="2526806"/>
                    </a:cubicBezTo>
                    <a:cubicBezTo>
                      <a:pt x="3043834" y="2434381"/>
                      <a:pt x="2999058" y="2425347"/>
                      <a:pt x="2285426" y="2072458"/>
                    </a:cubicBezTo>
                    <a:cubicBezTo>
                      <a:pt x="1884190" y="1876109"/>
                      <a:pt x="1583853" y="1870848"/>
                      <a:pt x="1329679" y="1816847"/>
                    </a:cubicBezTo>
                    <a:lnTo>
                      <a:pt x="1329679" y="621524"/>
                    </a:lnTo>
                    <a:lnTo>
                      <a:pt x="2728110" y="621524"/>
                    </a:lnTo>
                    <a:cubicBezTo>
                      <a:pt x="2800180" y="621524"/>
                      <a:pt x="2868031" y="649566"/>
                      <a:pt x="2919046" y="700582"/>
                    </a:cubicBezTo>
                    <a:lnTo>
                      <a:pt x="3621471" y="1403095"/>
                    </a:lnTo>
                    <a:cubicBezTo>
                      <a:pt x="3759841" y="1541326"/>
                      <a:pt x="3666781" y="1773519"/>
                      <a:pt x="3475146" y="1773519"/>
                    </a:cubicBezTo>
                    <a:cubicBezTo>
                      <a:pt x="3418019" y="1773519"/>
                      <a:pt x="3364221" y="1751181"/>
                      <a:pt x="3323663" y="1710776"/>
                    </a:cubicBezTo>
                    <a:lnTo>
                      <a:pt x="2690881" y="1077753"/>
                    </a:lnTo>
                    <a:cubicBezTo>
                      <a:pt x="2653512" y="1040371"/>
                      <a:pt x="2592904" y="1040371"/>
                      <a:pt x="2555535" y="1077753"/>
                    </a:cubicBezTo>
                    <a:cubicBezTo>
                      <a:pt x="2518166" y="1115122"/>
                      <a:pt x="2518166" y="1175730"/>
                      <a:pt x="2555535" y="1213048"/>
                    </a:cubicBezTo>
                    <a:lnTo>
                      <a:pt x="3188469" y="1846084"/>
                    </a:lnTo>
                    <a:cubicBezTo>
                      <a:pt x="3416634" y="2073499"/>
                      <a:pt x="3809332" y="1957657"/>
                      <a:pt x="3870779" y="1639951"/>
                    </a:cubicBezTo>
                    <a:lnTo>
                      <a:pt x="6107668" y="1076901"/>
                    </a:lnTo>
                    <a:cubicBezTo>
                      <a:pt x="6218987" y="1064843"/>
                      <a:pt x="6314283" y="1152541"/>
                      <a:pt x="6314283" y="1262640"/>
                    </a:cubicBezTo>
                    <a:cubicBezTo>
                      <a:pt x="6314283" y="1383692"/>
                      <a:pt x="6215175" y="1425483"/>
                      <a:pt x="6213879" y="1426779"/>
                    </a:cubicBezTo>
                    <a:cubicBezTo>
                      <a:pt x="6166777" y="1450642"/>
                      <a:pt x="6147959" y="1508226"/>
                      <a:pt x="6171834" y="1555328"/>
                    </a:cubicBezTo>
                    <a:cubicBezTo>
                      <a:pt x="6195709" y="1602480"/>
                      <a:pt x="6253293" y="1621286"/>
                      <a:pt x="6300434" y="1597411"/>
                    </a:cubicBezTo>
                    <a:lnTo>
                      <a:pt x="6322377" y="1586242"/>
                    </a:lnTo>
                    <a:cubicBezTo>
                      <a:pt x="6418119" y="1537958"/>
                      <a:pt x="6505626" y="1407517"/>
                      <a:pt x="6505626" y="1262640"/>
                    </a:cubicBezTo>
                    <a:cubicBezTo>
                      <a:pt x="6505575" y="1054119"/>
                      <a:pt x="6336176" y="884479"/>
                      <a:pt x="6128011" y="884479"/>
                    </a:cubicBezTo>
                    <a:close/>
                    <a:moveTo>
                      <a:pt x="1138346" y="2180308"/>
                    </a:moveTo>
                    <a:cubicBezTo>
                      <a:pt x="1138346" y="2341270"/>
                      <a:pt x="1007364" y="2472258"/>
                      <a:pt x="846551" y="2472258"/>
                    </a:cubicBezTo>
                    <a:lnTo>
                      <a:pt x="483133" y="2472258"/>
                    </a:lnTo>
                    <a:cubicBezTo>
                      <a:pt x="322321" y="2472258"/>
                      <a:pt x="191338" y="2341270"/>
                      <a:pt x="191338" y="2180308"/>
                    </a:cubicBezTo>
                    <a:lnTo>
                      <a:pt x="191338" y="483140"/>
                    </a:lnTo>
                    <a:cubicBezTo>
                      <a:pt x="191338" y="322331"/>
                      <a:pt x="322321" y="191292"/>
                      <a:pt x="483133" y="191292"/>
                    </a:cubicBezTo>
                    <a:lnTo>
                      <a:pt x="846551" y="191292"/>
                    </a:lnTo>
                    <a:cubicBezTo>
                      <a:pt x="989248" y="191292"/>
                      <a:pt x="1108517" y="294479"/>
                      <a:pt x="1133532" y="430232"/>
                    </a:cubicBezTo>
                    <a:cubicBezTo>
                      <a:pt x="1140779" y="469392"/>
                      <a:pt x="1138346" y="2178923"/>
                      <a:pt x="1138346" y="21803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3DEE19D-A95B-4FFA-9B7B-8FA5FD285686}"/>
                  </a:ext>
                </a:extLst>
              </p:cNvPr>
              <p:cNvSpPr/>
              <p:nvPr/>
            </p:nvSpPr>
            <p:spPr>
              <a:xfrm>
                <a:off x="1658977" y="5396429"/>
                <a:ext cx="649927" cy="631140"/>
              </a:xfrm>
              <a:custGeom>
                <a:avLst/>
                <a:gdLst>
                  <a:gd name="connsiteX0" fmla="*/ 453330 w 649927"/>
                  <a:gd name="connsiteY0" fmla="*/ 7787 h 631140"/>
                  <a:gd name="connsiteX1" fmla="*/ 327657 w 649927"/>
                  <a:gd name="connsiteY1" fmla="*/ 57874 h 631140"/>
                  <a:gd name="connsiteX2" fmla="*/ 377738 w 649927"/>
                  <a:gd name="connsiteY2" fmla="*/ 183539 h 631140"/>
                  <a:gd name="connsiteX3" fmla="*/ 325076 w 649927"/>
                  <a:gd name="connsiteY3" fmla="*/ 439798 h 631140"/>
                  <a:gd name="connsiteX4" fmla="*/ 197766 w 649927"/>
                  <a:gd name="connsiteY4" fmla="*/ 265888 h 631140"/>
                  <a:gd name="connsiteX5" fmla="*/ 135576 w 649927"/>
                  <a:gd name="connsiteY5" fmla="*/ 145725 h 631140"/>
                  <a:gd name="connsiteX6" fmla="*/ 15412 w 649927"/>
                  <a:gd name="connsiteY6" fmla="*/ 207960 h 631140"/>
                  <a:gd name="connsiteX7" fmla="*/ 325076 w 649927"/>
                  <a:gd name="connsiteY7" fmla="*/ 631140 h 631140"/>
                  <a:gd name="connsiteX8" fmla="*/ 649928 w 649927"/>
                  <a:gd name="connsiteY8" fmla="*/ 306281 h 631140"/>
                  <a:gd name="connsiteX9" fmla="*/ 453330 w 649927"/>
                  <a:gd name="connsiteY9" fmla="*/ 7787 h 631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9927" h="631140">
                    <a:moveTo>
                      <a:pt x="453330" y="7787"/>
                    </a:moveTo>
                    <a:cubicBezTo>
                      <a:pt x="404838" y="-13052"/>
                      <a:pt x="348553" y="9375"/>
                      <a:pt x="327657" y="57874"/>
                    </a:cubicBezTo>
                    <a:cubicBezTo>
                      <a:pt x="306761" y="106412"/>
                      <a:pt x="329195" y="162701"/>
                      <a:pt x="377738" y="183539"/>
                    </a:cubicBezTo>
                    <a:cubicBezTo>
                      <a:pt x="511053" y="240869"/>
                      <a:pt x="468914" y="439798"/>
                      <a:pt x="325076" y="439798"/>
                    </a:cubicBezTo>
                    <a:cubicBezTo>
                      <a:pt x="234594" y="439798"/>
                      <a:pt x="170567" y="351502"/>
                      <a:pt x="197766" y="265888"/>
                    </a:cubicBezTo>
                    <a:cubicBezTo>
                      <a:pt x="213748" y="215508"/>
                      <a:pt x="185904" y="161697"/>
                      <a:pt x="135576" y="145725"/>
                    </a:cubicBezTo>
                    <a:cubicBezTo>
                      <a:pt x="85147" y="129741"/>
                      <a:pt x="31443" y="157631"/>
                      <a:pt x="15412" y="207960"/>
                    </a:cubicBezTo>
                    <a:cubicBezTo>
                      <a:pt x="-51147" y="417613"/>
                      <a:pt x="106341" y="631140"/>
                      <a:pt x="325076" y="631140"/>
                    </a:cubicBezTo>
                    <a:cubicBezTo>
                      <a:pt x="504204" y="631140"/>
                      <a:pt x="649928" y="485413"/>
                      <a:pt x="649928" y="306281"/>
                    </a:cubicBezTo>
                    <a:cubicBezTo>
                      <a:pt x="649928" y="176347"/>
                      <a:pt x="572748" y="59158"/>
                      <a:pt x="453330" y="77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43FA9B4-F8D0-4F23-B526-636832089A72}"/>
                  </a:ext>
                </a:extLst>
              </p:cNvPr>
              <p:cNvSpPr/>
              <p:nvPr/>
            </p:nvSpPr>
            <p:spPr>
              <a:xfrm>
                <a:off x="2299997" y="911981"/>
                <a:ext cx="4544925" cy="2598769"/>
              </a:xfrm>
              <a:custGeom>
                <a:avLst/>
                <a:gdLst>
                  <a:gd name="connsiteX0" fmla="*/ 123959 w 4544925"/>
                  <a:gd name="connsiteY0" fmla="*/ 1714546 h 2598769"/>
                  <a:gd name="connsiteX1" fmla="*/ 198707 w 4544925"/>
                  <a:gd name="connsiteY1" fmla="*/ 1601778 h 2598769"/>
                  <a:gd name="connsiteX2" fmla="*/ 555776 w 4544925"/>
                  <a:gd name="connsiteY2" fmla="*/ 1164609 h 2598769"/>
                  <a:gd name="connsiteX3" fmla="*/ 651415 w 4544925"/>
                  <a:gd name="connsiteY3" fmla="*/ 1068956 h 2598769"/>
                  <a:gd name="connsiteX4" fmla="*/ 651415 w 4544925"/>
                  <a:gd name="connsiteY4" fmla="*/ 827488 h 2598769"/>
                  <a:gd name="connsiteX5" fmla="*/ 826926 w 4544925"/>
                  <a:gd name="connsiteY5" fmla="*/ 651990 h 2598769"/>
                  <a:gd name="connsiteX6" fmla="*/ 1069081 w 4544925"/>
                  <a:gd name="connsiteY6" fmla="*/ 651990 h 2598769"/>
                  <a:gd name="connsiteX7" fmla="*/ 1164720 w 4544925"/>
                  <a:gd name="connsiteY7" fmla="*/ 556337 h 2598769"/>
                  <a:gd name="connsiteX8" fmla="*/ 1164720 w 4544925"/>
                  <a:gd name="connsiteY8" fmla="*/ 554355 h 2598769"/>
                  <a:gd name="connsiteX9" fmla="*/ 1529134 w 4544925"/>
                  <a:gd name="connsiteY9" fmla="*/ 191336 h 2598769"/>
                  <a:gd name="connsiteX10" fmla="*/ 1893497 w 4544925"/>
                  <a:gd name="connsiteY10" fmla="*/ 554901 h 2598769"/>
                  <a:gd name="connsiteX11" fmla="*/ 1893497 w 4544925"/>
                  <a:gd name="connsiteY11" fmla="*/ 556337 h 2598769"/>
                  <a:gd name="connsiteX12" fmla="*/ 1989137 w 4544925"/>
                  <a:gd name="connsiteY12" fmla="*/ 651990 h 2598769"/>
                  <a:gd name="connsiteX13" fmla="*/ 2231253 w 4544925"/>
                  <a:gd name="connsiteY13" fmla="*/ 651990 h 2598769"/>
                  <a:gd name="connsiteX14" fmla="*/ 2406853 w 4544925"/>
                  <a:gd name="connsiteY14" fmla="*/ 827488 h 2598769"/>
                  <a:gd name="connsiteX15" fmla="*/ 2406853 w 4544925"/>
                  <a:gd name="connsiteY15" fmla="*/ 981449 h 2598769"/>
                  <a:gd name="connsiteX16" fmla="*/ 2011131 w 4544925"/>
                  <a:gd name="connsiteY16" fmla="*/ 1269079 h 2598769"/>
                  <a:gd name="connsiteX17" fmla="*/ 2006709 w 4544925"/>
                  <a:gd name="connsiteY17" fmla="*/ 1278710 h 2598769"/>
                  <a:gd name="connsiteX18" fmla="*/ 1946952 w 4544925"/>
                  <a:gd name="connsiteY18" fmla="*/ 1528959 h 2598769"/>
                  <a:gd name="connsiteX19" fmla="*/ 1976431 w 4544925"/>
                  <a:gd name="connsiteY19" fmla="*/ 1707341 h 2598769"/>
                  <a:gd name="connsiteX20" fmla="*/ 1979315 w 4544925"/>
                  <a:gd name="connsiteY20" fmla="*/ 1716922 h 2598769"/>
                  <a:gd name="connsiteX21" fmla="*/ 2406853 w 4544925"/>
                  <a:gd name="connsiteY21" fmla="*/ 2076418 h 2598769"/>
                  <a:gd name="connsiteX22" fmla="*/ 2406853 w 4544925"/>
                  <a:gd name="connsiteY22" fmla="*/ 2231828 h 2598769"/>
                  <a:gd name="connsiteX23" fmla="*/ 2231253 w 4544925"/>
                  <a:gd name="connsiteY23" fmla="*/ 2407428 h 2598769"/>
                  <a:gd name="connsiteX24" fmla="*/ 2076695 w 4544925"/>
                  <a:gd name="connsiteY24" fmla="*/ 2407428 h 2598769"/>
                  <a:gd name="connsiteX25" fmla="*/ 1529134 w 4544925"/>
                  <a:gd name="connsiteY25" fmla="*/ 1946536 h 2598769"/>
                  <a:gd name="connsiteX26" fmla="*/ 981624 w 4544925"/>
                  <a:gd name="connsiteY26" fmla="*/ 2407428 h 2598769"/>
                  <a:gd name="connsiteX27" fmla="*/ 826926 w 4544925"/>
                  <a:gd name="connsiteY27" fmla="*/ 2407428 h 2598769"/>
                  <a:gd name="connsiteX28" fmla="*/ 651415 w 4544925"/>
                  <a:gd name="connsiteY28" fmla="*/ 2231828 h 2598769"/>
                  <a:gd name="connsiteX29" fmla="*/ 651415 w 4544925"/>
                  <a:gd name="connsiteY29" fmla="*/ 1989012 h 2598769"/>
                  <a:gd name="connsiteX30" fmla="*/ 555776 w 4544925"/>
                  <a:gd name="connsiteY30" fmla="*/ 1893373 h 2598769"/>
                  <a:gd name="connsiteX31" fmla="*/ 368994 w 4544925"/>
                  <a:gd name="connsiteY31" fmla="*/ 1841900 h 2598769"/>
                  <a:gd name="connsiteX32" fmla="*/ 237769 w 4544925"/>
                  <a:gd name="connsiteY32" fmla="*/ 1874860 h 2598769"/>
                  <a:gd name="connsiteX33" fmla="*/ 270726 w 4544925"/>
                  <a:gd name="connsiteY33" fmla="*/ 2006089 h 2598769"/>
                  <a:gd name="connsiteX34" fmla="*/ 460073 w 4544925"/>
                  <a:gd name="connsiteY34" fmla="*/ 2076418 h 2598769"/>
                  <a:gd name="connsiteX35" fmla="*/ 460073 w 4544925"/>
                  <a:gd name="connsiteY35" fmla="*/ 2231879 h 2598769"/>
                  <a:gd name="connsiteX36" fmla="*/ 826926 w 4544925"/>
                  <a:gd name="connsiteY36" fmla="*/ 2598770 h 2598769"/>
                  <a:gd name="connsiteX37" fmla="*/ 1069081 w 4544925"/>
                  <a:gd name="connsiteY37" fmla="*/ 2598770 h 2598769"/>
                  <a:gd name="connsiteX38" fmla="*/ 1164720 w 4544925"/>
                  <a:gd name="connsiteY38" fmla="*/ 2502279 h 2598769"/>
                  <a:gd name="connsiteX39" fmla="*/ 1529134 w 4544925"/>
                  <a:gd name="connsiteY39" fmla="*/ 2137866 h 2598769"/>
                  <a:gd name="connsiteX40" fmla="*/ 1893446 w 4544925"/>
                  <a:gd name="connsiteY40" fmla="*/ 2503118 h 2598769"/>
                  <a:gd name="connsiteX41" fmla="*/ 1989086 w 4544925"/>
                  <a:gd name="connsiteY41" fmla="*/ 2598770 h 2598769"/>
                  <a:gd name="connsiteX42" fmla="*/ 2231253 w 4544925"/>
                  <a:gd name="connsiteY42" fmla="*/ 2598770 h 2598769"/>
                  <a:gd name="connsiteX43" fmla="*/ 2502505 w 4544925"/>
                  <a:gd name="connsiteY43" fmla="*/ 2478697 h 2598769"/>
                  <a:gd name="connsiteX44" fmla="*/ 2773643 w 4544925"/>
                  <a:gd name="connsiteY44" fmla="*/ 2598770 h 2598769"/>
                  <a:gd name="connsiteX45" fmla="*/ 3015811 w 4544925"/>
                  <a:gd name="connsiteY45" fmla="*/ 2598770 h 2598769"/>
                  <a:gd name="connsiteX46" fmla="*/ 3111501 w 4544925"/>
                  <a:gd name="connsiteY46" fmla="*/ 2502279 h 2598769"/>
                  <a:gd name="connsiteX47" fmla="*/ 3475915 w 4544925"/>
                  <a:gd name="connsiteY47" fmla="*/ 2137866 h 2598769"/>
                  <a:gd name="connsiteX48" fmla="*/ 3840329 w 4544925"/>
                  <a:gd name="connsiteY48" fmla="*/ 2503118 h 2598769"/>
                  <a:gd name="connsiteX49" fmla="*/ 3935968 w 4544925"/>
                  <a:gd name="connsiteY49" fmla="*/ 2598770 h 2598769"/>
                  <a:gd name="connsiteX50" fmla="*/ 4178136 w 4544925"/>
                  <a:gd name="connsiteY50" fmla="*/ 2598770 h 2598769"/>
                  <a:gd name="connsiteX51" fmla="*/ 4544926 w 4544925"/>
                  <a:gd name="connsiteY51" fmla="*/ 2231879 h 2598769"/>
                  <a:gd name="connsiteX52" fmla="*/ 4544926 w 4544925"/>
                  <a:gd name="connsiteY52" fmla="*/ 1989063 h 2598769"/>
                  <a:gd name="connsiteX53" fmla="*/ 4449184 w 4544925"/>
                  <a:gd name="connsiteY53" fmla="*/ 1893423 h 2598769"/>
                  <a:gd name="connsiteX54" fmla="*/ 4084771 w 4544925"/>
                  <a:gd name="connsiteY54" fmla="*/ 1528959 h 2598769"/>
                  <a:gd name="connsiteX55" fmla="*/ 4449184 w 4544925"/>
                  <a:gd name="connsiteY55" fmla="*/ 1164558 h 2598769"/>
                  <a:gd name="connsiteX56" fmla="*/ 4449274 w 4544925"/>
                  <a:gd name="connsiteY56" fmla="*/ 1164558 h 2598769"/>
                  <a:gd name="connsiteX57" fmla="*/ 4544926 w 4544925"/>
                  <a:gd name="connsiteY57" fmla="*/ 1068906 h 2598769"/>
                  <a:gd name="connsiteX58" fmla="*/ 4544926 w 4544925"/>
                  <a:gd name="connsiteY58" fmla="*/ 827488 h 2598769"/>
                  <a:gd name="connsiteX59" fmla="*/ 4178136 w 4544925"/>
                  <a:gd name="connsiteY59" fmla="*/ 460699 h 2598769"/>
                  <a:gd name="connsiteX60" fmla="*/ 3935968 w 4544925"/>
                  <a:gd name="connsiteY60" fmla="*/ 460699 h 2598769"/>
                  <a:gd name="connsiteX61" fmla="*/ 3840329 w 4544925"/>
                  <a:gd name="connsiteY61" fmla="*/ 556248 h 2598769"/>
                  <a:gd name="connsiteX62" fmla="*/ 3475915 w 4544925"/>
                  <a:gd name="connsiteY62" fmla="*/ 920103 h 2598769"/>
                  <a:gd name="connsiteX63" fmla="*/ 3111501 w 4544925"/>
                  <a:gd name="connsiteY63" fmla="*/ 556197 h 2598769"/>
                  <a:gd name="connsiteX64" fmla="*/ 3015811 w 4544925"/>
                  <a:gd name="connsiteY64" fmla="*/ 460699 h 2598769"/>
                  <a:gd name="connsiteX65" fmla="*/ 2773694 w 4544925"/>
                  <a:gd name="connsiteY65" fmla="*/ 460699 h 2598769"/>
                  <a:gd name="connsiteX66" fmla="*/ 2502556 w 4544925"/>
                  <a:gd name="connsiteY66" fmla="*/ 580708 h 2598769"/>
                  <a:gd name="connsiteX67" fmla="*/ 2231304 w 4544925"/>
                  <a:gd name="connsiteY67" fmla="*/ 460699 h 2598769"/>
                  <a:gd name="connsiteX68" fmla="*/ 2076695 w 4544925"/>
                  <a:gd name="connsiteY68" fmla="*/ 460699 h 2598769"/>
                  <a:gd name="connsiteX69" fmla="*/ 1529134 w 4544925"/>
                  <a:gd name="connsiteY69" fmla="*/ 0 h 2598769"/>
                  <a:gd name="connsiteX70" fmla="*/ 981535 w 4544925"/>
                  <a:gd name="connsiteY70" fmla="*/ 460699 h 2598769"/>
                  <a:gd name="connsiteX71" fmla="*/ 826926 w 4544925"/>
                  <a:gd name="connsiteY71" fmla="*/ 460699 h 2598769"/>
                  <a:gd name="connsiteX72" fmla="*/ 460123 w 4544925"/>
                  <a:gd name="connsiteY72" fmla="*/ 827488 h 2598769"/>
                  <a:gd name="connsiteX73" fmla="*/ 460123 w 4544925"/>
                  <a:gd name="connsiteY73" fmla="*/ 981499 h 2598769"/>
                  <a:gd name="connsiteX74" fmla="*/ 11192 w 4544925"/>
                  <a:gd name="connsiteY74" fmla="*/ 1639795 h 2598769"/>
                  <a:gd name="connsiteX75" fmla="*/ 123959 w 4544925"/>
                  <a:gd name="connsiteY75" fmla="*/ 1714546 h 2598769"/>
                  <a:gd name="connsiteX76" fmla="*/ 2502556 w 4544925"/>
                  <a:gd name="connsiteY76" fmla="*/ 1164609 h 2598769"/>
                  <a:gd name="connsiteX77" fmla="*/ 2598196 w 4544925"/>
                  <a:gd name="connsiteY77" fmla="*/ 1068956 h 2598769"/>
                  <a:gd name="connsiteX78" fmla="*/ 2598196 w 4544925"/>
                  <a:gd name="connsiteY78" fmla="*/ 827488 h 2598769"/>
                  <a:gd name="connsiteX79" fmla="*/ 2773694 w 4544925"/>
                  <a:gd name="connsiteY79" fmla="*/ 651990 h 2598769"/>
                  <a:gd name="connsiteX80" fmla="*/ 2928557 w 4544925"/>
                  <a:gd name="connsiteY80" fmla="*/ 651990 h 2598769"/>
                  <a:gd name="connsiteX81" fmla="*/ 3475966 w 4544925"/>
                  <a:gd name="connsiteY81" fmla="*/ 1111446 h 2598769"/>
                  <a:gd name="connsiteX82" fmla="*/ 4023323 w 4544925"/>
                  <a:gd name="connsiteY82" fmla="*/ 651990 h 2598769"/>
                  <a:gd name="connsiteX83" fmla="*/ 4178186 w 4544925"/>
                  <a:gd name="connsiteY83" fmla="*/ 651990 h 2598769"/>
                  <a:gd name="connsiteX84" fmla="*/ 4353685 w 4544925"/>
                  <a:gd name="connsiteY84" fmla="*/ 827488 h 2598769"/>
                  <a:gd name="connsiteX85" fmla="*/ 4353685 w 4544925"/>
                  <a:gd name="connsiteY85" fmla="*/ 981449 h 2598769"/>
                  <a:gd name="connsiteX86" fmla="*/ 3893479 w 4544925"/>
                  <a:gd name="connsiteY86" fmla="*/ 1528959 h 2598769"/>
                  <a:gd name="connsiteX87" fmla="*/ 4353685 w 4544925"/>
                  <a:gd name="connsiteY87" fmla="*/ 2076469 h 2598769"/>
                  <a:gd name="connsiteX88" fmla="*/ 4353685 w 4544925"/>
                  <a:gd name="connsiteY88" fmla="*/ 2231828 h 2598769"/>
                  <a:gd name="connsiteX89" fmla="*/ 4178186 w 4544925"/>
                  <a:gd name="connsiteY89" fmla="*/ 2407428 h 2598769"/>
                  <a:gd name="connsiteX90" fmla="*/ 4023577 w 4544925"/>
                  <a:gd name="connsiteY90" fmla="*/ 2407428 h 2598769"/>
                  <a:gd name="connsiteX91" fmla="*/ 3475966 w 4544925"/>
                  <a:gd name="connsiteY91" fmla="*/ 1946536 h 2598769"/>
                  <a:gd name="connsiteX92" fmla="*/ 2928405 w 4544925"/>
                  <a:gd name="connsiteY92" fmla="*/ 2407428 h 2598769"/>
                  <a:gd name="connsiteX93" fmla="*/ 2773694 w 4544925"/>
                  <a:gd name="connsiteY93" fmla="*/ 2407428 h 2598769"/>
                  <a:gd name="connsiteX94" fmla="*/ 2598196 w 4544925"/>
                  <a:gd name="connsiteY94" fmla="*/ 2231828 h 2598769"/>
                  <a:gd name="connsiteX95" fmla="*/ 2598196 w 4544925"/>
                  <a:gd name="connsiteY95" fmla="*/ 1989012 h 2598769"/>
                  <a:gd name="connsiteX96" fmla="*/ 2501006 w 4544925"/>
                  <a:gd name="connsiteY96" fmla="*/ 1893322 h 2598769"/>
                  <a:gd name="connsiteX97" fmla="*/ 2282028 w 4544925"/>
                  <a:gd name="connsiteY97" fmla="*/ 1818673 h 2598769"/>
                  <a:gd name="connsiteX98" fmla="*/ 2502556 w 4544925"/>
                  <a:gd name="connsiteY98" fmla="*/ 1164609 h 259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544925" h="2598769">
                    <a:moveTo>
                      <a:pt x="123959" y="1714546"/>
                    </a:moveTo>
                    <a:cubicBezTo>
                      <a:pt x="175776" y="1704076"/>
                      <a:pt x="209231" y="1653543"/>
                      <a:pt x="198707" y="1601778"/>
                    </a:cubicBezTo>
                    <a:cubicBezTo>
                      <a:pt x="152697" y="1374845"/>
                      <a:pt x="327064" y="1164647"/>
                      <a:pt x="555776" y="1164609"/>
                    </a:cubicBezTo>
                    <a:cubicBezTo>
                      <a:pt x="608633" y="1164609"/>
                      <a:pt x="651415" y="1121763"/>
                      <a:pt x="651415" y="1068956"/>
                    </a:cubicBezTo>
                    <a:lnTo>
                      <a:pt x="651415" y="827488"/>
                    </a:lnTo>
                    <a:cubicBezTo>
                      <a:pt x="651415" y="730704"/>
                      <a:pt x="730181" y="651990"/>
                      <a:pt x="826926" y="651990"/>
                    </a:cubicBezTo>
                    <a:lnTo>
                      <a:pt x="1069081" y="651990"/>
                    </a:lnTo>
                    <a:cubicBezTo>
                      <a:pt x="1121939" y="651990"/>
                      <a:pt x="1164720" y="609157"/>
                      <a:pt x="1164720" y="556337"/>
                    </a:cubicBezTo>
                    <a:cubicBezTo>
                      <a:pt x="1164720" y="555702"/>
                      <a:pt x="1164720" y="555054"/>
                      <a:pt x="1164720" y="554355"/>
                    </a:cubicBezTo>
                    <a:cubicBezTo>
                      <a:pt x="1165470" y="354035"/>
                      <a:pt x="1328668" y="191336"/>
                      <a:pt x="1529134" y="191336"/>
                    </a:cubicBezTo>
                    <a:cubicBezTo>
                      <a:pt x="1729752" y="191336"/>
                      <a:pt x="1893052" y="354334"/>
                      <a:pt x="1893497" y="554901"/>
                    </a:cubicBezTo>
                    <a:lnTo>
                      <a:pt x="1893497" y="556337"/>
                    </a:lnTo>
                    <a:cubicBezTo>
                      <a:pt x="1893497" y="609157"/>
                      <a:pt x="1936330" y="651990"/>
                      <a:pt x="1989137" y="651990"/>
                    </a:cubicBezTo>
                    <a:lnTo>
                      <a:pt x="2231253" y="651990"/>
                    </a:lnTo>
                    <a:cubicBezTo>
                      <a:pt x="2328087" y="651990"/>
                      <a:pt x="2406853" y="730704"/>
                      <a:pt x="2406853" y="827488"/>
                    </a:cubicBezTo>
                    <a:lnTo>
                      <a:pt x="2406853" y="981449"/>
                    </a:lnTo>
                    <a:cubicBezTo>
                      <a:pt x="2243960" y="1009644"/>
                      <a:pt x="2094458" y="1111738"/>
                      <a:pt x="2011131" y="1269079"/>
                    </a:cubicBezTo>
                    <a:cubicBezTo>
                      <a:pt x="2009441" y="1272256"/>
                      <a:pt x="2008006" y="1275483"/>
                      <a:pt x="2006709" y="1278710"/>
                    </a:cubicBezTo>
                    <a:cubicBezTo>
                      <a:pt x="1968591" y="1354007"/>
                      <a:pt x="1946952" y="1439024"/>
                      <a:pt x="1946952" y="1528959"/>
                    </a:cubicBezTo>
                    <a:cubicBezTo>
                      <a:pt x="1946952" y="1591346"/>
                      <a:pt x="1957371" y="1651307"/>
                      <a:pt x="1976431" y="1707341"/>
                    </a:cubicBezTo>
                    <a:cubicBezTo>
                      <a:pt x="1977231" y="1710569"/>
                      <a:pt x="1978171" y="1713745"/>
                      <a:pt x="1979315" y="1716922"/>
                    </a:cubicBezTo>
                    <a:cubicBezTo>
                      <a:pt x="2047560" y="1906917"/>
                      <a:pt x="2215079" y="2042963"/>
                      <a:pt x="2406853" y="2076418"/>
                    </a:cubicBezTo>
                    <a:lnTo>
                      <a:pt x="2406853" y="2231828"/>
                    </a:lnTo>
                    <a:cubicBezTo>
                      <a:pt x="2406853" y="2328662"/>
                      <a:pt x="2328087" y="2407428"/>
                      <a:pt x="2231253" y="2407428"/>
                    </a:cubicBezTo>
                    <a:lnTo>
                      <a:pt x="2076695" y="2407428"/>
                    </a:lnTo>
                    <a:cubicBezTo>
                      <a:pt x="2031576" y="2146010"/>
                      <a:pt x="1803207" y="1946536"/>
                      <a:pt x="1529134" y="1946536"/>
                    </a:cubicBezTo>
                    <a:cubicBezTo>
                      <a:pt x="1255252" y="1946536"/>
                      <a:pt x="1026998" y="2145705"/>
                      <a:pt x="981624" y="2407428"/>
                    </a:cubicBezTo>
                    <a:lnTo>
                      <a:pt x="826926" y="2407428"/>
                    </a:lnTo>
                    <a:cubicBezTo>
                      <a:pt x="730130" y="2407428"/>
                      <a:pt x="651415" y="2328662"/>
                      <a:pt x="651415" y="2231828"/>
                    </a:cubicBezTo>
                    <a:lnTo>
                      <a:pt x="651415" y="1989012"/>
                    </a:lnTo>
                    <a:cubicBezTo>
                      <a:pt x="651415" y="1936205"/>
                      <a:pt x="608583" y="1893373"/>
                      <a:pt x="555776" y="1893373"/>
                    </a:cubicBezTo>
                    <a:cubicBezTo>
                      <a:pt x="489805" y="1893373"/>
                      <a:pt x="425232" y="1875559"/>
                      <a:pt x="368994" y="1841900"/>
                    </a:cubicBezTo>
                    <a:cubicBezTo>
                      <a:pt x="323633" y="1814797"/>
                      <a:pt x="264919" y="1829499"/>
                      <a:pt x="237769" y="1874860"/>
                    </a:cubicBezTo>
                    <a:cubicBezTo>
                      <a:pt x="210619" y="1920170"/>
                      <a:pt x="225361" y="1978936"/>
                      <a:pt x="270726" y="2006089"/>
                    </a:cubicBezTo>
                    <a:cubicBezTo>
                      <a:pt x="329097" y="2041031"/>
                      <a:pt x="393327" y="2064805"/>
                      <a:pt x="460073" y="2076418"/>
                    </a:cubicBezTo>
                    <a:lnTo>
                      <a:pt x="460073" y="2231879"/>
                    </a:lnTo>
                    <a:cubicBezTo>
                      <a:pt x="460073" y="2434174"/>
                      <a:pt x="624669" y="2598770"/>
                      <a:pt x="826926" y="2598770"/>
                    </a:cubicBezTo>
                    <a:lnTo>
                      <a:pt x="1069081" y="2598770"/>
                    </a:lnTo>
                    <a:cubicBezTo>
                      <a:pt x="1121888" y="2598770"/>
                      <a:pt x="1164720" y="2555086"/>
                      <a:pt x="1164720" y="2502279"/>
                    </a:cubicBezTo>
                    <a:cubicBezTo>
                      <a:pt x="1164720" y="2301356"/>
                      <a:pt x="1328173" y="2137866"/>
                      <a:pt x="1529134" y="2137866"/>
                    </a:cubicBezTo>
                    <a:cubicBezTo>
                      <a:pt x="1730006" y="2137866"/>
                      <a:pt x="1893446" y="2301356"/>
                      <a:pt x="1893446" y="2503118"/>
                    </a:cubicBezTo>
                    <a:cubicBezTo>
                      <a:pt x="1893446" y="2555937"/>
                      <a:pt x="1936279" y="2598770"/>
                      <a:pt x="1989086" y="2598770"/>
                    </a:cubicBezTo>
                    <a:lnTo>
                      <a:pt x="2231253" y="2598770"/>
                    </a:lnTo>
                    <a:cubicBezTo>
                      <a:pt x="2338608" y="2598770"/>
                      <a:pt x="2435341" y="2552405"/>
                      <a:pt x="2502505" y="2478697"/>
                    </a:cubicBezTo>
                    <a:cubicBezTo>
                      <a:pt x="2569658" y="2552405"/>
                      <a:pt x="2666339" y="2598770"/>
                      <a:pt x="2773643" y="2598770"/>
                    </a:cubicBezTo>
                    <a:lnTo>
                      <a:pt x="3015811" y="2598770"/>
                    </a:lnTo>
                    <a:cubicBezTo>
                      <a:pt x="3068668" y="2598770"/>
                      <a:pt x="3111501" y="2555086"/>
                      <a:pt x="3111501" y="2502279"/>
                    </a:cubicBezTo>
                    <a:cubicBezTo>
                      <a:pt x="3111501" y="2301356"/>
                      <a:pt x="3274953" y="2137866"/>
                      <a:pt x="3475915" y="2137866"/>
                    </a:cubicBezTo>
                    <a:cubicBezTo>
                      <a:pt x="3676838" y="2137866"/>
                      <a:pt x="3840329" y="2301356"/>
                      <a:pt x="3840329" y="2503118"/>
                    </a:cubicBezTo>
                    <a:cubicBezTo>
                      <a:pt x="3840329" y="2555937"/>
                      <a:pt x="3883110" y="2598770"/>
                      <a:pt x="3935968" y="2598770"/>
                    </a:cubicBezTo>
                    <a:lnTo>
                      <a:pt x="4178136" y="2598770"/>
                    </a:lnTo>
                    <a:cubicBezTo>
                      <a:pt x="4380393" y="2598770"/>
                      <a:pt x="4544926" y="2434174"/>
                      <a:pt x="4544926" y="2231879"/>
                    </a:cubicBezTo>
                    <a:lnTo>
                      <a:pt x="4544926" y="1989063"/>
                    </a:lnTo>
                    <a:cubicBezTo>
                      <a:pt x="4544926" y="1936256"/>
                      <a:pt x="4501992" y="1893423"/>
                      <a:pt x="4449184" y="1893423"/>
                    </a:cubicBezTo>
                    <a:cubicBezTo>
                      <a:pt x="4248211" y="1893423"/>
                      <a:pt x="4084771" y="1729933"/>
                      <a:pt x="4084771" y="1528959"/>
                    </a:cubicBezTo>
                    <a:cubicBezTo>
                      <a:pt x="4084771" y="1328048"/>
                      <a:pt x="4248211" y="1164558"/>
                      <a:pt x="4449184" y="1164558"/>
                    </a:cubicBezTo>
                    <a:lnTo>
                      <a:pt x="4449274" y="1164558"/>
                    </a:lnTo>
                    <a:cubicBezTo>
                      <a:pt x="4502144" y="1164558"/>
                      <a:pt x="4544926" y="1121725"/>
                      <a:pt x="4544926" y="1068906"/>
                    </a:cubicBezTo>
                    <a:lnTo>
                      <a:pt x="4544926" y="827488"/>
                    </a:lnTo>
                    <a:cubicBezTo>
                      <a:pt x="4544926" y="625230"/>
                      <a:pt x="4380393" y="460699"/>
                      <a:pt x="4178136" y="460699"/>
                    </a:cubicBezTo>
                    <a:lnTo>
                      <a:pt x="3935968" y="460699"/>
                    </a:lnTo>
                    <a:cubicBezTo>
                      <a:pt x="3883161" y="460699"/>
                      <a:pt x="3840379" y="503432"/>
                      <a:pt x="3840329" y="556248"/>
                    </a:cubicBezTo>
                    <a:cubicBezTo>
                      <a:pt x="3840075" y="756867"/>
                      <a:pt x="3676584" y="920103"/>
                      <a:pt x="3475915" y="920103"/>
                    </a:cubicBezTo>
                    <a:cubicBezTo>
                      <a:pt x="3275246" y="920103"/>
                      <a:pt x="3111755" y="756867"/>
                      <a:pt x="3111501" y="556197"/>
                    </a:cubicBezTo>
                    <a:cubicBezTo>
                      <a:pt x="3111412" y="503432"/>
                      <a:pt x="3068618" y="460699"/>
                      <a:pt x="3015811" y="460699"/>
                    </a:cubicBezTo>
                    <a:lnTo>
                      <a:pt x="2773694" y="460699"/>
                    </a:lnTo>
                    <a:cubicBezTo>
                      <a:pt x="2666390" y="460699"/>
                      <a:pt x="2569658" y="507007"/>
                      <a:pt x="2502556" y="580708"/>
                    </a:cubicBezTo>
                    <a:cubicBezTo>
                      <a:pt x="2435391" y="507007"/>
                      <a:pt x="2338659" y="460699"/>
                      <a:pt x="2231304" y="460699"/>
                    </a:cubicBezTo>
                    <a:lnTo>
                      <a:pt x="2076695" y="460699"/>
                    </a:lnTo>
                    <a:cubicBezTo>
                      <a:pt x="2031474" y="199378"/>
                      <a:pt x="1803169" y="0"/>
                      <a:pt x="1529134" y="0"/>
                    </a:cubicBezTo>
                    <a:cubicBezTo>
                      <a:pt x="1255061" y="0"/>
                      <a:pt x="1026744" y="199378"/>
                      <a:pt x="981535" y="460699"/>
                    </a:cubicBezTo>
                    <a:lnTo>
                      <a:pt x="826926" y="460699"/>
                    </a:lnTo>
                    <a:cubicBezTo>
                      <a:pt x="624669" y="460699"/>
                      <a:pt x="460123" y="625230"/>
                      <a:pt x="460123" y="827488"/>
                    </a:cubicBezTo>
                    <a:lnTo>
                      <a:pt x="460123" y="981499"/>
                    </a:lnTo>
                    <a:cubicBezTo>
                      <a:pt x="153938" y="1034904"/>
                      <a:pt x="-51197" y="1332165"/>
                      <a:pt x="11192" y="1639795"/>
                    </a:cubicBezTo>
                    <a:cubicBezTo>
                      <a:pt x="21615" y="1691065"/>
                      <a:pt x="71596" y="1725117"/>
                      <a:pt x="123959" y="1714546"/>
                    </a:cubicBezTo>
                    <a:close/>
                    <a:moveTo>
                      <a:pt x="2502556" y="1164609"/>
                    </a:moveTo>
                    <a:cubicBezTo>
                      <a:pt x="2555414" y="1164609"/>
                      <a:pt x="2598196" y="1121763"/>
                      <a:pt x="2598196" y="1068956"/>
                    </a:cubicBezTo>
                    <a:lnTo>
                      <a:pt x="2598196" y="827488"/>
                    </a:lnTo>
                    <a:cubicBezTo>
                      <a:pt x="2598196" y="730704"/>
                      <a:pt x="2676911" y="651990"/>
                      <a:pt x="2773694" y="651990"/>
                    </a:cubicBezTo>
                    <a:lnTo>
                      <a:pt x="2928557" y="651990"/>
                    </a:lnTo>
                    <a:cubicBezTo>
                      <a:pt x="2974312" y="912657"/>
                      <a:pt x="3202478" y="1111446"/>
                      <a:pt x="3475966" y="1111446"/>
                    </a:cubicBezTo>
                    <a:cubicBezTo>
                      <a:pt x="3749441" y="1111446"/>
                      <a:pt x="3977556" y="912657"/>
                      <a:pt x="4023323" y="651990"/>
                    </a:cubicBezTo>
                    <a:lnTo>
                      <a:pt x="4178186" y="651990"/>
                    </a:lnTo>
                    <a:cubicBezTo>
                      <a:pt x="4274970" y="651990"/>
                      <a:pt x="4353685" y="730704"/>
                      <a:pt x="4353685" y="827488"/>
                    </a:cubicBezTo>
                    <a:lnTo>
                      <a:pt x="4353685" y="981449"/>
                    </a:lnTo>
                    <a:cubicBezTo>
                      <a:pt x="4092610" y="1026924"/>
                      <a:pt x="3893479" y="1255140"/>
                      <a:pt x="3893479" y="1528959"/>
                    </a:cubicBezTo>
                    <a:cubicBezTo>
                      <a:pt x="3893479" y="1802790"/>
                      <a:pt x="4092560" y="2031006"/>
                      <a:pt x="4353685" y="2076469"/>
                    </a:cubicBezTo>
                    <a:lnTo>
                      <a:pt x="4353685" y="2231828"/>
                    </a:lnTo>
                    <a:cubicBezTo>
                      <a:pt x="4353685" y="2328662"/>
                      <a:pt x="4274970" y="2407428"/>
                      <a:pt x="4178186" y="2407428"/>
                    </a:cubicBezTo>
                    <a:lnTo>
                      <a:pt x="4023577" y="2407428"/>
                    </a:lnTo>
                    <a:cubicBezTo>
                      <a:pt x="3978458" y="2146010"/>
                      <a:pt x="3750089" y="1946536"/>
                      <a:pt x="3475966" y="1946536"/>
                    </a:cubicBezTo>
                    <a:cubicBezTo>
                      <a:pt x="3202033" y="1946536"/>
                      <a:pt x="2973766" y="2145705"/>
                      <a:pt x="2928405" y="2407428"/>
                    </a:cubicBezTo>
                    <a:lnTo>
                      <a:pt x="2773694" y="2407428"/>
                    </a:lnTo>
                    <a:cubicBezTo>
                      <a:pt x="2676911" y="2407428"/>
                      <a:pt x="2598196" y="2328662"/>
                      <a:pt x="2598196" y="2231828"/>
                    </a:cubicBezTo>
                    <a:cubicBezTo>
                      <a:pt x="2598196" y="2084512"/>
                      <a:pt x="2598196" y="2143621"/>
                      <a:pt x="2598196" y="1989012"/>
                    </a:cubicBezTo>
                    <a:cubicBezTo>
                      <a:pt x="2598196" y="1938683"/>
                      <a:pt x="2558692" y="1893576"/>
                      <a:pt x="2501006" y="1893322"/>
                    </a:cubicBezTo>
                    <a:cubicBezTo>
                      <a:pt x="2425277" y="1893030"/>
                      <a:pt x="2348036" y="1868850"/>
                      <a:pt x="2282028" y="1818673"/>
                    </a:cubicBezTo>
                    <a:cubicBezTo>
                      <a:pt x="2005820" y="1607877"/>
                      <a:pt x="2154521" y="1164609"/>
                      <a:pt x="2502556" y="116460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FCAFAB0-37E2-4A1E-BC64-709AE4BF3CF4}"/>
                  </a:ext>
                </a:extLst>
              </p:cNvPr>
              <p:cNvSpPr/>
              <p:nvPr/>
            </p:nvSpPr>
            <p:spPr>
              <a:xfrm>
                <a:off x="4476906" y="3843882"/>
                <a:ext cx="191329" cy="435835"/>
              </a:xfrm>
              <a:custGeom>
                <a:avLst/>
                <a:gdLst>
                  <a:gd name="connsiteX0" fmla="*/ 0 w 191329"/>
                  <a:gd name="connsiteY0" fmla="*/ 95703 h 435835"/>
                  <a:gd name="connsiteX1" fmla="*/ 0 w 191329"/>
                  <a:gd name="connsiteY1" fmla="*/ 340196 h 435835"/>
                  <a:gd name="connsiteX2" fmla="*/ 95639 w 191329"/>
                  <a:gd name="connsiteY2" fmla="*/ 435835 h 435835"/>
                  <a:gd name="connsiteX3" fmla="*/ 191330 w 191329"/>
                  <a:gd name="connsiteY3" fmla="*/ 340196 h 435835"/>
                  <a:gd name="connsiteX4" fmla="*/ 191330 w 191329"/>
                  <a:gd name="connsiteY4" fmla="*/ 95703 h 435835"/>
                  <a:gd name="connsiteX5" fmla="*/ 95639 w 191329"/>
                  <a:gd name="connsiteY5" fmla="*/ 0 h 435835"/>
                  <a:gd name="connsiteX6" fmla="*/ 0 w 191329"/>
                  <a:gd name="connsiteY6" fmla="*/ 95703 h 435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5">
                    <a:moveTo>
                      <a:pt x="0" y="95703"/>
                    </a:moveTo>
                    <a:lnTo>
                      <a:pt x="0" y="340196"/>
                    </a:lnTo>
                    <a:cubicBezTo>
                      <a:pt x="0" y="393003"/>
                      <a:pt x="42832" y="435835"/>
                      <a:pt x="95639" y="435835"/>
                    </a:cubicBezTo>
                    <a:cubicBezTo>
                      <a:pt x="148497" y="435835"/>
                      <a:pt x="191330" y="393003"/>
                      <a:pt x="191330" y="340196"/>
                    </a:cubicBezTo>
                    <a:lnTo>
                      <a:pt x="191330" y="95703"/>
                    </a:lnTo>
                    <a:cubicBezTo>
                      <a:pt x="191330" y="42833"/>
                      <a:pt x="148497" y="0"/>
                      <a:pt x="95639" y="0"/>
                    </a:cubicBezTo>
                    <a:cubicBezTo>
                      <a:pt x="42832" y="0"/>
                      <a:pt x="0" y="42833"/>
                      <a:pt x="0" y="95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D040458-7CBF-4924-9CB4-16ABE401FDE1}"/>
                  </a:ext>
                </a:extLst>
              </p:cNvPr>
              <p:cNvSpPr/>
              <p:nvPr/>
            </p:nvSpPr>
            <p:spPr>
              <a:xfrm>
                <a:off x="4476906" y="176212"/>
                <a:ext cx="191329" cy="435832"/>
              </a:xfrm>
              <a:custGeom>
                <a:avLst/>
                <a:gdLst>
                  <a:gd name="connsiteX0" fmla="*/ 95639 w 191329"/>
                  <a:gd name="connsiteY0" fmla="*/ 435833 h 435832"/>
                  <a:gd name="connsiteX1" fmla="*/ 191330 w 191329"/>
                  <a:gd name="connsiteY1" fmla="*/ 340188 h 435832"/>
                  <a:gd name="connsiteX2" fmla="*/ 191330 w 191329"/>
                  <a:gd name="connsiteY2" fmla="*/ 95694 h 435832"/>
                  <a:gd name="connsiteX3" fmla="*/ 95639 w 191329"/>
                  <a:gd name="connsiteY3" fmla="*/ 0 h 435832"/>
                  <a:gd name="connsiteX4" fmla="*/ 0 w 191329"/>
                  <a:gd name="connsiteY4" fmla="*/ 95694 h 435832"/>
                  <a:gd name="connsiteX5" fmla="*/ 0 w 191329"/>
                  <a:gd name="connsiteY5" fmla="*/ 340188 h 435832"/>
                  <a:gd name="connsiteX6" fmla="*/ 95639 w 191329"/>
                  <a:gd name="connsiteY6" fmla="*/ 435833 h 43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2">
                    <a:moveTo>
                      <a:pt x="95639" y="435833"/>
                    </a:moveTo>
                    <a:cubicBezTo>
                      <a:pt x="148497" y="435833"/>
                      <a:pt x="191330" y="393049"/>
                      <a:pt x="191330" y="340188"/>
                    </a:cubicBezTo>
                    <a:lnTo>
                      <a:pt x="191330" y="95694"/>
                    </a:lnTo>
                    <a:cubicBezTo>
                      <a:pt x="191330" y="42834"/>
                      <a:pt x="148497" y="0"/>
                      <a:pt x="95639" y="0"/>
                    </a:cubicBezTo>
                    <a:cubicBezTo>
                      <a:pt x="42832" y="0"/>
                      <a:pt x="0" y="42834"/>
                      <a:pt x="0" y="95694"/>
                    </a:cubicBezTo>
                    <a:lnTo>
                      <a:pt x="0" y="340188"/>
                    </a:lnTo>
                    <a:cubicBezTo>
                      <a:pt x="0" y="393049"/>
                      <a:pt x="42832" y="435833"/>
                      <a:pt x="95639" y="43583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7746D3C-9736-44EB-8F89-268C8A952074}"/>
                  </a:ext>
                </a:extLst>
              </p:cNvPr>
              <p:cNvSpPr/>
              <p:nvPr/>
            </p:nvSpPr>
            <p:spPr>
              <a:xfrm>
                <a:off x="1650615" y="1803546"/>
                <a:ext cx="435882" cy="191342"/>
              </a:xfrm>
              <a:custGeom>
                <a:avLst/>
                <a:gdLst>
                  <a:gd name="connsiteX0" fmla="*/ 95694 w 435882"/>
                  <a:gd name="connsiteY0" fmla="*/ 191343 h 191342"/>
                  <a:gd name="connsiteX1" fmla="*/ 340189 w 435882"/>
                  <a:gd name="connsiteY1" fmla="*/ 191343 h 191342"/>
                  <a:gd name="connsiteX2" fmla="*/ 435882 w 435882"/>
                  <a:gd name="connsiteY2" fmla="*/ 95652 h 191342"/>
                  <a:gd name="connsiteX3" fmla="*/ 340189 w 435882"/>
                  <a:gd name="connsiteY3" fmla="*/ 0 h 191342"/>
                  <a:gd name="connsiteX4" fmla="*/ 95694 w 435882"/>
                  <a:gd name="connsiteY4" fmla="*/ 0 h 191342"/>
                  <a:gd name="connsiteX5" fmla="*/ 0 w 435882"/>
                  <a:gd name="connsiteY5" fmla="*/ 95652 h 191342"/>
                  <a:gd name="connsiteX6" fmla="*/ 95694 w 435882"/>
                  <a:gd name="connsiteY6" fmla="*/ 191343 h 19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82" h="191342">
                    <a:moveTo>
                      <a:pt x="95694" y="191343"/>
                    </a:moveTo>
                    <a:lnTo>
                      <a:pt x="340189" y="191343"/>
                    </a:lnTo>
                    <a:cubicBezTo>
                      <a:pt x="393049" y="191343"/>
                      <a:pt x="435882" y="148510"/>
                      <a:pt x="435882" y="95652"/>
                    </a:cubicBezTo>
                    <a:cubicBezTo>
                      <a:pt x="435882" y="42833"/>
                      <a:pt x="393049" y="0"/>
                      <a:pt x="340189" y="0"/>
                    </a:cubicBezTo>
                    <a:lnTo>
                      <a:pt x="95694" y="0"/>
                    </a:lnTo>
                    <a:cubicBezTo>
                      <a:pt x="42834" y="0"/>
                      <a:pt x="0" y="42833"/>
                      <a:pt x="0" y="95652"/>
                    </a:cubicBezTo>
                    <a:cubicBezTo>
                      <a:pt x="0" y="148510"/>
                      <a:pt x="42834" y="191343"/>
                      <a:pt x="95694" y="1913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3544255-7E7B-4AA9-A336-4084507D6B38}"/>
                  </a:ext>
                </a:extLst>
              </p:cNvPr>
              <p:cNvSpPr/>
              <p:nvPr/>
            </p:nvSpPr>
            <p:spPr>
              <a:xfrm>
                <a:off x="2474406" y="483078"/>
                <a:ext cx="378679" cy="348495"/>
              </a:xfrm>
              <a:custGeom>
                <a:avLst/>
                <a:gdLst>
                  <a:gd name="connsiteX0" fmla="*/ 34176 w 378679"/>
                  <a:gd name="connsiteY0" fmla="*/ 168922 h 348495"/>
                  <a:gd name="connsiteX1" fmla="*/ 282944 w 378679"/>
                  <a:gd name="connsiteY1" fmla="*/ 348496 h 348495"/>
                  <a:gd name="connsiteX2" fmla="*/ 344480 w 378679"/>
                  <a:gd name="connsiteY2" fmla="*/ 179544 h 348495"/>
                  <a:gd name="connsiteX3" fmla="*/ 157165 w 378679"/>
                  <a:gd name="connsiteY3" fmla="*/ 22404 h 348495"/>
                  <a:gd name="connsiteX4" fmla="*/ 22363 w 378679"/>
                  <a:gd name="connsiteY4" fmla="*/ 34166 h 348495"/>
                  <a:gd name="connsiteX5" fmla="*/ 34176 w 378679"/>
                  <a:gd name="connsiteY5" fmla="*/ 168922 h 348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8679" h="348495">
                    <a:moveTo>
                      <a:pt x="34176" y="168922"/>
                    </a:moveTo>
                    <a:cubicBezTo>
                      <a:pt x="212514" y="309981"/>
                      <a:pt x="223822" y="348496"/>
                      <a:pt x="282944" y="348496"/>
                    </a:cubicBezTo>
                    <a:cubicBezTo>
                      <a:pt x="371938" y="348496"/>
                      <a:pt x="412725" y="236821"/>
                      <a:pt x="344480" y="179544"/>
                    </a:cubicBezTo>
                    <a:lnTo>
                      <a:pt x="157165" y="22404"/>
                    </a:lnTo>
                    <a:cubicBezTo>
                      <a:pt x="116671" y="-11595"/>
                      <a:pt x="56362" y="-6284"/>
                      <a:pt x="22363" y="34166"/>
                    </a:cubicBezTo>
                    <a:cubicBezTo>
                      <a:pt x="-11587" y="74617"/>
                      <a:pt x="-6276" y="134972"/>
                      <a:pt x="34176" y="1689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3AC28A2-C491-4F3D-9031-43DE701EBD89}"/>
                  </a:ext>
                </a:extLst>
              </p:cNvPr>
              <p:cNvSpPr/>
              <p:nvPr/>
            </p:nvSpPr>
            <p:spPr>
              <a:xfrm>
                <a:off x="1913449" y="3173241"/>
                <a:ext cx="418302" cy="281716"/>
              </a:xfrm>
              <a:custGeom>
                <a:avLst/>
                <a:gdLst>
                  <a:gd name="connsiteX0" fmla="*/ 95421 w 418302"/>
                  <a:gd name="connsiteY0" fmla="*/ 281716 h 281716"/>
                  <a:gd name="connsiteX1" fmla="*/ 357983 w 418302"/>
                  <a:gd name="connsiteY1" fmla="*/ 184577 h 281716"/>
                  <a:gd name="connsiteX2" fmla="*/ 411487 w 418302"/>
                  <a:gd name="connsiteY2" fmla="*/ 60298 h 281716"/>
                  <a:gd name="connsiteX3" fmla="*/ 287305 w 418302"/>
                  <a:gd name="connsiteY3" fmla="*/ 6792 h 281716"/>
                  <a:gd name="connsiteX4" fmla="*/ 60082 w 418302"/>
                  <a:gd name="connsiteY4" fmla="*/ 97134 h 281716"/>
                  <a:gd name="connsiteX5" fmla="*/ 95421 w 418302"/>
                  <a:gd name="connsiteY5" fmla="*/ 281716 h 28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302" h="281716">
                    <a:moveTo>
                      <a:pt x="95421" y="281716"/>
                    </a:moveTo>
                    <a:cubicBezTo>
                      <a:pt x="127386" y="281716"/>
                      <a:pt x="126591" y="274220"/>
                      <a:pt x="357983" y="184577"/>
                    </a:cubicBezTo>
                    <a:cubicBezTo>
                      <a:pt x="407071" y="165023"/>
                      <a:pt x="431044" y="109382"/>
                      <a:pt x="411487" y="60298"/>
                    </a:cubicBezTo>
                    <a:cubicBezTo>
                      <a:pt x="391982" y="11214"/>
                      <a:pt x="336343" y="-12712"/>
                      <a:pt x="287305" y="6792"/>
                    </a:cubicBezTo>
                    <a:lnTo>
                      <a:pt x="60082" y="97134"/>
                    </a:lnTo>
                    <a:cubicBezTo>
                      <a:pt x="-37299" y="135849"/>
                      <a:pt x="-9703" y="281716"/>
                      <a:pt x="95421" y="2817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EB5BC2E-CDE2-4639-95C1-4E413A681869}"/>
                  </a:ext>
                </a:extLst>
              </p:cNvPr>
              <p:cNvSpPr/>
              <p:nvPr/>
            </p:nvSpPr>
            <p:spPr>
              <a:xfrm>
                <a:off x="7225753" y="1930366"/>
                <a:ext cx="435835" cy="191330"/>
              </a:xfrm>
              <a:custGeom>
                <a:avLst/>
                <a:gdLst>
                  <a:gd name="connsiteX0" fmla="*/ 95652 w 435835"/>
                  <a:gd name="connsiteY0" fmla="*/ 191330 h 191330"/>
                  <a:gd name="connsiteX1" fmla="*/ 340145 w 435835"/>
                  <a:gd name="connsiteY1" fmla="*/ 191330 h 191330"/>
                  <a:gd name="connsiteX2" fmla="*/ 435835 w 435835"/>
                  <a:gd name="connsiteY2" fmla="*/ 95690 h 191330"/>
                  <a:gd name="connsiteX3" fmla="*/ 340145 w 435835"/>
                  <a:gd name="connsiteY3" fmla="*/ 0 h 191330"/>
                  <a:gd name="connsiteX4" fmla="*/ 95652 w 435835"/>
                  <a:gd name="connsiteY4" fmla="*/ 0 h 191330"/>
                  <a:gd name="connsiteX5" fmla="*/ 0 w 435835"/>
                  <a:gd name="connsiteY5" fmla="*/ 95690 h 191330"/>
                  <a:gd name="connsiteX6" fmla="*/ 95652 w 435835"/>
                  <a:gd name="connsiteY6" fmla="*/ 191330 h 191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35" h="191330">
                    <a:moveTo>
                      <a:pt x="95652" y="191330"/>
                    </a:moveTo>
                    <a:lnTo>
                      <a:pt x="340145" y="191330"/>
                    </a:lnTo>
                    <a:cubicBezTo>
                      <a:pt x="393003" y="191330"/>
                      <a:pt x="435835" y="148498"/>
                      <a:pt x="435835" y="95690"/>
                    </a:cubicBezTo>
                    <a:cubicBezTo>
                      <a:pt x="435835" y="42833"/>
                      <a:pt x="393003" y="0"/>
                      <a:pt x="340145" y="0"/>
                    </a:cubicBezTo>
                    <a:lnTo>
                      <a:pt x="95652" y="0"/>
                    </a:lnTo>
                    <a:cubicBezTo>
                      <a:pt x="42794" y="0"/>
                      <a:pt x="0" y="42833"/>
                      <a:pt x="0" y="95690"/>
                    </a:cubicBezTo>
                    <a:cubicBezTo>
                      <a:pt x="0" y="148498"/>
                      <a:pt x="42794" y="191330"/>
                      <a:pt x="95652" y="191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EF81D51-6021-4CC3-BEBB-D9EA914DFD29}"/>
                  </a:ext>
                </a:extLst>
              </p:cNvPr>
              <p:cNvSpPr/>
              <p:nvPr/>
            </p:nvSpPr>
            <p:spPr>
              <a:xfrm>
                <a:off x="6841802" y="3673996"/>
                <a:ext cx="378648" cy="348511"/>
              </a:xfrm>
              <a:custGeom>
                <a:avLst/>
                <a:gdLst>
                  <a:gd name="connsiteX0" fmla="*/ 34187 w 378648"/>
                  <a:gd name="connsiteY0" fmla="*/ 168946 h 348511"/>
                  <a:gd name="connsiteX1" fmla="*/ 221502 w 378648"/>
                  <a:gd name="connsiteY1" fmla="*/ 326134 h 348511"/>
                  <a:gd name="connsiteX2" fmla="*/ 356264 w 378648"/>
                  <a:gd name="connsiteY2" fmla="*/ 314330 h 348511"/>
                  <a:gd name="connsiteX3" fmla="*/ 344498 w 378648"/>
                  <a:gd name="connsiteY3" fmla="*/ 179568 h 348511"/>
                  <a:gd name="connsiteX4" fmla="*/ 157133 w 378648"/>
                  <a:gd name="connsiteY4" fmla="*/ 22380 h 348511"/>
                  <a:gd name="connsiteX5" fmla="*/ 22371 w 378648"/>
                  <a:gd name="connsiteY5" fmla="*/ 34197 h 348511"/>
                  <a:gd name="connsiteX6" fmla="*/ 34187 w 378648"/>
                  <a:gd name="connsiteY6" fmla="*/ 168946 h 34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8648" h="348511">
                    <a:moveTo>
                      <a:pt x="34187" y="168946"/>
                    </a:moveTo>
                    <a:lnTo>
                      <a:pt x="221502" y="326134"/>
                    </a:lnTo>
                    <a:cubicBezTo>
                      <a:pt x="262162" y="360238"/>
                      <a:pt x="322466" y="354622"/>
                      <a:pt x="356264" y="314330"/>
                    </a:cubicBezTo>
                    <a:cubicBezTo>
                      <a:pt x="390215" y="273874"/>
                      <a:pt x="384955" y="213519"/>
                      <a:pt x="344498" y="179568"/>
                    </a:cubicBezTo>
                    <a:lnTo>
                      <a:pt x="157133" y="22380"/>
                    </a:lnTo>
                    <a:cubicBezTo>
                      <a:pt x="116676" y="-11571"/>
                      <a:pt x="56322" y="-6311"/>
                      <a:pt x="22371" y="34197"/>
                    </a:cubicBezTo>
                    <a:cubicBezTo>
                      <a:pt x="-11568" y="74641"/>
                      <a:pt x="-6307" y="134995"/>
                      <a:pt x="34187" y="1689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39E99F6-B2E6-4C29-8300-90CB9D0E8E1A}"/>
                  </a:ext>
                </a:extLst>
              </p:cNvPr>
              <p:cNvSpPr/>
              <p:nvPr/>
            </p:nvSpPr>
            <p:spPr>
              <a:xfrm>
                <a:off x="6155946" y="427474"/>
                <a:ext cx="383980" cy="341900"/>
              </a:xfrm>
              <a:custGeom>
                <a:avLst/>
                <a:gdLst>
                  <a:gd name="connsiteX0" fmla="*/ 154566 w 383980"/>
                  <a:gd name="connsiteY0" fmla="*/ 321608 h 341900"/>
                  <a:gd name="connsiteX1" fmla="*/ 347192 w 383980"/>
                  <a:gd name="connsiteY1" fmla="*/ 171020 h 341900"/>
                  <a:gd name="connsiteX2" fmla="*/ 363672 w 383980"/>
                  <a:gd name="connsiteY2" fmla="*/ 36762 h 341900"/>
                  <a:gd name="connsiteX3" fmla="*/ 229418 w 383980"/>
                  <a:gd name="connsiteY3" fmla="*/ 20283 h 341900"/>
                  <a:gd name="connsiteX4" fmla="*/ 36741 w 383980"/>
                  <a:gd name="connsiteY4" fmla="*/ 170872 h 341900"/>
                  <a:gd name="connsiteX5" fmla="*/ 20312 w 383980"/>
                  <a:gd name="connsiteY5" fmla="*/ 305131 h 341900"/>
                  <a:gd name="connsiteX6" fmla="*/ 154566 w 383980"/>
                  <a:gd name="connsiteY6" fmla="*/ 321608 h 34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980" h="341900">
                    <a:moveTo>
                      <a:pt x="154566" y="321608"/>
                    </a:moveTo>
                    <a:lnTo>
                      <a:pt x="347192" y="171020"/>
                    </a:lnTo>
                    <a:cubicBezTo>
                      <a:pt x="388843" y="138461"/>
                      <a:pt x="396238" y="78354"/>
                      <a:pt x="363672" y="36762"/>
                    </a:cubicBezTo>
                    <a:cubicBezTo>
                      <a:pt x="331119" y="-4882"/>
                      <a:pt x="271056" y="-12227"/>
                      <a:pt x="229418" y="20283"/>
                    </a:cubicBezTo>
                    <a:lnTo>
                      <a:pt x="36741" y="170872"/>
                    </a:lnTo>
                    <a:cubicBezTo>
                      <a:pt x="-4859" y="203382"/>
                      <a:pt x="-12254" y="263487"/>
                      <a:pt x="20312" y="305131"/>
                    </a:cubicBezTo>
                    <a:cubicBezTo>
                      <a:pt x="52916" y="346872"/>
                      <a:pt x="113029" y="354068"/>
                      <a:pt x="154566" y="3216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14D3EC4-CA98-4701-883C-0B755C4AC52C}"/>
                </a:ext>
              </a:extLst>
            </p:cNvPr>
            <p:cNvSpPr/>
            <p:nvPr/>
          </p:nvSpPr>
          <p:spPr>
            <a:xfrm>
              <a:off x="1144005" y="3665341"/>
              <a:ext cx="103038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Idea Finding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aphic 18">
              <a:extLst>
                <a:ext uri="{FF2B5EF4-FFF2-40B4-BE49-F238E27FC236}">
                  <a16:creationId xmlns:a16="http://schemas.microsoft.com/office/drawing/2014/main" id="{5BAA6BA0-E070-4859-BE99-3644A80AA3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76315" y="3171879"/>
              <a:ext cx="365760" cy="438746"/>
              <a:chOff x="3007171" y="1521600"/>
              <a:chExt cx="3433468" cy="4118609"/>
            </a:xfrm>
            <a:solidFill>
              <a:schemeClr val="bg1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43C7A8A-B26C-42D6-8EAE-6922B105096D}"/>
                  </a:ext>
                </a:extLst>
              </p:cNvPr>
              <p:cNvSpPr/>
              <p:nvPr/>
            </p:nvSpPr>
            <p:spPr>
              <a:xfrm>
                <a:off x="3667858" y="2409329"/>
                <a:ext cx="2118360" cy="2453639"/>
              </a:xfrm>
              <a:custGeom>
                <a:avLst/>
                <a:gdLst>
                  <a:gd name="connsiteX0" fmla="*/ 1059180 w 2118360"/>
                  <a:gd name="connsiteY0" fmla="*/ 0 h 2453639"/>
                  <a:gd name="connsiteX1" fmla="*/ 0 w 2118360"/>
                  <a:gd name="connsiteY1" fmla="*/ 1059180 h 2453639"/>
                  <a:gd name="connsiteX2" fmla="*/ 358140 w 2118360"/>
                  <a:gd name="connsiteY2" fmla="*/ 1855470 h 2453639"/>
                  <a:gd name="connsiteX3" fmla="*/ 506730 w 2118360"/>
                  <a:gd name="connsiteY3" fmla="*/ 2385060 h 2453639"/>
                  <a:gd name="connsiteX4" fmla="*/ 525780 w 2118360"/>
                  <a:gd name="connsiteY4" fmla="*/ 2434590 h 2453639"/>
                  <a:gd name="connsiteX5" fmla="*/ 571500 w 2118360"/>
                  <a:gd name="connsiteY5" fmla="*/ 2453640 h 2453639"/>
                  <a:gd name="connsiteX6" fmla="*/ 1543050 w 2118360"/>
                  <a:gd name="connsiteY6" fmla="*/ 2453640 h 2453639"/>
                  <a:gd name="connsiteX7" fmla="*/ 1588770 w 2118360"/>
                  <a:gd name="connsiteY7" fmla="*/ 2434590 h 2453639"/>
                  <a:gd name="connsiteX8" fmla="*/ 1607820 w 2118360"/>
                  <a:gd name="connsiteY8" fmla="*/ 2385060 h 2453639"/>
                  <a:gd name="connsiteX9" fmla="*/ 1756410 w 2118360"/>
                  <a:gd name="connsiteY9" fmla="*/ 1855470 h 2453639"/>
                  <a:gd name="connsiteX10" fmla="*/ 1767840 w 2118360"/>
                  <a:gd name="connsiteY10" fmla="*/ 1844040 h 2453639"/>
                  <a:gd name="connsiteX11" fmla="*/ 2118360 w 2118360"/>
                  <a:gd name="connsiteY11" fmla="*/ 1059180 h 2453639"/>
                  <a:gd name="connsiteX12" fmla="*/ 1059180 w 2118360"/>
                  <a:gd name="connsiteY12" fmla="*/ 0 h 2453639"/>
                  <a:gd name="connsiteX13" fmla="*/ 1668780 w 2118360"/>
                  <a:gd name="connsiteY13" fmla="*/ 1756410 h 2453639"/>
                  <a:gd name="connsiteX14" fmla="*/ 1657350 w 2118360"/>
                  <a:gd name="connsiteY14" fmla="*/ 1771650 h 2453639"/>
                  <a:gd name="connsiteX15" fmla="*/ 1478280 w 2118360"/>
                  <a:gd name="connsiteY15" fmla="*/ 2320290 h 2453639"/>
                  <a:gd name="connsiteX16" fmla="*/ 636270 w 2118360"/>
                  <a:gd name="connsiteY16" fmla="*/ 2320290 h 2453639"/>
                  <a:gd name="connsiteX17" fmla="*/ 445770 w 2118360"/>
                  <a:gd name="connsiteY17" fmla="*/ 1756410 h 2453639"/>
                  <a:gd name="connsiteX18" fmla="*/ 125730 w 2118360"/>
                  <a:gd name="connsiteY18" fmla="*/ 1055370 h 2453639"/>
                  <a:gd name="connsiteX19" fmla="*/ 1055370 w 2118360"/>
                  <a:gd name="connsiteY19" fmla="*/ 125730 h 2453639"/>
                  <a:gd name="connsiteX20" fmla="*/ 1985010 w 2118360"/>
                  <a:gd name="connsiteY20" fmla="*/ 1055370 h 2453639"/>
                  <a:gd name="connsiteX21" fmla="*/ 1668780 w 2118360"/>
                  <a:gd name="connsiteY21" fmla="*/ 1756410 h 245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118360" h="2453639">
                    <a:moveTo>
                      <a:pt x="1059180" y="0"/>
                    </a:moveTo>
                    <a:cubicBezTo>
                      <a:pt x="476250" y="0"/>
                      <a:pt x="0" y="476250"/>
                      <a:pt x="0" y="1059180"/>
                    </a:cubicBezTo>
                    <a:cubicBezTo>
                      <a:pt x="0" y="1363980"/>
                      <a:pt x="133350" y="1657350"/>
                      <a:pt x="358140" y="1855470"/>
                    </a:cubicBezTo>
                    <a:cubicBezTo>
                      <a:pt x="525780" y="2023110"/>
                      <a:pt x="510540" y="2381250"/>
                      <a:pt x="506730" y="2385060"/>
                    </a:cubicBezTo>
                    <a:cubicBezTo>
                      <a:pt x="506730" y="2404110"/>
                      <a:pt x="510540" y="2419350"/>
                      <a:pt x="525780" y="2434590"/>
                    </a:cubicBezTo>
                    <a:cubicBezTo>
                      <a:pt x="537210" y="2446020"/>
                      <a:pt x="556260" y="2453640"/>
                      <a:pt x="571500" y="2453640"/>
                    </a:cubicBezTo>
                    <a:lnTo>
                      <a:pt x="1543050" y="2453640"/>
                    </a:lnTo>
                    <a:cubicBezTo>
                      <a:pt x="1562100" y="2453640"/>
                      <a:pt x="1577340" y="2446020"/>
                      <a:pt x="1588770" y="2434590"/>
                    </a:cubicBezTo>
                    <a:cubicBezTo>
                      <a:pt x="1600200" y="2423160"/>
                      <a:pt x="1607820" y="2404110"/>
                      <a:pt x="1607820" y="2385060"/>
                    </a:cubicBezTo>
                    <a:cubicBezTo>
                      <a:pt x="1607820" y="2381250"/>
                      <a:pt x="1588770" y="2023110"/>
                      <a:pt x="1756410" y="1855470"/>
                    </a:cubicBezTo>
                    <a:cubicBezTo>
                      <a:pt x="1760220" y="1851660"/>
                      <a:pt x="1764030" y="1847850"/>
                      <a:pt x="1767840" y="1844040"/>
                    </a:cubicBezTo>
                    <a:cubicBezTo>
                      <a:pt x="1988820" y="1642110"/>
                      <a:pt x="2118360" y="1356360"/>
                      <a:pt x="2118360" y="1059180"/>
                    </a:cubicBezTo>
                    <a:cubicBezTo>
                      <a:pt x="2118360" y="476250"/>
                      <a:pt x="1642110" y="0"/>
                      <a:pt x="1059180" y="0"/>
                    </a:cubicBezTo>
                    <a:close/>
                    <a:moveTo>
                      <a:pt x="1668780" y="1756410"/>
                    </a:moveTo>
                    <a:cubicBezTo>
                      <a:pt x="1664970" y="1760220"/>
                      <a:pt x="1657350" y="1767840"/>
                      <a:pt x="1657350" y="1771650"/>
                    </a:cubicBezTo>
                    <a:cubicBezTo>
                      <a:pt x="1508760" y="1931670"/>
                      <a:pt x="1482090" y="2194560"/>
                      <a:pt x="1478280" y="2320290"/>
                    </a:cubicBezTo>
                    <a:lnTo>
                      <a:pt x="636270" y="2320290"/>
                    </a:lnTo>
                    <a:cubicBezTo>
                      <a:pt x="632460" y="2194560"/>
                      <a:pt x="605790" y="1920240"/>
                      <a:pt x="445770" y="1756410"/>
                    </a:cubicBezTo>
                    <a:cubicBezTo>
                      <a:pt x="243840" y="1581150"/>
                      <a:pt x="125730" y="1325880"/>
                      <a:pt x="125730" y="1055370"/>
                    </a:cubicBezTo>
                    <a:cubicBezTo>
                      <a:pt x="125730" y="541020"/>
                      <a:pt x="541020" y="125730"/>
                      <a:pt x="1055370" y="125730"/>
                    </a:cubicBezTo>
                    <a:cubicBezTo>
                      <a:pt x="1569720" y="125730"/>
                      <a:pt x="1985010" y="541020"/>
                      <a:pt x="1985010" y="1055370"/>
                    </a:cubicBezTo>
                    <a:cubicBezTo>
                      <a:pt x="1985010" y="1325880"/>
                      <a:pt x="1870710" y="1581150"/>
                      <a:pt x="1668780" y="17564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1CAF0CA-12EA-421E-A3FF-B0B41B8A54E1}"/>
                  </a:ext>
                </a:extLst>
              </p:cNvPr>
              <p:cNvSpPr/>
              <p:nvPr/>
            </p:nvSpPr>
            <p:spPr>
              <a:xfrm>
                <a:off x="4658458" y="2679839"/>
                <a:ext cx="887759" cy="887730"/>
              </a:xfrm>
              <a:custGeom>
                <a:avLst/>
                <a:gdLst>
                  <a:gd name="connsiteX0" fmla="*/ 64770 w 887759"/>
                  <a:gd name="connsiteY0" fmla="*/ 0 h 887730"/>
                  <a:gd name="connsiteX1" fmla="*/ 0 w 887759"/>
                  <a:gd name="connsiteY1" fmla="*/ 64770 h 887730"/>
                  <a:gd name="connsiteX2" fmla="*/ 64770 w 887759"/>
                  <a:gd name="connsiteY2" fmla="*/ 129540 h 887730"/>
                  <a:gd name="connsiteX3" fmla="*/ 758190 w 887759"/>
                  <a:gd name="connsiteY3" fmla="*/ 822960 h 887730"/>
                  <a:gd name="connsiteX4" fmla="*/ 822960 w 887759"/>
                  <a:gd name="connsiteY4" fmla="*/ 887730 h 887730"/>
                  <a:gd name="connsiteX5" fmla="*/ 887730 w 887759"/>
                  <a:gd name="connsiteY5" fmla="*/ 822960 h 887730"/>
                  <a:gd name="connsiteX6" fmla="*/ 64770 w 887759"/>
                  <a:gd name="connsiteY6" fmla="*/ 0 h 88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759" h="887730">
                    <a:moveTo>
                      <a:pt x="64770" y="0"/>
                    </a:moveTo>
                    <a:cubicBezTo>
                      <a:pt x="30480" y="0"/>
                      <a:pt x="0" y="30480"/>
                      <a:pt x="0" y="64770"/>
                    </a:cubicBezTo>
                    <a:cubicBezTo>
                      <a:pt x="0" y="99060"/>
                      <a:pt x="30480" y="129540"/>
                      <a:pt x="64770" y="129540"/>
                    </a:cubicBezTo>
                    <a:cubicBezTo>
                      <a:pt x="449580" y="129540"/>
                      <a:pt x="758190" y="441960"/>
                      <a:pt x="758190" y="822960"/>
                    </a:cubicBezTo>
                    <a:cubicBezTo>
                      <a:pt x="758190" y="857250"/>
                      <a:pt x="788670" y="887730"/>
                      <a:pt x="822960" y="887730"/>
                    </a:cubicBezTo>
                    <a:cubicBezTo>
                      <a:pt x="857250" y="887730"/>
                      <a:pt x="887730" y="857250"/>
                      <a:pt x="887730" y="822960"/>
                    </a:cubicBezTo>
                    <a:cubicBezTo>
                      <a:pt x="891540" y="369570"/>
                      <a:pt x="521970" y="0"/>
                      <a:pt x="6477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91316AC-A132-4180-85EC-80DC797475EA}"/>
                  </a:ext>
                </a:extLst>
              </p:cNvPr>
              <p:cNvSpPr/>
              <p:nvPr/>
            </p:nvSpPr>
            <p:spPr>
              <a:xfrm>
                <a:off x="4140298" y="4935359"/>
                <a:ext cx="1165860" cy="320040"/>
              </a:xfrm>
              <a:custGeom>
                <a:avLst/>
                <a:gdLst>
                  <a:gd name="connsiteX0" fmla="*/ 1005840 w 1165860"/>
                  <a:gd name="connsiteY0" fmla="*/ 0 h 320040"/>
                  <a:gd name="connsiteX1" fmla="*/ 160020 w 1165860"/>
                  <a:gd name="connsiteY1" fmla="*/ 0 h 320040"/>
                  <a:gd name="connsiteX2" fmla="*/ 0 w 1165860"/>
                  <a:gd name="connsiteY2" fmla="*/ 160020 h 320040"/>
                  <a:gd name="connsiteX3" fmla="*/ 160020 w 1165860"/>
                  <a:gd name="connsiteY3" fmla="*/ 320040 h 320040"/>
                  <a:gd name="connsiteX4" fmla="*/ 1002030 w 1165860"/>
                  <a:gd name="connsiteY4" fmla="*/ 320040 h 320040"/>
                  <a:gd name="connsiteX5" fmla="*/ 1165860 w 1165860"/>
                  <a:gd name="connsiteY5" fmla="*/ 160020 h 320040"/>
                  <a:gd name="connsiteX6" fmla="*/ 1005840 w 1165860"/>
                  <a:gd name="connsiteY6" fmla="*/ 0 h 320040"/>
                  <a:gd name="connsiteX7" fmla="*/ 1005840 w 1165860"/>
                  <a:gd name="connsiteY7" fmla="*/ 186690 h 320040"/>
                  <a:gd name="connsiteX8" fmla="*/ 160020 w 1165860"/>
                  <a:gd name="connsiteY8" fmla="*/ 186690 h 320040"/>
                  <a:gd name="connsiteX9" fmla="*/ 129540 w 1165860"/>
                  <a:gd name="connsiteY9" fmla="*/ 156210 h 320040"/>
                  <a:gd name="connsiteX10" fmla="*/ 160020 w 1165860"/>
                  <a:gd name="connsiteY10" fmla="*/ 125730 h 320040"/>
                  <a:gd name="connsiteX11" fmla="*/ 1002030 w 1165860"/>
                  <a:gd name="connsiteY11" fmla="*/ 125730 h 320040"/>
                  <a:gd name="connsiteX12" fmla="*/ 1032510 w 1165860"/>
                  <a:gd name="connsiteY12" fmla="*/ 156210 h 320040"/>
                  <a:gd name="connsiteX13" fmla="*/ 1005840 w 116586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5860" h="320040">
                    <a:moveTo>
                      <a:pt x="100584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1002030" y="320040"/>
                    </a:lnTo>
                    <a:cubicBezTo>
                      <a:pt x="1093470" y="316230"/>
                      <a:pt x="1165860" y="247650"/>
                      <a:pt x="1165860" y="160020"/>
                    </a:cubicBezTo>
                    <a:cubicBezTo>
                      <a:pt x="1165860" y="72390"/>
                      <a:pt x="1093470" y="0"/>
                      <a:pt x="1005840" y="0"/>
                    </a:cubicBezTo>
                    <a:close/>
                    <a:moveTo>
                      <a:pt x="100584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1002030" y="125730"/>
                    </a:lnTo>
                    <a:cubicBezTo>
                      <a:pt x="1017270" y="125730"/>
                      <a:pt x="1032510" y="137160"/>
                      <a:pt x="1032510" y="156210"/>
                    </a:cubicBezTo>
                    <a:cubicBezTo>
                      <a:pt x="1032510" y="175260"/>
                      <a:pt x="1021080" y="186690"/>
                      <a:pt x="100584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A7F2A65-CF74-4079-99C2-B89C0E17BAEB}"/>
                  </a:ext>
                </a:extLst>
              </p:cNvPr>
              <p:cNvSpPr/>
              <p:nvPr/>
            </p:nvSpPr>
            <p:spPr>
              <a:xfrm>
                <a:off x="4266028" y="5320169"/>
                <a:ext cx="914400" cy="320040"/>
              </a:xfrm>
              <a:custGeom>
                <a:avLst/>
                <a:gdLst>
                  <a:gd name="connsiteX0" fmla="*/ 754380 w 914400"/>
                  <a:gd name="connsiteY0" fmla="*/ 0 h 320040"/>
                  <a:gd name="connsiteX1" fmla="*/ 160020 w 914400"/>
                  <a:gd name="connsiteY1" fmla="*/ 0 h 320040"/>
                  <a:gd name="connsiteX2" fmla="*/ 0 w 914400"/>
                  <a:gd name="connsiteY2" fmla="*/ 160020 h 320040"/>
                  <a:gd name="connsiteX3" fmla="*/ 160020 w 914400"/>
                  <a:gd name="connsiteY3" fmla="*/ 320040 h 320040"/>
                  <a:gd name="connsiteX4" fmla="*/ 754380 w 914400"/>
                  <a:gd name="connsiteY4" fmla="*/ 320040 h 320040"/>
                  <a:gd name="connsiteX5" fmla="*/ 914400 w 914400"/>
                  <a:gd name="connsiteY5" fmla="*/ 160020 h 320040"/>
                  <a:gd name="connsiteX6" fmla="*/ 754380 w 914400"/>
                  <a:gd name="connsiteY6" fmla="*/ 0 h 320040"/>
                  <a:gd name="connsiteX7" fmla="*/ 754380 w 914400"/>
                  <a:gd name="connsiteY7" fmla="*/ 186690 h 320040"/>
                  <a:gd name="connsiteX8" fmla="*/ 160020 w 914400"/>
                  <a:gd name="connsiteY8" fmla="*/ 186690 h 320040"/>
                  <a:gd name="connsiteX9" fmla="*/ 129540 w 914400"/>
                  <a:gd name="connsiteY9" fmla="*/ 156210 h 320040"/>
                  <a:gd name="connsiteX10" fmla="*/ 160020 w 914400"/>
                  <a:gd name="connsiteY10" fmla="*/ 125730 h 320040"/>
                  <a:gd name="connsiteX11" fmla="*/ 754380 w 914400"/>
                  <a:gd name="connsiteY11" fmla="*/ 125730 h 320040"/>
                  <a:gd name="connsiteX12" fmla="*/ 784860 w 914400"/>
                  <a:gd name="connsiteY12" fmla="*/ 156210 h 320040"/>
                  <a:gd name="connsiteX13" fmla="*/ 754380 w 91440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4400" h="320040">
                    <a:moveTo>
                      <a:pt x="75438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754380" y="320040"/>
                    </a:lnTo>
                    <a:cubicBezTo>
                      <a:pt x="842010" y="320040"/>
                      <a:pt x="914400" y="247650"/>
                      <a:pt x="914400" y="160020"/>
                    </a:cubicBezTo>
                    <a:cubicBezTo>
                      <a:pt x="914400" y="68580"/>
                      <a:pt x="842010" y="0"/>
                      <a:pt x="754380" y="0"/>
                    </a:cubicBezTo>
                    <a:close/>
                    <a:moveTo>
                      <a:pt x="75438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754380" y="125730"/>
                    </a:lnTo>
                    <a:cubicBezTo>
                      <a:pt x="769620" y="125730"/>
                      <a:pt x="784860" y="137160"/>
                      <a:pt x="784860" y="156210"/>
                    </a:cubicBezTo>
                    <a:cubicBezTo>
                      <a:pt x="784860" y="175260"/>
                      <a:pt x="769620" y="186690"/>
                      <a:pt x="75438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60F30EF-B365-4AAD-9B64-6936C9ADFBE8}"/>
                  </a:ext>
                </a:extLst>
              </p:cNvPr>
              <p:cNvSpPr/>
              <p:nvPr/>
            </p:nvSpPr>
            <p:spPr>
              <a:xfrm>
                <a:off x="4658458" y="1521600"/>
                <a:ext cx="129540" cy="571500"/>
              </a:xfrm>
              <a:custGeom>
                <a:avLst/>
                <a:gdLst>
                  <a:gd name="connsiteX0" fmla="*/ 64770 w 129540"/>
                  <a:gd name="connsiteY0" fmla="*/ 571500 h 571500"/>
                  <a:gd name="connsiteX1" fmla="*/ 129540 w 129540"/>
                  <a:gd name="connsiteY1" fmla="*/ 506730 h 571500"/>
                  <a:gd name="connsiteX2" fmla="*/ 129540 w 129540"/>
                  <a:gd name="connsiteY2" fmla="*/ 64770 h 571500"/>
                  <a:gd name="connsiteX3" fmla="*/ 64770 w 129540"/>
                  <a:gd name="connsiteY3" fmla="*/ 0 h 571500"/>
                  <a:gd name="connsiteX4" fmla="*/ 0 w 129540"/>
                  <a:gd name="connsiteY4" fmla="*/ 64770 h 571500"/>
                  <a:gd name="connsiteX5" fmla="*/ 0 w 129540"/>
                  <a:gd name="connsiteY5" fmla="*/ 506730 h 571500"/>
                  <a:gd name="connsiteX6" fmla="*/ 64770 w 129540"/>
                  <a:gd name="connsiteY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40" h="571500">
                    <a:moveTo>
                      <a:pt x="64770" y="571500"/>
                    </a:moveTo>
                    <a:cubicBezTo>
                      <a:pt x="102870" y="571500"/>
                      <a:pt x="129540" y="541020"/>
                      <a:pt x="129540" y="506730"/>
                    </a:cubicBezTo>
                    <a:lnTo>
                      <a:pt x="129540" y="64770"/>
                    </a:lnTo>
                    <a:cubicBezTo>
                      <a:pt x="129540" y="30480"/>
                      <a:pt x="99060" y="0"/>
                      <a:pt x="64770" y="0"/>
                    </a:cubicBezTo>
                    <a:cubicBezTo>
                      <a:pt x="30480" y="0"/>
                      <a:pt x="0" y="30480"/>
                      <a:pt x="0" y="64770"/>
                    </a:cubicBezTo>
                    <a:lnTo>
                      <a:pt x="0" y="506730"/>
                    </a:lnTo>
                    <a:cubicBezTo>
                      <a:pt x="0" y="541020"/>
                      <a:pt x="30480" y="571500"/>
                      <a:pt x="64770" y="57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9968762-284C-4AEC-8C6A-8EB6ACE89098}"/>
                  </a:ext>
                </a:extLst>
              </p:cNvPr>
              <p:cNvSpPr/>
              <p:nvPr/>
            </p:nvSpPr>
            <p:spPr>
              <a:xfrm>
                <a:off x="5456696" y="1837003"/>
                <a:ext cx="373293" cy="496126"/>
              </a:xfrm>
              <a:custGeom>
                <a:avLst/>
                <a:gdLst>
                  <a:gd name="connsiteX0" fmla="*/ 344762 w 373293"/>
                  <a:gd name="connsiteY0" fmla="*/ 12257 h 496126"/>
                  <a:gd name="connsiteX1" fmla="*/ 257132 w 373293"/>
                  <a:gd name="connsiteY1" fmla="*/ 27497 h 496126"/>
                  <a:gd name="connsiteX2" fmla="*/ 13292 w 373293"/>
                  <a:gd name="connsiteY2" fmla="*/ 393257 h 496126"/>
                  <a:gd name="connsiteX3" fmla="*/ 28532 w 373293"/>
                  <a:gd name="connsiteY3" fmla="*/ 484697 h 496126"/>
                  <a:gd name="connsiteX4" fmla="*/ 62822 w 373293"/>
                  <a:gd name="connsiteY4" fmla="*/ 496127 h 496126"/>
                  <a:gd name="connsiteX5" fmla="*/ 116162 w 373293"/>
                  <a:gd name="connsiteY5" fmla="*/ 465647 h 496126"/>
                  <a:gd name="connsiteX6" fmla="*/ 360002 w 373293"/>
                  <a:gd name="connsiteY6" fmla="*/ 99887 h 496126"/>
                  <a:gd name="connsiteX7" fmla="*/ 344762 w 373293"/>
                  <a:gd name="connsiteY7" fmla="*/ 12257 h 49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293" h="496126">
                    <a:moveTo>
                      <a:pt x="344762" y="12257"/>
                    </a:moveTo>
                    <a:cubicBezTo>
                      <a:pt x="314282" y="-10603"/>
                      <a:pt x="276182" y="827"/>
                      <a:pt x="257132" y="27497"/>
                    </a:cubicBezTo>
                    <a:lnTo>
                      <a:pt x="13292" y="393257"/>
                    </a:lnTo>
                    <a:cubicBezTo>
                      <a:pt x="-9568" y="423737"/>
                      <a:pt x="-1948" y="465647"/>
                      <a:pt x="28532" y="484697"/>
                    </a:cubicBezTo>
                    <a:cubicBezTo>
                      <a:pt x="39962" y="492317"/>
                      <a:pt x="51392" y="496127"/>
                      <a:pt x="62822" y="496127"/>
                    </a:cubicBezTo>
                    <a:cubicBezTo>
                      <a:pt x="85682" y="496127"/>
                      <a:pt x="104732" y="484697"/>
                      <a:pt x="116162" y="465647"/>
                    </a:cubicBezTo>
                    <a:lnTo>
                      <a:pt x="360002" y="99887"/>
                    </a:lnTo>
                    <a:cubicBezTo>
                      <a:pt x="382862" y="73217"/>
                      <a:pt x="375242" y="31307"/>
                      <a:pt x="344762" y="12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9DF353A-EAE4-4570-9462-83D7F03D7C8C}"/>
                  </a:ext>
                </a:extLst>
              </p:cNvPr>
              <p:cNvSpPr/>
              <p:nvPr/>
            </p:nvSpPr>
            <p:spPr>
              <a:xfrm>
                <a:off x="3646042" y="1816014"/>
                <a:ext cx="367481" cy="501875"/>
              </a:xfrm>
              <a:custGeom>
                <a:avLst/>
                <a:gdLst>
                  <a:gd name="connsiteX0" fmla="*/ 303756 w 367481"/>
                  <a:gd name="connsiteY0" fmla="*/ 501876 h 501875"/>
                  <a:gd name="connsiteX1" fmla="*/ 338046 w 367481"/>
                  <a:gd name="connsiteY1" fmla="*/ 490446 h 501875"/>
                  <a:gd name="connsiteX2" fmla="*/ 357096 w 367481"/>
                  <a:gd name="connsiteY2" fmla="*/ 399006 h 501875"/>
                  <a:gd name="connsiteX3" fmla="*/ 120876 w 367481"/>
                  <a:gd name="connsiteY3" fmla="*/ 29436 h 501875"/>
                  <a:gd name="connsiteX4" fmla="*/ 29436 w 367481"/>
                  <a:gd name="connsiteY4" fmla="*/ 10386 h 501875"/>
                  <a:gd name="connsiteX5" fmla="*/ 10386 w 367481"/>
                  <a:gd name="connsiteY5" fmla="*/ 101826 h 501875"/>
                  <a:gd name="connsiteX6" fmla="*/ 246606 w 367481"/>
                  <a:gd name="connsiteY6" fmla="*/ 471396 h 501875"/>
                  <a:gd name="connsiteX7" fmla="*/ 303756 w 367481"/>
                  <a:gd name="connsiteY7" fmla="*/ 501876 h 50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481" h="501875">
                    <a:moveTo>
                      <a:pt x="303756" y="501876"/>
                    </a:moveTo>
                    <a:cubicBezTo>
                      <a:pt x="315186" y="501876"/>
                      <a:pt x="326616" y="498066"/>
                      <a:pt x="338046" y="490446"/>
                    </a:cubicBezTo>
                    <a:cubicBezTo>
                      <a:pt x="368526" y="471396"/>
                      <a:pt x="376146" y="429486"/>
                      <a:pt x="357096" y="399006"/>
                    </a:cubicBezTo>
                    <a:lnTo>
                      <a:pt x="120876" y="29436"/>
                    </a:lnTo>
                    <a:cubicBezTo>
                      <a:pt x="101826" y="-1044"/>
                      <a:pt x="59916" y="-8664"/>
                      <a:pt x="29436" y="10386"/>
                    </a:cubicBezTo>
                    <a:cubicBezTo>
                      <a:pt x="-1044" y="29436"/>
                      <a:pt x="-8664" y="71346"/>
                      <a:pt x="10386" y="101826"/>
                    </a:cubicBezTo>
                    <a:lnTo>
                      <a:pt x="246606" y="471396"/>
                    </a:lnTo>
                    <a:cubicBezTo>
                      <a:pt x="261846" y="494256"/>
                      <a:pt x="280896" y="501876"/>
                      <a:pt x="303756" y="5018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1346929-8B31-488B-95DB-B7987C516195}"/>
                  </a:ext>
                </a:extLst>
              </p:cNvPr>
              <p:cNvSpPr/>
              <p:nvPr/>
            </p:nvSpPr>
            <p:spPr>
              <a:xfrm>
                <a:off x="3007171" y="2505478"/>
                <a:ext cx="515008" cy="338191"/>
              </a:xfrm>
              <a:custGeom>
                <a:avLst/>
                <a:gdLst>
                  <a:gd name="connsiteX0" fmla="*/ 481617 w 515008"/>
                  <a:gd name="connsiteY0" fmla="*/ 216271 h 338191"/>
                  <a:gd name="connsiteX1" fmla="*/ 96807 w 515008"/>
                  <a:gd name="connsiteY1" fmla="*/ 6721 h 338191"/>
                  <a:gd name="connsiteX2" fmla="*/ 9177 w 515008"/>
                  <a:gd name="connsiteY2" fmla="*/ 33391 h 338191"/>
                  <a:gd name="connsiteX3" fmla="*/ 35847 w 515008"/>
                  <a:gd name="connsiteY3" fmla="*/ 121021 h 338191"/>
                  <a:gd name="connsiteX4" fmla="*/ 420657 w 515008"/>
                  <a:gd name="connsiteY4" fmla="*/ 330571 h 338191"/>
                  <a:gd name="connsiteX5" fmla="*/ 451137 w 515008"/>
                  <a:gd name="connsiteY5" fmla="*/ 338191 h 338191"/>
                  <a:gd name="connsiteX6" fmla="*/ 508287 w 515008"/>
                  <a:gd name="connsiteY6" fmla="*/ 303901 h 338191"/>
                  <a:gd name="connsiteX7" fmla="*/ 481617 w 515008"/>
                  <a:gd name="connsiteY7" fmla="*/ 21627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008" h="338191">
                    <a:moveTo>
                      <a:pt x="481617" y="216271"/>
                    </a:moveTo>
                    <a:lnTo>
                      <a:pt x="96807" y="6721"/>
                    </a:lnTo>
                    <a:cubicBezTo>
                      <a:pt x="66327" y="-8519"/>
                      <a:pt x="24417" y="2911"/>
                      <a:pt x="9177" y="33391"/>
                    </a:cubicBezTo>
                    <a:cubicBezTo>
                      <a:pt x="-9873" y="63871"/>
                      <a:pt x="1557" y="105781"/>
                      <a:pt x="35847" y="121021"/>
                    </a:cubicBezTo>
                    <a:lnTo>
                      <a:pt x="420657" y="330571"/>
                    </a:lnTo>
                    <a:cubicBezTo>
                      <a:pt x="432087" y="334381"/>
                      <a:pt x="439707" y="338191"/>
                      <a:pt x="451137" y="338191"/>
                    </a:cubicBezTo>
                    <a:cubicBezTo>
                      <a:pt x="473997" y="338191"/>
                      <a:pt x="496857" y="326761"/>
                      <a:pt x="508287" y="303901"/>
                    </a:cubicBezTo>
                    <a:cubicBezTo>
                      <a:pt x="523527" y="273421"/>
                      <a:pt x="512097" y="231511"/>
                      <a:pt x="481617" y="2162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D74A78B-F8BC-4526-9D83-680F9EA4558D}"/>
                  </a:ext>
                </a:extLst>
              </p:cNvPr>
              <p:cNvSpPr/>
              <p:nvPr/>
            </p:nvSpPr>
            <p:spPr>
              <a:xfrm>
                <a:off x="5924277" y="2505478"/>
                <a:ext cx="516362" cy="338191"/>
              </a:xfrm>
              <a:custGeom>
                <a:avLst/>
                <a:gdLst>
                  <a:gd name="connsiteX0" fmla="*/ 509641 w 516362"/>
                  <a:gd name="connsiteY0" fmla="*/ 33391 h 338191"/>
                  <a:gd name="connsiteX1" fmla="*/ 422011 w 516362"/>
                  <a:gd name="connsiteY1" fmla="*/ 6721 h 338191"/>
                  <a:gd name="connsiteX2" fmla="*/ 33391 w 516362"/>
                  <a:gd name="connsiteY2" fmla="*/ 216271 h 338191"/>
                  <a:gd name="connsiteX3" fmla="*/ 6721 w 516362"/>
                  <a:gd name="connsiteY3" fmla="*/ 303901 h 338191"/>
                  <a:gd name="connsiteX4" fmla="*/ 63871 w 516362"/>
                  <a:gd name="connsiteY4" fmla="*/ 338191 h 338191"/>
                  <a:gd name="connsiteX5" fmla="*/ 94351 w 516362"/>
                  <a:gd name="connsiteY5" fmla="*/ 330571 h 338191"/>
                  <a:gd name="connsiteX6" fmla="*/ 482971 w 516362"/>
                  <a:gd name="connsiteY6" fmla="*/ 121021 h 338191"/>
                  <a:gd name="connsiteX7" fmla="*/ 509641 w 516362"/>
                  <a:gd name="connsiteY7" fmla="*/ 3339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362" h="338191">
                    <a:moveTo>
                      <a:pt x="509641" y="33391"/>
                    </a:moveTo>
                    <a:cubicBezTo>
                      <a:pt x="494401" y="2911"/>
                      <a:pt x="452491" y="-8519"/>
                      <a:pt x="422011" y="6721"/>
                    </a:cubicBezTo>
                    <a:lnTo>
                      <a:pt x="33391" y="216271"/>
                    </a:lnTo>
                    <a:cubicBezTo>
                      <a:pt x="2911" y="231511"/>
                      <a:pt x="-8519" y="273421"/>
                      <a:pt x="6721" y="303901"/>
                    </a:cubicBezTo>
                    <a:cubicBezTo>
                      <a:pt x="18151" y="326761"/>
                      <a:pt x="41011" y="338191"/>
                      <a:pt x="63871" y="338191"/>
                    </a:cubicBezTo>
                    <a:cubicBezTo>
                      <a:pt x="75301" y="338191"/>
                      <a:pt x="86731" y="334381"/>
                      <a:pt x="94351" y="330571"/>
                    </a:cubicBezTo>
                    <a:lnTo>
                      <a:pt x="482971" y="121021"/>
                    </a:lnTo>
                    <a:cubicBezTo>
                      <a:pt x="513451" y="105781"/>
                      <a:pt x="524881" y="63871"/>
                      <a:pt x="509641" y="333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1CF5422-7EB4-4C02-BC74-DC0B7930AF8A}"/>
                </a:ext>
              </a:extLst>
            </p:cNvPr>
            <p:cNvSpPr/>
            <p:nvPr/>
          </p:nvSpPr>
          <p:spPr>
            <a:xfrm>
              <a:off x="1153132" y="2037272"/>
              <a:ext cx="101212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Fact Finding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Graphic 33">
              <a:extLst>
                <a:ext uri="{FF2B5EF4-FFF2-40B4-BE49-F238E27FC236}">
                  <a16:creationId xmlns:a16="http://schemas.microsoft.com/office/drawing/2014/main" id="{7F817A51-4304-4318-ADA7-833A59DA1E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0595" y="1543613"/>
              <a:ext cx="457200" cy="457200"/>
            </a:xfrm>
            <a:custGeom>
              <a:avLst/>
              <a:gdLst>
                <a:gd name="connsiteX0" fmla="*/ 4163602 w 4877975"/>
                <a:gd name="connsiteY0" fmla="*/ 714365 h 4877975"/>
                <a:gd name="connsiteX1" fmla="*/ 2438988 w 4877975"/>
                <a:gd name="connsiteY1" fmla="*/ 0 h 4877975"/>
                <a:gd name="connsiteX2" fmla="*/ 714365 w 4877975"/>
                <a:gd name="connsiteY2" fmla="*/ 714365 h 4877975"/>
                <a:gd name="connsiteX3" fmla="*/ 0 w 4877975"/>
                <a:gd name="connsiteY3" fmla="*/ 2438988 h 4877975"/>
                <a:gd name="connsiteX4" fmla="*/ 714365 w 4877975"/>
                <a:gd name="connsiteY4" fmla="*/ 4163612 h 4877975"/>
                <a:gd name="connsiteX5" fmla="*/ 2438988 w 4877975"/>
                <a:gd name="connsiteY5" fmla="*/ 4877976 h 4877975"/>
                <a:gd name="connsiteX6" fmla="*/ 4163612 w 4877975"/>
                <a:gd name="connsiteY6" fmla="*/ 4163612 h 4877975"/>
                <a:gd name="connsiteX7" fmla="*/ 4877976 w 4877975"/>
                <a:gd name="connsiteY7" fmla="*/ 2438988 h 4877975"/>
                <a:gd name="connsiteX8" fmla="*/ 4163602 w 4877975"/>
                <a:gd name="connsiteY8" fmla="*/ 714365 h 4877975"/>
                <a:gd name="connsiteX9" fmla="*/ 4061382 w 4877975"/>
                <a:gd name="connsiteY9" fmla="*/ 4061382 h 4877975"/>
                <a:gd name="connsiteX10" fmla="*/ 2438988 w 4877975"/>
                <a:gd name="connsiteY10" fmla="*/ 4733407 h 4877975"/>
                <a:gd name="connsiteX11" fmla="*/ 816594 w 4877975"/>
                <a:gd name="connsiteY11" fmla="*/ 4061382 h 4877975"/>
                <a:gd name="connsiteX12" fmla="*/ 144569 w 4877975"/>
                <a:gd name="connsiteY12" fmla="*/ 2438988 h 4877975"/>
                <a:gd name="connsiteX13" fmla="*/ 816594 w 4877975"/>
                <a:gd name="connsiteY13" fmla="*/ 816594 h 4877975"/>
                <a:gd name="connsiteX14" fmla="*/ 2438988 w 4877975"/>
                <a:gd name="connsiteY14" fmla="*/ 144569 h 4877975"/>
                <a:gd name="connsiteX15" fmla="*/ 4061382 w 4877975"/>
                <a:gd name="connsiteY15" fmla="*/ 816594 h 4877975"/>
                <a:gd name="connsiteX16" fmla="*/ 4733407 w 4877975"/>
                <a:gd name="connsiteY16" fmla="*/ 2438988 h 4877975"/>
                <a:gd name="connsiteX17" fmla="*/ 4061382 w 4877975"/>
                <a:gd name="connsiteY17" fmla="*/ 4061382 h 4877975"/>
                <a:gd name="connsiteX18" fmla="*/ 2438988 w 4877975"/>
                <a:gd name="connsiteY18" fmla="*/ 1324408 h 4877975"/>
                <a:gd name="connsiteX19" fmla="*/ 2173395 w 4877975"/>
                <a:gd name="connsiteY19" fmla="*/ 1612043 h 4877975"/>
                <a:gd name="connsiteX20" fmla="*/ 2268435 w 4877975"/>
                <a:gd name="connsiteY20" fmla="*/ 2803167 h 4877975"/>
                <a:gd name="connsiteX21" fmla="*/ 2438988 w 4877975"/>
                <a:gd name="connsiteY21" fmla="*/ 2960661 h 4877975"/>
                <a:gd name="connsiteX22" fmla="*/ 2609551 w 4877975"/>
                <a:gd name="connsiteY22" fmla="*/ 2803167 h 4877975"/>
                <a:gd name="connsiteX23" fmla="*/ 2630918 w 4877975"/>
                <a:gd name="connsiteY23" fmla="*/ 2535329 h 4877975"/>
                <a:gd name="connsiteX24" fmla="*/ 2564619 w 4877975"/>
                <a:gd name="connsiteY24" fmla="*/ 2457522 h 4877975"/>
                <a:gd name="connsiteX25" fmla="*/ 2486812 w 4877975"/>
                <a:gd name="connsiteY25" fmla="*/ 2523821 h 4877975"/>
                <a:gd name="connsiteX26" fmla="*/ 2465444 w 4877975"/>
                <a:gd name="connsiteY26" fmla="*/ 2791660 h 4877975"/>
                <a:gd name="connsiteX27" fmla="*/ 2438988 w 4877975"/>
                <a:gd name="connsiteY27" fmla="*/ 2816082 h 4877975"/>
                <a:gd name="connsiteX28" fmla="*/ 2412542 w 4877975"/>
                <a:gd name="connsiteY28" fmla="*/ 2791660 h 4877975"/>
                <a:gd name="connsiteX29" fmla="*/ 2317502 w 4877975"/>
                <a:gd name="connsiteY29" fmla="*/ 1600535 h 4877975"/>
                <a:gd name="connsiteX30" fmla="*/ 2438988 w 4877975"/>
                <a:gd name="connsiteY30" fmla="*/ 1468977 h 4877975"/>
                <a:gd name="connsiteX31" fmla="*/ 2560474 w 4877975"/>
                <a:gd name="connsiteY31" fmla="*/ 1600535 h 4877975"/>
                <a:gd name="connsiteX32" fmla="*/ 2508063 w 4877975"/>
                <a:gd name="connsiteY32" fmla="*/ 2257457 h 4877975"/>
                <a:gd name="connsiteX33" fmla="*/ 2574363 w 4877975"/>
                <a:gd name="connsiteY33" fmla="*/ 2335264 h 4877975"/>
                <a:gd name="connsiteX34" fmla="*/ 2652170 w 4877975"/>
                <a:gd name="connsiteY34" fmla="*/ 2268965 h 4877975"/>
                <a:gd name="connsiteX35" fmla="*/ 2704581 w 4877975"/>
                <a:gd name="connsiteY35" fmla="*/ 1612043 h 4877975"/>
                <a:gd name="connsiteX36" fmla="*/ 2438988 w 4877975"/>
                <a:gd name="connsiteY36" fmla="*/ 1324408 h 4877975"/>
                <a:gd name="connsiteX37" fmla="*/ 3959200 w 4877975"/>
                <a:gd name="connsiteY37" fmla="*/ 918766 h 4877975"/>
                <a:gd name="connsiteX38" fmla="*/ 2438978 w 4877975"/>
                <a:gd name="connsiteY38" fmla="*/ 289071 h 4877975"/>
                <a:gd name="connsiteX39" fmla="*/ 918766 w 4877975"/>
                <a:gd name="connsiteY39" fmla="*/ 918766 h 4877975"/>
                <a:gd name="connsiteX40" fmla="*/ 289071 w 4877975"/>
                <a:gd name="connsiteY40" fmla="*/ 2438988 h 4877975"/>
                <a:gd name="connsiteX41" fmla="*/ 918766 w 4877975"/>
                <a:gd name="connsiteY41" fmla="*/ 3959210 h 4877975"/>
                <a:gd name="connsiteX42" fmla="*/ 2438988 w 4877975"/>
                <a:gd name="connsiteY42" fmla="*/ 4588905 h 4877975"/>
                <a:gd name="connsiteX43" fmla="*/ 4333490 w 4877975"/>
                <a:gd name="connsiteY43" fmla="*/ 3456215 h 4877975"/>
                <a:gd name="connsiteX44" fmla="*/ 4304085 w 4877975"/>
                <a:gd name="connsiteY44" fmla="*/ 3358313 h 4877975"/>
                <a:gd name="connsiteX45" fmla="*/ 4206173 w 4877975"/>
                <a:gd name="connsiteY45" fmla="*/ 3387718 h 4877975"/>
                <a:gd name="connsiteX46" fmla="*/ 2438988 w 4877975"/>
                <a:gd name="connsiteY46" fmla="*/ 4444336 h 4877975"/>
                <a:gd name="connsiteX47" fmla="*/ 433640 w 4877975"/>
                <a:gd name="connsiteY47" fmla="*/ 2438988 h 4877975"/>
                <a:gd name="connsiteX48" fmla="*/ 2438988 w 4877975"/>
                <a:gd name="connsiteY48" fmla="*/ 433630 h 4877975"/>
                <a:gd name="connsiteX49" fmla="*/ 4444336 w 4877975"/>
                <a:gd name="connsiteY49" fmla="*/ 2438978 h 4877975"/>
                <a:gd name="connsiteX50" fmla="*/ 4329105 w 4877975"/>
                <a:gd name="connsiteY50" fmla="*/ 3110656 h 4877975"/>
                <a:gd name="connsiteX51" fmla="*/ 4373006 w 4877975"/>
                <a:gd name="connsiteY51" fmla="*/ 3202978 h 4877975"/>
                <a:gd name="connsiteX52" fmla="*/ 4465328 w 4877975"/>
                <a:gd name="connsiteY52" fmla="*/ 3159077 h 4877975"/>
                <a:gd name="connsiteX53" fmla="*/ 4588905 w 4877975"/>
                <a:gd name="connsiteY53" fmla="*/ 2438978 h 4877975"/>
                <a:gd name="connsiteX54" fmla="*/ 3959200 w 4877975"/>
                <a:gd name="connsiteY54" fmla="*/ 918766 h 4877975"/>
                <a:gd name="connsiteX55" fmla="*/ 2438988 w 4877975"/>
                <a:gd name="connsiteY55" fmla="*/ 3098619 h 4877975"/>
                <a:gd name="connsiteX56" fmla="*/ 2211513 w 4877975"/>
                <a:gd name="connsiteY56" fmla="*/ 3326093 h 4877975"/>
                <a:gd name="connsiteX57" fmla="*/ 2438988 w 4877975"/>
                <a:gd name="connsiteY57" fmla="*/ 3553568 h 4877975"/>
                <a:gd name="connsiteX58" fmla="*/ 2666463 w 4877975"/>
                <a:gd name="connsiteY58" fmla="*/ 3326093 h 4877975"/>
                <a:gd name="connsiteX59" fmla="*/ 2438988 w 4877975"/>
                <a:gd name="connsiteY59" fmla="*/ 3098619 h 4877975"/>
                <a:gd name="connsiteX60" fmla="*/ 2438988 w 4877975"/>
                <a:gd name="connsiteY60" fmla="*/ 3408999 h 4877975"/>
                <a:gd name="connsiteX61" fmla="*/ 2356082 w 4877975"/>
                <a:gd name="connsiteY61" fmla="*/ 3326093 h 4877975"/>
                <a:gd name="connsiteX62" fmla="*/ 2438988 w 4877975"/>
                <a:gd name="connsiteY62" fmla="*/ 3243188 h 4877975"/>
                <a:gd name="connsiteX63" fmla="*/ 2521894 w 4877975"/>
                <a:gd name="connsiteY63" fmla="*/ 3326093 h 4877975"/>
                <a:gd name="connsiteX64" fmla="*/ 2438988 w 4877975"/>
                <a:gd name="connsiteY64" fmla="*/ 3408999 h 487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877975" h="4877975">
                  <a:moveTo>
                    <a:pt x="4163602" y="714365"/>
                  </a:moveTo>
                  <a:cubicBezTo>
                    <a:pt x="3702947" y="253700"/>
                    <a:pt x="3090455" y="0"/>
                    <a:pt x="2438988" y="0"/>
                  </a:cubicBezTo>
                  <a:cubicBezTo>
                    <a:pt x="1787521" y="0"/>
                    <a:pt x="1175029" y="253700"/>
                    <a:pt x="714365" y="714365"/>
                  </a:cubicBezTo>
                  <a:cubicBezTo>
                    <a:pt x="253700" y="1175029"/>
                    <a:pt x="0" y="1787511"/>
                    <a:pt x="0" y="2438988"/>
                  </a:cubicBezTo>
                  <a:cubicBezTo>
                    <a:pt x="0" y="3090465"/>
                    <a:pt x="253700" y="3702947"/>
                    <a:pt x="714365" y="4163612"/>
                  </a:cubicBezTo>
                  <a:cubicBezTo>
                    <a:pt x="1175029" y="4624277"/>
                    <a:pt x="1787511" y="4877976"/>
                    <a:pt x="2438988" y="4877976"/>
                  </a:cubicBezTo>
                  <a:cubicBezTo>
                    <a:pt x="3090465" y="4877976"/>
                    <a:pt x="3702947" y="4624277"/>
                    <a:pt x="4163612" y="4163612"/>
                  </a:cubicBezTo>
                  <a:cubicBezTo>
                    <a:pt x="4624277" y="3702947"/>
                    <a:pt x="4877976" y="3090465"/>
                    <a:pt x="4877976" y="2438988"/>
                  </a:cubicBezTo>
                  <a:cubicBezTo>
                    <a:pt x="4877976" y="1787511"/>
                    <a:pt x="4624267" y="1175029"/>
                    <a:pt x="4163602" y="714365"/>
                  </a:cubicBezTo>
                  <a:close/>
                  <a:moveTo>
                    <a:pt x="4061382" y="4061382"/>
                  </a:moveTo>
                  <a:cubicBezTo>
                    <a:pt x="3628031" y="4494743"/>
                    <a:pt x="3051846" y="4733407"/>
                    <a:pt x="2438988" y="4733407"/>
                  </a:cubicBezTo>
                  <a:cubicBezTo>
                    <a:pt x="1826130" y="4733407"/>
                    <a:pt x="1249945" y="4494733"/>
                    <a:pt x="816594" y="4061382"/>
                  </a:cubicBezTo>
                  <a:cubicBezTo>
                    <a:pt x="383234" y="3628021"/>
                    <a:pt x="144569" y="3051846"/>
                    <a:pt x="144569" y="2438988"/>
                  </a:cubicBezTo>
                  <a:cubicBezTo>
                    <a:pt x="144569" y="1826130"/>
                    <a:pt x="383234" y="1249945"/>
                    <a:pt x="816594" y="816594"/>
                  </a:cubicBezTo>
                  <a:cubicBezTo>
                    <a:pt x="1249945" y="383234"/>
                    <a:pt x="1826121" y="144569"/>
                    <a:pt x="2438988" y="144569"/>
                  </a:cubicBezTo>
                  <a:cubicBezTo>
                    <a:pt x="3051855" y="144569"/>
                    <a:pt x="3628031" y="383234"/>
                    <a:pt x="4061382" y="816594"/>
                  </a:cubicBezTo>
                  <a:cubicBezTo>
                    <a:pt x="4494743" y="1249945"/>
                    <a:pt x="4733407" y="1826130"/>
                    <a:pt x="4733407" y="2438988"/>
                  </a:cubicBezTo>
                  <a:cubicBezTo>
                    <a:pt x="4733407" y="3051846"/>
                    <a:pt x="4494733" y="3628021"/>
                    <a:pt x="4061382" y="4061382"/>
                  </a:cubicBezTo>
                  <a:close/>
                  <a:moveTo>
                    <a:pt x="2438988" y="1324408"/>
                  </a:moveTo>
                  <a:cubicBezTo>
                    <a:pt x="2284820" y="1324408"/>
                    <a:pt x="2160500" y="1459185"/>
                    <a:pt x="2173395" y="1612043"/>
                  </a:cubicBezTo>
                  <a:lnTo>
                    <a:pt x="2268435" y="2803167"/>
                  </a:lnTo>
                  <a:cubicBezTo>
                    <a:pt x="2275480" y="2891480"/>
                    <a:pt x="2350396" y="2960661"/>
                    <a:pt x="2438988" y="2960661"/>
                  </a:cubicBezTo>
                  <a:cubicBezTo>
                    <a:pt x="2527580" y="2960661"/>
                    <a:pt x="2602505" y="2891480"/>
                    <a:pt x="2609551" y="2803167"/>
                  </a:cubicBezTo>
                  <a:lnTo>
                    <a:pt x="2630918" y="2535329"/>
                  </a:lnTo>
                  <a:cubicBezTo>
                    <a:pt x="2634099" y="2495534"/>
                    <a:pt x="2604414" y="2460693"/>
                    <a:pt x="2564619" y="2457522"/>
                  </a:cubicBezTo>
                  <a:cubicBezTo>
                    <a:pt x="2524843" y="2454312"/>
                    <a:pt x="2489982" y="2484036"/>
                    <a:pt x="2486812" y="2523821"/>
                  </a:cubicBezTo>
                  <a:lnTo>
                    <a:pt x="2465444" y="2791660"/>
                  </a:lnTo>
                  <a:cubicBezTo>
                    <a:pt x="2464345" y="2805355"/>
                    <a:pt x="2452732" y="2816082"/>
                    <a:pt x="2438988" y="2816082"/>
                  </a:cubicBezTo>
                  <a:cubicBezTo>
                    <a:pt x="2425254" y="2816082"/>
                    <a:pt x="2413640" y="2805355"/>
                    <a:pt x="2412542" y="2791660"/>
                  </a:cubicBezTo>
                  <a:lnTo>
                    <a:pt x="2317502" y="1600535"/>
                  </a:lnTo>
                  <a:cubicBezTo>
                    <a:pt x="2311497" y="1530592"/>
                    <a:pt x="2368891" y="1468977"/>
                    <a:pt x="2438988" y="1468977"/>
                  </a:cubicBezTo>
                  <a:cubicBezTo>
                    <a:pt x="2508767" y="1468977"/>
                    <a:pt x="2566517" y="1530689"/>
                    <a:pt x="2560474" y="1600535"/>
                  </a:cubicBezTo>
                  <a:lnTo>
                    <a:pt x="2508063" y="2257457"/>
                  </a:lnTo>
                  <a:cubicBezTo>
                    <a:pt x="2504883" y="2297252"/>
                    <a:pt x="2534568" y="2332094"/>
                    <a:pt x="2574363" y="2335264"/>
                  </a:cubicBezTo>
                  <a:cubicBezTo>
                    <a:pt x="2614225" y="2338522"/>
                    <a:pt x="2648999" y="2308760"/>
                    <a:pt x="2652170" y="2268965"/>
                  </a:cubicBezTo>
                  <a:lnTo>
                    <a:pt x="2704581" y="1612043"/>
                  </a:lnTo>
                  <a:cubicBezTo>
                    <a:pt x="2717553" y="1459117"/>
                    <a:pt x="2591190" y="1324408"/>
                    <a:pt x="2438988" y="1324408"/>
                  </a:cubicBezTo>
                  <a:close/>
                  <a:moveTo>
                    <a:pt x="3959200" y="918766"/>
                  </a:moveTo>
                  <a:cubicBezTo>
                    <a:pt x="3553135" y="512700"/>
                    <a:pt x="3013246" y="289071"/>
                    <a:pt x="2438978" y="289071"/>
                  </a:cubicBezTo>
                  <a:cubicBezTo>
                    <a:pt x="1864711" y="289071"/>
                    <a:pt x="1324822" y="512690"/>
                    <a:pt x="918766" y="918766"/>
                  </a:cubicBezTo>
                  <a:cubicBezTo>
                    <a:pt x="512700" y="1324832"/>
                    <a:pt x="289071" y="1864721"/>
                    <a:pt x="289071" y="2438988"/>
                  </a:cubicBezTo>
                  <a:cubicBezTo>
                    <a:pt x="289071" y="3013255"/>
                    <a:pt x="512700" y="3553144"/>
                    <a:pt x="918766" y="3959210"/>
                  </a:cubicBezTo>
                  <a:cubicBezTo>
                    <a:pt x="1324832" y="4365276"/>
                    <a:pt x="1864721" y="4588905"/>
                    <a:pt x="2438988" y="4588905"/>
                  </a:cubicBezTo>
                  <a:cubicBezTo>
                    <a:pt x="3231661" y="4588905"/>
                    <a:pt x="3957591" y="4154880"/>
                    <a:pt x="4333490" y="3456215"/>
                  </a:cubicBezTo>
                  <a:cubicBezTo>
                    <a:pt x="4352400" y="3421056"/>
                    <a:pt x="4339234" y="3377223"/>
                    <a:pt x="4304085" y="3358313"/>
                  </a:cubicBezTo>
                  <a:cubicBezTo>
                    <a:pt x="4268935" y="3339394"/>
                    <a:pt x="4225092" y="3352569"/>
                    <a:pt x="4206173" y="3387718"/>
                  </a:cubicBezTo>
                  <a:cubicBezTo>
                    <a:pt x="3855525" y="4039465"/>
                    <a:pt x="3178373" y="4444336"/>
                    <a:pt x="2438988" y="4444336"/>
                  </a:cubicBezTo>
                  <a:cubicBezTo>
                    <a:pt x="1333236" y="4444336"/>
                    <a:pt x="433640" y="3544740"/>
                    <a:pt x="433640" y="2438988"/>
                  </a:cubicBezTo>
                  <a:cubicBezTo>
                    <a:pt x="433640" y="1333236"/>
                    <a:pt x="1333227" y="433630"/>
                    <a:pt x="2438988" y="433630"/>
                  </a:cubicBezTo>
                  <a:cubicBezTo>
                    <a:pt x="3544749" y="433630"/>
                    <a:pt x="4444336" y="1333227"/>
                    <a:pt x="4444336" y="2438978"/>
                  </a:cubicBezTo>
                  <a:cubicBezTo>
                    <a:pt x="4444336" y="2669528"/>
                    <a:pt x="4405572" y="2895518"/>
                    <a:pt x="4329105" y="3110656"/>
                  </a:cubicBezTo>
                  <a:cubicBezTo>
                    <a:pt x="4315737" y="3148273"/>
                    <a:pt x="4335389" y="3189601"/>
                    <a:pt x="4373006" y="3202978"/>
                  </a:cubicBezTo>
                  <a:cubicBezTo>
                    <a:pt x="4410613" y="3216356"/>
                    <a:pt x="4451960" y="3196694"/>
                    <a:pt x="4465328" y="3159077"/>
                  </a:cubicBezTo>
                  <a:cubicBezTo>
                    <a:pt x="4547327" y="2928345"/>
                    <a:pt x="4588905" y="2686066"/>
                    <a:pt x="4588905" y="2438978"/>
                  </a:cubicBezTo>
                  <a:cubicBezTo>
                    <a:pt x="4588905" y="1864721"/>
                    <a:pt x="4365276" y="1324822"/>
                    <a:pt x="3959200" y="918766"/>
                  </a:cubicBezTo>
                  <a:close/>
                  <a:moveTo>
                    <a:pt x="2438988" y="3098619"/>
                  </a:moveTo>
                  <a:cubicBezTo>
                    <a:pt x="2313560" y="3098619"/>
                    <a:pt x="2211513" y="3200665"/>
                    <a:pt x="2211513" y="3326093"/>
                  </a:cubicBezTo>
                  <a:cubicBezTo>
                    <a:pt x="2211513" y="3451522"/>
                    <a:pt x="2313560" y="3553568"/>
                    <a:pt x="2438988" y="3553568"/>
                  </a:cubicBezTo>
                  <a:cubicBezTo>
                    <a:pt x="2564416" y="3553568"/>
                    <a:pt x="2666463" y="3451522"/>
                    <a:pt x="2666463" y="3326093"/>
                  </a:cubicBezTo>
                  <a:cubicBezTo>
                    <a:pt x="2666463" y="3200665"/>
                    <a:pt x="2564416" y="3098619"/>
                    <a:pt x="2438988" y="3098619"/>
                  </a:cubicBezTo>
                  <a:close/>
                  <a:moveTo>
                    <a:pt x="2438988" y="3408999"/>
                  </a:moveTo>
                  <a:cubicBezTo>
                    <a:pt x="2393275" y="3408999"/>
                    <a:pt x="2356082" y="3371806"/>
                    <a:pt x="2356082" y="3326093"/>
                  </a:cubicBezTo>
                  <a:cubicBezTo>
                    <a:pt x="2356082" y="3280381"/>
                    <a:pt x="2393275" y="3243188"/>
                    <a:pt x="2438988" y="3243188"/>
                  </a:cubicBezTo>
                  <a:cubicBezTo>
                    <a:pt x="2484701" y="3243188"/>
                    <a:pt x="2521894" y="3280381"/>
                    <a:pt x="2521894" y="3326093"/>
                  </a:cubicBezTo>
                  <a:cubicBezTo>
                    <a:pt x="2521894" y="3371806"/>
                    <a:pt x="2484701" y="3408999"/>
                    <a:pt x="2438988" y="3408999"/>
                  </a:cubicBezTo>
                  <a:close/>
                </a:path>
              </a:pathLst>
            </a:custGeom>
            <a:solidFill>
              <a:schemeClr val="bg1"/>
            </a:solidFill>
            <a:ln w="96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465430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840</TotalTime>
  <Words>108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CREATIVE PROBLEM-SOLVING PROCESS</vt:lpstr>
      <vt:lpstr>CREATIVE PROBLEM-SOLVING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1619</cp:revision>
  <dcterms:created xsi:type="dcterms:W3CDTF">2019-09-11T11:03:23Z</dcterms:created>
  <dcterms:modified xsi:type="dcterms:W3CDTF">2021-11-22T09:31:52Z</dcterms:modified>
</cp:coreProperties>
</file>