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11E3A"/>
    <a:srgbClr val="002D4D"/>
    <a:srgbClr val="004474"/>
    <a:srgbClr val="005A9A"/>
    <a:srgbClr val="2276CA"/>
    <a:srgbClr val="338DCD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76" autoAdjust="0"/>
    <p:restoredTop sz="9472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00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495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966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147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903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234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6AC58-9E69-4759-B756-7E3D02AAE082}" type="datetimeFigureOut">
              <a:rPr lang="en-IN" smtClean="0"/>
              <a:t>13/12/21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2252-FB4A-40C6-8079-7AAFE7AAB7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6990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96AC58-9E69-4759-B756-7E3D02AAE082}" type="datetimeFigureOut">
              <a:rPr lang="en-IN" smtClean="0"/>
              <a:t>13/12/21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52E2252-FB4A-40C6-8079-7AAFE7AAB7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362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96AC58-9E69-4759-B756-7E3D02AAE082}" type="datetimeFigureOut">
              <a:rPr lang="en-IN" smtClean="0"/>
              <a:t>13/12/21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52E2252-FB4A-40C6-8079-7AAFE7AAB7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249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9620FB-210C-46F3-ABE3-02A05D922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SNAKE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0A74CD6-4D10-406B-91DA-ADBC17A25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8BA2258-A8A8-4EC1-B16A-92E6B2DA9901}"/>
              </a:ext>
            </a:extLst>
          </p:cNvPr>
          <p:cNvGrpSpPr>
            <a:grpSpLocks noChangeAspect="1"/>
          </p:cNvGrpSpPr>
          <p:nvPr/>
        </p:nvGrpSpPr>
        <p:grpSpPr>
          <a:xfrm>
            <a:off x="1374957" y="322684"/>
            <a:ext cx="9442086" cy="6212633"/>
            <a:chOff x="169395" y="784202"/>
            <a:chExt cx="9056596" cy="5958992"/>
          </a:xfrm>
        </p:grpSpPr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F1100B20-EBB4-4A50-B249-8D0D0362767B}"/>
                </a:ext>
              </a:extLst>
            </p:cNvPr>
            <p:cNvSpPr/>
            <p:nvPr/>
          </p:nvSpPr>
          <p:spPr>
            <a:xfrm>
              <a:off x="1844128" y="1386188"/>
              <a:ext cx="5553204" cy="5185059"/>
            </a:xfrm>
            <a:custGeom>
              <a:avLst/>
              <a:gdLst>
                <a:gd name="connsiteX0" fmla="*/ 5395082 w 5553204"/>
                <a:gd name="connsiteY0" fmla="*/ 1412141 h 5185059"/>
                <a:gd name="connsiteX1" fmla="*/ 5131767 w 5553204"/>
                <a:gd name="connsiteY1" fmla="*/ 1056882 h 5185059"/>
                <a:gd name="connsiteX2" fmla="*/ 5045255 w 5553204"/>
                <a:gd name="connsiteY2" fmla="*/ 940220 h 5185059"/>
                <a:gd name="connsiteX3" fmla="*/ 4993221 w 5553204"/>
                <a:gd name="connsiteY3" fmla="*/ 865437 h 5185059"/>
                <a:gd name="connsiteX4" fmla="*/ 4971731 w 5553204"/>
                <a:gd name="connsiteY4" fmla="*/ 591652 h 5185059"/>
                <a:gd name="connsiteX5" fmla="*/ 5043759 w 5553204"/>
                <a:gd name="connsiteY5" fmla="*/ 371475 h 5185059"/>
                <a:gd name="connsiteX6" fmla="*/ 5090360 w 5553204"/>
                <a:gd name="connsiteY6" fmla="*/ 334005 h 5185059"/>
                <a:gd name="connsiteX7" fmla="*/ 5129642 w 5553204"/>
                <a:gd name="connsiteY7" fmla="*/ 341011 h 5185059"/>
                <a:gd name="connsiteX8" fmla="*/ 5498440 w 5553204"/>
                <a:gd name="connsiteY8" fmla="*/ 179322 h 5185059"/>
                <a:gd name="connsiteX9" fmla="*/ 5241029 w 5553204"/>
                <a:gd name="connsiteY9" fmla="*/ 0 h 5185059"/>
                <a:gd name="connsiteX10" fmla="*/ 4983224 w 5553204"/>
                <a:gd name="connsiteY10" fmla="*/ 177433 h 5185059"/>
                <a:gd name="connsiteX11" fmla="*/ 4979997 w 5553204"/>
                <a:gd name="connsiteY11" fmla="*/ 194436 h 5185059"/>
                <a:gd name="connsiteX12" fmla="*/ 4957404 w 5553204"/>
                <a:gd name="connsiteY12" fmla="*/ 208999 h 5185059"/>
                <a:gd name="connsiteX13" fmla="*/ 4856408 w 5553204"/>
                <a:gd name="connsiteY13" fmla="*/ 267802 h 5185059"/>
                <a:gd name="connsiteX14" fmla="*/ 4815789 w 5553204"/>
                <a:gd name="connsiteY14" fmla="*/ 314561 h 5185059"/>
                <a:gd name="connsiteX15" fmla="*/ 4782727 w 5553204"/>
                <a:gd name="connsiteY15" fmla="*/ 359510 h 5185059"/>
                <a:gd name="connsiteX16" fmla="*/ 4749271 w 5553204"/>
                <a:gd name="connsiteY16" fmla="*/ 412803 h 5185059"/>
                <a:gd name="connsiteX17" fmla="*/ 4719673 w 5553204"/>
                <a:gd name="connsiteY17" fmla="*/ 477431 h 5185059"/>
                <a:gd name="connsiteX18" fmla="*/ 4695506 w 5553204"/>
                <a:gd name="connsiteY18" fmla="*/ 612198 h 5185059"/>
                <a:gd name="connsiteX19" fmla="*/ 4720932 w 5553204"/>
                <a:gd name="connsiteY19" fmla="*/ 921957 h 5185059"/>
                <a:gd name="connsiteX20" fmla="*/ 4786820 w 5553204"/>
                <a:gd name="connsiteY20" fmla="*/ 1074436 h 5185059"/>
                <a:gd name="connsiteX21" fmla="*/ 4851370 w 5553204"/>
                <a:gd name="connsiteY21" fmla="*/ 1161499 h 5185059"/>
                <a:gd name="connsiteX22" fmla="*/ 5018175 w 5553204"/>
                <a:gd name="connsiteY22" fmla="*/ 1386557 h 5185059"/>
                <a:gd name="connsiteX23" fmla="*/ 5145385 w 5553204"/>
                <a:gd name="connsiteY23" fmla="*/ 1558243 h 5185059"/>
                <a:gd name="connsiteX24" fmla="*/ 5039429 w 5553204"/>
                <a:gd name="connsiteY24" fmla="*/ 2213658 h 5185059"/>
                <a:gd name="connsiteX25" fmla="*/ 4238778 w 5553204"/>
                <a:gd name="connsiteY25" fmla="*/ 2057637 h 5185059"/>
                <a:gd name="connsiteX26" fmla="*/ 3945314 w 5553204"/>
                <a:gd name="connsiteY26" fmla="*/ 1659870 h 5185059"/>
                <a:gd name="connsiteX27" fmla="*/ 3614615 w 5553204"/>
                <a:gd name="connsiteY27" fmla="*/ 1211879 h 5185059"/>
                <a:gd name="connsiteX28" fmla="*/ 2356056 w 5553204"/>
                <a:gd name="connsiteY28" fmla="*/ 966670 h 5185059"/>
                <a:gd name="connsiteX29" fmla="*/ 2189565 w 5553204"/>
                <a:gd name="connsiteY29" fmla="*/ 1996944 h 5185059"/>
                <a:gd name="connsiteX30" fmla="*/ 2600793 w 5553204"/>
                <a:gd name="connsiteY30" fmla="*/ 2551835 h 5185059"/>
                <a:gd name="connsiteX31" fmla="*/ 3215667 w 5553204"/>
                <a:gd name="connsiteY31" fmla="*/ 3375787 h 5185059"/>
                <a:gd name="connsiteX32" fmla="*/ 3109711 w 5553204"/>
                <a:gd name="connsiteY32" fmla="*/ 4031201 h 5185059"/>
                <a:gd name="connsiteX33" fmla="*/ 2309060 w 5553204"/>
                <a:gd name="connsiteY33" fmla="*/ 3875180 h 5185059"/>
                <a:gd name="connsiteX34" fmla="*/ 1959154 w 5553204"/>
                <a:gd name="connsiteY34" fmla="*/ 3401213 h 5185059"/>
                <a:gd name="connsiteX35" fmla="*/ 1956714 w 5553204"/>
                <a:gd name="connsiteY35" fmla="*/ 3402787 h 5185059"/>
                <a:gd name="connsiteX36" fmla="*/ 1667107 w 5553204"/>
                <a:gd name="connsiteY36" fmla="*/ 3010452 h 5185059"/>
                <a:gd name="connsiteX37" fmla="*/ 408547 w 5553204"/>
                <a:gd name="connsiteY37" fmla="*/ 2765242 h 5185059"/>
                <a:gd name="connsiteX38" fmla="*/ 242372 w 5553204"/>
                <a:gd name="connsiteY38" fmla="*/ 3795517 h 5185059"/>
                <a:gd name="connsiteX39" fmla="*/ 438776 w 5553204"/>
                <a:gd name="connsiteY39" fmla="*/ 4060564 h 5185059"/>
                <a:gd name="connsiteX40" fmla="*/ 567639 w 5553204"/>
                <a:gd name="connsiteY40" fmla="*/ 4222567 h 5185059"/>
                <a:gd name="connsiteX41" fmla="*/ 581021 w 5553204"/>
                <a:gd name="connsiteY41" fmla="*/ 4431645 h 5185059"/>
                <a:gd name="connsiteX42" fmla="*/ 381468 w 5553204"/>
                <a:gd name="connsiteY42" fmla="*/ 4793123 h 5185059"/>
                <a:gd name="connsiteX43" fmla="*/ 35183 w 5553204"/>
                <a:gd name="connsiteY43" fmla="*/ 5022274 h 5185059"/>
                <a:gd name="connsiteX44" fmla="*/ 117366 w 5553204"/>
                <a:gd name="connsiteY44" fmla="*/ 5180972 h 5185059"/>
                <a:gd name="connsiteX45" fmla="*/ 119649 w 5553204"/>
                <a:gd name="connsiteY45" fmla="*/ 5180342 h 5185059"/>
                <a:gd name="connsiteX46" fmla="*/ 377217 w 5553204"/>
                <a:gd name="connsiteY46" fmla="*/ 5091705 h 5185059"/>
                <a:gd name="connsiteX47" fmla="*/ 789154 w 5553204"/>
                <a:gd name="connsiteY47" fmla="*/ 4773365 h 5185059"/>
                <a:gd name="connsiteX48" fmla="*/ 912585 w 5553204"/>
                <a:gd name="connsiteY48" fmla="*/ 4214302 h 5185059"/>
                <a:gd name="connsiteX49" fmla="*/ 709490 w 5553204"/>
                <a:gd name="connsiteY49" fmla="*/ 3954687 h 5185059"/>
                <a:gd name="connsiteX50" fmla="*/ 492147 w 5553204"/>
                <a:gd name="connsiteY50" fmla="*/ 3649493 h 5185059"/>
                <a:gd name="connsiteX51" fmla="*/ 598103 w 5553204"/>
                <a:gd name="connsiteY51" fmla="*/ 2994078 h 5185059"/>
                <a:gd name="connsiteX52" fmla="*/ 1398754 w 5553204"/>
                <a:gd name="connsiteY52" fmla="*/ 3150100 h 5185059"/>
                <a:gd name="connsiteX53" fmla="*/ 1748660 w 5553204"/>
                <a:gd name="connsiteY53" fmla="*/ 3624067 h 5185059"/>
                <a:gd name="connsiteX54" fmla="*/ 1751100 w 5553204"/>
                <a:gd name="connsiteY54" fmla="*/ 3622492 h 5185059"/>
                <a:gd name="connsiteX55" fmla="*/ 2040707 w 5553204"/>
                <a:gd name="connsiteY55" fmla="*/ 4014828 h 5185059"/>
                <a:gd name="connsiteX56" fmla="*/ 3299267 w 5553204"/>
                <a:gd name="connsiteY56" fmla="*/ 4260038 h 5185059"/>
                <a:gd name="connsiteX57" fmla="*/ 3465758 w 5553204"/>
                <a:gd name="connsiteY57" fmla="*/ 3229763 h 5185059"/>
                <a:gd name="connsiteX58" fmla="*/ 2840886 w 5553204"/>
                <a:gd name="connsiteY58" fmla="*/ 2392665 h 5185059"/>
                <a:gd name="connsiteX59" fmla="*/ 2439419 w 5553204"/>
                <a:gd name="connsiteY59" fmla="*/ 1850921 h 5185059"/>
                <a:gd name="connsiteX60" fmla="*/ 2545375 w 5553204"/>
                <a:gd name="connsiteY60" fmla="*/ 1195506 h 5185059"/>
                <a:gd name="connsiteX61" fmla="*/ 3346026 w 5553204"/>
                <a:gd name="connsiteY61" fmla="*/ 1351527 h 5185059"/>
                <a:gd name="connsiteX62" fmla="*/ 3639491 w 5553204"/>
                <a:gd name="connsiteY62" fmla="*/ 1749294 h 5185059"/>
                <a:gd name="connsiteX63" fmla="*/ 3970189 w 5553204"/>
                <a:gd name="connsiteY63" fmla="*/ 2197284 h 5185059"/>
                <a:gd name="connsiteX64" fmla="*/ 5228749 w 5553204"/>
                <a:gd name="connsiteY64" fmla="*/ 2442494 h 5185059"/>
                <a:gd name="connsiteX65" fmla="*/ 5395082 w 5553204"/>
                <a:gd name="connsiteY65" fmla="*/ 1412141 h 51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553204" h="5185059">
                  <a:moveTo>
                    <a:pt x="5395082" y="1412141"/>
                  </a:moveTo>
                  <a:cubicBezTo>
                    <a:pt x="5307310" y="1293747"/>
                    <a:pt x="5219539" y="1175275"/>
                    <a:pt x="5131767" y="1056882"/>
                  </a:cubicBezTo>
                  <a:cubicBezTo>
                    <a:pt x="5102956" y="1017995"/>
                    <a:pt x="5074223" y="978950"/>
                    <a:pt x="5045255" y="940220"/>
                  </a:cubicBezTo>
                  <a:cubicBezTo>
                    <a:pt x="5026677" y="915345"/>
                    <a:pt x="5005423" y="895035"/>
                    <a:pt x="4993221" y="865437"/>
                  </a:cubicBezTo>
                  <a:cubicBezTo>
                    <a:pt x="4960159" y="784986"/>
                    <a:pt x="4963623" y="676905"/>
                    <a:pt x="4971731" y="591652"/>
                  </a:cubicBezTo>
                  <a:cubicBezTo>
                    <a:pt x="4979131" y="514035"/>
                    <a:pt x="5000779" y="436576"/>
                    <a:pt x="5043759" y="371475"/>
                  </a:cubicBezTo>
                  <a:cubicBezTo>
                    <a:pt x="5055094" y="354314"/>
                    <a:pt x="5069972" y="336839"/>
                    <a:pt x="5090360" y="334005"/>
                  </a:cubicBezTo>
                  <a:cubicBezTo>
                    <a:pt x="5103664" y="332116"/>
                    <a:pt x="5116810" y="336996"/>
                    <a:pt x="5129642" y="341011"/>
                  </a:cubicBezTo>
                  <a:cubicBezTo>
                    <a:pt x="5249609" y="379111"/>
                    <a:pt x="5498440" y="351087"/>
                    <a:pt x="5498440" y="179322"/>
                  </a:cubicBezTo>
                  <a:cubicBezTo>
                    <a:pt x="5498440" y="80293"/>
                    <a:pt x="5383195" y="0"/>
                    <a:pt x="5241029" y="0"/>
                  </a:cubicBezTo>
                  <a:cubicBezTo>
                    <a:pt x="5132160" y="0"/>
                    <a:pt x="4991962" y="52033"/>
                    <a:pt x="4983224" y="177433"/>
                  </a:cubicBezTo>
                  <a:cubicBezTo>
                    <a:pt x="4982830" y="183258"/>
                    <a:pt x="4982673" y="189241"/>
                    <a:pt x="4979997" y="194436"/>
                  </a:cubicBezTo>
                  <a:cubicBezTo>
                    <a:pt x="4975746" y="202623"/>
                    <a:pt x="4966378" y="206716"/>
                    <a:pt x="4957404" y="208999"/>
                  </a:cubicBezTo>
                  <a:cubicBezTo>
                    <a:pt x="4919304" y="218918"/>
                    <a:pt x="4884195" y="239857"/>
                    <a:pt x="4856408" y="267802"/>
                  </a:cubicBezTo>
                  <a:cubicBezTo>
                    <a:pt x="4841845" y="282444"/>
                    <a:pt x="4828541" y="298345"/>
                    <a:pt x="4815789" y="314561"/>
                  </a:cubicBezTo>
                  <a:cubicBezTo>
                    <a:pt x="4809098" y="323063"/>
                    <a:pt x="4782727" y="348883"/>
                    <a:pt x="4782727" y="359510"/>
                  </a:cubicBezTo>
                  <a:cubicBezTo>
                    <a:pt x="4782727" y="371554"/>
                    <a:pt x="4755648" y="401152"/>
                    <a:pt x="4749271" y="412803"/>
                  </a:cubicBezTo>
                  <a:cubicBezTo>
                    <a:pt x="4737857" y="433584"/>
                    <a:pt x="4727859" y="455153"/>
                    <a:pt x="4719673" y="477431"/>
                  </a:cubicBezTo>
                  <a:cubicBezTo>
                    <a:pt x="4703299" y="521671"/>
                    <a:pt x="4697238" y="565203"/>
                    <a:pt x="4695506" y="612198"/>
                  </a:cubicBezTo>
                  <a:cubicBezTo>
                    <a:pt x="4691728" y="716028"/>
                    <a:pt x="4703614" y="819701"/>
                    <a:pt x="4720932" y="921957"/>
                  </a:cubicBezTo>
                  <a:cubicBezTo>
                    <a:pt x="4731244" y="982728"/>
                    <a:pt x="4750373" y="1025630"/>
                    <a:pt x="4786820" y="1074436"/>
                  </a:cubicBezTo>
                  <a:cubicBezTo>
                    <a:pt x="4808468" y="1103405"/>
                    <a:pt x="4829879" y="1132452"/>
                    <a:pt x="4851370" y="1161499"/>
                  </a:cubicBezTo>
                  <a:cubicBezTo>
                    <a:pt x="4906945" y="1236519"/>
                    <a:pt x="4962600" y="1311538"/>
                    <a:pt x="5018175" y="1386557"/>
                  </a:cubicBezTo>
                  <a:cubicBezTo>
                    <a:pt x="5060605" y="1443786"/>
                    <a:pt x="5103035" y="1501014"/>
                    <a:pt x="5145385" y="1558243"/>
                  </a:cubicBezTo>
                  <a:cubicBezTo>
                    <a:pt x="5312348" y="1786450"/>
                    <a:pt x="5267715" y="2046695"/>
                    <a:pt x="5039429" y="2213658"/>
                  </a:cubicBezTo>
                  <a:cubicBezTo>
                    <a:pt x="4811223" y="2380621"/>
                    <a:pt x="4405741" y="2285843"/>
                    <a:pt x="4238778" y="2057637"/>
                  </a:cubicBezTo>
                  <a:cubicBezTo>
                    <a:pt x="4238778" y="2057637"/>
                    <a:pt x="3945235" y="1659948"/>
                    <a:pt x="3945314" y="1659870"/>
                  </a:cubicBezTo>
                  <a:lnTo>
                    <a:pt x="3614615" y="1211879"/>
                  </a:lnTo>
                  <a:cubicBezTo>
                    <a:pt x="3352166" y="853157"/>
                    <a:pt x="2714778" y="704220"/>
                    <a:pt x="2356056" y="966670"/>
                  </a:cubicBezTo>
                  <a:cubicBezTo>
                    <a:pt x="1997333" y="1229119"/>
                    <a:pt x="1927116" y="1638222"/>
                    <a:pt x="2189565" y="1996944"/>
                  </a:cubicBezTo>
                  <a:lnTo>
                    <a:pt x="2600793" y="2551835"/>
                  </a:lnTo>
                  <a:lnTo>
                    <a:pt x="3215667" y="3375787"/>
                  </a:lnTo>
                  <a:cubicBezTo>
                    <a:pt x="3382630" y="3603993"/>
                    <a:pt x="3337997" y="3864239"/>
                    <a:pt x="3109711" y="4031201"/>
                  </a:cubicBezTo>
                  <a:cubicBezTo>
                    <a:pt x="2881505" y="4198165"/>
                    <a:pt x="2476023" y="4103387"/>
                    <a:pt x="2309060" y="3875180"/>
                  </a:cubicBezTo>
                  <a:lnTo>
                    <a:pt x="1959154" y="3401213"/>
                  </a:lnTo>
                  <a:lnTo>
                    <a:pt x="1956714" y="3402787"/>
                  </a:lnTo>
                  <a:lnTo>
                    <a:pt x="1667107" y="3010452"/>
                  </a:lnTo>
                  <a:cubicBezTo>
                    <a:pt x="1404658" y="2651729"/>
                    <a:pt x="767270" y="2502793"/>
                    <a:pt x="408547" y="2765242"/>
                  </a:cubicBezTo>
                  <a:cubicBezTo>
                    <a:pt x="50140" y="3027691"/>
                    <a:pt x="-20078" y="3436794"/>
                    <a:pt x="242372" y="3795517"/>
                  </a:cubicBezTo>
                  <a:cubicBezTo>
                    <a:pt x="307866" y="3883840"/>
                    <a:pt x="373281" y="3972241"/>
                    <a:pt x="438776" y="4060564"/>
                  </a:cubicBezTo>
                  <a:cubicBezTo>
                    <a:pt x="477584" y="4112912"/>
                    <a:pt x="540874" y="4163528"/>
                    <a:pt x="567639" y="4222567"/>
                  </a:cubicBezTo>
                  <a:cubicBezTo>
                    <a:pt x="594482" y="4281764"/>
                    <a:pt x="589208" y="4369064"/>
                    <a:pt x="581021" y="4431645"/>
                  </a:cubicBezTo>
                  <a:cubicBezTo>
                    <a:pt x="562758" y="4571214"/>
                    <a:pt x="492226" y="4705037"/>
                    <a:pt x="381468" y="4793123"/>
                  </a:cubicBezTo>
                  <a:cubicBezTo>
                    <a:pt x="294405" y="4862317"/>
                    <a:pt x="149168" y="4933164"/>
                    <a:pt x="35183" y="5022274"/>
                  </a:cubicBezTo>
                  <a:cubicBezTo>
                    <a:pt x="-43615" y="5083911"/>
                    <a:pt x="21407" y="5209232"/>
                    <a:pt x="117366" y="5180972"/>
                  </a:cubicBezTo>
                  <a:cubicBezTo>
                    <a:pt x="118153" y="5180736"/>
                    <a:pt x="118861" y="5180499"/>
                    <a:pt x="119649" y="5180342"/>
                  </a:cubicBezTo>
                  <a:cubicBezTo>
                    <a:pt x="206869" y="5154994"/>
                    <a:pt x="293539" y="5127207"/>
                    <a:pt x="377217" y="5091705"/>
                  </a:cubicBezTo>
                  <a:cubicBezTo>
                    <a:pt x="539851" y="5022589"/>
                    <a:pt x="689574" y="4922144"/>
                    <a:pt x="789154" y="4773365"/>
                  </a:cubicBezTo>
                  <a:cubicBezTo>
                    <a:pt x="891882" y="4620493"/>
                    <a:pt x="998625" y="4400079"/>
                    <a:pt x="912585" y="4214302"/>
                  </a:cubicBezTo>
                  <a:cubicBezTo>
                    <a:pt x="865590" y="4112833"/>
                    <a:pt x="777740" y="4040805"/>
                    <a:pt x="709490" y="3954687"/>
                  </a:cubicBezTo>
                  <a:cubicBezTo>
                    <a:pt x="632503" y="3857626"/>
                    <a:pt x="566222" y="3749466"/>
                    <a:pt x="492147" y="3649493"/>
                  </a:cubicBezTo>
                  <a:cubicBezTo>
                    <a:pt x="325184" y="3421287"/>
                    <a:pt x="369818" y="3161041"/>
                    <a:pt x="598103" y="2994078"/>
                  </a:cubicBezTo>
                  <a:cubicBezTo>
                    <a:pt x="826309" y="2827115"/>
                    <a:pt x="1231791" y="2921893"/>
                    <a:pt x="1398754" y="3150100"/>
                  </a:cubicBezTo>
                  <a:lnTo>
                    <a:pt x="1748660" y="3624067"/>
                  </a:lnTo>
                  <a:lnTo>
                    <a:pt x="1751100" y="3622492"/>
                  </a:lnTo>
                  <a:lnTo>
                    <a:pt x="2040707" y="4014828"/>
                  </a:lnTo>
                  <a:cubicBezTo>
                    <a:pt x="2303157" y="4373551"/>
                    <a:pt x="2940544" y="4522487"/>
                    <a:pt x="3299267" y="4260038"/>
                  </a:cubicBezTo>
                  <a:cubicBezTo>
                    <a:pt x="3657990" y="3997588"/>
                    <a:pt x="3728207" y="3588486"/>
                    <a:pt x="3465758" y="3229763"/>
                  </a:cubicBezTo>
                  <a:lnTo>
                    <a:pt x="2840886" y="2392665"/>
                  </a:lnTo>
                  <a:lnTo>
                    <a:pt x="2439419" y="1850921"/>
                  </a:lnTo>
                  <a:cubicBezTo>
                    <a:pt x="2272456" y="1622714"/>
                    <a:pt x="2317090" y="1362469"/>
                    <a:pt x="2545375" y="1195506"/>
                  </a:cubicBezTo>
                  <a:cubicBezTo>
                    <a:pt x="2773581" y="1028543"/>
                    <a:pt x="3179063" y="1123321"/>
                    <a:pt x="3346026" y="1351527"/>
                  </a:cubicBezTo>
                  <a:cubicBezTo>
                    <a:pt x="3346026" y="1351527"/>
                    <a:pt x="3639569" y="1749216"/>
                    <a:pt x="3639491" y="1749294"/>
                  </a:cubicBezTo>
                  <a:lnTo>
                    <a:pt x="3970189" y="2197284"/>
                  </a:lnTo>
                  <a:cubicBezTo>
                    <a:pt x="4232638" y="2556007"/>
                    <a:pt x="4870026" y="2704943"/>
                    <a:pt x="5228749" y="2442494"/>
                  </a:cubicBezTo>
                  <a:cubicBezTo>
                    <a:pt x="5587314" y="2179966"/>
                    <a:pt x="5657531" y="1770863"/>
                    <a:pt x="5395082" y="141214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25000">
                  <a:schemeClr val="accent1"/>
                </a:gs>
                <a:gs pos="0">
                  <a:schemeClr val="accent2">
                    <a:lumMod val="60000"/>
                    <a:lumOff val="40000"/>
                  </a:schemeClr>
                </a:gs>
                <a:gs pos="75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7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D97E8F7-C4B1-407B-B986-FB56E3F8ED71}"/>
                </a:ext>
              </a:extLst>
            </p:cNvPr>
            <p:cNvSpPr/>
            <p:nvPr/>
          </p:nvSpPr>
          <p:spPr>
            <a:xfrm>
              <a:off x="7193431" y="3247470"/>
              <a:ext cx="456334" cy="1012798"/>
            </a:xfrm>
            <a:custGeom>
              <a:avLst/>
              <a:gdLst>
                <a:gd name="connsiteX0" fmla="*/ 456334 w 456334"/>
                <a:gd name="connsiteY0" fmla="*/ 1012799 h 1012798"/>
                <a:gd name="connsiteX1" fmla="*/ 0 w 456334"/>
                <a:gd name="connsiteY1" fmla="*/ 1012799 h 1012798"/>
                <a:gd name="connsiteX2" fmla="*/ 0 w 456334"/>
                <a:gd name="connsiteY2" fmla="*/ 0 h 101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1012798">
                  <a:moveTo>
                    <a:pt x="456334" y="1012799"/>
                  </a:moveTo>
                  <a:lnTo>
                    <a:pt x="0" y="1012799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C2569BB-E5F5-4DDD-A822-677523DE7EA0}"/>
                </a:ext>
              </a:extLst>
            </p:cNvPr>
            <p:cNvSpPr/>
            <p:nvPr/>
          </p:nvSpPr>
          <p:spPr>
            <a:xfrm>
              <a:off x="4504280" y="5344419"/>
              <a:ext cx="456412" cy="940940"/>
            </a:xfrm>
            <a:custGeom>
              <a:avLst/>
              <a:gdLst>
                <a:gd name="connsiteX0" fmla="*/ 456413 w 456412"/>
                <a:gd name="connsiteY0" fmla="*/ 722956 h 722955"/>
                <a:gd name="connsiteX1" fmla="*/ 0 w 456412"/>
                <a:gd name="connsiteY1" fmla="*/ 722956 h 722955"/>
                <a:gd name="connsiteX2" fmla="*/ 0 w 456412"/>
                <a:gd name="connsiteY2" fmla="*/ 0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412" h="722955">
                  <a:moveTo>
                    <a:pt x="456413" y="722956"/>
                  </a:moveTo>
                  <a:lnTo>
                    <a:pt x="0" y="722956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F1E1717-A856-4D84-AEF6-448D9A64D372}"/>
                </a:ext>
              </a:extLst>
            </p:cNvPr>
            <p:cNvSpPr/>
            <p:nvPr/>
          </p:nvSpPr>
          <p:spPr>
            <a:xfrm>
              <a:off x="2545672" y="5601047"/>
              <a:ext cx="189262" cy="514586"/>
            </a:xfrm>
            <a:custGeom>
              <a:avLst/>
              <a:gdLst>
                <a:gd name="connsiteX0" fmla="*/ 13994 w 189262"/>
                <a:gd name="connsiteY0" fmla="*/ 113591 h 514586"/>
                <a:gd name="connsiteX1" fmla="*/ 75710 w 189262"/>
                <a:gd name="connsiteY1" fmla="*/ 514586 h 514586"/>
                <a:gd name="connsiteX2" fmla="*/ 174345 w 189262"/>
                <a:gd name="connsiteY2" fmla="*/ 0 h 514586"/>
                <a:gd name="connsiteX3" fmla="*/ 25566 w 189262"/>
                <a:gd name="connsiteY3" fmla="*/ 0 h 514586"/>
                <a:gd name="connsiteX4" fmla="*/ 84841 w 189262"/>
                <a:gd name="connsiteY4" fmla="*/ 76673 h 514586"/>
                <a:gd name="connsiteX5" fmla="*/ 68625 w 189262"/>
                <a:gd name="connsiteY5" fmla="*/ 111466 h 514586"/>
                <a:gd name="connsiteX6" fmla="*/ 13994 w 189262"/>
                <a:gd name="connsiteY6" fmla="*/ 113591 h 51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62" h="514586">
                  <a:moveTo>
                    <a:pt x="13994" y="113591"/>
                  </a:moveTo>
                  <a:cubicBezTo>
                    <a:pt x="13994" y="113591"/>
                    <a:pt x="-43864" y="233087"/>
                    <a:pt x="75710" y="514586"/>
                  </a:cubicBezTo>
                  <a:cubicBezTo>
                    <a:pt x="75710" y="514586"/>
                    <a:pt x="238343" y="210259"/>
                    <a:pt x="174345" y="0"/>
                  </a:cubicBezTo>
                  <a:lnTo>
                    <a:pt x="25566" y="0"/>
                  </a:lnTo>
                  <a:lnTo>
                    <a:pt x="84841" y="76673"/>
                  </a:lnTo>
                  <a:cubicBezTo>
                    <a:pt x="95547" y="90527"/>
                    <a:pt x="86180" y="110758"/>
                    <a:pt x="68625" y="111466"/>
                  </a:cubicBezTo>
                  <a:lnTo>
                    <a:pt x="13994" y="113591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5C281A5-62CE-4172-BFDB-0B4B1DF32FA7}"/>
                </a:ext>
              </a:extLst>
            </p:cNvPr>
            <p:cNvSpPr/>
            <p:nvPr/>
          </p:nvSpPr>
          <p:spPr>
            <a:xfrm>
              <a:off x="1997819" y="4970813"/>
              <a:ext cx="186063" cy="328394"/>
            </a:xfrm>
            <a:custGeom>
              <a:avLst/>
              <a:gdLst>
                <a:gd name="connsiteX0" fmla="*/ 0 w 186063"/>
                <a:gd name="connsiteY0" fmla="*/ 40677 h 328394"/>
                <a:gd name="connsiteX1" fmla="*/ 138388 w 186063"/>
                <a:gd name="connsiteY1" fmla="*/ 33907 h 328394"/>
                <a:gd name="connsiteX2" fmla="*/ 185698 w 186063"/>
                <a:gd name="connsiteY2" fmla="*/ 168595 h 328394"/>
                <a:gd name="connsiteX3" fmla="*/ 175858 w 186063"/>
                <a:gd name="connsiteY3" fmla="*/ 328395 h 328394"/>
                <a:gd name="connsiteX4" fmla="*/ 0 w 186063"/>
                <a:gd name="connsiteY4" fmla="*/ 40677 h 3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63" h="328394">
                  <a:moveTo>
                    <a:pt x="0" y="40677"/>
                  </a:moveTo>
                  <a:cubicBezTo>
                    <a:pt x="0" y="40677"/>
                    <a:pt x="62582" y="-46150"/>
                    <a:pt x="138388" y="33907"/>
                  </a:cubicBezTo>
                  <a:cubicBezTo>
                    <a:pt x="172473" y="69881"/>
                    <a:pt x="188768" y="119160"/>
                    <a:pt x="185698" y="168595"/>
                  </a:cubicBezTo>
                  <a:lnTo>
                    <a:pt x="175858" y="328395"/>
                  </a:lnTo>
                  <a:cubicBezTo>
                    <a:pt x="175780" y="328395"/>
                    <a:pt x="3621" y="115381"/>
                    <a:pt x="0" y="40677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D76EDC1-B825-4938-B303-E0CBF4A33887}"/>
                </a:ext>
              </a:extLst>
            </p:cNvPr>
            <p:cNvSpPr/>
            <p:nvPr/>
          </p:nvSpPr>
          <p:spPr>
            <a:xfrm>
              <a:off x="2113693" y="4323873"/>
              <a:ext cx="127209" cy="246705"/>
            </a:xfrm>
            <a:custGeom>
              <a:avLst/>
              <a:gdLst>
                <a:gd name="connsiteX0" fmla="*/ 0 w 127209"/>
                <a:gd name="connsiteY0" fmla="*/ 246705 h 246705"/>
                <a:gd name="connsiteX1" fmla="*/ 127210 w 127209"/>
                <a:gd name="connsiteY1" fmla="*/ 26922 h 246705"/>
                <a:gd name="connsiteX2" fmla="*/ 63605 w 127209"/>
                <a:gd name="connsiteY2" fmla="*/ 0 h 24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09" h="246705">
                  <a:moveTo>
                    <a:pt x="0" y="246705"/>
                  </a:moveTo>
                  <a:lnTo>
                    <a:pt x="127210" y="26922"/>
                  </a:lnTo>
                  <a:lnTo>
                    <a:pt x="63605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611B9DC-E606-4021-A625-ADB995DDAFC5}"/>
                </a:ext>
              </a:extLst>
            </p:cNvPr>
            <p:cNvSpPr/>
            <p:nvPr/>
          </p:nvSpPr>
          <p:spPr>
            <a:xfrm>
              <a:off x="2555340" y="4157600"/>
              <a:ext cx="399106" cy="133113"/>
            </a:xfrm>
            <a:custGeom>
              <a:avLst/>
              <a:gdLst>
                <a:gd name="connsiteX0" fmla="*/ 2734 w 399106"/>
                <a:gd name="connsiteY0" fmla="*/ 106113 h 133113"/>
                <a:gd name="connsiteX1" fmla="*/ 191975 w 399106"/>
                <a:gd name="connsiteY1" fmla="*/ 2047 h 133113"/>
                <a:gd name="connsiteX2" fmla="*/ 398455 w 399106"/>
                <a:gd name="connsiteY2" fmla="*/ 133114 h 133113"/>
                <a:gd name="connsiteX3" fmla="*/ 2734 w 399106"/>
                <a:gd name="connsiteY3" fmla="*/ 106113 h 13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06" h="133113">
                  <a:moveTo>
                    <a:pt x="2734" y="106113"/>
                  </a:moveTo>
                  <a:cubicBezTo>
                    <a:pt x="2734" y="106113"/>
                    <a:pt x="-37649" y="-17239"/>
                    <a:pt x="191975" y="2047"/>
                  </a:cubicBezTo>
                  <a:cubicBezTo>
                    <a:pt x="421598" y="21333"/>
                    <a:pt x="398455" y="133114"/>
                    <a:pt x="398455" y="133114"/>
                  </a:cubicBezTo>
                  <a:cubicBezTo>
                    <a:pt x="398455" y="133114"/>
                    <a:pt x="347445" y="52191"/>
                    <a:pt x="2734" y="106113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89FB331-3957-4EA2-9037-B02F5BC48595}"/>
                </a:ext>
              </a:extLst>
            </p:cNvPr>
            <p:cNvSpPr/>
            <p:nvPr/>
          </p:nvSpPr>
          <p:spPr>
            <a:xfrm>
              <a:off x="3320147" y="4217681"/>
              <a:ext cx="162082" cy="352897"/>
            </a:xfrm>
            <a:custGeom>
              <a:avLst/>
              <a:gdLst>
                <a:gd name="connsiteX0" fmla="*/ 0 w 162082"/>
                <a:gd name="connsiteY0" fmla="*/ 0 h 352897"/>
                <a:gd name="connsiteX1" fmla="*/ 0 w 162082"/>
                <a:gd name="connsiteY1" fmla="*/ 352897 h 352897"/>
                <a:gd name="connsiteX2" fmla="*/ 162082 w 162082"/>
                <a:gd name="connsiteY2" fmla="*/ 329754 h 352897"/>
                <a:gd name="connsiteX3" fmla="*/ 162082 w 162082"/>
                <a:gd name="connsiteY3" fmla="*/ 152400 h 35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82" h="352897">
                  <a:moveTo>
                    <a:pt x="0" y="0"/>
                  </a:moveTo>
                  <a:lnTo>
                    <a:pt x="0" y="352897"/>
                  </a:lnTo>
                  <a:lnTo>
                    <a:pt x="162082" y="329754"/>
                  </a:lnTo>
                  <a:lnTo>
                    <a:pt x="162082" y="15240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B3FE5E2-B2CC-4DBC-A70F-22BE31B1BF22}"/>
                </a:ext>
              </a:extLst>
            </p:cNvPr>
            <p:cNvSpPr/>
            <p:nvPr/>
          </p:nvSpPr>
          <p:spPr>
            <a:xfrm>
              <a:off x="3779230" y="5068155"/>
              <a:ext cx="386510" cy="354786"/>
            </a:xfrm>
            <a:custGeom>
              <a:avLst/>
              <a:gdLst>
                <a:gd name="connsiteX0" fmla="*/ 79 w 386510"/>
                <a:gd name="connsiteY0" fmla="*/ 0 h 354786"/>
                <a:gd name="connsiteX1" fmla="*/ 386510 w 386510"/>
                <a:gd name="connsiteY1" fmla="*/ 253633 h 354786"/>
                <a:gd name="connsiteX2" fmla="*/ 386510 w 386510"/>
                <a:gd name="connsiteY2" fmla="*/ 263709 h 354786"/>
                <a:gd name="connsiteX3" fmla="*/ 295432 w 386510"/>
                <a:gd name="connsiteY3" fmla="*/ 354787 h 354786"/>
                <a:gd name="connsiteX4" fmla="*/ 262213 w 386510"/>
                <a:gd name="connsiteY4" fmla="*/ 354787 h 354786"/>
                <a:gd name="connsiteX5" fmla="*/ 0 w 386510"/>
                <a:gd name="connsiteY5" fmla="*/ 90369 h 354786"/>
                <a:gd name="connsiteX6" fmla="*/ 0 w 386510"/>
                <a:gd name="connsiteY6" fmla="*/ 0 h 35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510" h="354786">
                  <a:moveTo>
                    <a:pt x="79" y="0"/>
                  </a:moveTo>
                  <a:lnTo>
                    <a:pt x="386510" y="253633"/>
                  </a:lnTo>
                  <a:lnTo>
                    <a:pt x="386510" y="263709"/>
                  </a:lnTo>
                  <a:cubicBezTo>
                    <a:pt x="386510" y="314010"/>
                    <a:pt x="345734" y="354787"/>
                    <a:pt x="295432" y="354787"/>
                  </a:cubicBezTo>
                  <a:lnTo>
                    <a:pt x="262213" y="354787"/>
                  </a:lnTo>
                  <a:lnTo>
                    <a:pt x="0" y="90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5D5A75D-E32E-4E8F-BA10-977D9B036F7C}"/>
                </a:ext>
              </a:extLst>
            </p:cNvPr>
            <p:cNvSpPr/>
            <p:nvPr/>
          </p:nvSpPr>
          <p:spPr>
            <a:xfrm>
              <a:off x="4320569" y="3659823"/>
              <a:ext cx="253021" cy="345486"/>
            </a:xfrm>
            <a:custGeom>
              <a:avLst/>
              <a:gdLst>
                <a:gd name="connsiteX0" fmla="*/ 0 w 253021"/>
                <a:gd name="connsiteY0" fmla="*/ 73670 h 345486"/>
                <a:gd name="connsiteX1" fmla="*/ 169639 w 253021"/>
                <a:gd name="connsiteY1" fmla="*/ 13765 h 345486"/>
                <a:gd name="connsiteX2" fmla="*/ 248043 w 253021"/>
                <a:gd name="connsiteY2" fmla="*/ 129560 h 345486"/>
                <a:gd name="connsiteX3" fmla="*/ 214194 w 253021"/>
                <a:gd name="connsiteY3" fmla="*/ 345486 h 345486"/>
                <a:gd name="connsiteX4" fmla="*/ 0 w 253021"/>
                <a:gd name="connsiteY4" fmla="*/ 73670 h 34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21" h="345486">
                  <a:moveTo>
                    <a:pt x="0" y="73670"/>
                  </a:moveTo>
                  <a:cubicBezTo>
                    <a:pt x="0" y="73670"/>
                    <a:pt x="68879" y="-38190"/>
                    <a:pt x="169639" y="13765"/>
                  </a:cubicBezTo>
                  <a:cubicBezTo>
                    <a:pt x="213486" y="36357"/>
                    <a:pt x="242297" y="80518"/>
                    <a:pt x="248043" y="129560"/>
                  </a:cubicBezTo>
                  <a:cubicBezTo>
                    <a:pt x="255915" y="196708"/>
                    <a:pt x="260324" y="305419"/>
                    <a:pt x="214194" y="345486"/>
                  </a:cubicBezTo>
                  <a:lnTo>
                    <a:pt x="0" y="7367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B36FCDF-FDE4-4AED-B2F3-85A8DDC77C9A}"/>
                </a:ext>
              </a:extLst>
            </p:cNvPr>
            <p:cNvSpPr/>
            <p:nvPr/>
          </p:nvSpPr>
          <p:spPr>
            <a:xfrm>
              <a:off x="3994218" y="2308528"/>
              <a:ext cx="352704" cy="261662"/>
            </a:xfrm>
            <a:custGeom>
              <a:avLst/>
              <a:gdLst>
                <a:gd name="connsiteX0" fmla="*/ 327550 w 352704"/>
                <a:gd name="connsiteY0" fmla="*/ 0 h 261662"/>
                <a:gd name="connsiteX1" fmla="*/ 344632 w 352704"/>
                <a:gd name="connsiteY1" fmla="*/ 41485 h 261662"/>
                <a:gd name="connsiteX2" fmla="*/ 274572 w 352704"/>
                <a:gd name="connsiteY2" fmla="*/ 184911 h 261662"/>
                <a:gd name="connsiteX3" fmla="*/ 0 w 352704"/>
                <a:gd name="connsiteY3" fmla="*/ 261662 h 261662"/>
                <a:gd name="connsiteX4" fmla="*/ 327550 w 352704"/>
                <a:gd name="connsiteY4" fmla="*/ 0 h 2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704" h="261662">
                  <a:moveTo>
                    <a:pt x="327550" y="0"/>
                  </a:moveTo>
                  <a:lnTo>
                    <a:pt x="344632" y="41485"/>
                  </a:lnTo>
                  <a:cubicBezTo>
                    <a:pt x="368956" y="100603"/>
                    <a:pt x="336209" y="167750"/>
                    <a:pt x="274572" y="184911"/>
                  </a:cubicBezTo>
                  <a:lnTo>
                    <a:pt x="0" y="261662"/>
                  </a:lnTo>
                  <a:cubicBezTo>
                    <a:pt x="0" y="261662"/>
                    <a:pt x="141773" y="81474"/>
                    <a:pt x="327550" y="0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0C27556-E0CF-4DFE-9991-F2FACFF809AD}"/>
                </a:ext>
              </a:extLst>
            </p:cNvPr>
            <p:cNvSpPr/>
            <p:nvPr/>
          </p:nvSpPr>
          <p:spPr>
            <a:xfrm>
              <a:off x="5024644" y="2411474"/>
              <a:ext cx="147532" cy="96352"/>
            </a:xfrm>
            <a:custGeom>
              <a:avLst/>
              <a:gdLst>
                <a:gd name="connsiteX0" fmla="*/ 0 w 147532"/>
                <a:gd name="connsiteY0" fmla="*/ 0 h 96352"/>
                <a:gd name="connsiteX1" fmla="*/ 146496 w 147532"/>
                <a:gd name="connsiteY1" fmla="*/ 63054 h 96352"/>
                <a:gd name="connsiteX2" fmla="*/ 0 w 147532"/>
                <a:gd name="connsiteY2" fmla="*/ 96352 h 96352"/>
                <a:gd name="connsiteX3" fmla="*/ 0 w 147532"/>
                <a:gd name="connsiteY3" fmla="*/ 0 h 9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532" h="96352">
                  <a:moveTo>
                    <a:pt x="0" y="0"/>
                  </a:moveTo>
                  <a:cubicBezTo>
                    <a:pt x="0" y="0"/>
                    <a:pt x="131067" y="29756"/>
                    <a:pt x="146496" y="63054"/>
                  </a:cubicBezTo>
                  <a:cubicBezTo>
                    <a:pt x="161925" y="96352"/>
                    <a:pt x="0" y="96352"/>
                    <a:pt x="0" y="96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4FC5A04-E17C-4213-9C16-8A5801ECF4A8}"/>
                </a:ext>
              </a:extLst>
            </p:cNvPr>
            <p:cNvSpPr/>
            <p:nvPr/>
          </p:nvSpPr>
          <p:spPr>
            <a:xfrm>
              <a:off x="5353647" y="2907840"/>
              <a:ext cx="348701" cy="287918"/>
            </a:xfrm>
            <a:custGeom>
              <a:avLst/>
              <a:gdLst>
                <a:gd name="connsiteX0" fmla="*/ 0 w 348701"/>
                <a:gd name="connsiteY0" fmla="*/ 0 h 287918"/>
                <a:gd name="connsiteX1" fmla="*/ 347308 w 348701"/>
                <a:gd name="connsiteY1" fmla="*/ 207976 h 287918"/>
                <a:gd name="connsiteX2" fmla="*/ 154683 w 348701"/>
                <a:gd name="connsiteY2" fmla="*/ 218524 h 287918"/>
                <a:gd name="connsiteX3" fmla="*/ 0 w 348701"/>
                <a:gd name="connsiteY3" fmla="*/ 0 h 28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701" h="287918">
                  <a:moveTo>
                    <a:pt x="0" y="0"/>
                  </a:moveTo>
                  <a:cubicBezTo>
                    <a:pt x="0" y="0"/>
                    <a:pt x="374309" y="34479"/>
                    <a:pt x="347308" y="207976"/>
                  </a:cubicBezTo>
                  <a:cubicBezTo>
                    <a:pt x="320308" y="381472"/>
                    <a:pt x="154683" y="218524"/>
                    <a:pt x="154683" y="2185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EE5059B-58A9-4234-BBB3-EC987A389405}"/>
                </a:ext>
              </a:extLst>
            </p:cNvPr>
            <p:cNvSpPr/>
            <p:nvPr/>
          </p:nvSpPr>
          <p:spPr>
            <a:xfrm>
              <a:off x="5884492" y="3506455"/>
              <a:ext cx="189539" cy="138436"/>
            </a:xfrm>
            <a:custGeom>
              <a:avLst/>
              <a:gdLst>
                <a:gd name="connsiteX0" fmla="*/ 0 w 189539"/>
                <a:gd name="connsiteY0" fmla="*/ 0 h 138436"/>
                <a:gd name="connsiteX1" fmla="*/ 185068 w 189539"/>
                <a:gd name="connsiteY1" fmla="*/ 123353 h 138436"/>
                <a:gd name="connsiteX2" fmla="*/ 0 w 189539"/>
                <a:gd name="connsiteY2" fmla="*/ 0 h 13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39" h="138436">
                  <a:moveTo>
                    <a:pt x="0" y="0"/>
                  </a:moveTo>
                  <a:cubicBezTo>
                    <a:pt x="0" y="0"/>
                    <a:pt x="223641" y="54001"/>
                    <a:pt x="185068" y="123353"/>
                  </a:cubicBezTo>
                  <a:cubicBezTo>
                    <a:pt x="146496" y="19278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B321FF2-6490-435E-AFE7-94E46138FC77}"/>
                </a:ext>
              </a:extLst>
            </p:cNvPr>
            <p:cNvSpPr/>
            <p:nvPr/>
          </p:nvSpPr>
          <p:spPr>
            <a:xfrm>
              <a:off x="6525870" y="3612700"/>
              <a:ext cx="342629" cy="230608"/>
            </a:xfrm>
            <a:custGeom>
              <a:avLst/>
              <a:gdLst>
                <a:gd name="connsiteX0" fmla="*/ 0 w 342629"/>
                <a:gd name="connsiteY0" fmla="*/ 99816 h 230608"/>
                <a:gd name="connsiteX1" fmla="*/ 0 w 342629"/>
                <a:gd name="connsiteY1" fmla="*/ 99816 h 230608"/>
                <a:gd name="connsiteX2" fmla="*/ 76515 w 342629"/>
                <a:gd name="connsiteY2" fmla="*/ 195381 h 230608"/>
                <a:gd name="connsiteX3" fmla="*/ 223248 w 342629"/>
                <a:gd name="connsiteY3" fmla="*/ 228207 h 230608"/>
                <a:gd name="connsiteX4" fmla="*/ 342585 w 342629"/>
                <a:gd name="connsiteY4" fmla="*/ 129729 h 230608"/>
                <a:gd name="connsiteX5" fmla="*/ 338728 w 342629"/>
                <a:gd name="connsiteY5" fmla="*/ 0 h 230608"/>
                <a:gd name="connsiteX6" fmla="*/ 0 w 342629"/>
                <a:gd name="connsiteY6" fmla="*/ 99816 h 23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629" h="230608">
                  <a:moveTo>
                    <a:pt x="0" y="99816"/>
                  </a:moveTo>
                  <a:lnTo>
                    <a:pt x="0" y="99816"/>
                  </a:lnTo>
                  <a:cubicBezTo>
                    <a:pt x="0" y="145630"/>
                    <a:pt x="31803" y="185383"/>
                    <a:pt x="76515" y="195381"/>
                  </a:cubicBezTo>
                  <a:lnTo>
                    <a:pt x="223248" y="228207"/>
                  </a:lnTo>
                  <a:cubicBezTo>
                    <a:pt x="285593" y="242140"/>
                    <a:pt x="344475" y="193649"/>
                    <a:pt x="342585" y="129729"/>
                  </a:cubicBezTo>
                  <a:lnTo>
                    <a:pt x="338728" y="0"/>
                  </a:lnTo>
                  <a:cubicBezTo>
                    <a:pt x="338649" y="79"/>
                    <a:pt x="293701" y="113513"/>
                    <a:pt x="0" y="99816"/>
                  </a:cubicBezTo>
                  <a:close/>
                </a:path>
              </a:pathLst>
            </a:custGeom>
            <a:solidFill>
              <a:srgbClr val="252A2D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CDE9903-7B64-492C-B896-E7CAC57E3B13}"/>
                </a:ext>
              </a:extLst>
            </p:cNvPr>
            <p:cNvSpPr/>
            <p:nvPr/>
          </p:nvSpPr>
          <p:spPr>
            <a:xfrm>
              <a:off x="6645921" y="1860126"/>
              <a:ext cx="156951" cy="370136"/>
            </a:xfrm>
            <a:custGeom>
              <a:avLst/>
              <a:gdLst>
                <a:gd name="connsiteX0" fmla="*/ 144627 w 156951"/>
                <a:gd name="connsiteY0" fmla="*/ 0 h 370136"/>
                <a:gd name="connsiteX1" fmla="*/ 67482 w 156951"/>
                <a:gd name="connsiteY1" fmla="*/ 370137 h 370136"/>
                <a:gd name="connsiteX2" fmla="*/ 144627 w 156951"/>
                <a:gd name="connsiteY2" fmla="*/ 0 h 37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51" h="370136">
                  <a:moveTo>
                    <a:pt x="144627" y="0"/>
                  </a:moveTo>
                  <a:cubicBezTo>
                    <a:pt x="144627" y="0"/>
                    <a:pt x="202485" y="370137"/>
                    <a:pt x="67482" y="370137"/>
                  </a:cubicBezTo>
                  <a:cubicBezTo>
                    <a:pt x="-67442" y="370137"/>
                    <a:pt x="21747" y="86512"/>
                    <a:pt x="14462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D3B8DE5-F9DB-4C3C-A951-51E112B1FA4E}"/>
                </a:ext>
              </a:extLst>
            </p:cNvPr>
            <p:cNvSpPr/>
            <p:nvPr/>
          </p:nvSpPr>
          <p:spPr>
            <a:xfrm>
              <a:off x="7064333" y="1443702"/>
              <a:ext cx="77065" cy="73208"/>
            </a:xfrm>
            <a:custGeom>
              <a:avLst/>
              <a:gdLst>
                <a:gd name="connsiteX0" fmla="*/ 0 w 77065"/>
                <a:gd name="connsiteY0" fmla="*/ 0 h 73208"/>
                <a:gd name="connsiteX1" fmla="*/ 42350 w 77065"/>
                <a:gd name="connsiteY1" fmla="*/ 73209 h 73208"/>
                <a:gd name="connsiteX2" fmla="*/ 77066 w 77065"/>
                <a:gd name="connsiteY2" fmla="*/ 73209 h 73208"/>
                <a:gd name="connsiteX3" fmla="*/ 38493 w 77065"/>
                <a:gd name="connsiteY3" fmla="*/ 0 h 7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65" h="73208">
                  <a:moveTo>
                    <a:pt x="0" y="0"/>
                  </a:moveTo>
                  <a:lnTo>
                    <a:pt x="42350" y="73209"/>
                  </a:lnTo>
                  <a:lnTo>
                    <a:pt x="77066" y="73209"/>
                  </a:lnTo>
                  <a:lnTo>
                    <a:pt x="3849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57610C6-C9FF-4225-B146-AE38BEAA0751}"/>
                </a:ext>
              </a:extLst>
            </p:cNvPr>
            <p:cNvSpPr/>
            <p:nvPr/>
          </p:nvSpPr>
          <p:spPr>
            <a:xfrm>
              <a:off x="7141398" y="1570912"/>
              <a:ext cx="77144" cy="73287"/>
            </a:xfrm>
            <a:custGeom>
              <a:avLst/>
              <a:gdLst>
                <a:gd name="connsiteX0" fmla="*/ 0 w 77144"/>
                <a:gd name="connsiteY0" fmla="*/ 0 h 73287"/>
                <a:gd name="connsiteX1" fmla="*/ 42430 w 77144"/>
                <a:gd name="connsiteY1" fmla="*/ 73287 h 73287"/>
                <a:gd name="connsiteX2" fmla="*/ 77145 w 77144"/>
                <a:gd name="connsiteY2" fmla="*/ 73287 h 73287"/>
                <a:gd name="connsiteX3" fmla="*/ 38573 w 77144"/>
                <a:gd name="connsiteY3" fmla="*/ 0 h 7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44" h="73287">
                  <a:moveTo>
                    <a:pt x="0" y="0"/>
                  </a:moveTo>
                  <a:lnTo>
                    <a:pt x="42430" y="73287"/>
                  </a:lnTo>
                  <a:lnTo>
                    <a:pt x="77145" y="73287"/>
                  </a:lnTo>
                  <a:lnTo>
                    <a:pt x="3857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5AE7D11-32DB-4DF6-A7CE-535315F54D8F}"/>
                </a:ext>
              </a:extLst>
            </p:cNvPr>
            <p:cNvSpPr/>
            <p:nvPr/>
          </p:nvSpPr>
          <p:spPr>
            <a:xfrm>
              <a:off x="7280810" y="1465350"/>
              <a:ext cx="199867" cy="105562"/>
            </a:xfrm>
            <a:custGeom>
              <a:avLst/>
              <a:gdLst>
                <a:gd name="connsiteX0" fmla="*/ 0 w 199867"/>
                <a:gd name="connsiteY0" fmla="*/ 0 h 105562"/>
                <a:gd name="connsiteX1" fmla="*/ 199867 w 199867"/>
                <a:gd name="connsiteY1" fmla="*/ 14957 h 105562"/>
                <a:gd name="connsiteX2" fmla="*/ 22828 w 199867"/>
                <a:gd name="connsiteY2" fmla="*/ 34164 h 105562"/>
                <a:gd name="connsiteX3" fmla="*/ 37942 w 199867"/>
                <a:gd name="connsiteY3" fmla="*/ 82419 h 105562"/>
                <a:gd name="connsiteX4" fmla="*/ 153659 w 199867"/>
                <a:gd name="connsiteY4" fmla="*/ 82419 h 105562"/>
                <a:gd name="connsiteX5" fmla="*/ 157516 w 199867"/>
                <a:gd name="connsiteY5" fmla="*/ 105562 h 105562"/>
                <a:gd name="connsiteX6" fmla="*/ 40776 w 199867"/>
                <a:gd name="connsiteY6" fmla="*/ 105562 h 10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67" h="105562">
                  <a:moveTo>
                    <a:pt x="0" y="0"/>
                  </a:moveTo>
                  <a:lnTo>
                    <a:pt x="199867" y="14957"/>
                  </a:lnTo>
                  <a:lnTo>
                    <a:pt x="22828" y="34164"/>
                  </a:lnTo>
                  <a:lnTo>
                    <a:pt x="37942" y="82419"/>
                  </a:lnTo>
                  <a:lnTo>
                    <a:pt x="153659" y="82419"/>
                  </a:lnTo>
                  <a:lnTo>
                    <a:pt x="157516" y="105562"/>
                  </a:lnTo>
                  <a:lnTo>
                    <a:pt x="40776" y="10556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D863F23-2253-4465-8184-50E33C6C5BFE}"/>
                </a:ext>
              </a:extLst>
            </p:cNvPr>
            <p:cNvSpPr/>
            <p:nvPr/>
          </p:nvSpPr>
          <p:spPr>
            <a:xfrm>
              <a:off x="2329541" y="4395901"/>
              <a:ext cx="1019726" cy="949272"/>
            </a:xfrm>
            <a:custGeom>
              <a:avLst/>
              <a:gdLst>
                <a:gd name="connsiteX0" fmla="*/ 1004140 w 1019726"/>
                <a:gd name="connsiteY0" fmla="*/ 223956 h 949272"/>
                <a:gd name="connsiteX1" fmla="*/ 898814 w 1019726"/>
                <a:gd name="connsiteY1" fmla="*/ 316214 h 949272"/>
                <a:gd name="connsiteX2" fmla="*/ 723034 w 1019726"/>
                <a:gd name="connsiteY2" fmla="*/ 105641 h 949272"/>
                <a:gd name="connsiteX3" fmla="*/ 823322 w 1019726"/>
                <a:gd name="connsiteY3" fmla="*/ 17791 h 949272"/>
                <a:gd name="connsiteX4" fmla="*/ 807736 w 1019726"/>
                <a:gd name="connsiteY4" fmla="*/ 0 h 949272"/>
                <a:gd name="connsiteX5" fmla="*/ 0 w 1019726"/>
                <a:gd name="connsiteY5" fmla="*/ 707527 h 949272"/>
                <a:gd name="connsiteX6" fmla="*/ 15586 w 1019726"/>
                <a:gd name="connsiteY6" fmla="*/ 725317 h 949272"/>
                <a:gd name="connsiteX7" fmla="*/ 170584 w 1019726"/>
                <a:gd name="connsiteY7" fmla="*/ 589527 h 949272"/>
                <a:gd name="connsiteX8" fmla="*/ 346364 w 1019726"/>
                <a:gd name="connsiteY8" fmla="*/ 800100 h 949272"/>
                <a:gd name="connsiteX9" fmla="*/ 196404 w 1019726"/>
                <a:gd name="connsiteY9" fmla="*/ 931482 h 949272"/>
                <a:gd name="connsiteX10" fmla="*/ 211990 w 1019726"/>
                <a:gd name="connsiteY10" fmla="*/ 949272 h 949272"/>
                <a:gd name="connsiteX11" fmla="*/ 1019726 w 1019726"/>
                <a:gd name="connsiteY11" fmla="*/ 241746 h 949272"/>
                <a:gd name="connsiteX12" fmla="*/ 1004140 w 1019726"/>
                <a:gd name="connsiteY12" fmla="*/ 223956 h 949272"/>
                <a:gd name="connsiteX13" fmla="*/ 887006 w 1019726"/>
                <a:gd name="connsiteY13" fmla="*/ 326605 h 949272"/>
                <a:gd name="connsiteX14" fmla="*/ 719885 w 1019726"/>
                <a:gd name="connsiteY14" fmla="*/ 473022 h 949272"/>
                <a:gd name="connsiteX15" fmla="*/ 544106 w 1019726"/>
                <a:gd name="connsiteY15" fmla="*/ 262449 h 949272"/>
                <a:gd name="connsiteX16" fmla="*/ 711226 w 1019726"/>
                <a:gd name="connsiteY16" fmla="*/ 116032 h 949272"/>
                <a:gd name="connsiteX17" fmla="*/ 887006 w 1019726"/>
                <a:gd name="connsiteY17" fmla="*/ 326605 h 949272"/>
                <a:gd name="connsiteX18" fmla="*/ 707999 w 1019726"/>
                <a:gd name="connsiteY18" fmla="*/ 483335 h 949272"/>
                <a:gd name="connsiteX19" fmla="*/ 541902 w 1019726"/>
                <a:gd name="connsiteY19" fmla="*/ 628807 h 949272"/>
                <a:gd name="connsiteX20" fmla="*/ 366122 w 1019726"/>
                <a:gd name="connsiteY20" fmla="*/ 418234 h 949272"/>
                <a:gd name="connsiteX21" fmla="*/ 532219 w 1019726"/>
                <a:gd name="connsiteY21" fmla="*/ 272761 h 949272"/>
                <a:gd name="connsiteX22" fmla="*/ 707999 w 1019726"/>
                <a:gd name="connsiteY22" fmla="*/ 483335 h 949272"/>
                <a:gd name="connsiteX23" fmla="*/ 182392 w 1019726"/>
                <a:gd name="connsiteY23" fmla="*/ 579136 h 949272"/>
                <a:gd name="connsiteX24" fmla="*/ 354236 w 1019726"/>
                <a:gd name="connsiteY24" fmla="*/ 428625 h 949272"/>
                <a:gd name="connsiteX25" fmla="*/ 530015 w 1019726"/>
                <a:gd name="connsiteY25" fmla="*/ 639198 h 949272"/>
                <a:gd name="connsiteX26" fmla="*/ 358172 w 1019726"/>
                <a:gd name="connsiteY26" fmla="*/ 789709 h 949272"/>
                <a:gd name="connsiteX27" fmla="*/ 182392 w 1019726"/>
                <a:gd name="connsiteY27" fmla="*/ 579136 h 94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19726" h="949272">
                  <a:moveTo>
                    <a:pt x="1004140" y="223956"/>
                  </a:moveTo>
                  <a:lnTo>
                    <a:pt x="898814" y="316214"/>
                  </a:lnTo>
                  <a:lnTo>
                    <a:pt x="723034" y="105641"/>
                  </a:lnTo>
                  <a:lnTo>
                    <a:pt x="823322" y="17791"/>
                  </a:lnTo>
                  <a:lnTo>
                    <a:pt x="807736" y="0"/>
                  </a:lnTo>
                  <a:lnTo>
                    <a:pt x="0" y="707527"/>
                  </a:lnTo>
                  <a:lnTo>
                    <a:pt x="15586" y="725317"/>
                  </a:lnTo>
                  <a:lnTo>
                    <a:pt x="170584" y="589527"/>
                  </a:lnTo>
                  <a:lnTo>
                    <a:pt x="346364" y="800100"/>
                  </a:lnTo>
                  <a:lnTo>
                    <a:pt x="196404" y="931482"/>
                  </a:lnTo>
                  <a:lnTo>
                    <a:pt x="211990" y="949272"/>
                  </a:lnTo>
                  <a:lnTo>
                    <a:pt x="1019726" y="241746"/>
                  </a:lnTo>
                  <a:lnTo>
                    <a:pt x="1004140" y="223956"/>
                  </a:lnTo>
                  <a:close/>
                  <a:moveTo>
                    <a:pt x="887006" y="326605"/>
                  </a:moveTo>
                  <a:lnTo>
                    <a:pt x="719885" y="473022"/>
                  </a:lnTo>
                  <a:lnTo>
                    <a:pt x="544106" y="262449"/>
                  </a:lnTo>
                  <a:lnTo>
                    <a:pt x="711226" y="116032"/>
                  </a:lnTo>
                  <a:lnTo>
                    <a:pt x="887006" y="326605"/>
                  </a:lnTo>
                  <a:close/>
                  <a:moveTo>
                    <a:pt x="707999" y="483335"/>
                  </a:moveTo>
                  <a:lnTo>
                    <a:pt x="541902" y="628807"/>
                  </a:lnTo>
                  <a:lnTo>
                    <a:pt x="366122" y="418234"/>
                  </a:lnTo>
                  <a:lnTo>
                    <a:pt x="532219" y="272761"/>
                  </a:lnTo>
                  <a:lnTo>
                    <a:pt x="707999" y="483335"/>
                  </a:lnTo>
                  <a:close/>
                  <a:moveTo>
                    <a:pt x="182392" y="579136"/>
                  </a:moveTo>
                  <a:lnTo>
                    <a:pt x="354236" y="428625"/>
                  </a:lnTo>
                  <a:lnTo>
                    <a:pt x="530015" y="639198"/>
                  </a:lnTo>
                  <a:lnTo>
                    <a:pt x="358172" y="789709"/>
                  </a:lnTo>
                  <a:lnTo>
                    <a:pt x="182392" y="579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E9CB001-5988-46D5-AA1C-3DF317ACEC69}"/>
                </a:ext>
              </a:extLst>
            </p:cNvPr>
            <p:cNvSpPr/>
            <p:nvPr/>
          </p:nvSpPr>
          <p:spPr>
            <a:xfrm>
              <a:off x="4787857" y="4502880"/>
              <a:ext cx="462946" cy="1107025"/>
            </a:xfrm>
            <a:custGeom>
              <a:avLst/>
              <a:gdLst>
                <a:gd name="connsiteX0" fmla="*/ 439567 w 462946"/>
                <a:gd name="connsiteY0" fmla="*/ 39911 h 1107025"/>
                <a:gd name="connsiteX1" fmla="*/ 420753 w 462946"/>
                <a:gd name="connsiteY1" fmla="*/ 178613 h 1107025"/>
                <a:gd name="connsiteX2" fmla="*/ 149881 w 462946"/>
                <a:gd name="connsiteY2" fmla="*/ 135239 h 1107025"/>
                <a:gd name="connsiteX3" fmla="*/ 167829 w 462946"/>
                <a:gd name="connsiteY3" fmla="*/ 3149 h 1107025"/>
                <a:gd name="connsiteX4" fmla="*/ 144449 w 462946"/>
                <a:gd name="connsiteY4" fmla="*/ 0 h 1107025"/>
                <a:gd name="connsiteX5" fmla="*/ 0 w 462946"/>
                <a:gd name="connsiteY5" fmla="*/ 1064045 h 1107025"/>
                <a:gd name="connsiteX6" fmla="*/ 23380 w 462946"/>
                <a:gd name="connsiteY6" fmla="*/ 1067194 h 1107025"/>
                <a:gd name="connsiteX7" fmla="*/ 51089 w 462946"/>
                <a:gd name="connsiteY7" fmla="*/ 862997 h 1107025"/>
                <a:gd name="connsiteX8" fmla="*/ 321961 w 462946"/>
                <a:gd name="connsiteY8" fmla="*/ 906371 h 1107025"/>
                <a:gd name="connsiteX9" fmla="*/ 295118 w 462946"/>
                <a:gd name="connsiteY9" fmla="*/ 1103877 h 1107025"/>
                <a:gd name="connsiteX10" fmla="*/ 318497 w 462946"/>
                <a:gd name="connsiteY10" fmla="*/ 1107025 h 1107025"/>
                <a:gd name="connsiteX11" fmla="*/ 462947 w 462946"/>
                <a:gd name="connsiteY11" fmla="*/ 42981 h 1107025"/>
                <a:gd name="connsiteX12" fmla="*/ 439567 w 462946"/>
                <a:gd name="connsiteY12" fmla="*/ 39911 h 1107025"/>
                <a:gd name="connsiteX13" fmla="*/ 418549 w 462946"/>
                <a:gd name="connsiteY13" fmla="*/ 194200 h 1107025"/>
                <a:gd name="connsiteX14" fmla="*/ 388636 w 462946"/>
                <a:gd name="connsiteY14" fmla="*/ 414377 h 1107025"/>
                <a:gd name="connsiteX15" fmla="*/ 117764 w 462946"/>
                <a:gd name="connsiteY15" fmla="*/ 371003 h 1107025"/>
                <a:gd name="connsiteX16" fmla="*/ 147677 w 462946"/>
                <a:gd name="connsiteY16" fmla="*/ 150826 h 1107025"/>
                <a:gd name="connsiteX17" fmla="*/ 418549 w 462946"/>
                <a:gd name="connsiteY17" fmla="*/ 194200 h 1107025"/>
                <a:gd name="connsiteX18" fmla="*/ 386589 w 462946"/>
                <a:gd name="connsiteY18" fmla="*/ 429963 h 1107025"/>
                <a:gd name="connsiteX19" fmla="*/ 356912 w 462946"/>
                <a:gd name="connsiteY19" fmla="*/ 648802 h 1107025"/>
                <a:gd name="connsiteX20" fmla="*/ 86040 w 462946"/>
                <a:gd name="connsiteY20" fmla="*/ 605428 h 1107025"/>
                <a:gd name="connsiteX21" fmla="*/ 115717 w 462946"/>
                <a:gd name="connsiteY21" fmla="*/ 386589 h 1107025"/>
                <a:gd name="connsiteX22" fmla="*/ 386589 w 462946"/>
                <a:gd name="connsiteY22" fmla="*/ 429963 h 1107025"/>
                <a:gd name="connsiteX23" fmla="*/ 53135 w 462946"/>
                <a:gd name="connsiteY23" fmla="*/ 847410 h 1107025"/>
                <a:gd name="connsiteX24" fmla="*/ 83836 w 462946"/>
                <a:gd name="connsiteY24" fmla="*/ 621014 h 1107025"/>
                <a:gd name="connsiteX25" fmla="*/ 354708 w 462946"/>
                <a:gd name="connsiteY25" fmla="*/ 664389 h 1107025"/>
                <a:gd name="connsiteX26" fmla="*/ 324008 w 462946"/>
                <a:gd name="connsiteY26" fmla="*/ 890785 h 1107025"/>
                <a:gd name="connsiteX27" fmla="*/ 53135 w 462946"/>
                <a:gd name="connsiteY27" fmla="*/ 847410 h 110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62946" h="1107025">
                  <a:moveTo>
                    <a:pt x="439567" y="39911"/>
                  </a:moveTo>
                  <a:lnTo>
                    <a:pt x="420753" y="178613"/>
                  </a:lnTo>
                  <a:lnTo>
                    <a:pt x="149881" y="135239"/>
                  </a:lnTo>
                  <a:lnTo>
                    <a:pt x="167829" y="3149"/>
                  </a:lnTo>
                  <a:lnTo>
                    <a:pt x="144449" y="0"/>
                  </a:lnTo>
                  <a:lnTo>
                    <a:pt x="0" y="1064045"/>
                  </a:lnTo>
                  <a:lnTo>
                    <a:pt x="23380" y="1067194"/>
                  </a:lnTo>
                  <a:lnTo>
                    <a:pt x="51089" y="862997"/>
                  </a:lnTo>
                  <a:lnTo>
                    <a:pt x="321961" y="906371"/>
                  </a:lnTo>
                  <a:lnTo>
                    <a:pt x="295118" y="1103877"/>
                  </a:lnTo>
                  <a:lnTo>
                    <a:pt x="318497" y="1107025"/>
                  </a:lnTo>
                  <a:lnTo>
                    <a:pt x="462947" y="42981"/>
                  </a:lnTo>
                  <a:lnTo>
                    <a:pt x="439567" y="39911"/>
                  </a:lnTo>
                  <a:close/>
                  <a:moveTo>
                    <a:pt x="418549" y="194200"/>
                  </a:moveTo>
                  <a:lnTo>
                    <a:pt x="388636" y="414377"/>
                  </a:lnTo>
                  <a:lnTo>
                    <a:pt x="117764" y="371003"/>
                  </a:lnTo>
                  <a:lnTo>
                    <a:pt x="147677" y="150826"/>
                  </a:lnTo>
                  <a:lnTo>
                    <a:pt x="418549" y="194200"/>
                  </a:lnTo>
                  <a:close/>
                  <a:moveTo>
                    <a:pt x="386589" y="429963"/>
                  </a:moveTo>
                  <a:lnTo>
                    <a:pt x="356912" y="648802"/>
                  </a:lnTo>
                  <a:lnTo>
                    <a:pt x="86040" y="605428"/>
                  </a:lnTo>
                  <a:lnTo>
                    <a:pt x="115717" y="386589"/>
                  </a:lnTo>
                  <a:lnTo>
                    <a:pt x="386589" y="429963"/>
                  </a:lnTo>
                  <a:close/>
                  <a:moveTo>
                    <a:pt x="53135" y="847410"/>
                  </a:moveTo>
                  <a:lnTo>
                    <a:pt x="83836" y="621014"/>
                  </a:lnTo>
                  <a:lnTo>
                    <a:pt x="354708" y="664389"/>
                  </a:lnTo>
                  <a:lnTo>
                    <a:pt x="324008" y="890785"/>
                  </a:lnTo>
                  <a:lnTo>
                    <a:pt x="53135" y="8474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6B2C4D5-A107-44CD-A568-42093F4D9893}"/>
                </a:ext>
              </a:extLst>
            </p:cNvPr>
            <p:cNvSpPr/>
            <p:nvPr/>
          </p:nvSpPr>
          <p:spPr>
            <a:xfrm>
              <a:off x="4104340" y="2365266"/>
              <a:ext cx="823715" cy="1087660"/>
            </a:xfrm>
            <a:custGeom>
              <a:avLst/>
              <a:gdLst>
                <a:gd name="connsiteX0" fmla="*/ 803485 w 823715"/>
                <a:gd name="connsiteY0" fmla="*/ 151613 h 1087660"/>
                <a:gd name="connsiteX1" fmla="*/ 732165 w 823715"/>
                <a:gd name="connsiteY1" fmla="*/ 272053 h 1087660"/>
                <a:gd name="connsiteX2" fmla="*/ 499472 w 823715"/>
                <a:gd name="connsiteY2" fmla="*/ 126738 h 1087660"/>
                <a:gd name="connsiteX3" fmla="*/ 567328 w 823715"/>
                <a:gd name="connsiteY3" fmla="*/ 12044 h 1087660"/>
                <a:gd name="connsiteX4" fmla="*/ 547018 w 823715"/>
                <a:gd name="connsiteY4" fmla="*/ 0 h 1087660"/>
                <a:gd name="connsiteX5" fmla="*/ 0 w 823715"/>
                <a:gd name="connsiteY5" fmla="*/ 924004 h 1087660"/>
                <a:gd name="connsiteX6" fmla="*/ 20309 w 823715"/>
                <a:gd name="connsiteY6" fmla="*/ 936048 h 1087660"/>
                <a:gd name="connsiteX7" fmla="*/ 125242 w 823715"/>
                <a:gd name="connsiteY7" fmla="*/ 758773 h 1087660"/>
                <a:gd name="connsiteX8" fmla="*/ 357935 w 823715"/>
                <a:gd name="connsiteY8" fmla="*/ 904088 h 1087660"/>
                <a:gd name="connsiteX9" fmla="*/ 256388 w 823715"/>
                <a:gd name="connsiteY9" fmla="*/ 1075617 h 1087660"/>
                <a:gd name="connsiteX10" fmla="*/ 276697 w 823715"/>
                <a:gd name="connsiteY10" fmla="*/ 1087661 h 1087660"/>
                <a:gd name="connsiteX11" fmla="*/ 823716 w 823715"/>
                <a:gd name="connsiteY11" fmla="*/ 163657 h 1087660"/>
                <a:gd name="connsiteX12" fmla="*/ 803485 w 823715"/>
                <a:gd name="connsiteY12" fmla="*/ 151613 h 1087660"/>
                <a:gd name="connsiteX13" fmla="*/ 724136 w 823715"/>
                <a:gd name="connsiteY13" fmla="*/ 285671 h 1087660"/>
                <a:gd name="connsiteX14" fmla="*/ 610938 w 823715"/>
                <a:gd name="connsiteY14" fmla="*/ 476880 h 1087660"/>
                <a:gd name="connsiteX15" fmla="*/ 378245 w 823715"/>
                <a:gd name="connsiteY15" fmla="*/ 331564 h 1087660"/>
                <a:gd name="connsiteX16" fmla="*/ 491443 w 823715"/>
                <a:gd name="connsiteY16" fmla="*/ 140356 h 1087660"/>
                <a:gd name="connsiteX17" fmla="*/ 724136 w 823715"/>
                <a:gd name="connsiteY17" fmla="*/ 285671 h 1087660"/>
                <a:gd name="connsiteX18" fmla="*/ 602909 w 823715"/>
                <a:gd name="connsiteY18" fmla="*/ 490419 h 1087660"/>
                <a:gd name="connsiteX19" fmla="*/ 490419 w 823715"/>
                <a:gd name="connsiteY19" fmla="*/ 680447 h 1087660"/>
                <a:gd name="connsiteX20" fmla="*/ 257726 w 823715"/>
                <a:gd name="connsiteY20" fmla="*/ 535132 h 1087660"/>
                <a:gd name="connsiteX21" fmla="*/ 370216 w 823715"/>
                <a:gd name="connsiteY21" fmla="*/ 345104 h 1087660"/>
                <a:gd name="connsiteX22" fmla="*/ 602909 w 823715"/>
                <a:gd name="connsiteY22" fmla="*/ 490419 h 1087660"/>
                <a:gd name="connsiteX23" fmla="*/ 133350 w 823715"/>
                <a:gd name="connsiteY23" fmla="*/ 745233 h 1087660"/>
                <a:gd name="connsiteX24" fmla="*/ 249697 w 823715"/>
                <a:gd name="connsiteY24" fmla="*/ 548671 h 1087660"/>
                <a:gd name="connsiteX25" fmla="*/ 482390 w 823715"/>
                <a:gd name="connsiteY25" fmla="*/ 693987 h 1087660"/>
                <a:gd name="connsiteX26" fmla="*/ 366043 w 823715"/>
                <a:gd name="connsiteY26" fmla="*/ 890548 h 1087660"/>
                <a:gd name="connsiteX27" fmla="*/ 133350 w 823715"/>
                <a:gd name="connsiteY27" fmla="*/ 745233 h 10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23715" h="1087660">
                  <a:moveTo>
                    <a:pt x="803485" y="151613"/>
                  </a:moveTo>
                  <a:lnTo>
                    <a:pt x="732165" y="272053"/>
                  </a:lnTo>
                  <a:lnTo>
                    <a:pt x="499472" y="126738"/>
                  </a:lnTo>
                  <a:lnTo>
                    <a:pt x="567328" y="12044"/>
                  </a:lnTo>
                  <a:lnTo>
                    <a:pt x="547018" y="0"/>
                  </a:lnTo>
                  <a:lnTo>
                    <a:pt x="0" y="924004"/>
                  </a:lnTo>
                  <a:lnTo>
                    <a:pt x="20309" y="936048"/>
                  </a:lnTo>
                  <a:lnTo>
                    <a:pt x="125242" y="758773"/>
                  </a:lnTo>
                  <a:lnTo>
                    <a:pt x="357935" y="904088"/>
                  </a:lnTo>
                  <a:lnTo>
                    <a:pt x="256388" y="1075617"/>
                  </a:lnTo>
                  <a:lnTo>
                    <a:pt x="276697" y="1087661"/>
                  </a:lnTo>
                  <a:lnTo>
                    <a:pt x="823716" y="163657"/>
                  </a:lnTo>
                  <a:lnTo>
                    <a:pt x="803485" y="151613"/>
                  </a:lnTo>
                  <a:close/>
                  <a:moveTo>
                    <a:pt x="724136" y="285671"/>
                  </a:moveTo>
                  <a:lnTo>
                    <a:pt x="610938" y="476880"/>
                  </a:lnTo>
                  <a:lnTo>
                    <a:pt x="378245" y="331564"/>
                  </a:lnTo>
                  <a:lnTo>
                    <a:pt x="491443" y="140356"/>
                  </a:lnTo>
                  <a:lnTo>
                    <a:pt x="724136" y="285671"/>
                  </a:lnTo>
                  <a:close/>
                  <a:moveTo>
                    <a:pt x="602909" y="490419"/>
                  </a:moveTo>
                  <a:lnTo>
                    <a:pt x="490419" y="680447"/>
                  </a:lnTo>
                  <a:lnTo>
                    <a:pt x="257726" y="535132"/>
                  </a:lnTo>
                  <a:lnTo>
                    <a:pt x="370216" y="345104"/>
                  </a:lnTo>
                  <a:lnTo>
                    <a:pt x="602909" y="490419"/>
                  </a:lnTo>
                  <a:close/>
                  <a:moveTo>
                    <a:pt x="133350" y="745233"/>
                  </a:moveTo>
                  <a:lnTo>
                    <a:pt x="249697" y="548671"/>
                  </a:lnTo>
                  <a:lnTo>
                    <a:pt x="482390" y="693987"/>
                  </a:lnTo>
                  <a:lnTo>
                    <a:pt x="366043" y="890548"/>
                  </a:lnTo>
                  <a:lnTo>
                    <a:pt x="133350" y="7452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BB5FB0E-D4D8-4CEE-B46D-B1186D87C12F}"/>
                </a:ext>
              </a:extLst>
            </p:cNvPr>
            <p:cNvSpPr/>
            <p:nvPr/>
          </p:nvSpPr>
          <p:spPr>
            <a:xfrm>
              <a:off x="5624089" y="2278439"/>
              <a:ext cx="1246436" cy="1015947"/>
            </a:xfrm>
            <a:custGeom>
              <a:avLst/>
              <a:gdLst>
                <a:gd name="connsiteX0" fmla="*/ 1232346 w 1246436"/>
                <a:gd name="connsiteY0" fmla="*/ 302517 h 1015947"/>
                <a:gd name="connsiteX1" fmla="*/ 1094981 w 1246436"/>
                <a:gd name="connsiteY1" fmla="*/ 392414 h 1015947"/>
                <a:gd name="connsiteX2" fmla="*/ 936992 w 1246436"/>
                <a:gd name="connsiteY2" fmla="*/ 109577 h 1015947"/>
                <a:gd name="connsiteX3" fmla="*/ 1067745 w 1246436"/>
                <a:gd name="connsiteY3" fmla="*/ 24009 h 1015947"/>
                <a:gd name="connsiteX4" fmla="*/ 1053575 w 1246436"/>
                <a:gd name="connsiteY4" fmla="*/ 0 h 1015947"/>
                <a:gd name="connsiteX5" fmla="*/ 0 w 1246436"/>
                <a:gd name="connsiteY5" fmla="*/ 689421 h 1015947"/>
                <a:gd name="connsiteX6" fmla="*/ 14169 w 1246436"/>
                <a:gd name="connsiteY6" fmla="*/ 713430 h 1015947"/>
                <a:gd name="connsiteX7" fmla="*/ 216320 w 1246436"/>
                <a:gd name="connsiteY7" fmla="*/ 581104 h 1015947"/>
                <a:gd name="connsiteX8" fmla="*/ 374309 w 1246436"/>
                <a:gd name="connsiteY8" fmla="*/ 863941 h 1015947"/>
                <a:gd name="connsiteX9" fmla="*/ 178692 w 1246436"/>
                <a:gd name="connsiteY9" fmla="*/ 991938 h 1015947"/>
                <a:gd name="connsiteX10" fmla="*/ 192862 w 1246436"/>
                <a:gd name="connsiteY10" fmla="*/ 1015947 h 1015947"/>
                <a:gd name="connsiteX11" fmla="*/ 1246437 w 1246436"/>
                <a:gd name="connsiteY11" fmla="*/ 326526 h 1015947"/>
                <a:gd name="connsiteX12" fmla="*/ 1232346 w 1246436"/>
                <a:gd name="connsiteY12" fmla="*/ 302517 h 1015947"/>
                <a:gd name="connsiteX13" fmla="*/ 1079553 w 1246436"/>
                <a:gd name="connsiteY13" fmla="*/ 402569 h 1015947"/>
                <a:gd name="connsiteX14" fmla="*/ 861580 w 1246436"/>
                <a:gd name="connsiteY14" fmla="*/ 545208 h 1015947"/>
                <a:gd name="connsiteX15" fmla="*/ 703512 w 1246436"/>
                <a:gd name="connsiteY15" fmla="*/ 262292 h 1015947"/>
                <a:gd name="connsiteX16" fmla="*/ 921485 w 1246436"/>
                <a:gd name="connsiteY16" fmla="*/ 119653 h 1015947"/>
                <a:gd name="connsiteX17" fmla="*/ 1079553 w 1246436"/>
                <a:gd name="connsiteY17" fmla="*/ 402569 h 1015947"/>
                <a:gd name="connsiteX18" fmla="*/ 846072 w 1246436"/>
                <a:gd name="connsiteY18" fmla="*/ 555284 h 1015947"/>
                <a:gd name="connsiteX19" fmla="*/ 629437 w 1246436"/>
                <a:gd name="connsiteY19" fmla="*/ 697057 h 1015947"/>
                <a:gd name="connsiteX20" fmla="*/ 471448 w 1246436"/>
                <a:gd name="connsiteY20" fmla="*/ 414219 h 1015947"/>
                <a:gd name="connsiteX21" fmla="*/ 688083 w 1246436"/>
                <a:gd name="connsiteY21" fmla="*/ 272446 h 1015947"/>
                <a:gd name="connsiteX22" fmla="*/ 846072 w 1246436"/>
                <a:gd name="connsiteY22" fmla="*/ 555284 h 1015947"/>
                <a:gd name="connsiteX23" fmla="*/ 231828 w 1246436"/>
                <a:gd name="connsiteY23" fmla="*/ 571028 h 1015947"/>
                <a:gd name="connsiteX24" fmla="*/ 456019 w 1246436"/>
                <a:gd name="connsiteY24" fmla="*/ 424374 h 1015947"/>
                <a:gd name="connsiteX25" fmla="*/ 614008 w 1246436"/>
                <a:gd name="connsiteY25" fmla="*/ 707212 h 1015947"/>
                <a:gd name="connsiteX26" fmla="*/ 389895 w 1246436"/>
                <a:gd name="connsiteY26" fmla="*/ 853865 h 1015947"/>
                <a:gd name="connsiteX27" fmla="*/ 231828 w 1246436"/>
                <a:gd name="connsiteY27" fmla="*/ 571028 h 101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436" h="1015947">
                  <a:moveTo>
                    <a:pt x="1232346" y="302517"/>
                  </a:moveTo>
                  <a:lnTo>
                    <a:pt x="1094981" y="392414"/>
                  </a:lnTo>
                  <a:lnTo>
                    <a:pt x="936992" y="109577"/>
                  </a:lnTo>
                  <a:lnTo>
                    <a:pt x="1067745" y="24009"/>
                  </a:lnTo>
                  <a:lnTo>
                    <a:pt x="1053575" y="0"/>
                  </a:lnTo>
                  <a:lnTo>
                    <a:pt x="0" y="689421"/>
                  </a:lnTo>
                  <a:lnTo>
                    <a:pt x="14169" y="713430"/>
                  </a:lnTo>
                  <a:lnTo>
                    <a:pt x="216320" y="581104"/>
                  </a:lnTo>
                  <a:lnTo>
                    <a:pt x="374309" y="863941"/>
                  </a:lnTo>
                  <a:lnTo>
                    <a:pt x="178692" y="991938"/>
                  </a:lnTo>
                  <a:lnTo>
                    <a:pt x="192862" y="1015947"/>
                  </a:lnTo>
                  <a:lnTo>
                    <a:pt x="1246437" y="326526"/>
                  </a:lnTo>
                  <a:lnTo>
                    <a:pt x="1232346" y="302517"/>
                  </a:lnTo>
                  <a:close/>
                  <a:moveTo>
                    <a:pt x="1079553" y="402569"/>
                  </a:moveTo>
                  <a:lnTo>
                    <a:pt x="861580" y="545208"/>
                  </a:lnTo>
                  <a:lnTo>
                    <a:pt x="703512" y="262292"/>
                  </a:lnTo>
                  <a:lnTo>
                    <a:pt x="921485" y="119653"/>
                  </a:lnTo>
                  <a:lnTo>
                    <a:pt x="1079553" y="402569"/>
                  </a:lnTo>
                  <a:close/>
                  <a:moveTo>
                    <a:pt x="846072" y="555284"/>
                  </a:moveTo>
                  <a:lnTo>
                    <a:pt x="629437" y="697057"/>
                  </a:lnTo>
                  <a:lnTo>
                    <a:pt x="471448" y="414219"/>
                  </a:lnTo>
                  <a:lnTo>
                    <a:pt x="688083" y="272446"/>
                  </a:lnTo>
                  <a:lnTo>
                    <a:pt x="846072" y="555284"/>
                  </a:lnTo>
                  <a:close/>
                  <a:moveTo>
                    <a:pt x="231828" y="571028"/>
                  </a:moveTo>
                  <a:lnTo>
                    <a:pt x="456019" y="424374"/>
                  </a:lnTo>
                  <a:lnTo>
                    <a:pt x="614008" y="707212"/>
                  </a:lnTo>
                  <a:lnTo>
                    <a:pt x="389895" y="853865"/>
                  </a:lnTo>
                  <a:lnTo>
                    <a:pt x="231828" y="57102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2D4EE23-1565-47B6-9636-8A2C6428F0C2}"/>
                </a:ext>
              </a:extLst>
            </p:cNvPr>
            <p:cNvSpPr/>
            <p:nvPr/>
          </p:nvSpPr>
          <p:spPr>
            <a:xfrm>
              <a:off x="5313237" y="1816988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4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4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3EF6938-FCEA-4108-9FC1-EF113D5BAB24}"/>
                </a:ext>
              </a:extLst>
            </p:cNvPr>
            <p:cNvSpPr/>
            <p:nvPr/>
          </p:nvSpPr>
          <p:spPr>
            <a:xfrm>
              <a:off x="5411233" y="1901611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CF8043D-9B25-44A3-9ED8-8D586DA83851}"/>
                </a:ext>
              </a:extLst>
            </p:cNvPr>
            <p:cNvSpPr/>
            <p:nvPr/>
          </p:nvSpPr>
          <p:spPr>
            <a:xfrm>
              <a:off x="5098482" y="1038850"/>
              <a:ext cx="456334" cy="722955"/>
            </a:xfrm>
            <a:custGeom>
              <a:avLst/>
              <a:gdLst>
                <a:gd name="connsiteX0" fmla="*/ 0 w 456334"/>
                <a:gd name="connsiteY0" fmla="*/ 0 h 722955"/>
                <a:gd name="connsiteX1" fmla="*/ 456334 w 456334"/>
                <a:gd name="connsiteY1" fmla="*/ 0 h 722955"/>
                <a:gd name="connsiteX2" fmla="*/ 456334 w 456334"/>
                <a:gd name="connsiteY2" fmla="*/ 722955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722955">
                  <a:moveTo>
                    <a:pt x="0" y="0"/>
                  </a:moveTo>
                  <a:lnTo>
                    <a:pt x="456334" y="0"/>
                  </a:lnTo>
                  <a:lnTo>
                    <a:pt x="456334" y="722955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068ACDA-3645-4398-B3B7-A0ACDBAE36EE}"/>
                </a:ext>
              </a:extLst>
            </p:cNvPr>
            <p:cNvSpPr/>
            <p:nvPr/>
          </p:nvSpPr>
          <p:spPr>
            <a:xfrm>
              <a:off x="6938391" y="2648812"/>
              <a:ext cx="483283" cy="779318"/>
            </a:xfrm>
            <a:custGeom>
              <a:avLst/>
              <a:gdLst>
                <a:gd name="connsiteX0" fmla="*/ 239061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1 w 483283"/>
                <a:gd name="connsiteY3" fmla="*/ 0 h 779318"/>
                <a:gd name="connsiteX4" fmla="*/ 478603 w 483283"/>
                <a:gd name="connsiteY4" fmla="*/ 217343 h 779318"/>
                <a:gd name="connsiteX5" fmla="*/ 440739 w 483283"/>
                <a:gd name="connsiteY5" fmla="*/ 427995 h 779318"/>
                <a:gd name="connsiteX6" fmla="*/ 239061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1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1" y="0"/>
                  </a:cubicBezTo>
                  <a:cubicBezTo>
                    <a:pt x="404922" y="0"/>
                    <a:pt x="460891" y="117921"/>
                    <a:pt x="478603" y="217343"/>
                  </a:cubicBezTo>
                  <a:cubicBezTo>
                    <a:pt x="491513" y="289686"/>
                    <a:pt x="477343" y="364312"/>
                    <a:pt x="440739" y="427995"/>
                  </a:cubicBezTo>
                  <a:lnTo>
                    <a:pt x="239061" y="77931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D9E86B9-2D39-4D98-80F9-8DE5E0F2C8CE}"/>
                </a:ext>
              </a:extLst>
            </p:cNvPr>
            <p:cNvSpPr/>
            <p:nvPr/>
          </p:nvSpPr>
          <p:spPr>
            <a:xfrm>
              <a:off x="7036387" y="2733434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C7B176F-79C7-4A9C-A7EB-0571B96A6EBE}"/>
                </a:ext>
              </a:extLst>
            </p:cNvPr>
            <p:cNvSpPr/>
            <p:nvPr/>
          </p:nvSpPr>
          <p:spPr>
            <a:xfrm>
              <a:off x="3405088" y="2695256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9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9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82A7030-C825-4696-8C29-E3084FE9F4EA}"/>
                </a:ext>
              </a:extLst>
            </p:cNvPr>
            <p:cNvSpPr/>
            <p:nvPr/>
          </p:nvSpPr>
          <p:spPr>
            <a:xfrm>
              <a:off x="3503084" y="2779879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9F88B5C-506B-4082-B3FA-253FCD64C3ED}"/>
                </a:ext>
              </a:extLst>
            </p:cNvPr>
            <p:cNvSpPr/>
            <p:nvPr/>
          </p:nvSpPr>
          <p:spPr>
            <a:xfrm>
              <a:off x="2512090" y="2507826"/>
              <a:ext cx="722955" cy="456412"/>
            </a:xfrm>
            <a:custGeom>
              <a:avLst/>
              <a:gdLst>
                <a:gd name="connsiteX0" fmla="*/ 0 w 722955"/>
                <a:gd name="connsiteY0" fmla="*/ 0 h 456412"/>
                <a:gd name="connsiteX1" fmla="*/ 0 w 722955"/>
                <a:gd name="connsiteY1" fmla="*/ 456413 h 456412"/>
                <a:gd name="connsiteX2" fmla="*/ 722956 w 722955"/>
                <a:gd name="connsiteY2" fmla="*/ 456413 h 45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2">
                  <a:moveTo>
                    <a:pt x="0" y="0"/>
                  </a:moveTo>
                  <a:lnTo>
                    <a:pt x="0" y="456413"/>
                  </a:lnTo>
                  <a:lnTo>
                    <a:pt x="722956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42BFE81-2167-4780-AF05-E567028E9192}"/>
                </a:ext>
              </a:extLst>
            </p:cNvPr>
            <p:cNvSpPr/>
            <p:nvPr/>
          </p:nvSpPr>
          <p:spPr>
            <a:xfrm>
              <a:off x="4273359" y="4650242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CAD085A-299C-477C-BD6B-1542C32D6DE6}"/>
                </a:ext>
              </a:extLst>
            </p:cNvPr>
            <p:cNvSpPr/>
            <p:nvPr/>
          </p:nvSpPr>
          <p:spPr>
            <a:xfrm>
              <a:off x="4371355" y="4734865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4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4"/>
                  </a:cubicBezTo>
                  <a:cubicBezTo>
                    <a:pt x="0" y="64285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E5D6B45-D277-4B88-A641-098A3A850B05}"/>
                </a:ext>
              </a:extLst>
            </p:cNvPr>
            <p:cNvSpPr/>
            <p:nvPr/>
          </p:nvSpPr>
          <p:spPr>
            <a:xfrm>
              <a:off x="1800795" y="5743177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6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6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A58F05-BBE2-4AA0-8EB3-435EBDD2ECD1}"/>
                </a:ext>
              </a:extLst>
            </p:cNvPr>
            <p:cNvSpPr/>
            <p:nvPr/>
          </p:nvSpPr>
          <p:spPr>
            <a:xfrm>
              <a:off x="1898791" y="5827800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3 w 287166"/>
                <a:gd name="connsiteY1" fmla="*/ 287167 h 287166"/>
                <a:gd name="connsiteX2" fmla="*/ 0 w 287166"/>
                <a:gd name="connsiteY2" fmla="*/ 143583 h 287166"/>
                <a:gd name="connsiteX3" fmla="*/ 143583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2" y="287167"/>
                    <a:pt x="143583" y="287167"/>
                  </a:cubicBezTo>
                  <a:cubicBezTo>
                    <a:pt x="64284" y="287167"/>
                    <a:pt x="0" y="222882"/>
                    <a:pt x="0" y="143583"/>
                  </a:cubicBezTo>
                  <a:cubicBezTo>
                    <a:pt x="0" y="64284"/>
                    <a:pt x="64284" y="0"/>
                    <a:pt x="143583" y="0"/>
                  </a:cubicBezTo>
                  <a:cubicBezTo>
                    <a:pt x="222882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43B0BB1-7C8F-403C-9598-B2908AA1D57F}"/>
                </a:ext>
              </a:extLst>
            </p:cNvPr>
            <p:cNvSpPr/>
            <p:nvPr/>
          </p:nvSpPr>
          <p:spPr>
            <a:xfrm>
              <a:off x="1018003" y="5626594"/>
              <a:ext cx="722955" cy="456413"/>
            </a:xfrm>
            <a:custGeom>
              <a:avLst/>
              <a:gdLst>
                <a:gd name="connsiteX0" fmla="*/ 0 w 722955"/>
                <a:gd name="connsiteY0" fmla="*/ 0 h 456413"/>
                <a:gd name="connsiteX1" fmla="*/ 0 w 722955"/>
                <a:gd name="connsiteY1" fmla="*/ 456413 h 456413"/>
                <a:gd name="connsiteX2" fmla="*/ 722955 w 722955"/>
                <a:gd name="connsiteY2" fmla="*/ 456413 h 4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3">
                  <a:moveTo>
                    <a:pt x="0" y="0"/>
                  </a:moveTo>
                  <a:lnTo>
                    <a:pt x="0" y="456413"/>
                  </a:lnTo>
                  <a:lnTo>
                    <a:pt x="722955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AFC1123-792F-4A77-9D7F-F3018FFBF396}"/>
                </a:ext>
              </a:extLst>
            </p:cNvPr>
            <p:cNvSpPr/>
            <p:nvPr/>
          </p:nvSpPr>
          <p:spPr>
            <a:xfrm>
              <a:off x="1676101" y="196638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4FAD1CD-6EAD-4015-95C6-83961F3D5819}"/>
                </a:ext>
              </a:extLst>
            </p:cNvPr>
            <p:cNvSpPr txBox="1"/>
            <p:nvPr/>
          </p:nvSpPr>
          <p:spPr>
            <a:xfrm>
              <a:off x="2031734" y="152265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EA7B408-049E-4119-81EB-459A5493B393}"/>
                </a:ext>
              </a:extLst>
            </p:cNvPr>
            <p:cNvSpPr/>
            <p:nvPr/>
          </p:nvSpPr>
          <p:spPr>
            <a:xfrm>
              <a:off x="3385302" y="1227929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11F1861-420E-45F3-B237-C2EDA0EFB6C4}"/>
                </a:ext>
              </a:extLst>
            </p:cNvPr>
            <p:cNvSpPr txBox="1"/>
            <p:nvPr/>
          </p:nvSpPr>
          <p:spPr>
            <a:xfrm>
              <a:off x="4096567" y="784202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2940B10-D8CD-4E7E-9E7F-A73E8EDF33D6}"/>
                </a:ext>
              </a:extLst>
            </p:cNvPr>
            <p:cNvSpPr/>
            <p:nvPr/>
          </p:nvSpPr>
          <p:spPr>
            <a:xfrm>
              <a:off x="169395" y="5088168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DA2853E-D80D-4032-B1A1-72C938EFADC7}"/>
                </a:ext>
              </a:extLst>
            </p:cNvPr>
            <p:cNvSpPr txBox="1"/>
            <p:nvPr/>
          </p:nvSpPr>
          <p:spPr>
            <a:xfrm>
              <a:off x="525028" y="4644441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7AFDBBE-2033-4C3F-9EE1-9CB4A85A8384}"/>
                </a:ext>
              </a:extLst>
            </p:cNvPr>
            <p:cNvSpPr/>
            <p:nvPr/>
          </p:nvSpPr>
          <p:spPr>
            <a:xfrm>
              <a:off x="5002343" y="621997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6FC9555-4889-4A4F-8997-27E2B80C4ED0}"/>
                </a:ext>
              </a:extLst>
            </p:cNvPr>
            <p:cNvSpPr txBox="1"/>
            <p:nvPr/>
          </p:nvSpPr>
          <p:spPr>
            <a:xfrm>
              <a:off x="5002343" y="577624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E63A4FF-DEBC-4A13-ACA2-34B69CF578F8}"/>
                </a:ext>
              </a:extLst>
            </p:cNvPr>
            <p:cNvSpPr/>
            <p:nvPr/>
          </p:nvSpPr>
          <p:spPr>
            <a:xfrm>
              <a:off x="7618292" y="4202524"/>
              <a:ext cx="1607699" cy="501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44CD32A-615A-4D6B-84EE-C40F9C2D14D3}"/>
                </a:ext>
              </a:extLst>
            </p:cNvPr>
            <p:cNvSpPr txBox="1"/>
            <p:nvPr/>
          </p:nvSpPr>
          <p:spPr>
            <a:xfrm>
              <a:off x="7618293" y="375879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46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9620FB-210C-46F3-ABE3-02A05D922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SNAKE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0A74CD6-4D10-406B-91DA-ADBC17A25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  <a:endParaRPr lang="en-IN" sz="2000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3ECBF96-5CCC-F942-852D-74271213A653}"/>
              </a:ext>
            </a:extLst>
          </p:cNvPr>
          <p:cNvGrpSpPr>
            <a:grpSpLocks noChangeAspect="1"/>
          </p:cNvGrpSpPr>
          <p:nvPr/>
        </p:nvGrpSpPr>
        <p:grpSpPr>
          <a:xfrm>
            <a:off x="1374957" y="322684"/>
            <a:ext cx="9442086" cy="6212633"/>
            <a:chOff x="169395" y="784202"/>
            <a:chExt cx="9056596" cy="5958992"/>
          </a:xfrm>
        </p:grpSpPr>
        <p:sp>
          <p:nvSpPr>
            <p:cNvPr id="69" name="Graphic 6">
              <a:extLst>
                <a:ext uri="{FF2B5EF4-FFF2-40B4-BE49-F238E27FC236}">
                  <a16:creationId xmlns:a16="http://schemas.microsoft.com/office/drawing/2014/main" id="{3BAA26B3-2F63-A940-8CE4-33A9D9AB3974}"/>
                </a:ext>
              </a:extLst>
            </p:cNvPr>
            <p:cNvSpPr/>
            <p:nvPr/>
          </p:nvSpPr>
          <p:spPr>
            <a:xfrm>
              <a:off x="1844128" y="1386188"/>
              <a:ext cx="5553204" cy="5185059"/>
            </a:xfrm>
            <a:custGeom>
              <a:avLst/>
              <a:gdLst>
                <a:gd name="connsiteX0" fmla="*/ 5395082 w 5553204"/>
                <a:gd name="connsiteY0" fmla="*/ 1412141 h 5185059"/>
                <a:gd name="connsiteX1" fmla="*/ 5131767 w 5553204"/>
                <a:gd name="connsiteY1" fmla="*/ 1056882 h 5185059"/>
                <a:gd name="connsiteX2" fmla="*/ 5045255 w 5553204"/>
                <a:gd name="connsiteY2" fmla="*/ 940220 h 5185059"/>
                <a:gd name="connsiteX3" fmla="*/ 4993221 w 5553204"/>
                <a:gd name="connsiteY3" fmla="*/ 865437 h 5185059"/>
                <a:gd name="connsiteX4" fmla="*/ 4971731 w 5553204"/>
                <a:gd name="connsiteY4" fmla="*/ 591652 h 5185059"/>
                <a:gd name="connsiteX5" fmla="*/ 5043759 w 5553204"/>
                <a:gd name="connsiteY5" fmla="*/ 371475 h 5185059"/>
                <a:gd name="connsiteX6" fmla="*/ 5090360 w 5553204"/>
                <a:gd name="connsiteY6" fmla="*/ 334005 h 5185059"/>
                <a:gd name="connsiteX7" fmla="*/ 5129642 w 5553204"/>
                <a:gd name="connsiteY7" fmla="*/ 341011 h 5185059"/>
                <a:gd name="connsiteX8" fmla="*/ 5498440 w 5553204"/>
                <a:gd name="connsiteY8" fmla="*/ 179322 h 5185059"/>
                <a:gd name="connsiteX9" fmla="*/ 5241029 w 5553204"/>
                <a:gd name="connsiteY9" fmla="*/ 0 h 5185059"/>
                <a:gd name="connsiteX10" fmla="*/ 4983224 w 5553204"/>
                <a:gd name="connsiteY10" fmla="*/ 177433 h 5185059"/>
                <a:gd name="connsiteX11" fmla="*/ 4979997 w 5553204"/>
                <a:gd name="connsiteY11" fmla="*/ 194436 h 5185059"/>
                <a:gd name="connsiteX12" fmla="*/ 4957404 w 5553204"/>
                <a:gd name="connsiteY12" fmla="*/ 208999 h 5185059"/>
                <a:gd name="connsiteX13" fmla="*/ 4856408 w 5553204"/>
                <a:gd name="connsiteY13" fmla="*/ 267802 h 5185059"/>
                <a:gd name="connsiteX14" fmla="*/ 4815789 w 5553204"/>
                <a:gd name="connsiteY14" fmla="*/ 314561 h 5185059"/>
                <a:gd name="connsiteX15" fmla="*/ 4782727 w 5553204"/>
                <a:gd name="connsiteY15" fmla="*/ 359510 h 5185059"/>
                <a:gd name="connsiteX16" fmla="*/ 4749271 w 5553204"/>
                <a:gd name="connsiteY16" fmla="*/ 412803 h 5185059"/>
                <a:gd name="connsiteX17" fmla="*/ 4719673 w 5553204"/>
                <a:gd name="connsiteY17" fmla="*/ 477431 h 5185059"/>
                <a:gd name="connsiteX18" fmla="*/ 4695506 w 5553204"/>
                <a:gd name="connsiteY18" fmla="*/ 612198 h 5185059"/>
                <a:gd name="connsiteX19" fmla="*/ 4720932 w 5553204"/>
                <a:gd name="connsiteY19" fmla="*/ 921957 h 5185059"/>
                <a:gd name="connsiteX20" fmla="*/ 4786820 w 5553204"/>
                <a:gd name="connsiteY20" fmla="*/ 1074436 h 5185059"/>
                <a:gd name="connsiteX21" fmla="*/ 4851370 w 5553204"/>
                <a:gd name="connsiteY21" fmla="*/ 1161499 h 5185059"/>
                <a:gd name="connsiteX22" fmla="*/ 5018175 w 5553204"/>
                <a:gd name="connsiteY22" fmla="*/ 1386557 h 5185059"/>
                <a:gd name="connsiteX23" fmla="*/ 5145385 w 5553204"/>
                <a:gd name="connsiteY23" fmla="*/ 1558243 h 5185059"/>
                <a:gd name="connsiteX24" fmla="*/ 5039429 w 5553204"/>
                <a:gd name="connsiteY24" fmla="*/ 2213658 h 5185059"/>
                <a:gd name="connsiteX25" fmla="*/ 4238778 w 5553204"/>
                <a:gd name="connsiteY25" fmla="*/ 2057637 h 5185059"/>
                <a:gd name="connsiteX26" fmla="*/ 3945314 w 5553204"/>
                <a:gd name="connsiteY26" fmla="*/ 1659870 h 5185059"/>
                <a:gd name="connsiteX27" fmla="*/ 3614615 w 5553204"/>
                <a:gd name="connsiteY27" fmla="*/ 1211879 h 5185059"/>
                <a:gd name="connsiteX28" fmla="*/ 2356056 w 5553204"/>
                <a:gd name="connsiteY28" fmla="*/ 966670 h 5185059"/>
                <a:gd name="connsiteX29" fmla="*/ 2189565 w 5553204"/>
                <a:gd name="connsiteY29" fmla="*/ 1996944 h 5185059"/>
                <a:gd name="connsiteX30" fmla="*/ 2600793 w 5553204"/>
                <a:gd name="connsiteY30" fmla="*/ 2551835 h 5185059"/>
                <a:gd name="connsiteX31" fmla="*/ 3215667 w 5553204"/>
                <a:gd name="connsiteY31" fmla="*/ 3375787 h 5185059"/>
                <a:gd name="connsiteX32" fmla="*/ 3109711 w 5553204"/>
                <a:gd name="connsiteY32" fmla="*/ 4031201 h 5185059"/>
                <a:gd name="connsiteX33" fmla="*/ 2309060 w 5553204"/>
                <a:gd name="connsiteY33" fmla="*/ 3875180 h 5185059"/>
                <a:gd name="connsiteX34" fmla="*/ 1959154 w 5553204"/>
                <a:gd name="connsiteY34" fmla="*/ 3401213 h 5185059"/>
                <a:gd name="connsiteX35" fmla="*/ 1956714 w 5553204"/>
                <a:gd name="connsiteY35" fmla="*/ 3402787 h 5185059"/>
                <a:gd name="connsiteX36" fmla="*/ 1667107 w 5553204"/>
                <a:gd name="connsiteY36" fmla="*/ 3010452 h 5185059"/>
                <a:gd name="connsiteX37" fmla="*/ 408547 w 5553204"/>
                <a:gd name="connsiteY37" fmla="*/ 2765242 h 5185059"/>
                <a:gd name="connsiteX38" fmla="*/ 242372 w 5553204"/>
                <a:gd name="connsiteY38" fmla="*/ 3795517 h 5185059"/>
                <a:gd name="connsiteX39" fmla="*/ 438776 w 5553204"/>
                <a:gd name="connsiteY39" fmla="*/ 4060564 h 5185059"/>
                <a:gd name="connsiteX40" fmla="*/ 567639 w 5553204"/>
                <a:gd name="connsiteY40" fmla="*/ 4222567 h 5185059"/>
                <a:gd name="connsiteX41" fmla="*/ 581021 w 5553204"/>
                <a:gd name="connsiteY41" fmla="*/ 4431645 h 5185059"/>
                <a:gd name="connsiteX42" fmla="*/ 381468 w 5553204"/>
                <a:gd name="connsiteY42" fmla="*/ 4793123 h 5185059"/>
                <a:gd name="connsiteX43" fmla="*/ 35183 w 5553204"/>
                <a:gd name="connsiteY43" fmla="*/ 5022274 h 5185059"/>
                <a:gd name="connsiteX44" fmla="*/ 117366 w 5553204"/>
                <a:gd name="connsiteY44" fmla="*/ 5180972 h 5185059"/>
                <a:gd name="connsiteX45" fmla="*/ 119649 w 5553204"/>
                <a:gd name="connsiteY45" fmla="*/ 5180342 h 5185059"/>
                <a:gd name="connsiteX46" fmla="*/ 377217 w 5553204"/>
                <a:gd name="connsiteY46" fmla="*/ 5091705 h 5185059"/>
                <a:gd name="connsiteX47" fmla="*/ 789154 w 5553204"/>
                <a:gd name="connsiteY47" fmla="*/ 4773365 h 5185059"/>
                <a:gd name="connsiteX48" fmla="*/ 912585 w 5553204"/>
                <a:gd name="connsiteY48" fmla="*/ 4214302 h 5185059"/>
                <a:gd name="connsiteX49" fmla="*/ 709490 w 5553204"/>
                <a:gd name="connsiteY49" fmla="*/ 3954687 h 5185059"/>
                <a:gd name="connsiteX50" fmla="*/ 492147 w 5553204"/>
                <a:gd name="connsiteY50" fmla="*/ 3649493 h 5185059"/>
                <a:gd name="connsiteX51" fmla="*/ 598103 w 5553204"/>
                <a:gd name="connsiteY51" fmla="*/ 2994078 h 5185059"/>
                <a:gd name="connsiteX52" fmla="*/ 1398754 w 5553204"/>
                <a:gd name="connsiteY52" fmla="*/ 3150100 h 5185059"/>
                <a:gd name="connsiteX53" fmla="*/ 1748660 w 5553204"/>
                <a:gd name="connsiteY53" fmla="*/ 3624067 h 5185059"/>
                <a:gd name="connsiteX54" fmla="*/ 1751100 w 5553204"/>
                <a:gd name="connsiteY54" fmla="*/ 3622492 h 5185059"/>
                <a:gd name="connsiteX55" fmla="*/ 2040707 w 5553204"/>
                <a:gd name="connsiteY55" fmla="*/ 4014828 h 5185059"/>
                <a:gd name="connsiteX56" fmla="*/ 3299267 w 5553204"/>
                <a:gd name="connsiteY56" fmla="*/ 4260038 h 5185059"/>
                <a:gd name="connsiteX57" fmla="*/ 3465758 w 5553204"/>
                <a:gd name="connsiteY57" fmla="*/ 3229763 h 5185059"/>
                <a:gd name="connsiteX58" fmla="*/ 2840886 w 5553204"/>
                <a:gd name="connsiteY58" fmla="*/ 2392665 h 5185059"/>
                <a:gd name="connsiteX59" fmla="*/ 2439419 w 5553204"/>
                <a:gd name="connsiteY59" fmla="*/ 1850921 h 5185059"/>
                <a:gd name="connsiteX60" fmla="*/ 2545375 w 5553204"/>
                <a:gd name="connsiteY60" fmla="*/ 1195506 h 5185059"/>
                <a:gd name="connsiteX61" fmla="*/ 3346026 w 5553204"/>
                <a:gd name="connsiteY61" fmla="*/ 1351527 h 5185059"/>
                <a:gd name="connsiteX62" fmla="*/ 3639491 w 5553204"/>
                <a:gd name="connsiteY62" fmla="*/ 1749294 h 5185059"/>
                <a:gd name="connsiteX63" fmla="*/ 3970189 w 5553204"/>
                <a:gd name="connsiteY63" fmla="*/ 2197284 h 5185059"/>
                <a:gd name="connsiteX64" fmla="*/ 5228749 w 5553204"/>
                <a:gd name="connsiteY64" fmla="*/ 2442494 h 5185059"/>
                <a:gd name="connsiteX65" fmla="*/ 5395082 w 5553204"/>
                <a:gd name="connsiteY65" fmla="*/ 1412141 h 51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553204" h="5185059">
                  <a:moveTo>
                    <a:pt x="5395082" y="1412141"/>
                  </a:moveTo>
                  <a:cubicBezTo>
                    <a:pt x="5307310" y="1293747"/>
                    <a:pt x="5219539" y="1175275"/>
                    <a:pt x="5131767" y="1056882"/>
                  </a:cubicBezTo>
                  <a:cubicBezTo>
                    <a:pt x="5102956" y="1017995"/>
                    <a:pt x="5074223" y="978950"/>
                    <a:pt x="5045255" y="940220"/>
                  </a:cubicBezTo>
                  <a:cubicBezTo>
                    <a:pt x="5026677" y="915345"/>
                    <a:pt x="5005423" y="895035"/>
                    <a:pt x="4993221" y="865437"/>
                  </a:cubicBezTo>
                  <a:cubicBezTo>
                    <a:pt x="4960159" y="784986"/>
                    <a:pt x="4963623" y="676905"/>
                    <a:pt x="4971731" y="591652"/>
                  </a:cubicBezTo>
                  <a:cubicBezTo>
                    <a:pt x="4979131" y="514035"/>
                    <a:pt x="5000779" y="436576"/>
                    <a:pt x="5043759" y="371475"/>
                  </a:cubicBezTo>
                  <a:cubicBezTo>
                    <a:pt x="5055094" y="354314"/>
                    <a:pt x="5069972" y="336839"/>
                    <a:pt x="5090360" y="334005"/>
                  </a:cubicBezTo>
                  <a:cubicBezTo>
                    <a:pt x="5103664" y="332116"/>
                    <a:pt x="5116810" y="336996"/>
                    <a:pt x="5129642" y="341011"/>
                  </a:cubicBezTo>
                  <a:cubicBezTo>
                    <a:pt x="5249609" y="379111"/>
                    <a:pt x="5498440" y="351087"/>
                    <a:pt x="5498440" y="179322"/>
                  </a:cubicBezTo>
                  <a:cubicBezTo>
                    <a:pt x="5498440" y="80293"/>
                    <a:pt x="5383195" y="0"/>
                    <a:pt x="5241029" y="0"/>
                  </a:cubicBezTo>
                  <a:cubicBezTo>
                    <a:pt x="5132160" y="0"/>
                    <a:pt x="4991962" y="52033"/>
                    <a:pt x="4983224" y="177433"/>
                  </a:cubicBezTo>
                  <a:cubicBezTo>
                    <a:pt x="4982830" y="183258"/>
                    <a:pt x="4982673" y="189241"/>
                    <a:pt x="4979997" y="194436"/>
                  </a:cubicBezTo>
                  <a:cubicBezTo>
                    <a:pt x="4975746" y="202623"/>
                    <a:pt x="4966378" y="206716"/>
                    <a:pt x="4957404" y="208999"/>
                  </a:cubicBezTo>
                  <a:cubicBezTo>
                    <a:pt x="4919304" y="218918"/>
                    <a:pt x="4884195" y="239857"/>
                    <a:pt x="4856408" y="267802"/>
                  </a:cubicBezTo>
                  <a:cubicBezTo>
                    <a:pt x="4841845" y="282444"/>
                    <a:pt x="4828541" y="298345"/>
                    <a:pt x="4815789" y="314561"/>
                  </a:cubicBezTo>
                  <a:cubicBezTo>
                    <a:pt x="4809098" y="323063"/>
                    <a:pt x="4782727" y="348883"/>
                    <a:pt x="4782727" y="359510"/>
                  </a:cubicBezTo>
                  <a:cubicBezTo>
                    <a:pt x="4782727" y="371554"/>
                    <a:pt x="4755648" y="401152"/>
                    <a:pt x="4749271" y="412803"/>
                  </a:cubicBezTo>
                  <a:cubicBezTo>
                    <a:pt x="4737857" y="433584"/>
                    <a:pt x="4727859" y="455153"/>
                    <a:pt x="4719673" y="477431"/>
                  </a:cubicBezTo>
                  <a:cubicBezTo>
                    <a:pt x="4703299" y="521671"/>
                    <a:pt x="4697238" y="565203"/>
                    <a:pt x="4695506" y="612198"/>
                  </a:cubicBezTo>
                  <a:cubicBezTo>
                    <a:pt x="4691728" y="716028"/>
                    <a:pt x="4703614" y="819701"/>
                    <a:pt x="4720932" y="921957"/>
                  </a:cubicBezTo>
                  <a:cubicBezTo>
                    <a:pt x="4731244" y="982728"/>
                    <a:pt x="4750373" y="1025630"/>
                    <a:pt x="4786820" y="1074436"/>
                  </a:cubicBezTo>
                  <a:cubicBezTo>
                    <a:pt x="4808468" y="1103405"/>
                    <a:pt x="4829879" y="1132452"/>
                    <a:pt x="4851370" y="1161499"/>
                  </a:cubicBezTo>
                  <a:cubicBezTo>
                    <a:pt x="4906945" y="1236519"/>
                    <a:pt x="4962600" y="1311538"/>
                    <a:pt x="5018175" y="1386557"/>
                  </a:cubicBezTo>
                  <a:cubicBezTo>
                    <a:pt x="5060605" y="1443786"/>
                    <a:pt x="5103035" y="1501014"/>
                    <a:pt x="5145385" y="1558243"/>
                  </a:cubicBezTo>
                  <a:cubicBezTo>
                    <a:pt x="5312348" y="1786450"/>
                    <a:pt x="5267715" y="2046695"/>
                    <a:pt x="5039429" y="2213658"/>
                  </a:cubicBezTo>
                  <a:cubicBezTo>
                    <a:pt x="4811223" y="2380621"/>
                    <a:pt x="4405741" y="2285843"/>
                    <a:pt x="4238778" y="2057637"/>
                  </a:cubicBezTo>
                  <a:cubicBezTo>
                    <a:pt x="4238778" y="2057637"/>
                    <a:pt x="3945235" y="1659948"/>
                    <a:pt x="3945314" y="1659870"/>
                  </a:cubicBezTo>
                  <a:lnTo>
                    <a:pt x="3614615" y="1211879"/>
                  </a:lnTo>
                  <a:cubicBezTo>
                    <a:pt x="3352166" y="853157"/>
                    <a:pt x="2714778" y="704220"/>
                    <a:pt x="2356056" y="966670"/>
                  </a:cubicBezTo>
                  <a:cubicBezTo>
                    <a:pt x="1997333" y="1229119"/>
                    <a:pt x="1927116" y="1638222"/>
                    <a:pt x="2189565" y="1996944"/>
                  </a:cubicBezTo>
                  <a:lnTo>
                    <a:pt x="2600793" y="2551835"/>
                  </a:lnTo>
                  <a:lnTo>
                    <a:pt x="3215667" y="3375787"/>
                  </a:lnTo>
                  <a:cubicBezTo>
                    <a:pt x="3382630" y="3603993"/>
                    <a:pt x="3337997" y="3864239"/>
                    <a:pt x="3109711" y="4031201"/>
                  </a:cubicBezTo>
                  <a:cubicBezTo>
                    <a:pt x="2881505" y="4198165"/>
                    <a:pt x="2476023" y="4103387"/>
                    <a:pt x="2309060" y="3875180"/>
                  </a:cubicBezTo>
                  <a:lnTo>
                    <a:pt x="1959154" y="3401213"/>
                  </a:lnTo>
                  <a:lnTo>
                    <a:pt x="1956714" y="3402787"/>
                  </a:lnTo>
                  <a:lnTo>
                    <a:pt x="1667107" y="3010452"/>
                  </a:lnTo>
                  <a:cubicBezTo>
                    <a:pt x="1404658" y="2651729"/>
                    <a:pt x="767270" y="2502793"/>
                    <a:pt x="408547" y="2765242"/>
                  </a:cubicBezTo>
                  <a:cubicBezTo>
                    <a:pt x="50140" y="3027691"/>
                    <a:pt x="-20078" y="3436794"/>
                    <a:pt x="242372" y="3795517"/>
                  </a:cubicBezTo>
                  <a:cubicBezTo>
                    <a:pt x="307866" y="3883840"/>
                    <a:pt x="373281" y="3972241"/>
                    <a:pt x="438776" y="4060564"/>
                  </a:cubicBezTo>
                  <a:cubicBezTo>
                    <a:pt x="477584" y="4112912"/>
                    <a:pt x="540874" y="4163528"/>
                    <a:pt x="567639" y="4222567"/>
                  </a:cubicBezTo>
                  <a:cubicBezTo>
                    <a:pt x="594482" y="4281764"/>
                    <a:pt x="589208" y="4369064"/>
                    <a:pt x="581021" y="4431645"/>
                  </a:cubicBezTo>
                  <a:cubicBezTo>
                    <a:pt x="562758" y="4571214"/>
                    <a:pt x="492226" y="4705037"/>
                    <a:pt x="381468" y="4793123"/>
                  </a:cubicBezTo>
                  <a:cubicBezTo>
                    <a:pt x="294405" y="4862317"/>
                    <a:pt x="149168" y="4933164"/>
                    <a:pt x="35183" y="5022274"/>
                  </a:cubicBezTo>
                  <a:cubicBezTo>
                    <a:pt x="-43615" y="5083911"/>
                    <a:pt x="21407" y="5209232"/>
                    <a:pt x="117366" y="5180972"/>
                  </a:cubicBezTo>
                  <a:cubicBezTo>
                    <a:pt x="118153" y="5180736"/>
                    <a:pt x="118861" y="5180499"/>
                    <a:pt x="119649" y="5180342"/>
                  </a:cubicBezTo>
                  <a:cubicBezTo>
                    <a:pt x="206869" y="5154994"/>
                    <a:pt x="293539" y="5127207"/>
                    <a:pt x="377217" y="5091705"/>
                  </a:cubicBezTo>
                  <a:cubicBezTo>
                    <a:pt x="539851" y="5022589"/>
                    <a:pt x="689574" y="4922144"/>
                    <a:pt x="789154" y="4773365"/>
                  </a:cubicBezTo>
                  <a:cubicBezTo>
                    <a:pt x="891882" y="4620493"/>
                    <a:pt x="998625" y="4400079"/>
                    <a:pt x="912585" y="4214302"/>
                  </a:cubicBezTo>
                  <a:cubicBezTo>
                    <a:pt x="865590" y="4112833"/>
                    <a:pt x="777740" y="4040805"/>
                    <a:pt x="709490" y="3954687"/>
                  </a:cubicBezTo>
                  <a:cubicBezTo>
                    <a:pt x="632503" y="3857626"/>
                    <a:pt x="566222" y="3749466"/>
                    <a:pt x="492147" y="3649493"/>
                  </a:cubicBezTo>
                  <a:cubicBezTo>
                    <a:pt x="325184" y="3421287"/>
                    <a:pt x="369818" y="3161041"/>
                    <a:pt x="598103" y="2994078"/>
                  </a:cubicBezTo>
                  <a:cubicBezTo>
                    <a:pt x="826309" y="2827115"/>
                    <a:pt x="1231791" y="2921893"/>
                    <a:pt x="1398754" y="3150100"/>
                  </a:cubicBezTo>
                  <a:lnTo>
                    <a:pt x="1748660" y="3624067"/>
                  </a:lnTo>
                  <a:lnTo>
                    <a:pt x="1751100" y="3622492"/>
                  </a:lnTo>
                  <a:lnTo>
                    <a:pt x="2040707" y="4014828"/>
                  </a:lnTo>
                  <a:cubicBezTo>
                    <a:pt x="2303157" y="4373551"/>
                    <a:pt x="2940544" y="4522487"/>
                    <a:pt x="3299267" y="4260038"/>
                  </a:cubicBezTo>
                  <a:cubicBezTo>
                    <a:pt x="3657990" y="3997588"/>
                    <a:pt x="3728207" y="3588486"/>
                    <a:pt x="3465758" y="3229763"/>
                  </a:cubicBezTo>
                  <a:lnTo>
                    <a:pt x="2840886" y="2392665"/>
                  </a:lnTo>
                  <a:lnTo>
                    <a:pt x="2439419" y="1850921"/>
                  </a:lnTo>
                  <a:cubicBezTo>
                    <a:pt x="2272456" y="1622714"/>
                    <a:pt x="2317090" y="1362469"/>
                    <a:pt x="2545375" y="1195506"/>
                  </a:cubicBezTo>
                  <a:cubicBezTo>
                    <a:pt x="2773581" y="1028543"/>
                    <a:pt x="3179063" y="1123321"/>
                    <a:pt x="3346026" y="1351527"/>
                  </a:cubicBezTo>
                  <a:cubicBezTo>
                    <a:pt x="3346026" y="1351527"/>
                    <a:pt x="3639569" y="1749216"/>
                    <a:pt x="3639491" y="1749294"/>
                  </a:cubicBezTo>
                  <a:lnTo>
                    <a:pt x="3970189" y="2197284"/>
                  </a:lnTo>
                  <a:cubicBezTo>
                    <a:pt x="4232638" y="2556007"/>
                    <a:pt x="4870026" y="2704943"/>
                    <a:pt x="5228749" y="2442494"/>
                  </a:cubicBezTo>
                  <a:cubicBezTo>
                    <a:pt x="5587314" y="2179966"/>
                    <a:pt x="5657531" y="1770863"/>
                    <a:pt x="5395082" y="141214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25000">
                  <a:schemeClr val="accent3"/>
                </a:gs>
                <a:gs pos="0">
                  <a:schemeClr val="accent4"/>
                </a:gs>
                <a:gs pos="75000">
                  <a:schemeClr val="accent1"/>
                </a:gs>
              </a:gsLst>
              <a:lin ang="8100000" scaled="1"/>
              <a:tileRect/>
            </a:gradFill>
            <a:ln w="78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21">
              <a:extLst>
                <a:ext uri="{FF2B5EF4-FFF2-40B4-BE49-F238E27FC236}">
                  <a16:creationId xmlns:a16="http://schemas.microsoft.com/office/drawing/2014/main" id="{125FE617-9E6E-3047-80E3-E5A605F52560}"/>
                </a:ext>
              </a:extLst>
            </p:cNvPr>
            <p:cNvSpPr/>
            <p:nvPr/>
          </p:nvSpPr>
          <p:spPr>
            <a:xfrm>
              <a:off x="7193431" y="3247470"/>
              <a:ext cx="456334" cy="1012798"/>
            </a:xfrm>
            <a:custGeom>
              <a:avLst/>
              <a:gdLst>
                <a:gd name="connsiteX0" fmla="*/ 456334 w 456334"/>
                <a:gd name="connsiteY0" fmla="*/ 1012799 h 1012798"/>
                <a:gd name="connsiteX1" fmla="*/ 0 w 456334"/>
                <a:gd name="connsiteY1" fmla="*/ 1012799 h 1012798"/>
                <a:gd name="connsiteX2" fmla="*/ 0 w 456334"/>
                <a:gd name="connsiteY2" fmla="*/ 0 h 101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1012798">
                  <a:moveTo>
                    <a:pt x="456334" y="1012799"/>
                  </a:moveTo>
                  <a:lnTo>
                    <a:pt x="0" y="1012799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22">
              <a:extLst>
                <a:ext uri="{FF2B5EF4-FFF2-40B4-BE49-F238E27FC236}">
                  <a16:creationId xmlns:a16="http://schemas.microsoft.com/office/drawing/2014/main" id="{CCDFC050-3FDD-FA45-A3C5-CD8B4B93DFB0}"/>
                </a:ext>
              </a:extLst>
            </p:cNvPr>
            <p:cNvSpPr/>
            <p:nvPr/>
          </p:nvSpPr>
          <p:spPr>
            <a:xfrm>
              <a:off x="4504280" y="5344419"/>
              <a:ext cx="456412" cy="940940"/>
            </a:xfrm>
            <a:custGeom>
              <a:avLst/>
              <a:gdLst>
                <a:gd name="connsiteX0" fmla="*/ 456413 w 456412"/>
                <a:gd name="connsiteY0" fmla="*/ 722956 h 722955"/>
                <a:gd name="connsiteX1" fmla="*/ 0 w 456412"/>
                <a:gd name="connsiteY1" fmla="*/ 722956 h 722955"/>
                <a:gd name="connsiteX2" fmla="*/ 0 w 456412"/>
                <a:gd name="connsiteY2" fmla="*/ 0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412" h="722955">
                  <a:moveTo>
                    <a:pt x="456413" y="722956"/>
                  </a:moveTo>
                  <a:lnTo>
                    <a:pt x="0" y="722956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24">
              <a:extLst>
                <a:ext uri="{FF2B5EF4-FFF2-40B4-BE49-F238E27FC236}">
                  <a16:creationId xmlns:a16="http://schemas.microsoft.com/office/drawing/2014/main" id="{C8DC5157-6BBF-5740-9654-8D507742A136}"/>
                </a:ext>
              </a:extLst>
            </p:cNvPr>
            <p:cNvSpPr/>
            <p:nvPr/>
          </p:nvSpPr>
          <p:spPr>
            <a:xfrm>
              <a:off x="2545672" y="5601047"/>
              <a:ext cx="189262" cy="514586"/>
            </a:xfrm>
            <a:custGeom>
              <a:avLst/>
              <a:gdLst>
                <a:gd name="connsiteX0" fmla="*/ 13994 w 189262"/>
                <a:gd name="connsiteY0" fmla="*/ 113591 h 514586"/>
                <a:gd name="connsiteX1" fmla="*/ 75710 w 189262"/>
                <a:gd name="connsiteY1" fmla="*/ 514586 h 514586"/>
                <a:gd name="connsiteX2" fmla="*/ 174345 w 189262"/>
                <a:gd name="connsiteY2" fmla="*/ 0 h 514586"/>
                <a:gd name="connsiteX3" fmla="*/ 25566 w 189262"/>
                <a:gd name="connsiteY3" fmla="*/ 0 h 514586"/>
                <a:gd name="connsiteX4" fmla="*/ 84841 w 189262"/>
                <a:gd name="connsiteY4" fmla="*/ 76673 h 514586"/>
                <a:gd name="connsiteX5" fmla="*/ 68625 w 189262"/>
                <a:gd name="connsiteY5" fmla="*/ 111466 h 514586"/>
                <a:gd name="connsiteX6" fmla="*/ 13994 w 189262"/>
                <a:gd name="connsiteY6" fmla="*/ 113591 h 51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62" h="514586">
                  <a:moveTo>
                    <a:pt x="13994" y="113591"/>
                  </a:moveTo>
                  <a:cubicBezTo>
                    <a:pt x="13994" y="113591"/>
                    <a:pt x="-43864" y="233087"/>
                    <a:pt x="75710" y="514586"/>
                  </a:cubicBezTo>
                  <a:cubicBezTo>
                    <a:pt x="75710" y="514586"/>
                    <a:pt x="238343" y="210259"/>
                    <a:pt x="174345" y="0"/>
                  </a:cubicBezTo>
                  <a:lnTo>
                    <a:pt x="25566" y="0"/>
                  </a:lnTo>
                  <a:lnTo>
                    <a:pt x="84841" y="76673"/>
                  </a:lnTo>
                  <a:cubicBezTo>
                    <a:pt x="95547" y="90527"/>
                    <a:pt x="86180" y="110758"/>
                    <a:pt x="68625" y="111466"/>
                  </a:cubicBezTo>
                  <a:lnTo>
                    <a:pt x="13994" y="1135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25">
              <a:extLst>
                <a:ext uri="{FF2B5EF4-FFF2-40B4-BE49-F238E27FC236}">
                  <a16:creationId xmlns:a16="http://schemas.microsoft.com/office/drawing/2014/main" id="{575E7216-C260-734A-A8CF-1256D09DA200}"/>
                </a:ext>
              </a:extLst>
            </p:cNvPr>
            <p:cNvSpPr/>
            <p:nvPr/>
          </p:nvSpPr>
          <p:spPr>
            <a:xfrm>
              <a:off x="1997819" y="4970813"/>
              <a:ext cx="186063" cy="328394"/>
            </a:xfrm>
            <a:custGeom>
              <a:avLst/>
              <a:gdLst>
                <a:gd name="connsiteX0" fmla="*/ 0 w 186063"/>
                <a:gd name="connsiteY0" fmla="*/ 40677 h 328394"/>
                <a:gd name="connsiteX1" fmla="*/ 138388 w 186063"/>
                <a:gd name="connsiteY1" fmla="*/ 33907 h 328394"/>
                <a:gd name="connsiteX2" fmla="*/ 185698 w 186063"/>
                <a:gd name="connsiteY2" fmla="*/ 168595 h 328394"/>
                <a:gd name="connsiteX3" fmla="*/ 175858 w 186063"/>
                <a:gd name="connsiteY3" fmla="*/ 328395 h 328394"/>
                <a:gd name="connsiteX4" fmla="*/ 0 w 186063"/>
                <a:gd name="connsiteY4" fmla="*/ 40677 h 3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63" h="328394">
                  <a:moveTo>
                    <a:pt x="0" y="40677"/>
                  </a:moveTo>
                  <a:cubicBezTo>
                    <a:pt x="0" y="40677"/>
                    <a:pt x="62582" y="-46150"/>
                    <a:pt x="138388" y="33907"/>
                  </a:cubicBezTo>
                  <a:cubicBezTo>
                    <a:pt x="172473" y="69881"/>
                    <a:pt x="188768" y="119160"/>
                    <a:pt x="185698" y="168595"/>
                  </a:cubicBezTo>
                  <a:lnTo>
                    <a:pt x="175858" y="328395"/>
                  </a:lnTo>
                  <a:cubicBezTo>
                    <a:pt x="175780" y="328395"/>
                    <a:pt x="3621" y="115381"/>
                    <a:pt x="0" y="406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26">
              <a:extLst>
                <a:ext uri="{FF2B5EF4-FFF2-40B4-BE49-F238E27FC236}">
                  <a16:creationId xmlns:a16="http://schemas.microsoft.com/office/drawing/2014/main" id="{DA6E851C-E8E6-0A4F-90BF-6BBBC53CFADC}"/>
                </a:ext>
              </a:extLst>
            </p:cNvPr>
            <p:cNvSpPr/>
            <p:nvPr/>
          </p:nvSpPr>
          <p:spPr>
            <a:xfrm>
              <a:off x="2113693" y="4323873"/>
              <a:ext cx="127209" cy="246705"/>
            </a:xfrm>
            <a:custGeom>
              <a:avLst/>
              <a:gdLst>
                <a:gd name="connsiteX0" fmla="*/ 0 w 127209"/>
                <a:gd name="connsiteY0" fmla="*/ 246705 h 246705"/>
                <a:gd name="connsiteX1" fmla="*/ 127210 w 127209"/>
                <a:gd name="connsiteY1" fmla="*/ 26922 h 246705"/>
                <a:gd name="connsiteX2" fmla="*/ 63605 w 127209"/>
                <a:gd name="connsiteY2" fmla="*/ 0 h 24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09" h="246705">
                  <a:moveTo>
                    <a:pt x="0" y="246705"/>
                  </a:moveTo>
                  <a:lnTo>
                    <a:pt x="127210" y="26922"/>
                  </a:lnTo>
                  <a:lnTo>
                    <a:pt x="636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: Shape 27">
              <a:extLst>
                <a:ext uri="{FF2B5EF4-FFF2-40B4-BE49-F238E27FC236}">
                  <a16:creationId xmlns:a16="http://schemas.microsoft.com/office/drawing/2014/main" id="{1F2B5505-D45C-0D49-BC3F-33792902143D}"/>
                </a:ext>
              </a:extLst>
            </p:cNvPr>
            <p:cNvSpPr/>
            <p:nvPr/>
          </p:nvSpPr>
          <p:spPr>
            <a:xfrm>
              <a:off x="2555340" y="4157600"/>
              <a:ext cx="399106" cy="133113"/>
            </a:xfrm>
            <a:custGeom>
              <a:avLst/>
              <a:gdLst>
                <a:gd name="connsiteX0" fmla="*/ 2734 w 399106"/>
                <a:gd name="connsiteY0" fmla="*/ 106113 h 133113"/>
                <a:gd name="connsiteX1" fmla="*/ 191975 w 399106"/>
                <a:gd name="connsiteY1" fmla="*/ 2047 h 133113"/>
                <a:gd name="connsiteX2" fmla="*/ 398455 w 399106"/>
                <a:gd name="connsiteY2" fmla="*/ 133114 h 133113"/>
                <a:gd name="connsiteX3" fmla="*/ 2734 w 399106"/>
                <a:gd name="connsiteY3" fmla="*/ 106113 h 13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06" h="133113">
                  <a:moveTo>
                    <a:pt x="2734" y="106113"/>
                  </a:moveTo>
                  <a:cubicBezTo>
                    <a:pt x="2734" y="106113"/>
                    <a:pt x="-37649" y="-17239"/>
                    <a:pt x="191975" y="2047"/>
                  </a:cubicBezTo>
                  <a:cubicBezTo>
                    <a:pt x="421598" y="21333"/>
                    <a:pt x="398455" y="133114"/>
                    <a:pt x="398455" y="133114"/>
                  </a:cubicBezTo>
                  <a:cubicBezTo>
                    <a:pt x="398455" y="133114"/>
                    <a:pt x="347445" y="52191"/>
                    <a:pt x="2734" y="1061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: Shape 28">
              <a:extLst>
                <a:ext uri="{FF2B5EF4-FFF2-40B4-BE49-F238E27FC236}">
                  <a16:creationId xmlns:a16="http://schemas.microsoft.com/office/drawing/2014/main" id="{9AE4E660-22C7-254C-B58E-E9F92A44D2FD}"/>
                </a:ext>
              </a:extLst>
            </p:cNvPr>
            <p:cNvSpPr/>
            <p:nvPr/>
          </p:nvSpPr>
          <p:spPr>
            <a:xfrm>
              <a:off x="3320147" y="4217681"/>
              <a:ext cx="162082" cy="352897"/>
            </a:xfrm>
            <a:custGeom>
              <a:avLst/>
              <a:gdLst>
                <a:gd name="connsiteX0" fmla="*/ 0 w 162082"/>
                <a:gd name="connsiteY0" fmla="*/ 0 h 352897"/>
                <a:gd name="connsiteX1" fmla="*/ 0 w 162082"/>
                <a:gd name="connsiteY1" fmla="*/ 352897 h 352897"/>
                <a:gd name="connsiteX2" fmla="*/ 162082 w 162082"/>
                <a:gd name="connsiteY2" fmla="*/ 329754 h 352897"/>
                <a:gd name="connsiteX3" fmla="*/ 162082 w 162082"/>
                <a:gd name="connsiteY3" fmla="*/ 152400 h 35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82" h="352897">
                  <a:moveTo>
                    <a:pt x="0" y="0"/>
                  </a:moveTo>
                  <a:lnTo>
                    <a:pt x="0" y="352897"/>
                  </a:lnTo>
                  <a:lnTo>
                    <a:pt x="162082" y="329754"/>
                  </a:lnTo>
                  <a:lnTo>
                    <a:pt x="162082" y="1524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: Shape 29">
              <a:extLst>
                <a:ext uri="{FF2B5EF4-FFF2-40B4-BE49-F238E27FC236}">
                  <a16:creationId xmlns:a16="http://schemas.microsoft.com/office/drawing/2014/main" id="{CE54991C-31C0-204D-BBE3-29E8E8417770}"/>
                </a:ext>
              </a:extLst>
            </p:cNvPr>
            <p:cNvSpPr/>
            <p:nvPr/>
          </p:nvSpPr>
          <p:spPr>
            <a:xfrm>
              <a:off x="3779230" y="5068155"/>
              <a:ext cx="386510" cy="354786"/>
            </a:xfrm>
            <a:custGeom>
              <a:avLst/>
              <a:gdLst>
                <a:gd name="connsiteX0" fmla="*/ 79 w 386510"/>
                <a:gd name="connsiteY0" fmla="*/ 0 h 354786"/>
                <a:gd name="connsiteX1" fmla="*/ 386510 w 386510"/>
                <a:gd name="connsiteY1" fmla="*/ 253633 h 354786"/>
                <a:gd name="connsiteX2" fmla="*/ 386510 w 386510"/>
                <a:gd name="connsiteY2" fmla="*/ 263709 h 354786"/>
                <a:gd name="connsiteX3" fmla="*/ 295432 w 386510"/>
                <a:gd name="connsiteY3" fmla="*/ 354787 h 354786"/>
                <a:gd name="connsiteX4" fmla="*/ 262213 w 386510"/>
                <a:gd name="connsiteY4" fmla="*/ 354787 h 354786"/>
                <a:gd name="connsiteX5" fmla="*/ 0 w 386510"/>
                <a:gd name="connsiteY5" fmla="*/ 90369 h 354786"/>
                <a:gd name="connsiteX6" fmla="*/ 0 w 386510"/>
                <a:gd name="connsiteY6" fmla="*/ 0 h 35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510" h="354786">
                  <a:moveTo>
                    <a:pt x="79" y="0"/>
                  </a:moveTo>
                  <a:lnTo>
                    <a:pt x="386510" y="253633"/>
                  </a:lnTo>
                  <a:lnTo>
                    <a:pt x="386510" y="263709"/>
                  </a:lnTo>
                  <a:cubicBezTo>
                    <a:pt x="386510" y="314010"/>
                    <a:pt x="345734" y="354787"/>
                    <a:pt x="295432" y="354787"/>
                  </a:cubicBezTo>
                  <a:lnTo>
                    <a:pt x="262213" y="354787"/>
                  </a:lnTo>
                  <a:lnTo>
                    <a:pt x="0" y="90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: Shape 30">
              <a:extLst>
                <a:ext uri="{FF2B5EF4-FFF2-40B4-BE49-F238E27FC236}">
                  <a16:creationId xmlns:a16="http://schemas.microsoft.com/office/drawing/2014/main" id="{F536B2C1-53EA-5F41-B7FA-39ABE743DB4E}"/>
                </a:ext>
              </a:extLst>
            </p:cNvPr>
            <p:cNvSpPr/>
            <p:nvPr/>
          </p:nvSpPr>
          <p:spPr>
            <a:xfrm>
              <a:off x="4320569" y="3659823"/>
              <a:ext cx="253021" cy="345486"/>
            </a:xfrm>
            <a:custGeom>
              <a:avLst/>
              <a:gdLst>
                <a:gd name="connsiteX0" fmla="*/ 0 w 253021"/>
                <a:gd name="connsiteY0" fmla="*/ 73670 h 345486"/>
                <a:gd name="connsiteX1" fmla="*/ 169639 w 253021"/>
                <a:gd name="connsiteY1" fmla="*/ 13765 h 345486"/>
                <a:gd name="connsiteX2" fmla="*/ 248043 w 253021"/>
                <a:gd name="connsiteY2" fmla="*/ 129560 h 345486"/>
                <a:gd name="connsiteX3" fmla="*/ 214194 w 253021"/>
                <a:gd name="connsiteY3" fmla="*/ 345486 h 345486"/>
                <a:gd name="connsiteX4" fmla="*/ 0 w 253021"/>
                <a:gd name="connsiteY4" fmla="*/ 73670 h 34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21" h="345486">
                  <a:moveTo>
                    <a:pt x="0" y="73670"/>
                  </a:moveTo>
                  <a:cubicBezTo>
                    <a:pt x="0" y="73670"/>
                    <a:pt x="68879" y="-38190"/>
                    <a:pt x="169639" y="13765"/>
                  </a:cubicBezTo>
                  <a:cubicBezTo>
                    <a:pt x="213486" y="36357"/>
                    <a:pt x="242297" y="80518"/>
                    <a:pt x="248043" y="129560"/>
                  </a:cubicBezTo>
                  <a:cubicBezTo>
                    <a:pt x="255915" y="196708"/>
                    <a:pt x="260324" y="305419"/>
                    <a:pt x="214194" y="345486"/>
                  </a:cubicBezTo>
                  <a:lnTo>
                    <a:pt x="0" y="7367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: Shape 31">
              <a:extLst>
                <a:ext uri="{FF2B5EF4-FFF2-40B4-BE49-F238E27FC236}">
                  <a16:creationId xmlns:a16="http://schemas.microsoft.com/office/drawing/2014/main" id="{CF7C935F-C00A-C147-A224-5839BAA09117}"/>
                </a:ext>
              </a:extLst>
            </p:cNvPr>
            <p:cNvSpPr/>
            <p:nvPr/>
          </p:nvSpPr>
          <p:spPr>
            <a:xfrm>
              <a:off x="3994218" y="2308528"/>
              <a:ext cx="352704" cy="261662"/>
            </a:xfrm>
            <a:custGeom>
              <a:avLst/>
              <a:gdLst>
                <a:gd name="connsiteX0" fmla="*/ 327550 w 352704"/>
                <a:gd name="connsiteY0" fmla="*/ 0 h 261662"/>
                <a:gd name="connsiteX1" fmla="*/ 344632 w 352704"/>
                <a:gd name="connsiteY1" fmla="*/ 41485 h 261662"/>
                <a:gd name="connsiteX2" fmla="*/ 274572 w 352704"/>
                <a:gd name="connsiteY2" fmla="*/ 184911 h 261662"/>
                <a:gd name="connsiteX3" fmla="*/ 0 w 352704"/>
                <a:gd name="connsiteY3" fmla="*/ 261662 h 261662"/>
                <a:gd name="connsiteX4" fmla="*/ 327550 w 352704"/>
                <a:gd name="connsiteY4" fmla="*/ 0 h 2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704" h="261662">
                  <a:moveTo>
                    <a:pt x="327550" y="0"/>
                  </a:moveTo>
                  <a:lnTo>
                    <a:pt x="344632" y="41485"/>
                  </a:lnTo>
                  <a:cubicBezTo>
                    <a:pt x="368956" y="100603"/>
                    <a:pt x="336209" y="167750"/>
                    <a:pt x="274572" y="184911"/>
                  </a:cubicBezTo>
                  <a:lnTo>
                    <a:pt x="0" y="261662"/>
                  </a:lnTo>
                  <a:cubicBezTo>
                    <a:pt x="0" y="261662"/>
                    <a:pt x="141773" y="81474"/>
                    <a:pt x="32755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32">
              <a:extLst>
                <a:ext uri="{FF2B5EF4-FFF2-40B4-BE49-F238E27FC236}">
                  <a16:creationId xmlns:a16="http://schemas.microsoft.com/office/drawing/2014/main" id="{2AEBC108-AA0C-E946-8735-740F9E0F0764}"/>
                </a:ext>
              </a:extLst>
            </p:cNvPr>
            <p:cNvSpPr/>
            <p:nvPr/>
          </p:nvSpPr>
          <p:spPr>
            <a:xfrm>
              <a:off x="5024644" y="2411474"/>
              <a:ext cx="147532" cy="96352"/>
            </a:xfrm>
            <a:custGeom>
              <a:avLst/>
              <a:gdLst>
                <a:gd name="connsiteX0" fmla="*/ 0 w 147532"/>
                <a:gd name="connsiteY0" fmla="*/ 0 h 96352"/>
                <a:gd name="connsiteX1" fmla="*/ 146496 w 147532"/>
                <a:gd name="connsiteY1" fmla="*/ 63054 h 96352"/>
                <a:gd name="connsiteX2" fmla="*/ 0 w 147532"/>
                <a:gd name="connsiteY2" fmla="*/ 96352 h 96352"/>
                <a:gd name="connsiteX3" fmla="*/ 0 w 147532"/>
                <a:gd name="connsiteY3" fmla="*/ 0 h 9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532" h="96352">
                  <a:moveTo>
                    <a:pt x="0" y="0"/>
                  </a:moveTo>
                  <a:cubicBezTo>
                    <a:pt x="0" y="0"/>
                    <a:pt x="131067" y="29756"/>
                    <a:pt x="146496" y="63054"/>
                  </a:cubicBezTo>
                  <a:cubicBezTo>
                    <a:pt x="161925" y="96352"/>
                    <a:pt x="0" y="96352"/>
                    <a:pt x="0" y="96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: Shape 33">
              <a:extLst>
                <a:ext uri="{FF2B5EF4-FFF2-40B4-BE49-F238E27FC236}">
                  <a16:creationId xmlns:a16="http://schemas.microsoft.com/office/drawing/2014/main" id="{11C6820E-3D1C-7146-9152-1DB1112FCA4A}"/>
                </a:ext>
              </a:extLst>
            </p:cNvPr>
            <p:cNvSpPr/>
            <p:nvPr/>
          </p:nvSpPr>
          <p:spPr>
            <a:xfrm>
              <a:off x="5353647" y="2907840"/>
              <a:ext cx="348701" cy="287918"/>
            </a:xfrm>
            <a:custGeom>
              <a:avLst/>
              <a:gdLst>
                <a:gd name="connsiteX0" fmla="*/ 0 w 348701"/>
                <a:gd name="connsiteY0" fmla="*/ 0 h 287918"/>
                <a:gd name="connsiteX1" fmla="*/ 347308 w 348701"/>
                <a:gd name="connsiteY1" fmla="*/ 207976 h 287918"/>
                <a:gd name="connsiteX2" fmla="*/ 154683 w 348701"/>
                <a:gd name="connsiteY2" fmla="*/ 218524 h 287918"/>
                <a:gd name="connsiteX3" fmla="*/ 0 w 348701"/>
                <a:gd name="connsiteY3" fmla="*/ 0 h 28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701" h="287918">
                  <a:moveTo>
                    <a:pt x="0" y="0"/>
                  </a:moveTo>
                  <a:cubicBezTo>
                    <a:pt x="0" y="0"/>
                    <a:pt x="374309" y="34479"/>
                    <a:pt x="347308" y="207976"/>
                  </a:cubicBezTo>
                  <a:cubicBezTo>
                    <a:pt x="320308" y="381472"/>
                    <a:pt x="154683" y="218524"/>
                    <a:pt x="154683" y="2185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: Shape 34">
              <a:extLst>
                <a:ext uri="{FF2B5EF4-FFF2-40B4-BE49-F238E27FC236}">
                  <a16:creationId xmlns:a16="http://schemas.microsoft.com/office/drawing/2014/main" id="{5F91F67C-9A71-8243-A8D0-D7294811F663}"/>
                </a:ext>
              </a:extLst>
            </p:cNvPr>
            <p:cNvSpPr/>
            <p:nvPr/>
          </p:nvSpPr>
          <p:spPr>
            <a:xfrm>
              <a:off x="5884492" y="3506455"/>
              <a:ext cx="189539" cy="138436"/>
            </a:xfrm>
            <a:custGeom>
              <a:avLst/>
              <a:gdLst>
                <a:gd name="connsiteX0" fmla="*/ 0 w 189539"/>
                <a:gd name="connsiteY0" fmla="*/ 0 h 138436"/>
                <a:gd name="connsiteX1" fmla="*/ 185068 w 189539"/>
                <a:gd name="connsiteY1" fmla="*/ 123353 h 138436"/>
                <a:gd name="connsiteX2" fmla="*/ 0 w 189539"/>
                <a:gd name="connsiteY2" fmla="*/ 0 h 13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39" h="138436">
                  <a:moveTo>
                    <a:pt x="0" y="0"/>
                  </a:moveTo>
                  <a:cubicBezTo>
                    <a:pt x="0" y="0"/>
                    <a:pt x="223641" y="54001"/>
                    <a:pt x="185068" y="123353"/>
                  </a:cubicBezTo>
                  <a:cubicBezTo>
                    <a:pt x="146496" y="192783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: Shape 35">
              <a:extLst>
                <a:ext uri="{FF2B5EF4-FFF2-40B4-BE49-F238E27FC236}">
                  <a16:creationId xmlns:a16="http://schemas.microsoft.com/office/drawing/2014/main" id="{E248C619-14E2-0A45-9B25-2DE27F4185D4}"/>
                </a:ext>
              </a:extLst>
            </p:cNvPr>
            <p:cNvSpPr/>
            <p:nvPr/>
          </p:nvSpPr>
          <p:spPr>
            <a:xfrm>
              <a:off x="6525870" y="3612700"/>
              <a:ext cx="342629" cy="230608"/>
            </a:xfrm>
            <a:custGeom>
              <a:avLst/>
              <a:gdLst>
                <a:gd name="connsiteX0" fmla="*/ 0 w 342629"/>
                <a:gd name="connsiteY0" fmla="*/ 99816 h 230608"/>
                <a:gd name="connsiteX1" fmla="*/ 0 w 342629"/>
                <a:gd name="connsiteY1" fmla="*/ 99816 h 230608"/>
                <a:gd name="connsiteX2" fmla="*/ 76515 w 342629"/>
                <a:gd name="connsiteY2" fmla="*/ 195381 h 230608"/>
                <a:gd name="connsiteX3" fmla="*/ 223248 w 342629"/>
                <a:gd name="connsiteY3" fmla="*/ 228207 h 230608"/>
                <a:gd name="connsiteX4" fmla="*/ 342585 w 342629"/>
                <a:gd name="connsiteY4" fmla="*/ 129729 h 230608"/>
                <a:gd name="connsiteX5" fmla="*/ 338728 w 342629"/>
                <a:gd name="connsiteY5" fmla="*/ 0 h 230608"/>
                <a:gd name="connsiteX6" fmla="*/ 0 w 342629"/>
                <a:gd name="connsiteY6" fmla="*/ 99816 h 23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629" h="230608">
                  <a:moveTo>
                    <a:pt x="0" y="99816"/>
                  </a:moveTo>
                  <a:lnTo>
                    <a:pt x="0" y="99816"/>
                  </a:lnTo>
                  <a:cubicBezTo>
                    <a:pt x="0" y="145630"/>
                    <a:pt x="31803" y="185383"/>
                    <a:pt x="76515" y="195381"/>
                  </a:cubicBezTo>
                  <a:lnTo>
                    <a:pt x="223248" y="228207"/>
                  </a:lnTo>
                  <a:cubicBezTo>
                    <a:pt x="285593" y="242140"/>
                    <a:pt x="344475" y="193649"/>
                    <a:pt x="342585" y="129729"/>
                  </a:cubicBezTo>
                  <a:lnTo>
                    <a:pt x="338728" y="0"/>
                  </a:lnTo>
                  <a:cubicBezTo>
                    <a:pt x="338649" y="79"/>
                    <a:pt x="293701" y="113513"/>
                    <a:pt x="0" y="998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36">
              <a:extLst>
                <a:ext uri="{FF2B5EF4-FFF2-40B4-BE49-F238E27FC236}">
                  <a16:creationId xmlns:a16="http://schemas.microsoft.com/office/drawing/2014/main" id="{5BEA26E6-4C35-6C45-90DF-AD7D34F5481A}"/>
                </a:ext>
              </a:extLst>
            </p:cNvPr>
            <p:cNvSpPr/>
            <p:nvPr/>
          </p:nvSpPr>
          <p:spPr>
            <a:xfrm>
              <a:off x="6645921" y="1860126"/>
              <a:ext cx="156951" cy="370136"/>
            </a:xfrm>
            <a:custGeom>
              <a:avLst/>
              <a:gdLst>
                <a:gd name="connsiteX0" fmla="*/ 144627 w 156951"/>
                <a:gd name="connsiteY0" fmla="*/ 0 h 370136"/>
                <a:gd name="connsiteX1" fmla="*/ 67482 w 156951"/>
                <a:gd name="connsiteY1" fmla="*/ 370137 h 370136"/>
                <a:gd name="connsiteX2" fmla="*/ 144627 w 156951"/>
                <a:gd name="connsiteY2" fmla="*/ 0 h 37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51" h="370136">
                  <a:moveTo>
                    <a:pt x="144627" y="0"/>
                  </a:moveTo>
                  <a:cubicBezTo>
                    <a:pt x="144627" y="0"/>
                    <a:pt x="202485" y="370137"/>
                    <a:pt x="67482" y="370137"/>
                  </a:cubicBezTo>
                  <a:cubicBezTo>
                    <a:pt x="-67442" y="370137"/>
                    <a:pt x="21747" y="86512"/>
                    <a:pt x="14462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37">
              <a:extLst>
                <a:ext uri="{FF2B5EF4-FFF2-40B4-BE49-F238E27FC236}">
                  <a16:creationId xmlns:a16="http://schemas.microsoft.com/office/drawing/2014/main" id="{92DFC4E7-439D-F14E-9C61-EE18AD2A2471}"/>
                </a:ext>
              </a:extLst>
            </p:cNvPr>
            <p:cNvSpPr/>
            <p:nvPr/>
          </p:nvSpPr>
          <p:spPr>
            <a:xfrm>
              <a:off x="7064333" y="1443702"/>
              <a:ext cx="77065" cy="73208"/>
            </a:xfrm>
            <a:custGeom>
              <a:avLst/>
              <a:gdLst>
                <a:gd name="connsiteX0" fmla="*/ 0 w 77065"/>
                <a:gd name="connsiteY0" fmla="*/ 0 h 73208"/>
                <a:gd name="connsiteX1" fmla="*/ 42350 w 77065"/>
                <a:gd name="connsiteY1" fmla="*/ 73209 h 73208"/>
                <a:gd name="connsiteX2" fmla="*/ 77066 w 77065"/>
                <a:gd name="connsiteY2" fmla="*/ 73209 h 73208"/>
                <a:gd name="connsiteX3" fmla="*/ 38493 w 77065"/>
                <a:gd name="connsiteY3" fmla="*/ 0 h 7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65" h="73208">
                  <a:moveTo>
                    <a:pt x="0" y="0"/>
                  </a:moveTo>
                  <a:lnTo>
                    <a:pt x="42350" y="73209"/>
                  </a:lnTo>
                  <a:lnTo>
                    <a:pt x="77066" y="73209"/>
                  </a:lnTo>
                  <a:lnTo>
                    <a:pt x="3849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38">
              <a:extLst>
                <a:ext uri="{FF2B5EF4-FFF2-40B4-BE49-F238E27FC236}">
                  <a16:creationId xmlns:a16="http://schemas.microsoft.com/office/drawing/2014/main" id="{BBDBCF8B-61D6-2549-8690-6C911BF5F2D0}"/>
                </a:ext>
              </a:extLst>
            </p:cNvPr>
            <p:cNvSpPr/>
            <p:nvPr/>
          </p:nvSpPr>
          <p:spPr>
            <a:xfrm>
              <a:off x="7141398" y="1570912"/>
              <a:ext cx="77144" cy="73287"/>
            </a:xfrm>
            <a:custGeom>
              <a:avLst/>
              <a:gdLst>
                <a:gd name="connsiteX0" fmla="*/ 0 w 77144"/>
                <a:gd name="connsiteY0" fmla="*/ 0 h 73287"/>
                <a:gd name="connsiteX1" fmla="*/ 42430 w 77144"/>
                <a:gd name="connsiteY1" fmla="*/ 73287 h 73287"/>
                <a:gd name="connsiteX2" fmla="*/ 77145 w 77144"/>
                <a:gd name="connsiteY2" fmla="*/ 73287 h 73287"/>
                <a:gd name="connsiteX3" fmla="*/ 38573 w 77144"/>
                <a:gd name="connsiteY3" fmla="*/ 0 h 7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44" h="73287">
                  <a:moveTo>
                    <a:pt x="0" y="0"/>
                  </a:moveTo>
                  <a:lnTo>
                    <a:pt x="42430" y="73287"/>
                  </a:lnTo>
                  <a:lnTo>
                    <a:pt x="77145" y="73287"/>
                  </a:lnTo>
                  <a:lnTo>
                    <a:pt x="3857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39">
              <a:extLst>
                <a:ext uri="{FF2B5EF4-FFF2-40B4-BE49-F238E27FC236}">
                  <a16:creationId xmlns:a16="http://schemas.microsoft.com/office/drawing/2014/main" id="{370D3810-747D-5145-9B29-7BC55471BF83}"/>
                </a:ext>
              </a:extLst>
            </p:cNvPr>
            <p:cNvSpPr/>
            <p:nvPr/>
          </p:nvSpPr>
          <p:spPr>
            <a:xfrm>
              <a:off x="7280810" y="1465350"/>
              <a:ext cx="199867" cy="105562"/>
            </a:xfrm>
            <a:custGeom>
              <a:avLst/>
              <a:gdLst>
                <a:gd name="connsiteX0" fmla="*/ 0 w 199867"/>
                <a:gd name="connsiteY0" fmla="*/ 0 h 105562"/>
                <a:gd name="connsiteX1" fmla="*/ 199867 w 199867"/>
                <a:gd name="connsiteY1" fmla="*/ 14957 h 105562"/>
                <a:gd name="connsiteX2" fmla="*/ 22828 w 199867"/>
                <a:gd name="connsiteY2" fmla="*/ 34164 h 105562"/>
                <a:gd name="connsiteX3" fmla="*/ 37942 w 199867"/>
                <a:gd name="connsiteY3" fmla="*/ 82419 h 105562"/>
                <a:gd name="connsiteX4" fmla="*/ 153659 w 199867"/>
                <a:gd name="connsiteY4" fmla="*/ 82419 h 105562"/>
                <a:gd name="connsiteX5" fmla="*/ 157516 w 199867"/>
                <a:gd name="connsiteY5" fmla="*/ 105562 h 105562"/>
                <a:gd name="connsiteX6" fmla="*/ 40776 w 199867"/>
                <a:gd name="connsiteY6" fmla="*/ 105562 h 10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67" h="105562">
                  <a:moveTo>
                    <a:pt x="0" y="0"/>
                  </a:moveTo>
                  <a:lnTo>
                    <a:pt x="199867" y="14957"/>
                  </a:lnTo>
                  <a:lnTo>
                    <a:pt x="22828" y="34164"/>
                  </a:lnTo>
                  <a:lnTo>
                    <a:pt x="37942" y="82419"/>
                  </a:lnTo>
                  <a:lnTo>
                    <a:pt x="153659" y="82419"/>
                  </a:lnTo>
                  <a:lnTo>
                    <a:pt x="157516" y="105562"/>
                  </a:lnTo>
                  <a:lnTo>
                    <a:pt x="40776" y="10556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: Shape 40">
              <a:extLst>
                <a:ext uri="{FF2B5EF4-FFF2-40B4-BE49-F238E27FC236}">
                  <a16:creationId xmlns:a16="http://schemas.microsoft.com/office/drawing/2014/main" id="{463FD62E-1425-6646-8132-FF045DCFE8D9}"/>
                </a:ext>
              </a:extLst>
            </p:cNvPr>
            <p:cNvSpPr/>
            <p:nvPr/>
          </p:nvSpPr>
          <p:spPr>
            <a:xfrm>
              <a:off x="2329541" y="4395901"/>
              <a:ext cx="1019726" cy="949272"/>
            </a:xfrm>
            <a:custGeom>
              <a:avLst/>
              <a:gdLst>
                <a:gd name="connsiteX0" fmla="*/ 1004140 w 1019726"/>
                <a:gd name="connsiteY0" fmla="*/ 223956 h 949272"/>
                <a:gd name="connsiteX1" fmla="*/ 898814 w 1019726"/>
                <a:gd name="connsiteY1" fmla="*/ 316214 h 949272"/>
                <a:gd name="connsiteX2" fmla="*/ 723034 w 1019726"/>
                <a:gd name="connsiteY2" fmla="*/ 105641 h 949272"/>
                <a:gd name="connsiteX3" fmla="*/ 823322 w 1019726"/>
                <a:gd name="connsiteY3" fmla="*/ 17791 h 949272"/>
                <a:gd name="connsiteX4" fmla="*/ 807736 w 1019726"/>
                <a:gd name="connsiteY4" fmla="*/ 0 h 949272"/>
                <a:gd name="connsiteX5" fmla="*/ 0 w 1019726"/>
                <a:gd name="connsiteY5" fmla="*/ 707527 h 949272"/>
                <a:gd name="connsiteX6" fmla="*/ 15586 w 1019726"/>
                <a:gd name="connsiteY6" fmla="*/ 725317 h 949272"/>
                <a:gd name="connsiteX7" fmla="*/ 170584 w 1019726"/>
                <a:gd name="connsiteY7" fmla="*/ 589527 h 949272"/>
                <a:gd name="connsiteX8" fmla="*/ 346364 w 1019726"/>
                <a:gd name="connsiteY8" fmla="*/ 800100 h 949272"/>
                <a:gd name="connsiteX9" fmla="*/ 196404 w 1019726"/>
                <a:gd name="connsiteY9" fmla="*/ 931482 h 949272"/>
                <a:gd name="connsiteX10" fmla="*/ 211990 w 1019726"/>
                <a:gd name="connsiteY10" fmla="*/ 949272 h 949272"/>
                <a:gd name="connsiteX11" fmla="*/ 1019726 w 1019726"/>
                <a:gd name="connsiteY11" fmla="*/ 241746 h 949272"/>
                <a:gd name="connsiteX12" fmla="*/ 1004140 w 1019726"/>
                <a:gd name="connsiteY12" fmla="*/ 223956 h 949272"/>
                <a:gd name="connsiteX13" fmla="*/ 887006 w 1019726"/>
                <a:gd name="connsiteY13" fmla="*/ 326605 h 949272"/>
                <a:gd name="connsiteX14" fmla="*/ 719885 w 1019726"/>
                <a:gd name="connsiteY14" fmla="*/ 473022 h 949272"/>
                <a:gd name="connsiteX15" fmla="*/ 544106 w 1019726"/>
                <a:gd name="connsiteY15" fmla="*/ 262449 h 949272"/>
                <a:gd name="connsiteX16" fmla="*/ 711226 w 1019726"/>
                <a:gd name="connsiteY16" fmla="*/ 116032 h 949272"/>
                <a:gd name="connsiteX17" fmla="*/ 887006 w 1019726"/>
                <a:gd name="connsiteY17" fmla="*/ 326605 h 949272"/>
                <a:gd name="connsiteX18" fmla="*/ 707999 w 1019726"/>
                <a:gd name="connsiteY18" fmla="*/ 483335 h 949272"/>
                <a:gd name="connsiteX19" fmla="*/ 541902 w 1019726"/>
                <a:gd name="connsiteY19" fmla="*/ 628807 h 949272"/>
                <a:gd name="connsiteX20" fmla="*/ 366122 w 1019726"/>
                <a:gd name="connsiteY20" fmla="*/ 418234 h 949272"/>
                <a:gd name="connsiteX21" fmla="*/ 532219 w 1019726"/>
                <a:gd name="connsiteY21" fmla="*/ 272761 h 949272"/>
                <a:gd name="connsiteX22" fmla="*/ 707999 w 1019726"/>
                <a:gd name="connsiteY22" fmla="*/ 483335 h 949272"/>
                <a:gd name="connsiteX23" fmla="*/ 182392 w 1019726"/>
                <a:gd name="connsiteY23" fmla="*/ 579136 h 949272"/>
                <a:gd name="connsiteX24" fmla="*/ 354236 w 1019726"/>
                <a:gd name="connsiteY24" fmla="*/ 428625 h 949272"/>
                <a:gd name="connsiteX25" fmla="*/ 530015 w 1019726"/>
                <a:gd name="connsiteY25" fmla="*/ 639198 h 949272"/>
                <a:gd name="connsiteX26" fmla="*/ 358172 w 1019726"/>
                <a:gd name="connsiteY26" fmla="*/ 789709 h 949272"/>
                <a:gd name="connsiteX27" fmla="*/ 182392 w 1019726"/>
                <a:gd name="connsiteY27" fmla="*/ 579136 h 94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19726" h="949272">
                  <a:moveTo>
                    <a:pt x="1004140" y="223956"/>
                  </a:moveTo>
                  <a:lnTo>
                    <a:pt x="898814" y="316214"/>
                  </a:lnTo>
                  <a:lnTo>
                    <a:pt x="723034" y="105641"/>
                  </a:lnTo>
                  <a:lnTo>
                    <a:pt x="823322" y="17791"/>
                  </a:lnTo>
                  <a:lnTo>
                    <a:pt x="807736" y="0"/>
                  </a:lnTo>
                  <a:lnTo>
                    <a:pt x="0" y="707527"/>
                  </a:lnTo>
                  <a:lnTo>
                    <a:pt x="15586" y="725317"/>
                  </a:lnTo>
                  <a:lnTo>
                    <a:pt x="170584" y="589527"/>
                  </a:lnTo>
                  <a:lnTo>
                    <a:pt x="346364" y="800100"/>
                  </a:lnTo>
                  <a:lnTo>
                    <a:pt x="196404" y="931482"/>
                  </a:lnTo>
                  <a:lnTo>
                    <a:pt x="211990" y="949272"/>
                  </a:lnTo>
                  <a:lnTo>
                    <a:pt x="1019726" y="241746"/>
                  </a:lnTo>
                  <a:lnTo>
                    <a:pt x="1004140" y="223956"/>
                  </a:lnTo>
                  <a:close/>
                  <a:moveTo>
                    <a:pt x="887006" y="326605"/>
                  </a:moveTo>
                  <a:lnTo>
                    <a:pt x="719885" y="473022"/>
                  </a:lnTo>
                  <a:lnTo>
                    <a:pt x="544106" y="262449"/>
                  </a:lnTo>
                  <a:lnTo>
                    <a:pt x="711226" y="116032"/>
                  </a:lnTo>
                  <a:lnTo>
                    <a:pt x="887006" y="326605"/>
                  </a:lnTo>
                  <a:close/>
                  <a:moveTo>
                    <a:pt x="707999" y="483335"/>
                  </a:moveTo>
                  <a:lnTo>
                    <a:pt x="541902" y="628807"/>
                  </a:lnTo>
                  <a:lnTo>
                    <a:pt x="366122" y="418234"/>
                  </a:lnTo>
                  <a:lnTo>
                    <a:pt x="532219" y="272761"/>
                  </a:lnTo>
                  <a:lnTo>
                    <a:pt x="707999" y="483335"/>
                  </a:lnTo>
                  <a:close/>
                  <a:moveTo>
                    <a:pt x="182392" y="579136"/>
                  </a:moveTo>
                  <a:lnTo>
                    <a:pt x="354236" y="428625"/>
                  </a:lnTo>
                  <a:lnTo>
                    <a:pt x="530015" y="639198"/>
                  </a:lnTo>
                  <a:lnTo>
                    <a:pt x="358172" y="789709"/>
                  </a:lnTo>
                  <a:lnTo>
                    <a:pt x="182392" y="579136"/>
                  </a:lnTo>
                  <a:close/>
                </a:path>
              </a:pathLst>
            </a:custGeom>
            <a:solidFill>
              <a:schemeClr val="accent1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: Shape 41">
              <a:extLst>
                <a:ext uri="{FF2B5EF4-FFF2-40B4-BE49-F238E27FC236}">
                  <a16:creationId xmlns:a16="http://schemas.microsoft.com/office/drawing/2014/main" id="{387EFB62-7939-8B49-85D1-80E267E6E926}"/>
                </a:ext>
              </a:extLst>
            </p:cNvPr>
            <p:cNvSpPr/>
            <p:nvPr/>
          </p:nvSpPr>
          <p:spPr>
            <a:xfrm>
              <a:off x="4787857" y="4502880"/>
              <a:ext cx="462946" cy="1107025"/>
            </a:xfrm>
            <a:custGeom>
              <a:avLst/>
              <a:gdLst>
                <a:gd name="connsiteX0" fmla="*/ 439567 w 462946"/>
                <a:gd name="connsiteY0" fmla="*/ 39911 h 1107025"/>
                <a:gd name="connsiteX1" fmla="*/ 420753 w 462946"/>
                <a:gd name="connsiteY1" fmla="*/ 178613 h 1107025"/>
                <a:gd name="connsiteX2" fmla="*/ 149881 w 462946"/>
                <a:gd name="connsiteY2" fmla="*/ 135239 h 1107025"/>
                <a:gd name="connsiteX3" fmla="*/ 167829 w 462946"/>
                <a:gd name="connsiteY3" fmla="*/ 3149 h 1107025"/>
                <a:gd name="connsiteX4" fmla="*/ 144449 w 462946"/>
                <a:gd name="connsiteY4" fmla="*/ 0 h 1107025"/>
                <a:gd name="connsiteX5" fmla="*/ 0 w 462946"/>
                <a:gd name="connsiteY5" fmla="*/ 1064045 h 1107025"/>
                <a:gd name="connsiteX6" fmla="*/ 23380 w 462946"/>
                <a:gd name="connsiteY6" fmla="*/ 1067194 h 1107025"/>
                <a:gd name="connsiteX7" fmla="*/ 51089 w 462946"/>
                <a:gd name="connsiteY7" fmla="*/ 862997 h 1107025"/>
                <a:gd name="connsiteX8" fmla="*/ 321961 w 462946"/>
                <a:gd name="connsiteY8" fmla="*/ 906371 h 1107025"/>
                <a:gd name="connsiteX9" fmla="*/ 295118 w 462946"/>
                <a:gd name="connsiteY9" fmla="*/ 1103877 h 1107025"/>
                <a:gd name="connsiteX10" fmla="*/ 318497 w 462946"/>
                <a:gd name="connsiteY10" fmla="*/ 1107025 h 1107025"/>
                <a:gd name="connsiteX11" fmla="*/ 462947 w 462946"/>
                <a:gd name="connsiteY11" fmla="*/ 42981 h 1107025"/>
                <a:gd name="connsiteX12" fmla="*/ 439567 w 462946"/>
                <a:gd name="connsiteY12" fmla="*/ 39911 h 1107025"/>
                <a:gd name="connsiteX13" fmla="*/ 418549 w 462946"/>
                <a:gd name="connsiteY13" fmla="*/ 194200 h 1107025"/>
                <a:gd name="connsiteX14" fmla="*/ 388636 w 462946"/>
                <a:gd name="connsiteY14" fmla="*/ 414377 h 1107025"/>
                <a:gd name="connsiteX15" fmla="*/ 117764 w 462946"/>
                <a:gd name="connsiteY15" fmla="*/ 371003 h 1107025"/>
                <a:gd name="connsiteX16" fmla="*/ 147677 w 462946"/>
                <a:gd name="connsiteY16" fmla="*/ 150826 h 1107025"/>
                <a:gd name="connsiteX17" fmla="*/ 418549 w 462946"/>
                <a:gd name="connsiteY17" fmla="*/ 194200 h 1107025"/>
                <a:gd name="connsiteX18" fmla="*/ 386589 w 462946"/>
                <a:gd name="connsiteY18" fmla="*/ 429963 h 1107025"/>
                <a:gd name="connsiteX19" fmla="*/ 356912 w 462946"/>
                <a:gd name="connsiteY19" fmla="*/ 648802 h 1107025"/>
                <a:gd name="connsiteX20" fmla="*/ 86040 w 462946"/>
                <a:gd name="connsiteY20" fmla="*/ 605428 h 1107025"/>
                <a:gd name="connsiteX21" fmla="*/ 115717 w 462946"/>
                <a:gd name="connsiteY21" fmla="*/ 386589 h 1107025"/>
                <a:gd name="connsiteX22" fmla="*/ 386589 w 462946"/>
                <a:gd name="connsiteY22" fmla="*/ 429963 h 1107025"/>
                <a:gd name="connsiteX23" fmla="*/ 53135 w 462946"/>
                <a:gd name="connsiteY23" fmla="*/ 847410 h 1107025"/>
                <a:gd name="connsiteX24" fmla="*/ 83836 w 462946"/>
                <a:gd name="connsiteY24" fmla="*/ 621014 h 1107025"/>
                <a:gd name="connsiteX25" fmla="*/ 354708 w 462946"/>
                <a:gd name="connsiteY25" fmla="*/ 664389 h 1107025"/>
                <a:gd name="connsiteX26" fmla="*/ 324008 w 462946"/>
                <a:gd name="connsiteY26" fmla="*/ 890785 h 1107025"/>
                <a:gd name="connsiteX27" fmla="*/ 53135 w 462946"/>
                <a:gd name="connsiteY27" fmla="*/ 847410 h 110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62946" h="1107025">
                  <a:moveTo>
                    <a:pt x="439567" y="39911"/>
                  </a:moveTo>
                  <a:lnTo>
                    <a:pt x="420753" y="178613"/>
                  </a:lnTo>
                  <a:lnTo>
                    <a:pt x="149881" y="135239"/>
                  </a:lnTo>
                  <a:lnTo>
                    <a:pt x="167829" y="3149"/>
                  </a:lnTo>
                  <a:lnTo>
                    <a:pt x="144449" y="0"/>
                  </a:lnTo>
                  <a:lnTo>
                    <a:pt x="0" y="1064045"/>
                  </a:lnTo>
                  <a:lnTo>
                    <a:pt x="23380" y="1067194"/>
                  </a:lnTo>
                  <a:lnTo>
                    <a:pt x="51089" y="862997"/>
                  </a:lnTo>
                  <a:lnTo>
                    <a:pt x="321961" y="906371"/>
                  </a:lnTo>
                  <a:lnTo>
                    <a:pt x="295118" y="1103877"/>
                  </a:lnTo>
                  <a:lnTo>
                    <a:pt x="318497" y="1107025"/>
                  </a:lnTo>
                  <a:lnTo>
                    <a:pt x="462947" y="42981"/>
                  </a:lnTo>
                  <a:lnTo>
                    <a:pt x="439567" y="39911"/>
                  </a:lnTo>
                  <a:close/>
                  <a:moveTo>
                    <a:pt x="418549" y="194200"/>
                  </a:moveTo>
                  <a:lnTo>
                    <a:pt x="388636" y="414377"/>
                  </a:lnTo>
                  <a:lnTo>
                    <a:pt x="117764" y="371003"/>
                  </a:lnTo>
                  <a:lnTo>
                    <a:pt x="147677" y="150826"/>
                  </a:lnTo>
                  <a:lnTo>
                    <a:pt x="418549" y="194200"/>
                  </a:lnTo>
                  <a:close/>
                  <a:moveTo>
                    <a:pt x="386589" y="429963"/>
                  </a:moveTo>
                  <a:lnTo>
                    <a:pt x="356912" y="648802"/>
                  </a:lnTo>
                  <a:lnTo>
                    <a:pt x="86040" y="605428"/>
                  </a:lnTo>
                  <a:lnTo>
                    <a:pt x="115717" y="386589"/>
                  </a:lnTo>
                  <a:lnTo>
                    <a:pt x="386589" y="429963"/>
                  </a:lnTo>
                  <a:close/>
                  <a:moveTo>
                    <a:pt x="53135" y="847410"/>
                  </a:moveTo>
                  <a:lnTo>
                    <a:pt x="83836" y="621014"/>
                  </a:lnTo>
                  <a:lnTo>
                    <a:pt x="354708" y="664389"/>
                  </a:lnTo>
                  <a:lnTo>
                    <a:pt x="324008" y="890785"/>
                  </a:lnTo>
                  <a:lnTo>
                    <a:pt x="53135" y="847410"/>
                  </a:lnTo>
                  <a:close/>
                </a:path>
              </a:pathLst>
            </a:custGeom>
            <a:solidFill>
              <a:schemeClr val="accent2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: Shape 42">
              <a:extLst>
                <a:ext uri="{FF2B5EF4-FFF2-40B4-BE49-F238E27FC236}">
                  <a16:creationId xmlns:a16="http://schemas.microsoft.com/office/drawing/2014/main" id="{A4F164FF-578E-B147-B2ED-9E48746CD3AC}"/>
                </a:ext>
              </a:extLst>
            </p:cNvPr>
            <p:cNvSpPr/>
            <p:nvPr/>
          </p:nvSpPr>
          <p:spPr>
            <a:xfrm>
              <a:off x="4104340" y="2365266"/>
              <a:ext cx="823715" cy="1087660"/>
            </a:xfrm>
            <a:custGeom>
              <a:avLst/>
              <a:gdLst>
                <a:gd name="connsiteX0" fmla="*/ 803485 w 823715"/>
                <a:gd name="connsiteY0" fmla="*/ 151613 h 1087660"/>
                <a:gd name="connsiteX1" fmla="*/ 732165 w 823715"/>
                <a:gd name="connsiteY1" fmla="*/ 272053 h 1087660"/>
                <a:gd name="connsiteX2" fmla="*/ 499472 w 823715"/>
                <a:gd name="connsiteY2" fmla="*/ 126738 h 1087660"/>
                <a:gd name="connsiteX3" fmla="*/ 567328 w 823715"/>
                <a:gd name="connsiteY3" fmla="*/ 12044 h 1087660"/>
                <a:gd name="connsiteX4" fmla="*/ 547018 w 823715"/>
                <a:gd name="connsiteY4" fmla="*/ 0 h 1087660"/>
                <a:gd name="connsiteX5" fmla="*/ 0 w 823715"/>
                <a:gd name="connsiteY5" fmla="*/ 924004 h 1087660"/>
                <a:gd name="connsiteX6" fmla="*/ 20309 w 823715"/>
                <a:gd name="connsiteY6" fmla="*/ 936048 h 1087660"/>
                <a:gd name="connsiteX7" fmla="*/ 125242 w 823715"/>
                <a:gd name="connsiteY7" fmla="*/ 758773 h 1087660"/>
                <a:gd name="connsiteX8" fmla="*/ 357935 w 823715"/>
                <a:gd name="connsiteY8" fmla="*/ 904088 h 1087660"/>
                <a:gd name="connsiteX9" fmla="*/ 256388 w 823715"/>
                <a:gd name="connsiteY9" fmla="*/ 1075617 h 1087660"/>
                <a:gd name="connsiteX10" fmla="*/ 276697 w 823715"/>
                <a:gd name="connsiteY10" fmla="*/ 1087661 h 1087660"/>
                <a:gd name="connsiteX11" fmla="*/ 823716 w 823715"/>
                <a:gd name="connsiteY11" fmla="*/ 163657 h 1087660"/>
                <a:gd name="connsiteX12" fmla="*/ 803485 w 823715"/>
                <a:gd name="connsiteY12" fmla="*/ 151613 h 1087660"/>
                <a:gd name="connsiteX13" fmla="*/ 724136 w 823715"/>
                <a:gd name="connsiteY13" fmla="*/ 285671 h 1087660"/>
                <a:gd name="connsiteX14" fmla="*/ 610938 w 823715"/>
                <a:gd name="connsiteY14" fmla="*/ 476880 h 1087660"/>
                <a:gd name="connsiteX15" fmla="*/ 378245 w 823715"/>
                <a:gd name="connsiteY15" fmla="*/ 331564 h 1087660"/>
                <a:gd name="connsiteX16" fmla="*/ 491443 w 823715"/>
                <a:gd name="connsiteY16" fmla="*/ 140356 h 1087660"/>
                <a:gd name="connsiteX17" fmla="*/ 724136 w 823715"/>
                <a:gd name="connsiteY17" fmla="*/ 285671 h 1087660"/>
                <a:gd name="connsiteX18" fmla="*/ 602909 w 823715"/>
                <a:gd name="connsiteY18" fmla="*/ 490419 h 1087660"/>
                <a:gd name="connsiteX19" fmla="*/ 490419 w 823715"/>
                <a:gd name="connsiteY19" fmla="*/ 680447 h 1087660"/>
                <a:gd name="connsiteX20" fmla="*/ 257726 w 823715"/>
                <a:gd name="connsiteY20" fmla="*/ 535132 h 1087660"/>
                <a:gd name="connsiteX21" fmla="*/ 370216 w 823715"/>
                <a:gd name="connsiteY21" fmla="*/ 345104 h 1087660"/>
                <a:gd name="connsiteX22" fmla="*/ 602909 w 823715"/>
                <a:gd name="connsiteY22" fmla="*/ 490419 h 1087660"/>
                <a:gd name="connsiteX23" fmla="*/ 133350 w 823715"/>
                <a:gd name="connsiteY23" fmla="*/ 745233 h 1087660"/>
                <a:gd name="connsiteX24" fmla="*/ 249697 w 823715"/>
                <a:gd name="connsiteY24" fmla="*/ 548671 h 1087660"/>
                <a:gd name="connsiteX25" fmla="*/ 482390 w 823715"/>
                <a:gd name="connsiteY25" fmla="*/ 693987 h 1087660"/>
                <a:gd name="connsiteX26" fmla="*/ 366043 w 823715"/>
                <a:gd name="connsiteY26" fmla="*/ 890548 h 1087660"/>
                <a:gd name="connsiteX27" fmla="*/ 133350 w 823715"/>
                <a:gd name="connsiteY27" fmla="*/ 745233 h 10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23715" h="1087660">
                  <a:moveTo>
                    <a:pt x="803485" y="151613"/>
                  </a:moveTo>
                  <a:lnTo>
                    <a:pt x="732165" y="272053"/>
                  </a:lnTo>
                  <a:lnTo>
                    <a:pt x="499472" y="126738"/>
                  </a:lnTo>
                  <a:lnTo>
                    <a:pt x="567328" y="12044"/>
                  </a:lnTo>
                  <a:lnTo>
                    <a:pt x="547018" y="0"/>
                  </a:lnTo>
                  <a:lnTo>
                    <a:pt x="0" y="924004"/>
                  </a:lnTo>
                  <a:lnTo>
                    <a:pt x="20309" y="936048"/>
                  </a:lnTo>
                  <a:lnTo>
                    <a:pt x="125242" y="758773"/>
                  </a:lnTo>
                  <a:lnTo>
                    <a:pt x="357935" y="904088"/>
                  </a:lnTo>
                  <a:lnTo>
                    <a:pt x="256388" y="1075617"/>
                  </a:lnTo>
                  <a:lnTo>
                    <a:pt x="276697" y="1087661"/>
                  </a:lnTo>
                  <a:lnTo>
                    <a:pt x="823716" y="163657"/>
                  </a:lnTo>
                  <a:lnTo>
                    <a:pt x="803485" y="151613"/>
                  </a:lnTo>
                  <a:close/>
                  <a:moveTo>
                    <a:pt x="724136" y="285671"/>
                  </a:moveTo>
                  <a:lnTo>
                    <a:pt x="610938" y="476880"/>
                  </a:lnTo>
                  <a:lnTo>
                    <a:pt x="378245" y="331564"/>
                  </a:lnTo>
                  <a:lnTo>
                    <a:pt x="491443" y="140356"/>
                  </a:lnTo>
                  <a:lnTo>
                    <a:pt x="724136" y="285671"/>
                  </a:lnTo>
                  <a:close/>
                  <a:moveTo>
                    <a:pt x="602909" y="490419"/>
                  </a:moveTo>
                  <a:lnTo>
                    <a:pt x="490419" y="680447"/>
                  </a:lnTo>
                  <a:lnTo>
                    <a:pt x="257726" y="535132"/>
                  </a:lnTo>
                  <a:lnTo>
                    <a:pt x="370216" y="345104"/>
                  </a:lnTo>
                  <a:lnTo>
                    <a:pt x="602909" y="490419"/>
                  </a:lnTo>
                  <a:close/>
                  <a:moveTo>
                    <a:pt x="133350" y="745233"/>
                  </a:moveTo>
                  <a:lnTo>
                    <a:pt x="249697" y="548671"/>
                  </a:lnTo>
                  <a:lnTo>
                    <a:pt x="482390" y="693987"/>
                  </a:lnTo>
                  <a:lnTo>
                    <a:pt x="366043" y="890548"/>
                  </a:lnTo>
                  <a:lnTo>
                    <a:pt x="133350" y="745233"/>
                  </a:lnTo>
                  <a:close/>
                </a:path>
              </a:pathLst>
            </a:custGeom>
            <a:solidFill>
              <a:schemeClr val="accent3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: Shape 43">
              <a:extLst>
                <a:ext uri="{FF2B5EF4-FFF2-40B4-BE49-F238E27FC236}">
                  <a16:creationId xmlns:a16="http://schemas.microsoft.com/office/drawing/2014/main" id="{E934F54D-EBA1-D64C-ADCD-2FE2E1862BB3}"/>
                </a:ext>
              </a:extLst>
            </p:cNvPr>
            <p:cNvSpPr/>
            <p:nvPr/>
          </p:nvSpPr>
          <p:spPr>
            <a:xfrm>
              <a:off x="5624089" y="2278439"/>
              <a:ext cx="1246436" cy="1015947"/>
            </a:xfrm>
            <a:custGeom>
              <a:avLst/>
              <a:gdLst>
                <a:gd name="connsiteX0" fmla="*/ 1232346 w 1246436"/>
                <a:gd name="connsiteY0" fmla="*/ 302517 h 1015947"/>
                <a:gd name="connsiteX1" fmla="*/ 1094981 w 1246436"/>
                <a:gd name="connsiteY1" fmla="*/ 392414 h 1015947"/>
                <a:gd name="connsiteX2" fmla="*/ 936992 w 1246436"/>
                <a:gd name="connsiteY2" fmla="*/ 109577 h 1015947"/>
                <a:gd name="connsiteX3" fmla="*/ 1067745 w 1246436"/>
                <a:gd name="connsiteY3" fmla="*/ 24009 h 1015947"/>
                <a:gd name="connsiteX4" fmla="*/ 1053575 w 1246436"/>
                <a:gd name="connsiteY4" fmla="*/ 0 h 1015947"/>
                <a:gd name="connsiteX5" fmla="*/ 0 w 1246436"/>
                <a:gd name="connsiteY5" fmla="*/ 689421 h 1015947"/>
                <a:gd name="connsiteX6" fmla="*/ 14169 w 1246436"/>
                <a:gd name="connsiteY6" fmla="*/ 713430 h 1015947"/>
                <a:gd name="connsiteX7" fmla="*/ 216320 w 1246436"/>
                <a:gd name="connsiteY7" fmla="*/ 581104 h 1015947"/>
                <a:gd name="connsiteX8" fmla="*/ 374309 w 1246436"/>
                <a:gd name="connsiteY8" fmla="*/ 863941 h 1015947"/>
                <a:gd name="connsiteX9" fmla="*/ 178692 w 1246436"/>
                <a:gd name="connsiteY9" fmla="*/ 991938 h 1015947"/>
                <a:gd name="connsiteX10" fmla="*/ 192862 w 1246436"/>
                <a:gd name="connsiteY10" fmla="*/ 1015947 h 1015947"/>
                <a:gd name="connsiteX11" fmla="*/ 1246437 w 1246436"/>
                <a:gd name="connsiteY11" fmla="*/ 326526 h 1015947"/>
                <a:gd name="connsiteX12" fmla="*/ 1232346 w 1246436"/>
                <a:gd name="connsiteY12" fmla="*/ 302517 h 1015947"/>
                <a:gd name="connsiteX13" fmla="*/ 1079553 w 1246436"/>
                <a:gd name="connsiteY13" fmla="*/ 402569 h 1015947"/>
                <a:gd name="connsiteX14" fmla="*/ 861580 w 1246436"/>
                <a:gd name="connsiteY14" fmla="*/ 545208 h 1015947"/>
                <a:gd name="connsiteX15" fmla="*/ 703512 w 1246436"/>
                <a:gd name="connsiteY15" fmla="*/ 262292 h 1015947"/>
                <a:gd name="connsiteX16" fmla="*/ 921485 w 1246436"/>
                <a:gd name="connsiteY16" fmla="*/ 119653 h 1015947"/>
                <a:gd name="connsiteX17" fmla="*/ 1079553 w 1246436"/>
                <a:gd name="connsiteY17" fmla="*/ 402569 h 1015947"/>
                <a:gd name="connsiteX18" fmla="*/ 846072 w 1246436"/>
                <a:gd name="connsiteY18" fmla="*/ 555284 h 1015947"/>
                <a:gd name="connsiteX19" fmla="*/ 629437 w 1246436"/>
                <a:gd name="connsiteY19" fmla="*/ 697057 h 1015947"/>
                <a:gd name="connsiteX20" fmla="*/ 471448 w 1246436"/>
                <a:gd name="connsiteY20" fmla="*/ 414219 h 1015947"/>
                <a:gd name="connsiteX21" fmla="*/ 688083 w 1246436"/>
                <a:gd name="connsiteY21" fmla="*/ 272446 h 1015947"/>
                <a:gd name="connsiteX22" fmla="*/ 846072 w 1246436"/>
                <a:gd name="connsiteY22" fmla="*/ 555284 h 1015947"/>
                <a:gd name="connsiteX23" fmla="*/ 231828 w 1246436"/>
                <a:gd name="connsiteY23" fmla="*/ 571028 h 1015947"/>
                <a:gd name="connsiteX24" fmla="*/ 456019 w 1246436"/>
                <a:gd name="connsiteY24" fmla="*/ 424374 h 1015947"/>
                <a:gd name="connsiteX25" fmla="*/ 614008 w 1246436"/>
                <a:gd name="connsiteY25" fmla="*/ 707212 h 1015947"/>
                <a:gd name="connsiteX26" fmla="*/ 389895 w 1246436"/>
                <a:gd name="connsiteY26" fmla="*/ 853865 h 1015947"/>
                <a:gd name="connsiteX27" fmla="*/ 231828 w 1246436"/>
                <a:gd name="connsiteY27" fmla="*/ 571028 h 101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436" h="1015947">
                  <a:moveTo>
                    <a:pt x="1232346" y="302517"/>
                  </a:moveTo>
                  <a:lnTo>
                    <a:pt x="1094981" y="392414"/>
                  </a:lnTo>
                  <a:lnTo>
                    <a:pt x="936992" y="109577"/>
                  </a:lnTo>
                  <a:lnTo>
                    <a:pt x="1067745" y="24009"/>
                  </a:lnTo>
                  <a:lnTo>
                    <a:pt x="1053575" y="0"/>
                  </a:lnTo>
                  <a:lnTo>
                    <a:pt x="0" y="689421"/>
                  </a:lnTo>
                  <a:lnTo>
                    <a:pt x="14169" y="713430"/>
                  </a:lnTo>
                  <a:lnTo>
                    <a:pt x="216320" y="581104"/>
                  </a:lnTo>
                  <a:lnTo>
                    <a:pt x="374309" y="863941"/>
                  </a:lnTo>
                  <a:lnTo>
                    <a:pt x="178692" y="991938"/>
                  </a:lnTo>
                  <a:lnTo>
                    <a:pt x="192862" y="1015947"/>
                  </a:lnTo>
                  <a:lnTo>
                    <a:pt x="1246437" y="326526"/>
                  </a:lnTo>
                  <a:lnTo>
                    <a:pt x="1232346" y="302517"/>
                  </a:lnTo>
                  <a:close/>
                  <a:moveTo>
                    <a:pt x="1079553" y="402569"/>
                  </a:moveTo>
                  <a:lnTo>
                    <a:pt x="861580" y="545208"/>
                  </a:lnTo>
                  <a:lnTo>
                    <a:pt x="703512" y="262292"/>
                  </a:lnTo>
                  <a:lnTo>
                    <a:pt x="921485" y="119653"/>
                  </a:lnTo>
                  <a:lnTo>
                    <a:pt x="1079553" y="402569"/>
                  </a:lnTo>
                  <a:close/>
                  <a:moveTo>
                    <a:pt x="846072" y="555284"/>
                  </a:moveTo>
                  <a:lnTo>
                    <a:pt x="629437" y="697057"/>
                  </a:lnTo>
                  <a:lnTo>
                    <a:pt x="471448" y="414219"/>
                  </a:lnTo>
                  <a:lnTo>
                    <a:pt x="688083" y="272446"/>
                  </a:lnTo>
                  <a:lnTo>
                    <a:pt x="846072" y="555284"/>
                  </a:lnTo>
                  <a:close/>
                  <a:moveTo>
                    <a:pt x="231828" y="571028"/>
                  </a:moveTo>
                  <a:lnTo>
                    <a:pt x="456019" y="424374"/>
                  </a:lnTo>
                  <a:lnTo>
                    <a:pt x="614008" y="707212"/>
                  </a:lnTo>
                  <a:lnTo>
                    <a:pt x="389895" y="853865"/>
                  </a:lnTo>
                  <a:lnTo>
                    <a:pt x="231828" y="571028"/>
                  </a:lnTo>
                  <a:close/>
                </a:path>
              </a:pathLst>
            </a:custGeom>
            <a:solidFill>
              <a:schemeClr val="accent4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: Shape 44">
              <a:extLst>
                <a:ext uri="{FF2B5EF4-FFF2-40B4-BE49-F238E27FC236}">
                  <a16:creationId xmlns:a16="http://schemas.microsoft.com/office/drawing/2014/main" id="{F9613650-259D-FE4E-A895-C40B17A1A343}"/>
                </a:ext>
              </a:extLst>
            </p:cNvPr>
            <p:cNvSpPr/>
            <p:nvPr/>
          </p:nvSpPr>
          <p:spPr>
            <a:xfrm>
              <a:off x="5313237" y="1816988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4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4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4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: Shape 45">
              <a:extLst>
                <a:ext uri="{FF2B5EF4-FFF2-40B4-BE49-F238E27FC236}">
                  <a16:creationId xmlns:a16="http://schemas.microsoft.com/office/drawing/2014/main" id="{C1CBDF53-75EC-CD42-A5A9-2C133BD9D702}"/>
                </a:ext>
              </a:extLst>
            </p:cNvPr>
            <p:cNvSpPr/>
            <p:nvPr/>
          </p:nvSpPr>
          <p:spPr>
            <a:xfrm>
              <a:off x="5411233" y="1901611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: Shape 46">
              <a:extLst>
                <a:ext uri="{FF2B5EF4-FFF2-40B4-BE49-F238E27FC236}">
                  <a16:creationId xmlns:a16="http://schemas.microsoft.com/office/drawing/2014/main" id="{470B4179-8C09-4B4B-800D-E12523169356}"/>
                </a:ext>
              </a:extLst>
            </p:cNvPr>
            <p:cNvSpPr/>
            <p:nvPr/>
          </p:nvSpPr>
          <p:spPr>
            <a:xfrm>
              <a:off x="5098482" y="1038850"/>
              <a:ext cx="456334" cy="722955"/>
            </a:xfrm>
            <a:custGeom>
              <a:avLst/>
              <a:gdLst>
                <a:gd name="connsiteX0" fmla="*/ 0 w 456334"/>
                <a:gd name="connsiteY0" fmla="*/ 0 h 722955"/>
                <a:gd name="connsiteX1" fmla="*/ 456334 w 456334"/>
                <a:gd name="connsiteY1" fmla="*/ 0 h 722955"/>
                <a:gd name="connsiteX2" fmla="*/ 456334 w 456334"/>
                <a:gd name="connsiteY2" fmla="*/ 722955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722955">
                  <a:moveTo>
                    <a:pt x="0" y="0"/>
                  </a:moveTo>
                  <a:lnTo>
                    <a:pt x="456334" y="0"/>
                  </a:lnTo>
                  <a:lnTo>
                    <a:pt x="456334" y="722955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: Shape 47">
              <a:extLst>
                <a:ext uri="{FF2B5EF4-FFF2-40B4-BE49-F238E27FC236}">
                  <a16:creationId xmlns:a16="http://schemas.microsoft.com/office/drawing/2014/main" id="{BC435179-8593-7346-9AD8-CE449285B239}"/>
                </a:ext>
              </a:extLst>
            </p:cNvPr>
            <p:cNvSpPr/>
            <p:nvPr/>
          </p:nvSpPr>
          <p:spPr>
            <a:xfrm>
              <a:off x="6938391" y="2648812"/>
              <a:ext cx="483283" cy="779318"/>
            </a:xfrm>
            <a:custGeom>
              <a:avLst/>
              <a:gdLst>
                <a:gd name="connsiteX0" fmla="*/ 239061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1 w 483283"/>
                <a:gd name="connsiteY3" fmla="*/ 0 h 779318"/>
                <a:gd name="connsiteX4" fmla="*/ 478603 w 483283"/>
                <a:gd name="connsiteY4" fmla="*/ 217343 h 779318"/>
                <a:gd name="connsiteX5" fmla="*/ 440739 w 483283"/>
                <a:gd name="connsiteY5" fmla="*/ 427995 h 779318"/>
                <a:gd name="connsiteX6" fmla="*/ 239061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1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1" y="0"/>
                  </a:cubicBezTo>
                  <a:cubicBezTo>
                    <a:pt x="404922" y="0"/>
                    <a:pt x="460891" y="117921"/>
                    <a:pt x="478603" y="217343"/>
                  </a:cubicBezTo>
                  <a:cubicBezTo>
                    <a:pt x="491513" y="289686"/>
                    <a:pt x="477343" y="364312"/>
                    <a:pt x="440739" y="427995"/>
                  </a:cubicBezTo>
                  <a:lnTo>
                    <a:pt x="239061" y="779318"/>
                  </a:lnTo>
                  <a:close/>
                </a:path>
              </a:pathLst>
            </a:custGeom>
            <a:solidFill>
              <a:schemeClr val="accent5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: Shape 48">
              <a:extLst>
                <a:ext uri="{FF2B5EF4-FFF2-40B4-BE49-F238E27FC236}">
                  <a16:creationId xmlns:a16="http://schemas.microsoft.com/office/drawing/2014/main" id="{C61D7447-30E6-1C43-BF64-044BCDE5814A}"/>
                </a:ext>
              </a:extLst>
            </p:cNvPr>
            <p:cNvSpPr/>
            <p:nvPr/>
          </p:nvSpPr>
          <p:spPr>
            <a:xfrm>
              <a:off x="7036387" y="2733434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: Shape 49">
              <a:extLst>
                <a:ext uri="{FF2B5EF4-FFF2-40B4-BE49-F238E27FC236}">
                  <a16:creationId xmlns:a16="http://schemas.microsoft.com/office/drawing/2014/main" id="{AD9229AC-A89F-014F-B255-BB4CF0D50D8E}"/>
                </a:ext>
              </a:extLst>
            </p:cNvPr>
            <p:cNvSpPr/>
            <p:nvPr/>
          </p:nvSpPr>
          <p:spPr>
            <a:xfrm>
              <a:off x="3405088" y="2695256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9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9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3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: Shape 50">
              <a:extLst>
                <a:ext uri="{FF2B5EF4-FFF2-40B4-BE49-F238E27FC236}">
                  <a16:creationId xmlns:a16="http://schemas.microsoft.com/office/drawing/2014/main" id="{2A9CB3AF-D1EF-9045-9240-A87FB4F6D4D7}"/>
                </a:ext>
              </a:extLst>
            </p:cNvPr>
            <p:cNvSpPr/>
            <p:nvPr/>
          </p:nvSpPr>
          <p:spPr>
            <a:xfrm>
              <a:off x="3503084" y="2779879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: Shape 51">
              <a:extLst>
                <a:ext uri="{FF2B5EF4-FFF2-40B4-BE49-F238E27FC236}">
                  <a16:creationId xmlns:a16="http://schemas.microsoft.com/office/drawing/2014/main" id="{8F5C42D4-E3C0-BA44-BEA7-E16D1ABD6C2C}"/>
                </a:ext>
              </a:extLst>
            </p:cNvPr>
            <p:cNvSpPr/>
            <p:nvPr/>
          </p:nvSpPr>
          <p:spPr>
            <a:xfrm>
              <a:off x="2512090" y="2507826"/>
              <a:ext cx="722955" cy="456412"/>
            </a:xfrm>
            <a:custGeom>
              <a:avLst/>
              <a:gdLst>
                <a:gd name="connsiteX0" fmla="*/ 0 w 722955"/>
                <a:gd name="connsiteY0" fmla="*/ 0 h 456412"/>
                <a:gd name="connsiteX1" fmla="*/ 0 w 722955"/>
                <a:gd name="connsiteY1" fmla="*/ 456413 h 456412"/>
                <a:gd name="connsiteX2" fmla="*/ 722956 w 722955"/>
                <a:gd name="connsiteY2" fmla="*/ 456413 h 45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2">
                  <a:moveTo>
                    <a:pt x="0" y="0"/>
                  </a:moveTo>
                  <a:lnTo>
                    <a:pt x="0" y="456413"/>
                  </a:lnTo>
                  <a:lnTo>
                    <a:pt x="722956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: Shape 52">
              <a:extLst>
                <a:ext uri="{FF2B5EF4-FFF2-40B4-BE49-F238E27FC236}">
                  <a16:creationId xmlns:a16="http://schemas.microsoft.com/office/drawing/2014/main" id="{77951B4E-7A88-C545-A11E-EA633E46603B}"/>
                </a:ext>
              </a:extLst>
            </p:cNvPr>
            <p:cNvSpPr/>
            <p:nvPr/>
          </p:nvSpPr>
          <p:spPr>
            <a:xfrm>
              <a:off x="4273359" y="4650242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2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: Shape 53">
              <a:extLst>
                <a:ext uri="{FF2B5EF4-FFF2-40B4-BE49-F238E27FC236}">
                  <a16:creationId xmlns:a16="http://schemas.microsoft.com/office/drawing/2014/main" id="{50DD265A-1F34-4146-AD8F-794A7760E612}"/>
                </a:ext>
              </a:extLst>
            </p:cNvPr>
            <p:cNvSpPr/>
            <p:nvPr/>
          </p:nvSpPr>
          <p:spPr>
            <a:xfrm>
              <a:off x="4371355" y="4734865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4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4"/>
                  </a:cubicBezTo>
                  <a:cubicBezTo>
                    <a:pt x="0" y="64285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: Shape 54">
              <a:extLst>
                <a:ext uri="{FF2B5EF4-FFF2-40B4-BE49-F238E27FC236}">
                  <a16:creationId xmlns:a16="http://schemas.microsoft.com/office/drawing/2014/main" id="{E13548B6-4CB9-7749-B122-296DF7181967}"/>
                </a:ext>
              </a:extLst>
            </p:cNvPr>
            <p:cNvSpPr/>
            <p:nvPr/>
          </p:nvSpPr>
          <p:spPr>
            <a:xfrm>
              <a:off x="1800795" y="5743177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6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6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: Shape 55">
              <a:extLst>
                <a:ext uri="{FF2B5EF4-FFF2-40B4-BE49-F238E27FC236}">
                  <a16:creationId xmlns:a16="http://schemas.microsoft.com/office/drawing/2014/main" id="{B40DFC61-BA47-184A-B165-5A8A820B41B7}"/>
                </a:ext>
              </a:extLst>
            </p:cNvPr>
            <p:cNvSpPr/>
            <p:nvPr/>
          </p:nvSpPr>
          <p:spPr>
            <a:xfrm>
              <a:off x="1898791" y="5827800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3 w 287166"/>
                <a:gd name="connsiteY1" fmla="*/ 287167 h 287166"/>
                <a:gd name="connsiteX2" fmla="*/ 0 w 287166"/>
                <a:gd name="connsiteY2" fmla="*/ 143583 h 287166"/>
                <a:gd name="connsiteX3" fmla="*/ 143583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2" y="287167"/>
                    <a:pt x="143583" y="287167"/>
                  </a:cubicBezTo>
                  <a:cubicBezTo>
                    <a:pt x="64284" y="287167"/>
                    <a:pt x="0" y="222882"/>
                    <a:pt x="0" y="143583"/>
                  </a:cubicBezTo>
                  <a:cubicBezTo>
                    <a:pt x="0" y="64284"/>
                    <a:pt x="64284" y="0"/>
                    <a:pt x="143583" y="0"/>
                  </a:cubicBezTo>
                  <a:cubicBezTo>
                    <a:pt x="222882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: Shape 56">
              <a:extLst>
                <a:ext uri="{FF2B5EF4-FFF2-40B4-BE49-F238E27FC236}">
                  <a16:creationId xmlns:a16="http://schemas.microsoft.com/office/drawing/2014/main" id="{38853C48-D8AF-B84A-BA5F-C1427D1B9676}"/>
                </a:ext>
              </a:extLst>
            </p:cNvPr>
            <p:cNvSpPr/>
            <p:nvPr/>
          </p:nvSpPr>
          <p:spPr>
            <a:xfrm>
              <a:off x="1018003" y="5626594"/>
              <a:ext cx="722955" cy="456413"/>
            </a:xfrm>
            <a:custGeom>
              <a:avLst/>
              <a:gdLst>
                <a:gd name="connsiteX0" fmla="*/ 0 w 722955"/>
                <a:gd name="connsiteY0" fmla="*/ 0 h 456413"/>
                <a:gd name="connsiteX1" fmla="*/ 0 w 722955"/>
                <a:gd name="connsiteY1" fmla="*/ 456413 h 456413"/>
                <a:gd name="connsiteX2" fmla="*/ 722955 w 722955"/>
                <a:gd name="connsiteY2" fmla="*/ 456413 h 4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3">
                  <a:moveTo>
                    <a:pt x="0" y="0"/>
                  </a:moveTo>
                  <a:lnTo>
                    <a:pt x="0" y="456413"/>
                  </a:lnTo>
                  <a:lnTo>
                    <a:pt x="722955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49656BB0-559C-8744-A125-04FA3B03CDFF}"/>
                </a:ext>
              </a:extLst>
            </p:cNvPr>
            <p:cNvSpPr/>
            <p:nvPr/>
          </p:nvSpPr>
          <p:spPr>
            <a:xfrm>
              <a:off x="1676101" y="196638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165E4A7-1275-C34C-9C4A-D75BF47087D0}"/>
                </a:ext>
              </a:extLst>
            </p:cNvPr>
            <p:cNvSpPr txBox="1"/>
            <p:nvPr/>
          </p:nvSpPr>
          <p:spPr>
            <a:xfrm>
              <a:off x="2031734" y="152265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6E9F5E7-8460-344A-B59D-31CDDC713DCE}"/>
                </a:ext>
              </a:extLst>
            </p:cNvPr>
            <p:cNvSpPr/>
            <p:nvPr/>
          </p:nvSpPr>
          <p:spPr>
            <a:xfrm>
              <a:off x="3385302" y="1227929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33521A6-DC40-D44E-B557-9D197D303335}"/>
                </a:ext>
              </a:extLst>
            </p:cNvPr>
            <p:cNvSpPr txBox="1"/>
            <p:nvPr/>
          </p:nvSpPr>
          <p:spPr>
            <a:xfrm>
              <a:off x="4096567" y="784202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6138222-E236-7643-9A3B-CFC2954E4D45}"/>
                </a:ext>
              </a:extLst>
            </p:cNvPr>
            <p:cNvSpPr/>
            <p:nvPr/>
          </p:nvSpPr>
          <p:spPr>
            <a:xfrm>
              <a:off x="169395" y="5088168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D9D019E9-2F84-8D4A-9F5A-AA7D8B425518}"/>
                </a:ext>
              </a:extLst>
            </p:cNvPr>
            <p:cNvSpPr txBox="1"/>
            <p:nvPr/>
          </p:nvSpPr>
          <p:spPr>
            <a:xfrm>
              <a:off x="525028" y="4644441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547144E2-B8AF-F44F-86ED-9BED9F7339E7}"/>
                </a:ext>
              </a:extLst>
            </p:cNvPr>
            <p:cNvSpPr/>
            <p:nvPr/>
          </p:nvSpPr>
          <p:spPr>
            <a:xfrm>
              <a:off x="5002343" y="621997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06299518-73BE-E948-B97B-5DAECBB446F8}"/>
                </a:ext>
              </a:extLst>
            </p:cNvPr>
            <p:cNvSpPr txBox="1"/>
            <p:nvPr/>
          </p:nvSpPr>
          <p:spPr>
            <a:xfrm>
              <a:off x="5002343" y="577624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C5573733-C1D2-1C49-ABA0-BD2DC351D786}"/>
                </a:ext>
              </a:extLst>
            </p:cNvPr>
            <p:cNvSpPr/>
            <p:nvPr/>
          </p:nvSpPr>
          <p:spPr>
            <a:xfrm>
              <a:off x="7618292" y="4202524"/>
              <a:ext cx="1607699" cy="501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8F47A609-3F70-404C-B674-C4D75037919D}"/>
                </a:ext>
              </a:extLst>
            </p:cNvPr>
            <p:cNvSpPr txBox="1"/>
            <p:nvPr/>
          </p:nvSpPr>
          <p:spPr>
            <a:xfrm>
              <a:off x="7618293" y="375879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82819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562</TotalTime>
  <Words>134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SNAKE TIMELINE</vt:lpstr>
      <vt:lpstr>SNAKE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200</cp:revision>
  <dcterms:created xsi:type="dcterms:W3CDTF">2020-05-18T10:25:25Z</dcterms:created>
  <dcterms:modified xsi:type="dcterms:W3CDTF">2021-12-13T10:19:56Z</dcterms:modified>
</cp:coreProperties>
</file>