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81" r:id="rId3"/>
    <p:sldId id="38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7" autoAdjust="0"/>
    <p:restoredTop sz="99858" autoAdjust="0"/>
  </p:normalViewPr>
  <p:slideViewPr>
    <p:cSldViewPr snapToGrid="0" snapToObjects="1">
      <p:cViewPr>
        <p:scale>
          <a:sx n="100" d="100"/>
          <a:sy n="100" d="100"/>
        </p:scale>
        <p:origin x="872" y="29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19.02.2018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19.02.2018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006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TALENT ASSESSMENT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466" name="Group 465"/>
          <p:cNvGrpSpPr>
            <a:grpSpLocks noChangeAspect="1"/>
          </p:cNvGrpSpPr>
          <p:nvPr/>
        </p:nvGrpSpPr>
        <p:grpSpPr>
          <a:xfrm>
            <a:off x="2496000" y="1298390"/>
            <a:ext cx="7200000" cy="4261223"/>
            <a:chOff x="603250" y="1081088"/>
            <a:chExt cx="7934326" cy="4695826"/>
          </a:xfrm>
        </p:grpSpPr>
        <p:grpSp>
          <p:nvGrpSpPr>
            <p:cNvPr id="235" name="Group 234"/>
            <p:cNvGrpSpPr/>
            <p:nvPr/>
          </p:nvGrpSpPr>
          <p:grpSpPr>
            <a:xfrm>
              <a:off x="603250" y="1081088"/>
              <a:ext cx="7934326" cy="4695826"/>
              <a:chOff x="603250" y="1081088"/>
              <a:chExt cx="7934326" cy="4695826"/>
            </a:xfrm>
            <a:gradFill flip="none" rotWithShape="1">
              <a:gsLst>
                <a:gs pos="89000">
                  <a:srgbClr val="005490">
                    <a:shade val="30000"/>
                    <a:satMod val="115000"/>
                  </a:srgbClr>
                </a:gs>
                <a:gs pos="50000">
                  <a:srgbClr val="005490">
                    <a:shade val="67500"/>
                    <a:satMod val="115000"/>
                  </a:srgbClr>
                </a:gs>
                <a:gs pos="0">
                  <a:srgbClr val="00549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6" name="Freeform 235"/>
              <p:cNvSpPr>
                <a:spLocks/>
              </p:cNvSpPr>
              <p:nvPr/>
            </p:nvSpPr>
            <p:spPr bwMode="auto">
              <a:xfrm>
                <a:off x="4668838" y="3527426"/>
                <a:ext cx="3868738" cy="2249488"/>
              </a:xfrm>
              <a:custGeom>
                <a:avLst/>
                <a:gdLst>
                  <a:gd name="T0" fmla="*/ 0 w 1424"/>
                  <a:gd name="T1" fmla="*/ 542 h 826"/>
                  <a:gd name="T2" fmla="*/ 0 w 1424"/>
                  <a:gd name="T3" fmla="*/ 826 h 826"/>
                  <a:gd name="T4" fmla="*/ 1208 w 1424"/>
                  <a:gd name="T5" fmla="*/ 826 h 826"/>
                  <a:gd name="T6" fmla="*/ 1424 w 1424"/>
                  <a:gd name="T7" fmla="*/ 610 h 826"/>
                  <a:gd name="T8" fmla="*/ 1424 w 1424"/>
                  <a:gd name="T9" fmla="*/ 0 h 826"/>
                  <a:gd name="T10" fmla="*/ 542 w 1424"/>
                  <a:gd name="T11" fmla="*/ 0 h 826"/>
                  <a:gd name="T12" fmla="*/ 0 w 1424"/>
                  <a:gd name="T13" fmla="*/ 542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4" h="826">
                    <a:moveTo>
                      <a:pt x="0" y="542"/>
                    </a:moveTo>
                    <a:cubicBezTo>
                      <a:pt x="0" y="826"/>
                      <a:pt x="0" y="826"/>
                      <a:pt x="0" y="826"/>
                    </a:cubicBezTo>
                    <a:cubicBezTo>
                      <a:pt x="1208" y="826"/>
                      <a:pt x="1208" y="826"/>
                      <a:pt x="1208" y="826"/>
                    </a:cubicBezTo>
                    <a:cubicBezTo>
                      <a:pt x="1327" y="826"/>
                      <a:pt x="1424" y="729"/>
                      <a:pt x="1424" y="610"/>
                    </a:cubicBezTo>
                    <a:cubicBezTo>
                      <a:pt x="1424" y="0"/>
                      <a:pt x="1424" y="0"/>
                      <a:pt x="1424" y="0"/>
                    </a:cubicBezTo>
                    <a:cubicBezTo>
                      <a:pt x="542" y="0"/>
                      <a:pt x="542" y="0"/>
                      <a:pt x="542" y="0"/>
                    </a:cubicBezTo>
                    <a:cubicBezTo>
                      <a:pt x="525" y="292"/>
                      <a:pt x="292" y="525"/>
                      <a:pt x="0" y="5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36"/>
              <p:cNvSpPr>
                <a:spLocks/>
              </p:cNvSpPr>
              <p:nvPr/>
            </p:nvSpPr>
            <p:spPr bwMode="auto">
              <a:xfrm>
                <a:off x="603250" y="3527426"/>
                <a:ext cx="3879850" cy="2249488"/>
              </a:xfrm>
              <a:custGeom>
                <a:avLst/>
                <a:gdLst>
                  <a:gd name="T0" fmla="*/ 886 w 1428"/>
                  <a:gd name="T1" fmla="*/ 0 h 826"/>
                  <a:gd name="T2" fmla="*/ 0 w 1428"/>
                  <a:gd name="T3" fmla="*/ 0 h 826"/>
                  <a:gd name="T4" fmla="*/ 0 w 1428"/>
                  <a:gd name="T5" fmla="*/ 610 h 826"/>
                  <a:gd name="T6" fmla="*/ 216 w 1428"/>
                  <a:gd name="T7" fmla="*/ 826 h 826"/>
                  <a:gd name="T8" fmla="*/ 1428 w 1428"/>
                  <a:gd name="T9" fmla="*/ 826 h 826"/>
                  <a:gd name="T10" fmla="*/ 1428 w 1428"/>
                  <a:gd name="T11" fmla="*/ 542 h 826"/>
                  <a:gd name="T12" fmla="*/ 886 w 1428"/>
                  <a:gd name="T13" fmla="*/ 0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8" h="826">
                    <a:moveTo>
                      <a:pt x="88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10"/>
                      <a:pt x="0" y="610"/>
                      <a:pt x="0" y="610"/>
                    </a:cubicBezTo>
                    <a:cubicBezTo>
                      <a:pt x="0" y="729"/>
                      <a:pt x="97" y="826"/>
                      <a:pt x="216" y="826"/>
                    </a:cubicBezTo>
                    <a:cubicBezTo>
                      <a:pt x="1428" y="826"/>
                      <a:pt x="1428" y="826"/>
                      <a:pt x="1428" y="826"/>
                    </a:cubicBezTo>
                    <a:cubicBezTo>
                      <a:pt x="1428" y="542"/>
                      <a:pt x="1428" y="542"/>
                      <a:pt x="1428" y="542"/>
                    </a:cubicBezTo>
                    <a:cubicBezTo>
                      <a:pt x="1136" y="525"/>
                      <a:pt x="903" y="292"/>
                      <a:pt x="88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237"/>
              <p:cNvSpPr>
                <a:spLocks/>
              </p:cNvSpPr>
              <p:nvPr/>
            </p:nvSpPr>
            <p:spPr bwMode="auto">
              <a:xfrm>
                <a:off x="603250" y="1081088"/>
                <a:ext cx="3879850" cy="2260600"/>
              </a:xfrm>
              <a:custGeom>
                <a:avLst/>
                <a:gdLst>
                  <a:gd name="T0" fmla="*/ 1428 w 1428"/>
                  <a:gd name="T1" fmla="*/ 288 h 830"/>
                  <a:gd name="T2" fmla="*/ 1428 w 1428"/>
                  <a:gd name="T3" fmla="*/ 0 h 830"/>
                  <a:gd name="T4" fmla="*/ 216 w 1428"/>
                  <a:gd name="T5" fmla="*/ 0 h 830"/>
                  <a:gd name="T6" fmla="*/ 0 w 1428"/>
                  <a:gd name="T7" fmla="*/ 216 h 830"/>
                  <a:gd name="T8" fmla="*/ 0 w 1428"/>
                  <a:gd name="T9" fmla="*/ 830 h 830"/>
                  <a:gd name="T10" fmla="*/ 886 w 1428"/>
                  <a:gd name="T11" fmla="*/ 830 h 830"/>
                  <a:gd name="T12" fmla="*/ 1428 w 1428"/>
                  <a:gd name="T13" fmla="*/ 28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8" h="830">
                    <a:moveTo>
                      <a:pt x="1428" y="288"/>
                    </a:moveTo>
                    <a:cubicBezTo>
                      <a:pt x="1428" y="0"/>
                      <a:pt x="1428" y="0"/>
                      <a:pt x="1428" y="0"/>
                    </a:cubicBezTo>
                    <a:cubicBezTo>
                      <a:pt x="216" y="0"/>
                      <a:pt x="216" y="0"/>
                      <a:pt x="216" y="0"/>
                    </a:cubicBezTo>
                    <a:cubicBezTo>
                      <a:pt x="97" y="0"/>
                      <a:pt x="0" y="97"/>
                      <a:pt x="0" y="216"/>
                    </a:cubicBezTo>
                    <a:cubicBezTo>
                      <a:pt x="0" y="830"/>
                      <a:pt x="0" y="830"/>
                      <a:pt x="0" y="830"/>
                    </a:cubicBezTo>
                    <a:cubicBezTo>
                      <a:pt x="886" y="830"/>
                      <a:pt x="886" y="830"/>
                      <a:pt x="886" y="830"/>
                    </a:cubicBezTo>
                    <a:cubicBezTo>
                      <a:pt x="903" y="538"/>
                      <a:pt x="1136" y="305"/>
                      <a:pt x="1428" y="28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238"/>
              <p:cNvSpPr>
                <a:spLocks/>
              </p:cNvSpPr>
              <p:nvPr/>
            </p:nvSpPr>
            <p:spPr bwMode="auto">
              <a:xfrm>
                <a:off x="4668838" y="1081088"/>
                <a:ext cx="3868738" cy="2260600"/>
              </a:xfrm>
              <a:custGeom>
                <a:avLst/>
                <a:gdLst>
                  <a:gd name="T0" fmla="*/ 542 w 1424"/>
                  <a:gd name="T1" fmla="*/ 830 h 830"/>
                  <a:gd name="T2" fmla="*/ 1424 w 1424"/>
                  <a:gd name="T3" fmla="*/ 830 h 830"/>
                  <a:gd name="T4" fmla="*/ 1424 w 1424"/>
                  <a:gd name="T5" fmla="*/ 216 h 830"/>
                  <a:gd name="T6" fmla="*/ 1208 w 1424"/>
                  <a:gd name="T7" fmla="*/ 0 h 830"/>
                  <a:gd name="T8" fmla="*/ 0 w 1424"/>
                  <a:gd name="T9" fmla="*/ 0 h 830"/>
                  <a:gd name="T10" fmla="*/ 0 w 1424"/>
                  <a:gd name="T11" fmla="*/ 288 h 830"/>
                  <a:gd name="T12" fmla="*/ 542 w 1424"/>
                  <a:gd name="T13" fmla="*/ 830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4" h="830">
                    <a:moveTo>
                      <a:pt x="542" y="830"/>
                    </a:moveTo>
                    <a:cubicBezTo>
                      <a:pt x="1424" y="830"/>
                      <a:pt x="1424" y="830"/>
                      <a:pt x="1424" y="830"/>
                    </a:cubicBezTo>
                    <a:cubicBezTo>
                      <a:pt x="1424" y="216"/>
                      <a:pt x="1424" y="216"/>
                      <a:pt x="1424" y="216"/>
                    </a:cubicBezTo>
                    <a:cubicBezTo>
                      <a:pt x="1424" y="97"/>
                      <a:pt x="1327" y="0"/>
                      <a:pt x="1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8"/>
                      <a:pt x="0" y="288"/>
                      <a:pt x="0" y="288"/>
                    </a:cubicBezTo>
                    <a:cubicBezTo>
                      <a:pt x="292" y="305"/>
                      <a:pt x="525" y="538"/>
                      <a:pt x="542" y="8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Oval 239"/>
              <p:cNvSpPr/>
              <p:nvPr/>
            </p:nvSpPr>
            <p:spPr>
              <a:xfrm>
                <a:off x="3246085" y="2103575"/>
                <a:ext cx="2671389" cy="2671389"/>
              </a:xfrm>
              <a:prstGeom prst="ellipse">
                <a:avLst/>
              </a:prstGeom>
              <a:solidFill>
                <a:srgbClr val="0070C0"/>
              </a:solidFill>
              <a:ln w="25400" cap="flat" cmpd="sng" algn="ctr">
                <a:noFill/>
                <a:prstDash val="solid"/>
              </a:ln>
              <a:effectLst>
                <a:glow rad="228600">
                  <a:srgbClr val="4F81BD">
                    <a:satMod val="175000"/>
                    <a:alpha val="40000"/>
                  </a:srgbClr>
                </a:glo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241" name="Group 11"/>
            <p:cNvGrpSpPr>
              <a:grpSpLocks noChangeAspect="1"/>
            </p:cNvGrpSpPr>
            <p:nvPr/>
          </p:nvGrpSpPr>
          <p:grpSpPr bwMode="auto">
            <a:xfrm>
              <a:off x="1627318" y="1823140"/>
              <a:ext cx="1158875" cy="1157778"/>
              <a:chOff x="1823" y="1100"/>
              <a:chExt cx="2113" cy="2111"/>
            </a:xfrm>
            <a:solidFill>
              <a:sysClr val="window" lastClr="FFFFFF"/>
            </a:solidFill>
          </p:grpSpPr>
          <p:sp>
            <p:nvSpPr>
              <p:cNvPr id="242" name="Freeform 13"/>
              <p:cNvSpPr>
                <a:spLocks/>
              </p:cNvSpPr>
              <p:nvPr/>
            </p:nvSpPr>
            <p:spPr bwMode="auto">
              <a:xfrm>
                <a:off x="3667" y="1100"/>
                <a:ext cx="269" cy="2111"/>
              </a:xfrm>
              <a:custGeom>
                <a:avLst/>
                <a:gdLst>
                  <a:gd name="T0" fmla="*/ 343 w 538"/>
                  <a:gd name="T1" fmla="*/ 0 h 4220"/>
                  <a:gd name="T2" fmla="*/ 376 w 538"/>
                  <a:gd name="T3" fmla="*/ 2 h 4220"/>
                  <a:gd name="T4" fmla="*/ 408 w 538"/>
                  <a:gd name="T5" fmla="*/ 10 h 4220"/>
                  <a:gd name="T6" fmla="*/ 439 w 538"/>
                  <a:gd name="T7" fmla="*/ 24 h 4220"/>
                  <a:gd name="T8" fmla="*/ 467 w 538"/>
                  <a:gd name="T9" fmla="*/ 43 h 4220"/>
                  <a:gd name="T10" fmla="*/ 492 w 538"/>
                  <a:gd name="T11" fmla="*/ 68 h 4220"/>
                  <a:gd name="T12" fmla="*/ 511 w 538"/>
                  <a:gd name="T13" fmla="*/ 95 h 4220"/>
                  <a:gd name="T14" fmla="*/ 526 w 538"/>
                  <a:gd name="T15" fmla="*/ 126 h 4220"/>
                  <a:gd name="T16" fmla="*/ 534 w 538"/>
                  <a:gd name="T17" fmla="*/ 158 h 4220"/>
                  <a:gd name="T18" fmla="*/ 538 w 538"/>
                  <a:gd name="T19" fmla="*/ 192 h 4220"/>
                  <a:gd name="T20" fmla="*/ 538 w 538"/>
                  <a:gd name="T21" fmla="*/ 4028 h 4220"/>
                  <a:gd name="T22" fmla="*/ 534 w 538"/>
                  <a:gd name="T23" fmla="*/ 4066 h 4220"/>
                  <a:gd name="T24" fmla="*/ 523 w 538"/>
                  <a:gd name="T25" fmla="*/ 4102 h 4220"/>
                  <a:gd name="T26" fmla="*/ 505 w 538"/>
                  <a:gd name="T27" fmla="*/ 4136 h 4220"/>
                  <a:gd name="T28" fmla="*/ 481 w 538"/>
                  <a:gd name="T29" fmla="*/ 4164 h 4220"/>
                  <a:gd name="T30" fmla="*/ 453 w 538"/>
                  <a:gd name="T31" fmla="*/ 4187 h 4220"/>
                  <a:gd name="T32" fmla="*/ 421 w 538"/>
                  <a:gd name="T33" fmla="*/ 4205 h 4220"/>
                  <a:gd name="T34" fmla="*/ 384 w 538"/>
                  <a:gd name="T35" fmla="*/ 4216 h 4220"/>
                  <a:gd name="T36" fmla="*/ 345 w 538"/>
                  <a:gd name="T37" fmla="*/ 4220 h 4220"/>
                  <a:gd name="T38" fmla="*/ 0 w 538"/>
                  <a:gd name="T39" fmla="*/ 4220 h 4220"/>
                  <a:gd name="T40" fmla="*/ 0 w 538"/>
                  <a:gd name="T41" fmla="*/ 81 h 4220"/>
                  <a:gd name="T42" fmla="*/ 100 w 538"/>
                  <a:gd name="T43" fmla="*/ 52 h 4220"/>
                  <a:gd name="T44" fmla="*/ 203 w 538"/>
                  <a:gd name="T45" fmla="*/ 27 h 4220"/>
                  <a:gd name="T46" fmla="*/ 308 w 538"/>
                  <a:gd name="T47" fmla="*/ 4 h 4220"/>
                  <a:gd name="T48" fmla="*/ 343 w 538"/>
                  <a:gd name="T49" fmla="*/ 0 h 4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38" h="4220">
                    <a:moveTo>
                      <a:pt x="343" y="0"/>
                    </a:moveTo>
                    <a:lnTo>
                      <a:pt x="376" y="2"/>
                    </a:lnTo>
                    <a:lnTo>
                      <a:pt x="408" y="10"/>
                    </a:lnTo>
                    <a:lnTo>
                      <a:pt x="439" y="24"/>
                    </a:lnTo>
                    <a:lnTo>
                      <a:pt x="467" y="43"/>
                    </a:lnTo>
                    <a:lnTo>
                      <a:pt x="492" y="68"/>
                    </a:lnTo>
                    <a:lnTo>
                      <a:pt x="511" y="95"/>
                    </a:lnTo>
                    <a:lnTo>
                      <a:pt x="526" y="126"/>
                    </a:lnTo>
                    <a:lnTo>
                      <a:pt x="534" y="158"/>
                    </a:lnTo>
                    <a:lnTo>
                      <a:pt x="538" y="192"/>
                    </a:lnTo>
                    <a:lnTo>
                      <a:pt x="538" y="4028"/>
                    </a:lnTo>
                    <a:lnTo>
                      <a:pt x="534" y="4066"/>
                    </a:lnTo>
                    <a:lnTo>
                      <a:pt x="523" y="4102"/>
                    </a:lnTo>
                    <a:lnTo>
                      <a:pt x="505" y="4136"/>
                    </a:lnTo>
                    <a:lnTo>
                      <a:pt x="481" y="4164"/>
                    </a:lnTo>
                    <a:lnTo>
                      <a:pt x="453" y="4187"/>
                    </a:lnTo>
                    <a:lnTo>
                      <a:pt x="421" y="4205"/>
                    </a:lnTo>
                    <a:lnTo>
                      <a:pt x="384" y="4216"/>
                    </a:lnTo>
                    <a:lnTo>
                      <a:pt x="345" y="4220"/>
                    </a:lnTo>
                    <a:lnTo>
                      <a:pt x="0" y="4220"/>
                    </a:lnTo>
                    <a:lnTo>
                      <a:pt x="0" y="81"/>
                    </a:lnTo>
                    <a:lnTo>
                      <a:pt x="100" y="52"/>
                    </a:lnTo>
                    <a:lnTo>
                      <a:pt x="203" y="27"/>
                    </a:lnTo>
                    <a:lnTo>
                      <a:pt x="308" y="4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14"/>
              <p:cNvSpPr>
                <a:spLocks/>
              </p:cNvSpPr>
              <p:nvPr/>
            </p:nvSpPr>
            <p:spPr bwMode="auto">
              <a:xfrm>
                <a:off x="1823" y="2521"/>
                <a:ext cx="270" cy="690"/>
              </a:xfrm>
              <a:custGeom>
                <a:avLst/>
                <a:gdLst>
                  <a:gd name="T0" fmla="*/ 538 w 538"/>
                  <a:gd name="T1" fmla="*/ 0 h 1380"/>
                  <a:gd name="T2" fmla="*/ 538 w 538"/>
                  <a:gd name="T3" fmla="*/ 1380 h 1380"/>
                  <a:gd name="T4" fmla="*/ 192 w 538"/>
                  <a:gd name="T5" fmla="*/ 1380 h 1380"/>
                  <a:gd name="T6" fmla="*/ 154 w 538"/>
                  <a:gd name="T7" fmla="*/ 1376 h 1380"/>
                  <a:gd name="T8" fmla="*/ 117 w 538"/>
                  <a:gd name="T9" fmla="*/ 1365 h 1380"/>
                  <a:gd name="T10" fmla="*/ 85 w 538"/>
                  <a:gd name="T11" fmla="*/ 1347 h 1380"/>
                  <a:gd name="T12" fmla="*/ 56 w 538"/>
                  <a:gd name="T13" fmla="*/ 1324 h 1380"/>
                  <a:gd name="T14" fmla="*/ 33 w 538"/>
                  <a:gd name="T15" fmla="*/ 1296 h 1380"/>
                  <a:gd name="T16" fmla="*/ 15 w 538"/>
                  <a:gd name="T17" fmla="*/ 1262 h 1380"/>
                  <a:gd name="T18" fmla="*/ 4 w 538"/>
                  <a:gd name="T19" fmla="*/ 1226 h 1380"/>
                  <a:gd name="T20" fmla="*/ 0 w 538"/>
                  <a:gd name="T21" fmla="*/ 1188 h 1380"/>
                  <a:gd name="T22" fmla="*/ 0 w 538"/>
                  <a:gd name="T23" fmla="*/ 293 h 1380"/>
                  <a:gd name="T24" fmla="*/ 4 w 538"/>
                  <a:gd name="T25" fmla="*/ 260 h 1380"/>
                  <a:gd name="T26" fmla="*/ 11 w 538"/>
                  <a:gd name="T27" fmla="*/ 228 h 1380"/>
                  <a:gd name="T28" fmla="*/ 25 w 538"/>
                  <a:gd name="T29" fmla="*/ 198 h 1380"/>
                  <a:gd name="T30" fmla="*/ 43 w 538"/>
                  <a:gd name="T31" fmla="*/ 171 h 1380"/>
                  <a:gd name="T32" fmla="*/ 67 w 538"/>
                  <a:gd name="T33" fmla="*/ 148 h 1380"/>
                  <a:gd name="T34" fmla="*/ 92 w 538"/>
                  <a:gd name="T35" fmla="*/ 129 h 1380"/>
                  <a:gd name="T36" fmla="*/ 122 w 538"/>
                  <a:gd name="T37" fmla="*/ 115 h 1380"/>
                  <a:gd name="T38" fmla="*/ 155 w 538"/>
                  <a:gd name="T39" fmla="*/ 104 h 1380"/>
                  <a:gd name="T40" fmla="*/ 257 w 538"/>
                  <a:gd name="T41" fmla="*/ 83 h 1380"/>
                  <a:gd name="T42" fmla="*/ 354 w 538"/>
                  <a:gd name="T43" fmla="*/ 58 h 1380"/>
                  <a:gd name="T44" fmla="*/ 448 w 538"/>
                  <a:gd name="T45" fmla="*/ 30 h 1380"/>
                  <a:gd name="T46" fmla="*/ 538 w 538"/>
                  <a:gd name="T47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38" h="1380">
                    <a:moveTo>
                      <a:pt x="538" y="0"/>
                    </a:moveTo>
                    <a:lnTo>
                      <a:pt x="538" y="1380"/>
                    </a:lnTo>
                    <a:lnTo>
                      <a:pt x="192" y="1380"/>
                    </a:lnTo>
                    <a:lnTo>
                      <a:pt x="154" y="1376"/>
                    </a:lnTo>
                    <a:lnTo>
                      <a:pt x="117" y="1365"/>
                    </a:lnTo>
                    <a:lnTo>
                      <a:pt x="85" y="1347"/>
                    </a:lnTo>
                    <a:lnTo>
                      <a:pt x="56" y="1324"/>
                    </a:lnTo>
                    <a:lnTo>
                      <a:pt x="33" y="1296"/>
                    </a:lnTo>
                    <a:lnTo>
                      <a:pt x="15" y="1262"/>
                    </a:lnTo>
                    <a:lnTo>
                      <a:pt x="4" y="1226"/>
                    </a:lnTo>
                    <a:lnTo>
                      <a:pt x="0" y="1188"/>
                    </a:lnTo>
                    <a:lnTo>
                      <a:pt x="0" y="293"/>
                    </a:lnTo>
                    <a:lnTo>
                      <a:pt x="4" y="260"/>
                    </a:lnTo>
                    <a:lnTo>
                      <a:pt x="11" y="228"/>
                    </a:lnTo>
                    <a:lnTo>
                      <a:pt x="25" y="198"/>
                    </a:lnTo>
                    <a:lnTo>
                      <a:pt x="43" y="171"/>
                    </a:lnTo>
                    <a:lnTo>
                      <a:pt x="67" y="148"/>
                    </a:lnTo>
                    <a:lnTo>
                      <a:pt x="92" y="129"/>
                    </a:lnTo>
                    <a:lnTo>
                      <a:pt x="122" y="115"/>
                    </a:lnTo>
                    <a:lnTo>
                      <a:pt x="155" y="104"/>
                    </a:lnTo>
                    <a:lnTo>
                      <a:pt x="257" y="83"/>
                    </a:lnTo>
                    <a:lnTo>
                      <a:pt x="354" y="58"/>
                    </a:lnTo>
                    <a:lnTo>
                      <a:pt x="448" y="30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15"/>
              <p:cNvSpPr>
                <a:spLocks/>
              </p:cNvSpPr>
              <p:nvPr/>
            </p:nvSpPr>
            <p:spPr bwMode="auto">
              <a:xfrm>
                <a:off x="2745" y="1584"/>
                <a:ext cx="269" cy="1627"/>
              </a:xfrm>
              <a:custGeom>
                <a:avLst/>
                <a:gdLst>
                  <a:gd name="T0" fmla="*/ 537 w 537"/>
                  <a:gd name="T1" fmla="*/ 0 h 3252"/>
                  <a:gd name="T2" fmla="*/ 537 w 537"/>
                  <a:gd name="T3" fmla="*/ 3252 h 3252"/>
                  <a:gd name="T4" fmla="*/ 0 w 537"/>
                  <a:gd name="T5" fmla="*/ 3252 h 3252"/>
                  <a:gd name="T6" fmla="*/ 0 w 537"/>
                  <a:gd name="T7" fmla="*/ 748 h 3252"/>
                  <a:gd name="T8" fmla="*/ 109 w 537"/>
                  <a:gd name="T9" fmla="*/ 586 h 3252"/>
                  <a:gd name="T10" fmla="*/ 203 w 537"/>
                  <a:gd name="T11" fmla="*/ 449 h 3252"/>
                  <a:gd name="T12" fmla="*/ 299 w 537"/>
                  <a:gd name="T13" fmla="*/ 313 h 3252"/>
                  <a:gd name="T14" fmla="*/ 398 w 537"/>
                  <a:gd name="T15" fmla="*/ 175 h 3252"/>
                  <a:gd name="T16" fmla="*/ 504 w 537"/>
                  <a:gd name="T17" fmla="*/ 42 h 3252"/>
                  <a:gd name="T18" fmla="*/ 506 w 537"/>
                  <a:gd name="T19" fmla="*/ 38 h 3252"/>
                  <a:gd name="T20" fmla="*/ 537 w 537"/>
                  <a:gd name="T21" fmla="*/ 0 h 3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3252">
                    <a:moveTo>
                      <a:pt x="537" y="0"/>
                    </a:moveTo>
                    <a:lnTo>
                      <a:pt x="537" y="3252"/>
                    </a:lnTo>
                    <a:lnTo>
                      <a:pt x="0" y="3252"/>
                    </a:lnTo>
                    <a:lnTo>
                      <a:pt x="0" y="748"/>
                    </a:lnTo>
                    <a:lnTo>
                      <a:pt x="109" y="586"/>
                    </a:lnTo>
                    <a:lnTo>
                      <a:pt x="203" y="449"/>
                    </a:lnTo>
                    <a:lnTo>
                      <a:pt x="299" y="313"/>
                    </a:lnTo>
                    <a:lnTo>
                      <a:pt x="398" y="175"/>
                    </a:lnTo>
                    <a:lnTo>
                      <a:pt x="504" y="42"/>
                    </a:lnTo>
                    <a:lnTo>
                      <a:pt x="506" y="38"/>
                    </a:lnTo>
                    <a:lnTo>
                      <a:pt x="5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16"/>
              <p:cNvSpPr>
                <a:spLocks/>
              </p:cNvSpPr>
              <p:nvPr/>
            </p:nvSpPr>
            <p:spPr bwMode="auto">
              <a:xfrm>
                <a:off x="3206" y="1215"/>
                <a:ext cx="269" cy="1996"/>
              </a:xfrm>
              <a:custGeom>
                <a:avLst/>
                <a:gdLst>
                  <a:gd name="T0" fmla="*/ 537 w 537"/>
                  <a:gd name="T1" fmla="*/ 0 h 3991"/>
                  <a:gd name="T2" fmla="*/ 537 w 537"/>
                  <a:gd name="T3" fmla="*/ 3991 h 3991"/>
                  <a:gd name="T4" fmla="*/ 0 w 537"/>
                  <a:gd name="T5" fmla="*/ 3991 h 3991"/>
                  <a:gd name="T6" fmla="*/ 0 w 537"/>
                  <a:gd name="T7" fmla="*/ 347 h 3991"/>
                  <a:gd name="T8" fmla="*/ 94 w 537"/>
                  <a:gd name="T9" fmla="*/ 271 h 3991"/>
                  <a:gd name="T10" fmla="*/ 190 w 537"/>
                  <a:gd name="T11" fmla="*/ 202 h 3991"/>
                  <a:gd name="T12" fmla="*/ 289 w 537"/>
                  <a:gd name="T13" fmla="*/ 137 h 3991"/>
                  <a:gd name="T14" fmla="*/ 392 w 537"/>
                  <a:gd name="T15" fmla="*/ 76 h 3991"/>
                  <a:gd name="T16" fmla="*/ 420 w 537"/>
                  <a:gd name="T17" fmla="*/ 60 h 3991"/>
                  <a:gd name="T18" fmla="*/ 479 w 537"/>
                  <a:gd name="T19" fmla="*/ 30 h 3991"/>
                  <a:gd name="T20" fmla="*/ 537 w 537"/>
                  <a:gd name="T21" fmla="*/ 0 h 3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3991">
                    <a:moveTo>
                      <a:pt x="537" y="0"/>
                    </a:moveTo>
                    <a:lnTo>
                      <a:pt x="537" y="3991"/>
                    </a:lnTo>
                    <a:lnTo>
                      <a:pt x="0" y="3991"/>
                    </a:lnTo>
                    <a:lnTo>
                      <a:pt x="0" y="347"/>
                    </a:lnTo>
                    <a:lnTo>
                      <a:pt x="94" y="271"/>
                    </a:lnTo>
                    <a:lnTo>
                      <a:pt x="190" y="202"/>
                    </a:lnTo>
                    <a:lnTo>
                      <a:pt x="289" y="137"/>
                    </a:lnTo>
                    <a:lnTo>
                      <a:pt x="392" y="76"/>
                    </a:lnTo>
                    <a:lnTo>
                      <a:pt x="420" y="60"/>
                    </a:lnTo>
                    <a:lnTo>
                      <a:pt x="479" y="30"/>
                    </a:lnTo>
                    <a:lnTo>
                      <a:pt x="5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17"/>
              <p:cNvSpPr>
                <a:spLocks/>
              </p:cNvSpPr>
              <p:nvPr/>
            </p:nvSpPr>
            <p:spPr bwMode="auto">
              <a:xfrm>
                <a:off x="2285" y="2207"/>
                <a:ext cx="268" cy="1004"/>
              </a:xfrm>
              <a:custGeom>
                <a:avLst/>
                <a:gdLst>
                  <a:gd name="T0" fmla="*/ 538 w 538"/>
                  <a:gd name="T1" fmla="*/ 0 h 2006"/>
                  <a:gd name="T2" fmla="*/ 538 w 538"/>
                  <a:gd name="T3" fmla="*/ 2006 h 2006"/>
                  <a:gd name="T4" fmla="*/ 0 w 538"/>
                  <a:gd name="T5" fmla="*/ 2006 h 2006"/>
                  <a:gd name="T6" fmla="*/ 0 w 538"/>
                  <a:gd name="T7" fmla="*/ 447 h 2006"/>
                  <a:gd name="T8" fmla="*/ 88 w 538"/>
                  <a:gd name="T9" fmla="*/ 391 h 2006"/>
                  <a:gd name="T10" fmla="*/ 173 w 538"/>
                  <a:gd name="T11" fmla="*/ 334 h 2006"/>
                  <a:gd name="T12" fmla="*/ 252 w 538"/>
                  <a:gd name="T13" fmla="*/ 272 h 2006"/>
                  <a:gd name="T14" fmla="*/ 328 w 538"/>
                  <a:gd name="T15" fmla="*/ 208 h 2006"/>
                  <a:gd name="T16" fmla="*/ 401 w 538"/>
                  <a:gd name="T17" fmla="*/ 141 h 2006"/>
                  <a:gd name="T18" fmla="*/ 471 w 538"/>
                  <a:gd name="T19" fmla="*/ 72 h 2006"/>
                  <a:gd name="T20" fmla="*/ 538 w 538"/>
                  <a:gd name="T21" fmla="*/ 0 h 2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8" h="2006">
                    <a:moveTo>
                      <a:pt x="538" y="0"/>
                    </a:moveTo>
                    <a:lnTo>
                      <a:pt x="538" y="2006"/>
                    </a:lnTo>
                    <a:lnTo>
                      <a:pt x="0" y="2006"/>
                    </a:lnTo>
                    <a:lnTo>
                      <a:pt x="0" y="447"/>
                    </a:lnTo>
                    <a:lnTo>
                      <a:pt x="88" y="391"/>
                    </a:lnTo>
                    <a:lnTo>
                      <a:pt x="173" y="334"/>
                    </a:lnTo>
                    <a:lnTo>
                      <a:pt x="252" y="272"/>
                    </a:lnTo>
                    <a:lnTo>
                      <a:pt x="328" y="208"/>
                    </a:lnTo>
                    <a:lnTo>
                      <a:pt x="401" y="141"/>
                    </a:lnTo>
                    <a:lnTo>
                      <a:pt x="471" y="72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7" name="Group 20"/>
            <p:cNvGrpSpPr>
              <a:grpSpLocks noChangeAspect="1"/>
            </p:cNvGrpSpPr>
            <p:nvPr/>
          </p:nvGrpSpPr>
          <p:grpSpPr bwMode="auto">
            <a:xfrm>
              <a:off x="997853" y="4679344"/>
              <a:ext cx="2304855" cy="823956"/>
              <a:chOff x="608" y="1341"/>
              <a:chExt cx="4568" cy="1633"/>
            </a:xfrm>
            <a:solidFill>
              <a:sysClr val="window" lastClr="FFFFFF"/>
            </a:solidFill>
          </p:grpSpPr>
          <p:sp>
            <p:nvSpPr>
              <p:cNvPr id="248" name="Freeform 21"/>
              <p:cNvSpPr>
                <a:spLocks noEditPoints="1"/>
              </p:cNvSpPr>
              <p:nvPr/>
            </p:nvSpPr>
            <p:spPr bwMode="auto">
              <a:xfrm>
                <a:off x="2694" y="1821"/>
                <a:ext cx="555" cy="1153"/>
              </a:xfrm>
              <a:custGeom>
                <a:avLst/>
                <a:gdLst>
                  <a:gd name="T0" fmla="*/ 312 w 324"/>
                  <a:gd name="T1" fmla="*/ 579 h 671"/>
                  <a:gd name="T2" fmla="*/ 276 w 324"/>
                  <a:gd name="T3" fmla="*/ 538 h 671"/>
                  <a:gd name="T4" fmla="*/ 208 w 324"/>
                  <a:gd name="T5" fmla="*/ 521 h 671"/>
                  <a:gd name="T6" fmla="*/ 203 w 324"/>
                  <a:gd name="T7" fmla="*/ 504 h 671"/>
                  <a:gd name="T8" fmla="*/ 168 w 324"/>
                  <a:gd name="T9" fmla="*/ 504 h 671"/>
                  <a:gd name="T10" fmla="*/ 160 w 324"/>
                  <a:gd name="T11" fmla="*/ 330 h 671"/>
                  <a:gd name="T12" fmla="*/ 160 w 324"/>
                  <a:gd name="T13" fmla="*/ 246 h 671"/>
                  <a:gd name="T14" fmla="*/ 267 w 324"/>
                  <a:gd name="T15" fmla="*/ 117 h 671"/>
                  <a:gd name="T16" fmla="*/ 12 w 324"/>
                  <a:gd name="T17" fmla="*/ 87 h 671"/>
                  <a:gd name="T18" fmla="*/ 134 w 324"/>
                  <a:gd name="T19" fmla="*/ 197 h 671"/>
                  <a:gd name="T20" fmla="*/ 3 w 324"/>
                  <a:gd name="T21" fmla="*/ 288 h 671"/>
                  <a:gd name="T22" fmla="*/ 134 w 324"/>
                  <a:gd name="T23" fmla="*/ 517 h 671"/>
                  <a:gd name="T24" fmla="*/ 70 w 324"/>
                  <a:gd name="T25" fmla="*/ 509 h 671"/>
                  <a:gd name="T26" fmla="*/ 42 w 324"/>
                  <a:gd name="T27" fmla="*/ 540 h 671"/>
                  <a:gd name="T28" fmla="*/ 39 w 324"/>
                  <a:gd name="T29" fmla="*/ 555 h 671"/>
                  <a:gd name="T30" fmla="*/ 8 w 324"/>
                  <a:gd name="T31" fmla="*/ 620 h 671"/>
                  <a:gd name="T32" fmla="*/ 11 w 324"/>
                  <a:gd name="T33" fmla="*/ 628 h 671"/>
                  <a:gd name="T34" fmla="*/ 16 w 324"/>
                  <a:gd name="T35" fmla="*/ 636 h 671"/>
                  <a:gd name="T36" fmla="*/ 22 w 324"/>
                  <a:gd name="T37" fmla="*/ 639 h 671"/>
                  <a:gd name="T38" fmla="*/ 36 w 324"/>
                  <a:gd name="T39" fmla="*/ 646 h 671"/>
                  <a:gd name="T40" fmla="*/ 59 w 324"/>
                  <a:gd name="T41" fmla="*/ 631 h 671"/>
                  <a:gd name="T42" fmla="*/ 52 w 324"/>
                  <a:gd name="T43" fmla="*/ 617 h 671"/>
                  <a:gd name="T44" fmla="*/ 48 w 324"/>
                  <a:gd name="T45" fmla="*/ 615 h 671"/>
                  <a:gd name="T46" fmla="*/ 33 w 324"/>
                  <a:gd name="T47" fmla="*/ 607 h 671"/>
                  <a:gd name="T48" fmla="*/ 39 w 324"/>
                  <a:gd name="T49" fmla="*/ 580 h 671"/>
                  <a:gd name="T50" fmla="*/ 48 w 324"/>
                  <a:gd name="T51" fmla="*/ 594 h 671"/>
                  <a:gd name="T52" fmla="*/ 70 w 324"/>
                  <a:gd name="T53" fmla="*/ 591 h 671"/>
                  <a:gd name="T54" fmla="*/ 72 w 324"/>
                  <a:gd name="T55" fmla="*/ 558 h 671"/>
                  <a:gd name="T56" fmla="*/ 134 w 324"/>
                  <a:gd name="T57" fmla="*/ 544 h 671"/>
                  <a:gd name="T58" fmla="*/ 147 w 324"/>
                  <a:gd name="T59" fmla="*/ 559 h 671"/>
                  <a:gd name="T60" fmla="*/ 176 w 324"/>
                  <a:gd name="T61" fmla="*/ 621 h 671"/>
                  <a:gd name="T62" fmla="*/ 174 w 324"/>
                  <a:gd name="T63" fmla="*/ 626 h 671"/>
                  <a:gd name="T64" fmla="*/ 174 w 324"/>
                  <a:gd name="T65" fmla="*/ 627 h 671"/>
                  <a:gd name="T66" fmla="*/ 156 w 324"/>
                  <a:gd name="T67" fmla="*/ 638 h 671"/>
                  <a:gd name="T68" fmla="*/ 153 w 324"/>
                  <a:gd name="T69" fmla="*/ 640 h 671"/>
                  <a:gd name="T70" fmla="*/ 148 w 324"/>
                  <a:gd name="T71" fmla="*/ 652 h 671"/>
                  <a:gd name="T72" fmla="*/ 171 w 324"/>
                  <a:gd name="T73" fmla="*/ 668 h 671"/>
                  <a:gd name="T74" fmla="*/ 187 w 324"/>
                  <a:gd name="T75" fmla="*/ 658 h 671"/>
                  <a:gd name="T76" fmla="*/ 192 w 324"/>
                  <a:gd name="T77" fmla="*/ 655 h 671"/>
                  <a:gd name="T78" fmla="*/ 197 w 324"/>
                  <a:gd name="T79" fmla="*/ 643 h 671"/>
                  <a:gd name="T80" fmla="*/ 194 w 324"/>
                  <a:gd name="T81" fmla="*/ 629 h 671"/>
                  <a:gd name="T82" fmla="*/ 164 w 324"/>
                  <a:gd name="T83" fmla="*/ 541 h 671"/>
                  <a:gd name="T84" fmla="*/ 190 w 324"/>
                  <a:gd name="T85" fmla="*/ 544 h 671"/>
                  <a:gd name="T86" fmla="*/ 194 w 324"/>
                  <a:gd name="T87" fmla="*/ 577 h 671"/>
                  <a:gd name="T88" fmla="*/ 218 w 324"/>
                  <a:gd name="T89" fmla="*/ 574 h 671"/>
                  <a:gd name="T90" fmla="*/ 224 w 324"/>
                  <a:gd name="T91" fmla="*/ 558 h 671"/>
                  <a:gd name="T92" fmla="*/ 216 w 324"/>
                  <a:gd name="T93" fmla="*/ 540 h 671"/>
                  <a:gd name="T94" fmla="*/ 208 w 324"/>
                  <a:gd name="T95" fmla="*/ 541 h 671"/>
                  <a:gd name="T96" fmla="*/ 229 w 324"/>
                  <a:gd name="T97" fmla="*/ 541 h 671"/>
                  <a:gd name="T98" fmla="*/ 282 w 324"/>
                  <a:gd name="T99" fmla="*/ 579 h 671"/>
                  <a:gd name="T100" fmla="*/ 290 w 324"/>
                  <a:gd name="T101" fmla="*/ 607 h 671"/>
                  <a:gd name="T102" fmla="*/ 291 w 324"/>
                  <a:gd name="T103" fmla="*/ 607 h 671"/>
                  <a:gd name="T104" fmla="*/ 306 w 324"/>
                  <a:gd name="T105" fmla="*/ 611 h 671"/>
                  <a:gd name="T106" fmla="*/ 309 w 324"/>
                  <a:gd name="T107" fmla="*/ 612 h 671"/>
                  <a:gd name="T108" fmla="*/ 312 w 324"/>
                  <a:gd name="T109" fmla="*/ 579 h 671"/>
                  <a:gd name="T110" fmla="*/ 189 w 324"/>
                  <a:gd name="T111" fmla="*/ 515 h 671"/>
                  <a:gd name="T112" fmla="*/ 189 w 324"/>
                  <a:gd name="T113" fmla="*/ 521 h 671"/>
                  <a:gd name="T114" fmla="*/ 177 w 324"/>
                  <a:gd name="T115" fmla="*/ 520 h 671"/>
                  <a:gd name="T116" fmla="*/ 86 w 324"/>
                  <a:gd name="T117" fmla="*/ 534 h 671"/>
                  <a:gd name="T118" fmla="*/ 62 w 324"/>
                  <a:gd name="T119" fmla="*/ 540 h 671"/>
                  <a:gd name="T120" fmla="*/ 111 w 324"/>
                  <a:gd name="T121" fmla="*/ 528 h 671"/>
                  <a:gd name="T122" fmla="*/ 86 w 324"/>
                  <a:gd name="T123" fmla="*/ 534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24" h="671">
                    <a:moveTo>
                      <a:pt x="312" y="579"/>
                    </a:moveTo>
                    <a:cubicBezTo>
                      <a:pt x="312" y="579"/>
                      <a:pt x="312" y="579"/>
                      <a:pt x="312" y="579"/>
                    </a:cubicBezTo>
                    <a:cubicBezTo>
                      <a:pt x="300" y="576"/>
                      <a:pt x="300" y="576"/>
                      <a:pt x="300" y="576"/>
                    </a:cubicBezTo>
                    <a:cubicBezTo>
                      <a:pt x="298" y="559"/>
                      <a:pt x="289" y="547"/>
                      <a:pt x="276" y="538"/>
                    </a:cubicBezTo>
                    <a:cubicBezTo>
                      <a:pt x="264" y="530"/>
                      <a:pt x="248" y="525"/>
                      <a:pt x="231" y="523"/>
                    </a:cubicBezTo>
                    <a:cubicBezTo>
                      <a:pt x="224" y="522"/>
                      <a:pt x="216" y="521"/>
                      <a:pt x="208" y="521"/>
                    </a:cubicBezTo>
                    <a:cubicBezTo>
                      <a:pt x="208" y="518"/>
                      <a:pt x="208" y="516"/>
                      <a:pt x="208" y="515"/>
                    </a:cubicBezTo>
                    <a:cubicBezTo>
                      <a:pt x="207" y="510"/>
                      <a:pt x="205" y="507"/>
                      <a:pt x="203" y="504"/>
                    </a:cubicBezTo>
                    <a:cubicBezTo>
                      <a:pt x="198" y="498"/>
                      <a:pt x="192" y="496"/>
                      <a:pt x="185" y="497"/>
                    </a:cubicBezTo>
                    <a:cubicBezTo>
                      <a:pt x="179" y="498"/>
                      <a:pt x="174" y="500"/>
                      <a:pt x="168" y="504"/>
                    </a:cubicBezTo>
                    <a:cubicBezTo>
                      <a:pt x="165" y="505"/>
                      <a:pt x="163" y="507"/>
                      <a:pt x="160" y="509"/>
                    </a:cubicBezTo>
                    <a:cubicBezTo>
                      <a:pt x="160" y="330"/>
                      <a:pt x="160" y="330"/>
                      <a:pt x="160" y="330"/>
                    </a:cubicBezTo>
                    <a:cubicBezTo>
                      <a:pt x="232" y="328"/>
                      <a:pt x="289" y="310"/>
                      <a:pt x="289" y="288"/>
                    </a:cubicBezTo>
                    <a:cubicBezTo>
                      <a:pt x="289" y="266"/>
                      <a:pt x="232" y="248"/>
                      <a:pt x="160" y="246"/>
                    </a:cubicBezTo>
                    <a:cubicBezTo>
                      <a:pt x="160" y="196"/>
                      <a:pt x="160" y="196"/>
                      <a:pt x="160" y="196"/>
                    </a:cubicBezTo>
                    <a:cubicBezTo>
                      <a:pt x="213" y="190"/>
                      <a:pt x="258" y="159"/>
                      <a:pt x="267" y="117"/>
                    </a:cubicBezTo>
                    <a:cubicBezTo>
                      <a:pt x="278" y="66"/>
                      <a:pt x="231" y="17"/>
                      <a:pt x="160" y="9"/>
                    </a:cubicBezTo>
                    <a:cubicBezTo>
                      <a:pt x="90" y="0"/>
                      <a:pt x="23" y="36"/>
                      <a:pt x="12" y="87"/>
                    </a:cubicBezTo>
                    <a:cubicBezTo>
                      <a:pt x="0" y="139"/>
                      <a:pt x="48" y="188"/>
                      <a:pt x="119" y="196"/>
                    </a:cubicBezTo>
                    <a:cubicBezTo>
                      <a:pt x="124" y="197"/>
                      <a:pt x="129" y="197"/>
                      <a:pt x="134" y="197"/>
                    </a:cubicBezTo>
                    <a:cubicBezTo>
                      <a:pt x="134" y="246"/>
                      <a:pt x="134" y="246"/>
                      <a:pt x="134" y="246"/>
                    </a:cubicBezTo>
                    <a:cubicBezTo>
                      <a:pt x="61" y="248"/>
                      <a:pt x="3" y="266"/>
                      <a:pt x="3" y="288"/>
                    </a:cubicBezTo>
                    <a:cubicBezTo>
                      <a:pt x="3" y="310"/>
                      <a:pt x="61" y="328"/>
                      <a:pt x="134" y="330"/>
                    </a:cubicBezTo>
                    <a:cubicBezTo>
                      <a:pt x="134" y="517"/>
                      <a:pt x="134" y="517"/>
                      <a:pt x="134" y="517"/>
                    </a:cubicBezTo>
                    <a:cubicBezTo>
                      <a:pt x="128" y="514"/>
                      <a:pt x="122" y="512"/>
                      <a:pt x="116" y="510"/>
                    </a:cubicBezTo>
                    <a:cubicBezTo>
                      <a:pt x="96" y="504"/>
                      <a:pt x="81" y="505"/>
                      <a:pt x="70" y="509"/>
                    </a:cubicBezTo>
                    <a:cubicBezTo>
                      <a:pt x="58" y="514"/>
                      <a:pt x="50" y="522"/>
                      <a:pt x="46" y="531"/>
                    </a:cubicBezTo>
                    <a:cubicBezTo>
                      <a:pt x="44" y="534"/>
                      <a:pt x="43" y="537"/>
                      <a:pt x="42" y="540"/>
                    </a:cubicBezTo>
                    <a:cubicBezTo>
                      <a:pt x="41" y="542"/>
                      <a:pt x="40" y="548"/>
                      <a:pt x="39" y="555"/>
                    </a:cubicBezTo>
                    <a:cubicBezTo>
                      <a:pt x="39" y="555"/>
                      <a:pt x="39" y="555"/>
                      <a:pt x="39" y="555"/>
                    </a:cubicBezTo>
                    <a:cubicBezTo>
                      <a:pt x="38" y="556"/>
                      <a:pt x="36" y="557"/>
                      <a:pt x="35" y="559"/>
                    </a:cubicBezTo>
                    <a:cubicBezTo>
                      <a:pt x="9" y="580"/>
                      <a:pt x="8" y="598"/>
                      <a:pt x="8" y="620"/>
                    </a:cubicBezTo>
                    <a:cubicBezTo>
                      <a:pt x="8" y="622"/>
                      <a:pt x="7" y="625"/>
                      <a:pt x="7" y="628"/>
                    </a:cubicBezTo>
                    <a:cubicBezTo>
                      <a:pt x="11" y="628"/>
                      <a:pt x="11" y="628"/>
                      <a:pt x="11" y="628"/>
                    </a:cubicBezTo>
                    <a:cubicBezTo>
                      <a:pt x="12" y="631"/>
                      <a:pt x="14" y="634"/>
                      <a:pt x="16" y="635"/>
                    </a:cubicBezTo>
                    <a:cubicBezTo>
                      <a:pt x="16" y="636"/>
                      <a:pt x="16" y="636"/>
                      <a:pt x="16" y="636"/>
                    </a:cubicBezTo>
                    <a:cubicBezTo>
                      <a:pt x="16" y="636"/>
                      <a:pt x="16" y="636"/>
                      <a:pt x="16" y="636"/>
                    </a:cubicBezTo>
                    <a:cubicBezTo>
                      <a:pt x="18" y="637"/>
                      <a:pt x="20" y="638"/>
                      <a:pt x="22" y="639"/>
                    </a:cubicBezTo>
                    <a:cubicBezTo>
                      <a:pt x="36" y="646"/>
                      <a:pt x="36" y="646"/>
                      <a:pt x="36" y="646"/>
                    </a:cubicBezTo>
                    <a:cubicBezTo>
                      <a:pt x="36" y="646"/>
                      <a:pt x="36" y="646"/>
                      <a:pt x="36" y="646"/>
                    </a:cubicBezTo>
                    <a:cubicBezTo>
                      <a:pt x="38" y="647"/>
                      <a:pt x="40" y="648"/>
                      <a:pt x="43" y="648"/>
                    </a:cubicBezTo>
                    <a:cubicBezTo>
                      <a:pt x="52" y="648"/>
                      <a:pt x="59" y="640"/>
                      <a:pt x="59" y="631"/>
                    </a:cubicBezTo>
                    <a:cubicBezTo>
                      <a:pt x="59" y="625"/>
                      <a:pt x="56" y="620"/>
                      <a:pt x="52" y="617"/>
                    </a:cubicBezTo>
                    <a:cubicBezTo>
                      <a:pt x="52" y="617"/>
                      <a:pt x="52" y="617"/>
                      <a:pt x="52" y="617"/>
                    </a:cubicBezTo>
                    <a:cubicBezTo>
                      <a:pt x="52" y="617"/>
                      <a:pt x="52" y="617"/>
                      <a:pt x="52" y="617"/>
                    </a:cubicBezTo>
                    <a:cubicBezTo>
                      <a:pt x="51" y="616"/>
                      <a:pt x="49" y="615"/>
                      <a:pt x="48" y="615"/>
                    </a:cubicBezTo>
                    <a:cubicBezTo>
                      <a:pt x="33" y="607"/>
                      <a:pt x="33" y="607"/>
                      <a:pt x="33" y="607"/>
                    </a:cubicBezTo>
                    <a:cubicBezTo>
                      <a:pt x="33" y="607"/>
                      <a:pt x="33" y="607"/>
                      <a:pt x="33" y="607"/>
                    </a:cubicBezTo>
                    <a:cubicBezTo>
                      <a:pt x="31" y="606"/>
                      <a:pt x="29" y="606"/>
                      <a:pt x="27" y="606"/>
                    </a:cubicBezTo>
                    <a:cubicBezTo>
                      <a:pt x="29" y="597"/>
                      <a:pt x="32" y="589"/>
                      <a:pt x="39" y="580"/>
                    </a:cubicBezTo>
                    <a:cubicBezTo>
                      <a:pt x="40" y="587"/>
                      <a:pt x="43" y="593"/>
                      <a:pt x="46" y="594"/>
                    </a:cubicBezTo>
                    <a:cubicBezTo>
                      <a:pt x="47" y="594"/>
                      <a:pt x="47" y="594"/>
                      <a:pt x="48" y="594"/>
                    </a:cubicBezTo>
                    <a:cubicBezTo>
                      <a:pt x="70" y="591"/>
                      <a:pt x="70" y="591"/>
                      <a:pt x="70" y="591"/>
                    </a:cubicBezTo>
                    <a:cubicBezTo>
                      <a:pt x="70" y="591"/>
                      <a:pt x="70" y="591"/>
                      <a:pt x="70" y="591"/>
                    </a:cubicBezTo>
                    <a:cubicBezTo>
                      <a:pt x="74" y="591"/>
                      <a:pt x="77" y="584"/>
                      <a:pt x="77" y="575"/>
                    </a:cubicBezTo>
                    <a:cubicBezTo>
                      <a:pt x="77" y="568"/>
                      <a:pt x="75" y="561"/>
                      <a:pt x="72" y="558"/>
                    </a:cubicBezTo>
                    <a:cubicBezTo>
                      <a:pt x="78" y="556"/>
                      <a:pt x="84" y="554"/>
                      <a:pt x="91" y="552"/>
                    </a:cubicBezTo>
                    <a:cubicBezTo>
                      <a:pt x="104" y="549"/>
                      <a:pt x="118" y="546"/>
                      <a:pt x="134" y="544"/>
                    </a:cubicBezTo>
                    <a:cubicBezTo>
                      <a:pt x="134" y="546"/>
                      <a:pt x="134" y="546"/>
                      <a:pt x="134" y="546"/>
                    </a:cubicBezTo>
                    <a:cubicBezTo>
                      <a:pt x="134" y="553"/>
                      <a:pt x="140" y="559"/>
                      <a:pt x="147" y="559"/>
                    </a:cubicBezTo>
                    <a:cubicBezTo>
                      <a:pt x="150" y="559"/>
                      <a:pt x="152" y="558"/>
                      <a:pt x="154" y="557"/>
                    </a:cubicBezTo>
                    <a:cubicBezTo>
                      <a:pt x="178" y="583"/>
                      <a:pt x="177" y="607"/>
                      <a:pt x="176" y="621"/>
                    </a:cubicBezTo>
                    <a:cubicBezTo>
                      <a:pt x="176" y="623"/>
                      <a:pt x="176" y="624"/>
                      <a:pt x="176" y="626"/>
                    </a:cubicBezTo>
                    <a:cubicBezTo>
                      <a:pt x="175" y="626"/>
                      <a:pt x="175" y="626"/>
                      <a:pt x="174" y="626"/>
                    </a:cubicBezTo>
                    <a:cubicBezTo>
                      <a:pt x="174" y="626"/>
                      <a:pt x="174" y="626"/>
                      <a:pt x="174" y="626"/>
                    </a:cubicBezTo>
                    <a:cubicBezTo>
                      <a:pt x="174" y="627"/>
                      <a:pt x="174" y="627"/>
                      <a:pt x="174" y="627"/>
                    </a:cubicBezTo>
                    <a:cubicBezTo>
                      <a:pt x="174" y="627"/>
                      <a:pt x="173" y="627"/>
                      <a:pt x="173" y="627"/>
                    </a:cubicBezTo>
                    <a:cubicBezTo>
                      <a:pt x="156" y="638"/>
                      <a:pt x="156" y="638"/>
                      <a:pt x="156" y="638"/>
                    </a:cubicBezTo>
                    <a:cubicBezTo>
                      <a:pt x="155" y="638"/>
                      <a:pt x="154" y="639"/>
                      <a:pt x="153" y="640"/>
                    </a:cubicBezTo>
                    <a:cubicBezTo>
                      <a:pt x="153" y="640"/>
                      <a:pt x="153" y="640"/>
                      <a:pt x="153" y="640"/>
                    </a:cubicBezTo>
                    <a:cubicBezTo>
                      <a:pt x="153" y="640"/>
                      <a:pt x="153" y="640"/>
                      <a:pt x="153" y="640"/>
                    </a:cubicBezTo>
                    <a:cubicBezTo>
                      <a:pt x="150" y="643"/>
                      <a:pt x="148" y="647"/>
                      <a:pt x="148" y="652"/>
                    </a:cubicBezTo>
                    <a:cubicBezTo>
                      <a:pt x="148" y="662"/>
                      <a:pt x="154" y="670"/>
                      <a:pt x="163" y="671"/>
                    </a:cubicBezTo>
                    <a:cubicBezTo>
                      <a:pt x="166" y="671"/>
                      <a:pt x="169" y="670"/>
                      <a:pt x="171" y="668"/>
                    </a:cubicBezTo>
                    <a:cubicBezTo>
                      <a:pt x="171" y="668"/>
                      <a:pt x="171" y="668"/>
                      <a:pt x="171" y="668"/>
                    </a:cubicBezTo>
                    <a:cubicBezTo>
                      <a:pt x="187" y="658"/>
                      <a:pt x="187" y="658"/>
                      <a:pt x="187" y="658"/>
                    </a:cubicBezTo>
                    <a:cubicBezTo>
                      <a:pt x="189" y="658"/>
                      <a:pt x="191" y="656"/>
                      <a:pt x="192" y="655"/>
                    </a:cubicBezTo>
                    <a:cubicBezTo>
                      <a:pt x="192" y="655"/>
                      <a:pt x="192" y="655"/>
                      <a:pt x="192" y="655"/>
                    </a:cubicBezTo>
                    <a:cubicBezTo>
                      <a:pt x="192" y="655"/>
                      <a:pt x="192" y="655"/>
                      <a:pt x="192" y="655"/>
                    </a:cubicBezTo>
                    <a:cubicBezTo>
                      <a:pt x="195" y="652"/>
                      <a:pt x="197" y="648"/>
                      <a:pt x="197" y="643"/>
                    </a:cubicBezTo>
                    <a:cubicBezTo>
                      <a:pt x="197" y="638"/>
                      <a:pt x="194" y="632"/>
                      <a:pt x="190" y="629"/>
                    </a:cubicBezTo>
                    <a:cubicBezTo>
                      <a:pt x="194" y="629"/>
                      <a:pt x="194" y="629"/>
                      <a:pt x="194" y="629"/>
                    </a:cubicBezTo>
                    <a:cubicBezTo>
                      <a:pt x="194" y="627"/>
                      <a:pt x="194" y="625"/>
                      <a:pt x="194" y="622"/>
                    </a:cubicBezTo>
                    <a:cubicBezTo>
                      <a:pt x="196" y="604"/>
                      <a:pt x="198" y="574"/>
                      <a:pt x="164" y="541"/>
                    </a:cubicBezTo>
                    <a:cubicBezTo>
                      <a:pt x="172" y="540"/>
                      <a:pt x="181" y="539"/>
                      <a:pt x="190" y="539"/>
                    </a:cubicBezTo>
                    <a:cubicBezTo>
                      <a:pt x="190" y="541"/>
                      <a:pt x="190" y="543"/>
                      <a:pt x="190" y="544"/>
                    </a:cubicBezTo>
                    <a:cubicBezTo>
                      <a:pt x="188" y="547"/>
                      <a:pt x="186" y="552"/>
                      <a:pt x="186" y="558"/>
                    </a:cubicBezTo>
                    <a:cubicBezTo>
                      <a:pt x="186" y="568"/>
                      <a:pt x="190" y="576"/>
                      <a:pt x="194" y="577"/>
                    </a:cubicBezTo>
                    <a:cubicBezTo>
                      <a:pt x="194" y="577"/>
                      <a:pt x="195" y="577"/>
                      <a:pt x="195" y="577"/>
                    </a:cubicBezTo>
                    <a:cubicBezTo>
                      <a:pt x="218" y="574"/>
                      <a:pt x="218" y="574"/>
                      <a:pt x="218" y="574"/>
                    </a:cubicBezTo>
                    <a:cubicBezTo>
                      <a:pt x="218" y="574"/>
                      <a:pt x="218" y="574"/>
                      <a:pt x="218" y="574"/>
                    </a:cubicBezTo>
                    <a:cubicBezTo>
                      <a:pt x="221" y="573"/>
                      <a:pt x="224" y="567"/>
                      <a:pt x="224" y="558"/>
                    </a:cubicBezTo>
                    <a:cubicBezTo>
                      <a:pt x="224" y="549"/>
                      <a:pt x="221" y="541"/>
                      <a:pt x="217" y="540"/>
                    </a:cubicBezTo>
                    <a:cubicBezTo>
                      <a:pt x="217" y="540"/>
                      <a:pt x="216" y="540"/>
                      <a:pt x="216" y="540"/>
                    </a:cubicBezTo>
                    <a:cubicBezTo>
                      <a:pt x="216" y="540"/>
                      <a:pt x="216" y="540"/>
                      <a:pt x="216" y="540"/>
                    </a:cubicBezTo>
                    <a:cubicBezTo>
                      <a:pt x="208" y="541"/>
                      <a:pt x="208" y="541"/>
                      <a:pt x="208" y="541"/>
                    </a:cubicBezTo>
                    <a:cubicBezTo>
                      <a:pt x="208" y="540"/>
                      <a:pt x="208" y="540"/>
                      <a:pt x="208" y="539"/>
                    </a:cubicBezTo>
                    <a:cubicBezTo>
                      <a:pt x="215" y="540"/>
                      <a:pt x="222" y="540"/>
                      <a:pt x="229" y="541"/>
                    </a:cubicBezTo>
                    <a:cubicBezTo>
                      <a:pt x="243" y="543"/>
                      <a:pt x="256" y="547"/>
                      <a:pt x="266" y="554"/>
                    </a:cubicBezTo>
                    <a:cubicBezTo>
                      <a:pt x="275" y="560"/>
                      <a:pt x="281" y="568"/>
                      <a:pt x="282" y="579"/>
                    </a:cubicBezTo>
                    <a:cubicBezTo>
                      <a:pt x="280" y="582"/>
                      <a:pt x="279" y="586"/>
                      <a:pt x="279" y="590"/>
                    </a:cubicBezTo>
                    <a:cubicBezTo>
                      <a:pt x="279" y="598"/>
                      <a:pt x="284" y="605"/>
                      <a:pt x="290" y="607"/>
                    </a:cubicBezTo>
                    <a:cubicBezTo>
                      <a:pt x="290" y="607"/>
                      <a:pt x="290" y="607"/>
                      <a:pt x="290" y="607"/>
                    </a:cubicBezTo>
                    <a:cubicBezTo>
                      <a:pt x="291" y="607"/>
                      <a:pt x="291" y="607"/>
                      <a:pt x="291" y="607"/>
                    </a:cubicBezTo>
                    <a:cubicBezTo>
                      <a:pt x="291" y="607"/>
                      <a:pt x="291" y="607"/>
                      <a:pt x="291" y="607"/>
                    </a:cubicBezTo>
                    <a:cubicBezTo>
                      <a:pt x="306" y="611"/>
                      <a:pt x="306" y="611"/>
                      <a:pt x="306" y="611"/>
                    </a:cubicBezTo>
                    <a:cubicBezTo>
                      <a:pt x="306" y="611"/>
                      <a:pt x="306" y="611"/>
                      <a:pt x="306" y="611"/>
                    </a:cubicBezTo>
                    <a:cubicBezTo>
                      <a:pt x="307" y="612"/>
                      <a:pt x="308" y="612"/>
                      <a:pt x="309" y="612"/>
                    </a:cubicBezTo>
                    <a:cubicBezTo>
                      <a:pt x="318" y="613"/>
                      <a:pt x="324" y="606"/>
                      <a:pt x="324" y="597"/>
                    </a:cubicBezTo>
                    <a:cubicBezTo>
                      <a:pt x="324" y="588"/>
                      <a:pt x="319" y="581"/>
                      <a:pt x="312" y="579"/>
                    </a:cubicBezTo>
                    <a:close/>
                    <a:moveTo>
                      <a:pt x="187" y="516"/>
                    </a:moveTo>
                    <a:cubicBezTo>
                      <a:pt x="188" y="515"/>
                      <a:pt x="188" y="515"/>
                      <a:pt x="189" y="515"/>
                    </a:cubicBezTo>
                    <a:cubicBezTo>
                      <a:pt x="189" y="516"/>
                      <a:pt x="189" y="517"/>
                      <a:pt x="189" y="518"/>
                    </a:cubicBezTo>
                    <a:cubicBezTo>
                      <a:pt x="189" y="518"/>
                      <a:pt x="189" y="519"/>
                      <a:pt x="189" y="521"/>
                    </a:cubicBezTo>
                    <a:cubicBezTo>
                      <a:pt x="184" y="521"/>
                      <a:pt x="179" y="521"/>
                      <a:pt x="175" y="521"/>
                    </a:cubicBezTo>
                    <a:cubicBezTo>
                      <a:pt x="176" y="521"/>
                      <a:pt x="176" y="520"/>
                      <a:pt x="177" y="520"/>
                    </a:cubicBezTo>
                    <a:cubicBezTo>
                      <a:pt x="181" y="518"/>
                      <a:pt x="185" y="516"/>
                      <a:pt x="187" y="516"/>
                    </a:cubicBezTo>
                    <a:close/>
                    <a:moveTo>
                      <a:pt x="86" y="534"/>
                    </a:moveTo>
                    <a:cubicBezTo>
                      <a:pt x="77" y="537"/>
                      <a:pt x="68" y="540"/>
                      <a:pt x="60" y="543"/>
                    </a:cubicBezTo>
                    <a:cubicBezTo>
                      <a:pt x="61" y="542"/>
                      <a:pt x="61" y="541"/>
                      <a:pt x="62" y="540"/>
                    </a:cubicBezTo>
                    <a:cubicBezTo>
                      <a:pt x="65" y="534"/>
                      <a:pt x="69" y="529"/>
                      <a:pt x="77" y="527"/>
                    </a:cubicBezTo>
                    <a:cubicBezTo>
                      <a:pt x="84" y="524"/>
                      <a:pt x="95" y="523"/>
                      <a:pt x="111" y="528"/>
                    </a:cubicBezTo>
                    <a:cubicBezTo>
                      <a:pt x="111" y="528"/>
                      <a:pt x="112" y="528"/>
                      <a:pt x="113" y="529"/>
                    </a:cubicBezTo>
                    <a:cubicBezTo>
                      <a:pt x="103" y="530"/>
                      <a:pt x="94" y="532"/>
                      <a:pt x="86" y="5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22"/>
              <p:cNvSpPr>
                <a:spLocks noEditPoints="1"/>
              </p:cNvSpPr>
              <p:nvPr/>
            </p:nvSpPr>
            <p:spPr bwMode="auto">
              <a:xfrm>
                <a:off x="3485" y="2278"/>
                <a:ext cx="505" cy="563"/>
              </a:xfrm>
              <a:custGeom>
                <a:avLst/>
                <a:gdLst>
                  <a:gd name="T0" fmla="*/ 267 w 295"/>
                  <a:gd name="T1" fmla="*/ 227 h 328"/>
                  <a:gd name="T2" fmla="*/ 261 w 295"/>
                  <a:gd name="T3" fmla="*/ 211 h 328"/>
                  <a:gd name="T4" fmla="*/ 235 w 295"/>
                  <a:gd name="T5" fmla="*/ 183 h 328"/>
                  <a:gd name="T6" fmla="*/ 170 w 295"/>
                  <a:gd name="T7" fmla="*/ 193 h 328"/>
                  <a:gd name="T8" fmla="*/ 295 w 295"/>
                  <a:gd name="T9" fmla="*/ 40 h 328"/>
                  <a:gd name="T10" fmla="*/ 0 w 295"/>
                  <a:gd name="T11" fmla="*/ 40 h 328"/>
                  <a:gd name="T12" fmla="*/ 147 w 295"/>
                  <a:gd name="T13" fmla="*/ 177 h 328"/>
                  <a:gd name="T14" fmla="*/ 116 w 295"/>
                  <a:gd name="T15" fmla="*/ 178 h 328"/>
                  <a:gd name="T16" fmla="*/ 112 w 295"/>
                  <a:gd name="T17" fmla="*/ 188 h 328"/>
                  <a:gd name="T18" fmla="*/ 91 w 295"/>
                  <a:gd name="T19" fmla="*/ 195 h 328"/>
                  <a:gd name="T20" fmla="*/ 29 w 295"/>
                  <a:gd name="T21" fmla="*/ 243 h 328"/>
                  <a:gd name="T22" fmla="*/ 19 w 295"/>
                  <a:gd name="T23" fmla="*/ 245 h 328"/>
                  <a:gd name="T24" fmla="*/ 21 w 295"/>
                  <a:gd name="T25" fmla="*/ 275 h 328"/>
                  <a:gd name="T26" fmla="*/ 24 w 295"/>
                  <a:gd name="T27" fmla="*/ 275 h 328"/>
                  <a:gd name="T28" fmla="*/ 38 w 295"/>
                  <a:gd name="T29" fmla="*/ 271 h 328"/>
                  <a:gd name="T30" fmla="*/ 38 w 295"/>
                  <a:gd name="T31" fmla="*/ 271 h 328"/>
                  <a:gd name="T32" fmla="*/ 46 w 295"/>
                  <a:gd name="T33" fmla="*/ 247 h 328"/>
                  <a:gd name="T34" fmla="*/ 60 w 295"/>
                  <a:gd name="T35" fmla="*/ 224 h 328"/>
                  <a:gd name="T36" fmla="*/ 103 w 295"/>
                  <a:gd name="T37" fmla="*/ 211 h 328"/>
                  <a:gd name="T38" fmla="*/ 103 w 295"/>
                  <a:gd name="T39" fmla="*/ 241 h 328"/>
                  <a:gd name="T40" fmla="*/ 123 w 295"/>
                  <a:gd name="T41" fmla="*/ 243 h 328"/>
                  <a:gd name="T42" fmla="*/ 131 w 295"/>
                  <a:gd name="T43" fmla="*/ 227 h 328"/>
                  <a:gd name="T44" fmla="*/ 129 w 295"/>
                  <a:gd name="T45" fmla="*/ 211 h 328"/>
                  <a:gd name="T46" fmla="*/ 147 w 295"/>
                  <a:gd name="T47" fmla="*/ 214 h 328"/>
                  <a:gd name="T48" fmla="*/ 123 w 295"/>
                  <a:gd name="T49" fmla="*/ 284 h 328"/>
                  <a:gd name="T50" fmla="*/ 128 w 295"/>
                  <a:gd name="T51" fmla="*/ 290 h 328"/>
                  <a:gd name="T52" fmla="*/ 126 w 295"/>
                  <a:gd name="T53" fmla="*/ 314 h 328"/>
                  <a:gd name="T54" fmla="*/ 126 w 295"/>
                  <a:gd name="T55" fmla="*/ 314 h 328"/>
                  <a:gd name="T56" fmla="*/ 145 w 295"/>
                  <a:gd name="T57" fmla="*/ 325 h 328"/>
                  <a:gd name="T58" fmla="*/ 153 w 295"/>
                  <a:gd name="T59" fmla="*/ 328 h 328"/>
                  <a:gd name="T60" fmla="*/ 161 w 295"/>
                  <a:gd name="T61" fmla="*/ 300 h 328"/>
                  <a:gd name="T62" fmla="*/ 161 w 295"/>
                  <a:gd name="T63" fmla="*/ 300 h 328"/>
                  <a:gd name="T64" fmla="*/ 143 w 295"/>
                  <a:gd name="T65" fmla="*/ 289 h 328"/>
                  <a:gd name="T66" fmla="*/ 142 w 295"/>
                  <a:gd name="T67" fmla="*/ 288 h 328"/>
                  <a:gd name="T68" fmla="*/ 141 w 295"/>
                  <a:gd name="T69" fmla="*/ 288 h 328"/>
                  <a:gd name="T70" fmla="*/ 161 w 295"/>
                  <a:gd name="T71" fmla="*/ 225 h 328"/>
                  <a:gd name="T72" fmla="*/ 170 w 295"/>
                  <a:gd name="T73" fmla="*/ 214 h 328"/>
                  <a:gd name="T74" fmla="*/ 233 w 295"/>
                  <a:gd name="T75" fmla="*/ 228 h 328"/>
                  <a:gd name="T76" fmla="*/ 235 w 295"/>
                  <a:gd name="T77" fmla="*/ 257 h 328"/>
                  <a:gd name="T78" fmla="*/ 255 w 295"/>
                  <a:gd name="T79" fmla="*/ 259 h 328"/>
                  <a:gd name="T80" fmla="*/ 263 w 295"/>
                  <a:gd name="T81" fmla="*/ 248 h 328"/>
                  <a:gd name="T82" fmla="*/ 268 w 295"/>
                  <a:gd name="T83" fmla="*/ 271 h 328"/>
                  <a:gd name="T84" fmla="*/ 255 w 295"/>
                  <a:gd name="T85" fmla="*/ 278 h 328"/>
                  <a:gd name="T86" fmla="*/ 251 w 295"/>
                  <a:gd name="T87" fmla="*/ 279 h 328"/>
                  <a:gd name="T88" fmla="*/ 245 w 295"/>
                  <a:gd name="T89" fmla="*/ 292 h 328"/>
                  <a:gd name="T90" fmla="*/ 266 w 295"/>
                  <a:gd name="T91" fmla="*/ 306 h 328"/>
                  <a:gd name="T92" fmla="*/ 278 w 295"/>
                  <a:gd name="T93" fmla="*/ 299 h 328"/>
                  <a:gd name="T94" fmla="*/ 284 w 295"/>
                  <a:gd name="T95" fmla="*/ 296 h 328"/>
                  <a:gd name="T96" fmla="*/ 288 w 295"/>
                  <a:gd name="T97" fmla="*/ 289 h 328"/>
                  <a:gd name="T98" fmla="*/ 292 w 295"/>
                  <a:gd name="T99" fmla="*/ 282 h 328"/>
                  <a:gd name="T100" fmla="*/ 130 w 295"/>
                  <a:gd name="T101" fmla="*/ 190 h 328"/>
                  <a:gd name="T102" fmla="*/ 139 w 295"/>
                  <a:gd name="T103" fmla="*/ 193 h 328"/>
                  <a:gd name="T104" fmla="*/ 129 w 295"/>
                  <a:gd name="T105" fmla="*/ 191 h 328"/>
                  <a:gd name="T106" fmla="*/ 130 w 295"/>
                  <a:gd name="T107" fmla="*/ 189 h 328"/>
                  <a:gd name="T108" fmla="*/ 111 w 295"/>
                  <a:gd name="T109" fmla="*/ 211 h 328"/>
                  <a:gd name="T110" fmla="*/ 111 w 295"/>
                  <a:gd name="T111" fmla="*/ 211 h 328"/>
                  <a:gd name="T112" fmla="*/ 229 w 295"/>
                  <a:gd name="T113" fmla="*/ 199 h 328"/>
                  <a:gd name="T114" fmla="*/ 243 w 295"/>
                  <a:gd name="T115" fmla="*/ 213 h 328"/>
                  <a:gd name="T116" fmla="*/ 200 w 295"/>
                  <a:gd name="T117" fmla="*/ 20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5" h="328">
                    <a:moveTo>
                      <a:pt x="292" y="282"/>
                    </a:moveTo>
                    <a:cubicBezTo>
                      <a:pt x="291" y="263"/>
                      <a:pt x="290" y="246"/>
                      <a:pt x="267" y="227"/>
                    </a:cubicBezTo>
                    <a:cubicBezTo>
                      <a:pt x="266" y="226"/>
                      <a:pt x="264" y="225"/>
                      <a:pt x="263" y="224"/>
                    </a:cubicBezTo>
                    <a:cubicBezTo>
                      <a:pt x="262" y="218"/>
                      <a:pt x="261" y="213"/>
                      <a:pt x="261" y="211"/>
                    </a:cubicBezTo>
                    <a:cubicBezTo>
                      <a:pt x="260" y="208"/>
                      <a:pt x="259" y="205"/>
                      <a:pt x="258" y="203"/>
                    </a:cubicBezTo>
                    <a:cubicBezTo>
                      <a:pt x="253" y="194"/>
                      <a:pt x="246" y="187"/>
                      <a:pt x="235" y="183"/>
                    </a:cubicBezTo>
                    <a:cubicBezTo>
                      <a:pt x="225" y="179"/>
                      <a:pt x="212" y="178"/>
                      <a:pt x="194" y="184"/>
                    </a:cubicBezTo>
                    <a:cubicBezTo>
                      <a:pt x="187" y="186"/>
                      <a:pt x="179" y="189"/>
                      <a:pt x="170" y="193"/>
                    </a:cubicBezTo>
                    <a:cubicBezTo>
                      <a:pt x="170" y="80"/>
                      <a:pt x="170" y="80"/>
                      <a:pt x="170" y="80"/>
                    </a:cubicBezTo>
                    <a:cubicBezTo>
                      <a:pt x="241" y="77"/>
                      <a:pt x="295" y="60"/>
                      <a:pt x="295" y="40"/>
                    </a:cubicBezTo>
                    <a:cubicBezTo>
                      <a:pt x="295" y="18"/>
                      <a:pt x="229" y="0"/>
                      <a:pt x="147" y="0"/>
                    </a:cubicBezTo>
                    <a:cubicBezTo>
                      <a:pt x="66" y="0"/>
                      <a:pt x="0" y="18"/>
                      <a:pt x="0" y="40"/>
                    </a:cubicBezTo>
                    <a:cubicBezTo>
                      <a:pt x="0" y="62"/>
                      <a:pt x="66" y="80"/>
                      <a:pt x="147" y="80"/>
                    </a:cubicBezTo>
                    <a:cubicBezTo>
                      <a:pt x="147" y="177"/>
                      <a:pt x="147" y="177"/>
                      <a:pt x="147" y="177"/>
                    </a:cubicBezTo>
                    <a:cubicBezTo>
                      <a:pt x="142" y="175"/>
                      <a:pt x="137" y="173"/>
                      <a:pt x="133" y="172"/>
                    </a:cubicBezTo>
                    <a:cubicBezTo>
                      <a:pt x="126" y="171"/>
                      <a:pt x="120" y="173"/>
                      <a:pt x="116" y="178"/>
                    </a:cubicBezTo>
                    <a:cubicBezTo>
                      <a:pt x="114" y="181"/>
                      <a:pt x="112" y="184"/>
                      <a:pt x="112" y="188"/>
                    </a:cubicBezTo>
                    <a:cubicBezTo>
                      <a:pt x="112" y="188"/>
                      <a:pt x="112" y="188"/>
                      <a:pt x="112" y="188"/>
                    </a:cubicBezTo>
                    <a:cubicBezTo>
                      <a:pt x="112" y="189"/>
                      <a:pt x="111" y="191"/>
                      <a:pt x="111" y="193"/>
                    </a:cubicBezTo>
                    <a:cubicBezTo>
                      <a:pt x="105" y="193"/>
                      <a:pt x="98" y="194"/>
                      <a:pt x="91" y="195"/>
                    </a:cubicBezTo>
                    <a:cubicBezTo>
                      <a:pt x="76" y="197"/>
                      <a:pt x="62" y="201"/>
                      <a:pt x="50" y="209"/>
                    </a:cubicBezTo>
                    <a:cubicBezTo>
                      <a:pt x="39" y="217"/>
                      <a:pt x="31" y="228"/>
                      <a:pt x="29" y="243"/>
                    </a:cubicBezTo>
                    <a:cubicBezTo>
                      <a:pt x="19" y="245"/>
                      <a:pt x="19" y="245"/>
                      <a:pt x="19" y="245"/>
                    </a:cubicBezTo>
                    <a:cubicBezTo>
                      <a:pt x="19" y="245"/>
                      <a:pt x="19" y="245"/>
                      <a:pt x="19" y="245"/>
                    </a:cubicBezTo>
                    <a:cubicBezTo>
                      <a:pt x="13" y="247"/>
                      <a:pt x="8" y="254"/>
                      <a:pt x="8" y="261"/>
                    </a:cubicBezTo>
                    <a:cubicBezTo>
                      <a:pt x="8" y="270"/>
                      <a:pt x="14" y="276"/>
                      <a:pt x="21" y="275"/>
                    </a:cubicBezTo>
                    <a:cubicBezTo>
                      <a:pt x="22" y="275"/>
                      <a:pt x="23" y="275"/>
                      <a:pt x="24" y="275"/>
                    </a:cubicBezTo>
                    <a:cubicBezTo>
                      <a:pt x="24" y="275"/>
                      <a:pt x="24" y="275"/>
                      <a:pt x="24" y="275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44" y="269"/>
                      <a:pt x="48" y="262"/>
                      <a:pt x="48" y="255"/>
                    </a:cubicBezTo>
                    <a:cubicBezTo>
                      <a:pt x="48" y="252"/>
                      <a:pt x="48" y="249"/>
                      <a:pt x="46" y="247"/>
                    </a:cubicBezTo>
                    <a:cubicBezTo>
                      <a:pt x="46" y="247"/>
                      <a:pt x="46" y="247"/>
                      <a:pt x="46" y="247"/>
                    </a:cubicBezTo>
                    <a:cubicBezTo>
                      <a:pt x="47" y="236"/>
                      <a:pt x="53" y="229"/>
                      <a:pt x="60" y="224"/>
                    </a:cubicBezTo>
                    <a:cubicBezTo>
                      <a:pt x="69" y="218"/>
                      <a:pt x="81" y="214"/>
                      <a:pt x="94" y="212"/>
                    </a:cubicBezTo>
                    <a:cubicBezTo>
                      <a:pt x="97" y="212"/>
                      <a:pt x="100" y="212"/>
                      <a:pt x="103" y="211"/>
                    </a:cubicBezTo>
                    <a:cubicBezTo>
                      <a:pt x="100" y="213"/>
                      <a:pt x="97" y="220"/>
                      <a:pt x="97" y="227"/>
                    </a:cubicBezTo>
                    <a:cubicBezTo>
                      <a:pt x="97" y="235"/>
                      <a:pt x="100" y="241"/>
                      <a:pt x="103" y="241"/>
                    </a:cubicBezTo>
                    <a:cubicBezTo>
                      <a:pt x="103" y="241"/>
                      <a:pt x="103" y="241"/>
                      <a:pt x="103" y="241"/>
                    </a:cubicBezTo>
                    <a:cubicBezTo>
                      <a:pt x="123" y="243"/>
                      <a:pt x="123" y="243"/>
                      <a:pt x="123" y="243"/>
                    </a:cubicBezTo>
                    <a:cubicBezTo>
                      <a:pt x="124" y="244"/>
                      <a:pt x="124" y="244"/>
                      <a:pt x="125" y="244"/>
                    </a:cubicBezTo>
                    <a:cubicBezTo>
                      <a:pt x="128" y="243"/>
                      <a:pt x="131" y="236"/>
                      <a:pt x="131" y="227"/>
                    </a:cubicBezTo>
                    <a:cubicBezTo>
                      <a:pt x="131" y="222"/>
                      <a:pt x="130" y="218"/>
                      <a:pt x="129" y="216"/>
                    </a:cubicBezTo>
                    <a:cubicBezTo>
                      <a:pt x="129" y="214"/>
                      <a:pt x="129" y="212"/>
                      <a:pt x="129" y="211"/>
                    </a:cubicBezTo>
                    <a:cubicBezTo>
                      <a:pt x="135" y="211"/>
                      <a:pt x="141" y="211"/>
                      <a:pt x="147" y="212"/>
                    </a:cubicBezTo>
                    <a:cubicBezTo>
                      <a:pt x="147" y="214"/>
                      <a:pt x="147" y="214"/>
                      <a:pt x="147" y="214"/>
                    </a:cubicBezTo>
                    <a:cubicBezTo>
                      <a:pt x="147" y="214"/>
                      <a:pt x="147" y="214"/>
                      <a:pt x="147" y="215"/>
                    </a:cubicBezTo>
                    <a:cubicBezTo>
                      <a:pt x="121" y="243"/>
                      <a:pt x="122" y="269"/>
                      <a:pt x="123" y="284"/>
                    </a:cubicBezTo>
                    <a:cubicBezTo>
                      <a:pt x="124" y="287"/>
                      <a:pt x="124" y="288"/>
                      <a:pt x="124" y="290"/>
                    </a:cubicBezTo>
                    <a:cubicBezTo>
                      <a:pt x="128" y="290"/>
                      <a:pt x="128" y="290"/>
                      <a:pt x="128" y="290"/>
                    </a:cubicBezTo>
                    <a:cubicBezTo>
                      <a:pt x="124" y="293"/>
                      <a:pt x="122" y="298"/>
                      <a:pt x="122" y="303"/>
                    </a:cubicBezTo>
                    <a:cubicBezTo>
                      <a:pt x="122" y="307"/>
                      <a:pt x="124" y="311"/>
                      <a:pt x="126" y="314"/>
                    </a:cubicBezTo>
                    <a:cubicBezTo>
                      <a:pt x="126" y="314"/>
                      <a:pt x="126" y="314"/>
                      <a:pt x="126" y="314"/>
                    </a:cubicBezTo>
                    <a:cubicBezTo>
                      <a:pt x="126" y="314"/>
                      <a:pt x="126" y="314"/>
                      <a:pt x="126" y="314"/>
                    </a:cubicBezTo>
                    <a:cubicBezTo>
                      <a:pt x="127" y="315"/>
                      <a:pt x="129" y="316"/>
                      <a:pt x="131" y="316"/>
                    </a:cubicBezTo>
                    <a:cubicBezTo>
                      <a:pt x="145" y="325"/>
                      <a:pt x="145" y="325"/>
                      <a:pt x="145" y="325"/>
                    </a:cubicBezTo>
                    <a:cubicBezTo>
                      <a:pt x="145" y="325"/>
                      <a:pt x="145" y="325"/>
                      <a:pt x="145" y="325"/>
                    </a:cubicBezTo>
                    <a:cubicBezTo>
                      <a:pt x="147" y="327"/>
                      <a:pt x="150" y="328"/>
                      <a:pt x="153" y="328"/>
                    </a:cubicBezTo>
                    <a:cubicBezTo>
                      <a:pt x="160" y="327"/>
                      <a:pt x="166" y="320"/>
                      <a:pt x="166" y="311"/>
                    </a:cubicBezTo>
                    <a:cubicBezTo>
                      <a:pt x="166" y="307"/>
                      <a:pt x="164" y="303"/>
                      <a:pt x="161" y="300"/>
                    </a:cubicBezTo>
                    <a:cubicBezTo>
                      <a:pt x="161" y="300"/>
                      <a:pt x="161" y="300"/>
                      <a:pt x="161" y="300"/>
                    </a:cubicBezTo>
                    <a:cubicBezTo>
                      <a:pt x="161" y="300"/>
                      <a:pt x="161" y="300"/>
                      <a:pt x="161" y="300"/>
                    </a:cubicBezTo>
                    <a:cubicBezTo>
                      <a:pt x="160" y="299"/>
                      <a:pt x="159" y="299"/>
                      <a:pt x="158" y="298"/>
                    </a:cubicBezTo>
                    <a:cubicBezTo>
                      <a:pt x="143" y="289"/>
                      <a:pt x="143" y="289"/>
                      <a:pt x="143" y="289"/>
                    </a:cubicBezTo>
                    <a:cubicBezTo>
                      <a:pt x="143" y="289"/>
                      <a:pt x="143" y="288"/>
                      <a:pt x="143" y="288"/>
                    </a:cubicBezTo>
                    <a:cubicBezTo>
                      <a:pt x="142" y="288"/>
                      <a:pt x="142" y="288"/>
                      <a:pt x="142" y="288"/>
                    </a:cubicBezTo>
                    <a:cubicBezTo>
                      <a:pt x="142" y="288"/>
                      <a:pt x="142" y="288"/>
                      <a:pt x="142" y="288"/>
                    </a:cubicBezTo>
                    <a:cubicBezTo>
                      <a:pt x="142" y="288"/>
                      <a:pt x="142" y="288"/>
                      <a:pt x="141" y="288"/>
                    </a:cubicBezTo>
                    <a:cubicBezTo>
                      <a:pt x="141" y="286"/>
                      <a:pt x="141" y="285"/>
                      <a:pt x="141" y="283"/>
                    </a:cubicBezTo>
                    <a:cubicBezTo>
                      <a:pt x="140" y="270"/>
                      <a:pt x="139" y="249"/>
                      <a:pt x="161" y="225"/>
                    </a:cubicBezTo>
                    <a:cubicBezTo>
                      <a:pt x="166" y="224"/>
                      <a:pt x="170" y="219"/>
                      <a:pt x="170" y="214"/>
                    </a:cubicBezTo>
                    <a:cubicBezTo>
                      <a:pt x="170" y="214"/>
                      <a:pt x="170" y="214"/>
                      <a:pt x="170" y="214"/>
                    </a:cubicBezTo>
                    <a:cubicBezTo>
                      <a:pt x="188" y="216"/>
                      <a:pt x="203" y="219"/>
                      <a:pt x="216" y="222"/>
                    </a:cubicBezTo>
                    <a:cubicBezTo>
                      <a:pt x="222" y="224"/>
                      <a:pt x="228" y="226"/>
                      <a:pt x="233" y="228"/>
                    </a:cubicBezTo>
                    <a:cubicBezTo>
                      <a:pt x="231" y="231"/>
                      <a:pt x="229" y="236"/>
                      <a:pt x="229" y="243"/>
                    </a:cubicBezTo>
                    <a:cubicBezTo>
                      <a:pt x="229" y="250"/>
                      <a:pt x="232" y="256"/>
                      <a:pt x="235" y="257"/>
                    </a:cubicBezTo>
                    <a:cubicBezTo>
                      <a:pt x="235" y="257"/>
                      <a:pt x="235" y="257"/>
                      <a:pt x="235" y="257"/>
                    </a:cubicBezTo>
                    <a:cubicBezTo>
                      <a:pt x="255" y="259"/>
                      <a:pt x="255" y="259"/>
                      <a:pt x="255" y="259"/>
                    </a:cubicBezTo>
                    <a:cubicBezTo>
                      <a:pt x="255" y="259"/>
                      <a:pt x="256" y="259"/>
                      <a:pt x="256" y="259"/>
                    </a:cubicBezTo>
                    <a:cubicBezTo>
                      <a:pt x="259" y="258"/>
                      <a:pt x="262" y="254"/>
                      <a:pt x="263" y="248"/>
                    </a:cubicBezTo>
                    <a:cubicBezTo>
                      <a:pt x="269" y="255"/>
                      <a:pt x="272" y="262"/>
                      <a:pt x="273" y="269"/>
                    </a:cubicBezTo>
                    <a:cubicBezTo>
                      <a:pt x="271" y="270"/>
                      <a:pt x="270" y="270"/>
                      <a:pt x="268" y="271"/>
                    </a:cubicBezTo>
                    <a:cubicBezTo>
                      <a:pt x="268" y="271"/>
                      <a:pt x="268" y="271"/>
                      <a:pt x="268" y="271"/>
                    </a:cubicBezTo>
                    <a:cubicBezTo>
                      <a:pt x="255" y="278"/>
                      <a:pt x="255" y="278"/>
                      <a:pt x="255" y="278"/>
                    </a:cubicBezTo>
                    <a:cubicBezTo>
                      <a:pt x="254" y="278"/>
                      <a:pt x="253" y="279"/>
                      <a:pt x="252" y="279"/>
                    </a:cubicBezTo>
                    <a:cubicBezTo>
                      <a:pt x="251" y="279"/>
                      <a:pt x="251" y="279"/>
                      <a:pt x="251" y="279"/>
                    </a:cubicBezTo>
                    <a:cubicBezTo>
                      <a:pt x="251" y="279"/>
                      <a:pt x="251" y="279"/>
                      <a:pt x="251" y="279"/>
                    </a:cubicBezTo>
                    <a:cubicBezTo>
                      <a:pt x="248" y="282"/>
                      <a:pt x="245" y="287"/>
                      <a:pt x="245" y="292"/>
                    </a:cubicBezTo>
                    <a:cubicBezTo>
                      <a:pt x="245" y="300"/>
                      <a:pt x="251" y="307"/>
                      <a:pt x="259" y="307"/>
                    </a:cubicBezTo>
                    <a:cubicBezTo>
                      <a:pt x="262" y="307"/>
                      <a:pt x="264" y="307"/>
                      <a:pt x="266" y="306"/>
                    </a:cubicBezTo>
                    <a:cubicBezTo>
                      <a:pt x="266" y="306"/>
                      <a:pt x="266" y="306"/>
                      <a:pt x="266" y="306"/>
                    </a:cubicBezTo>
                    <a:cubicBezTo>
                      <a:pt x="278" y="299"/>
                      <a:pt x="278" y="299"/>
                      <a:pt x="278" y="299"/>
                    </a:cubicBezTo>
                    <a:cubicBezTo>
                      <a:pt x="280" y="299"/>
                      <a:pt x="282" y="298"/>
                      <a:pt x="283" y="296"/>
                    </a:cubicBezTo>
                    <a:cubicBezTo>
                      <a:pt x="284" y="296"/>
                      <a:pt x="284" y="296"/>
                      <a:pt x="284" y="296"/>
                    </a:cubicBezTo>
                    <a:cubicBezTo>
                      <a:pt x="284" y="296"/>
                      <a:pt x="284" y="296"/>
                      <a:pt x="284" y="296"/>
                    </a:cubicBezTo>
                    <a:cubicBezTo>
                      <a:pt x="286" y="294"/>
                      <a:pt x="287" y="292"/>
                      <a:pt x="288" y="289"/>
                    </a:cubicBezTo>
                    <a:cubicBezTo>
                      <a:pt x="292" y="289"/>
                      <a:pt x="292" y="289"/>
                      <a:pt x="292" y="289"/>
                    </a:cubicBezTo>
                    <a:cubicBezTo>
                      <a:pt x="292" y="287"/>
                      <a:pt x="292" y="285"/>
                      <a:pt x="292" y="282"/>
                    </a:cubicBezTo>
                    <a:close/>
                    <a:moveTo>
                      <a:pt x="130" y="189"/>
                    </a:moveTo>
                    <a:cubicBezTo>
                      <a:pt x="130" y="189"/>
                      <a:pt x="130" y="190"/>
                      <a:pt x="130" y="190"/>
                    </a:cubicBezTo>
                    <a:cubicBezTo>
                      <a:pt x="133" y="190"/>
                      <a:pt x="136" y="191"/>
                      <a:pt x="139" y="193"/>
                    </a:cubicBezTo>
                    <a:cubicBezTo>
                      <a:pt x="139" y="193"/>
                      <a:pt x="139" y="193"/>
                      <a:pt x="139" y="193"/>
                    </a:cubicBezTo>
                    <a:cubicBezTo>
                      <a:pt x="136" y="193"/>
                      <a:pt x="133" y="193"/>
                      <a:pt x="129" y="193"/>
                    </a:cubicBezTo>
                    <a:cubicBezTo>
                      <a:pt x="129" y="192"/>
                      <a:pt x="129" y="191"/>
                      <a:pt x="129" y="191"/>
                    </a:cubicBezTo>
                    <a:cubicBezTo>
                      <a:pt x="129" y="191"/>
                      <a:pt x="129" y="191"/>
                      <a:pt x="129" y="191"/>
                    </a:cubicBezTo>
                    <a:cubicBezTo>
                      <a:pt x="129" y="190"/>
                      <a:pt x="130" y="189"/>
                      <a:pt x="130" y="189"/>
                    </a:cubicBezTo>
                    <a:close/>
                    <a:moveTo>
                      <a:pt x="111" y="211"/>
                    </a:moveTo>
                    <a:cubicBezTo>
                      <a:pt x="111" y="211"/>
                      <a:pt x="111" y="211"/>
                      <a:pt x="111" y="211"/>
                    </a:cubicBezTo>
                    <a:cubicBezTo>
                      <a:pt x="108" y="211"/>
                      <a:pt x="108" y="211"/>
                      <a:pt x="108" y="211"/>
                    </a:cubicBezTo>
                    <a:cubicBezTo>
                      <a:pt x="109" y="211"/>
                      <a:pt x="110" y="211"/>
                      <a:pt x="111" y="211"/>
                    </a:cubicBezTo>
                    <a:close/>
                    <a:moveTo>
                      <a:pt x="200" y="200"/>
                    </a:moveTo>
                    <a:cubicBezTo>
                      <a:pt x="213" y="197"/>
                      <a:pt x="222" y="197"/>
                      <a:pt x="229" y="199"/>
                    </a:cubicBezTo>
                    <a:cubicBezTo>
                      <a:pt x="235" y="202"/>
                      <a:pt x="239" y="206"/>
                      <a:pt x="242" y="211"/>
                    </a:cubicBezTo>
                    <a:cubicBezTo>
                      <a:pt x="242" y="211"/>
                      <a:pt x="242" y="212"/>
                      <a:pt x="243" y="213"/>
                    </a:cubicBezTo>
                    <a:cubicBezTo>
                      <a:pt x="236" y="210"/>
                      <a:pt x="229" y="207"/>
                      <a:pt x="221" y="205"/>
                    </a:cubicBezTo>
                    <a:cubicBezTo>
                      <a:pt x="214" y="203"/>
                      <a:pt x="207" y="202"/>
                      <a:pt x="200" y="20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23"/>
              <p:cNvSpPr>
                <a:spLocks/>
              </p:cNvSpPr>
              <p:nvPr/>
            </p:nvSpPr>
            <p:spPr bwMode="auto">
              <a:xfrm>
                <a:off x="3980" y="1946"/>
                <a:ext cx="178" cy="311"/>
              </a:xfrm>
              <a:custGeom>
                <a:avLst/>
                <a:gdLst>
                  <a:gd name="T0" fmla="*/ 85 w 104"/>
                  <a:gd name="T1" fmla="*/ 8 h 181"/>
                  <a:gd name="T2" fmla="*/ 86 w 104"/>
                  <a:gd name="T3" fmla="*/ 104 h 181"/>
                  <a:gd name="T4" fmla="*/ 20 w 104"/>
                  <a:gd name="T5" fmla="*/ 173 h 181"/>
                  <a:gd name="T6" fmla="*/ 18 w 104"/>
                  <a:gd name="T7" fmla="*/ 77 h 181"/>
                  <a:gd name="T8" fmla="*/ 85 w 104"/>
                  <a:gd name="T9" fmla="*/ 8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81">
                    <a:moveTo>
                      <a:pt x="85" y="8"/>
                    </a:moveTo>
                    <a:cubicBezTo>
                      <a:pt x="104" y="15"/>
                      <a:pt x="104" y="58"/>
                      <a:pt x="86" y="104"/>
                    </a:cubicBezTo>
                    <a:cubicBezTo>
                      <a:pt x="68" y="150"/>
                      <a:pt x="38" y="181"/>
                      <a:pt x="20" y="173"/>
                    </a:cubicBezTo>
                    <a:cubicBezTo>
                      <a:pt x="1" y="166"/>
                      <a:pt x="0" y="123"/>
                      <a:pt x="18" y="77"/>
                    </a:cubicBezTo>
                    <a:cubicBezTo>
                      <a:pt x="36" y="31"/>
                      <a:pt x="66" y="0"/>
                      <a:pt x="8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24"/>
              <p:cNvSpPr>
                <a:spLocks/>
              </p:cNvSpPr>
              <p:nvPr/>
            </p:nvSpPr>
            <p:spPr bwMode="auto">
              <a:xfrm>
                <a:off x="3047" y="1449"/>
                <a:ext cx="1056" cy="1417"/>
              </a:xfrm>
              <a:custGeom>
                <a:avLst/>
                <a:gdLst>
                  <a:gd name="T0" fmla="*/ 485 w 617"/>
                  <a:gd name="T1" fmla="*/ 1 h 824"/>
                  <a:gd name="T2" fmla="*/ 529 w 617"/>
                  <a:gd name="T3" fmla="*/ 26 h 824"/>
                  <a:gd name="T4" fmla="*/ 536 w 617"/>
                  <a:gd name="T5" fmla="*/ 59 h 824"/>
                  <a:gd name="T6" fmla="*/ 531 w 617"/>
                  <a:gd name="T7" fmla="*/ 96 h 824"/>
                  <a:gd name="T8" fmla="*/ 529 w 617"/>
                  <a:gd name="T9" fmla="*/ 116 h 824"/>
                  <a:gd name="T10" fmla="*/ 538 w 617"/>
                  <a:gd name="T11" fmla="*/ 128 h 824"/>
                  <a:gd name="T12" fmla="*/ 553 w 617"/>
                  <a:gd name="T13" fmla="*/ 142 h 824"/>
                  <a:gd name="T14" fmla="*/ 582 w 617"/>
                  <a:gd name="T15" fmla="*/ 149 h 824"/>
                  <a:gd name="T16" fmla="*/ 617 w 617"/>
                  <a:gd name="T17" fmla="*/ 207 h 824"/>
                  <a:gd name="T18" fmla="*/ 597 w 617"/>
                  <a:gd name="T19" fmla="*/ 305 h 824"/>
                  <a:gd name="T20" fmla="*/ 568 w 617"/>
                  <a:gd name="T21" fmla="*/ 408 h 824"/>
                  <a:gd name="T22" fmla="*/ 551 w 617"/>
                  <a:gd name="T23" fmla="*/ 485 h 824"/>
                  <a:gd name="T24" fmla="*/ 537 w 617"/>
                  <a:gd name="T25" fmla="*/ 492 h 824"/>
                  <a:gd name="T26" fmla="*/ 477 w 617"/>
                  <a:gd name="T27" fmla="*/ 539 h 824"/>
                  <a:gd name="T28" fmla="*/ 361 w 617"/>
                  <a:gd name="T29" fmla="*/ 545 h 824"/>
                  <a:gd name="T30" fmla="*/ 293 w 617"/>
                  <a:gd name="T31" fmla="*/ 578 h 824"/>
                  <a:gd name="T32" fmla="*/ 266 w 617"/>
                  <a:gd name="T33" fmla="*/ 657 h 824"/>
                  <a:gd name="T34" fmla="*/ 254 w 617"/>
                  <a:gd name="T35" fmla="*/ 679 h 824"/>
                  <a:gd name="T36" fmla="*/ 257 w 617"/>
                  <a:gd name="T37" fmla="*/ 712 h 824"/>
                  <a:gd name="T38" fmla="*/ 270 w 617"/>
                  <a:gd name="T39" fmla="*/ 754 h 824"/>
                  <a:gd name="T40" fmla="*/ 257 w 617"/>
                  <a:gd name="T41" fmla="*/ 807 h 824"/>
                  <a:gd name="T42" fmla="*/ 221 w 617"/>
                  <a:gd name="T43" fmla="*/ 809 h 824"/>
                  <a:gd name="T44" fmla="*/ 203 w 617"/>
                  <a:gd name="T45" fmla="*/ 802 h 824"/>
                  <a:gd name="T46" fmla="*/ 139 w 617"/>
                  <a:gd name="T47" fmla="*/ 813 h 824"/>
                  <a:gd name="T48" fmla="*/ 93 w 617"/>
                  <a:gd name="T49" fmla="*/ 789 h 824"/>
                  <a:gd name="T50" fmla="*/ 27 w 617"/>
                  <a:gd name="T51" fmla="*/ 769 h 824"/>
                  <a:gd name="T52" fmla="*/ 49 w 617"/>
                  <a:gd name="T53" fmla="*/ 729 h 824"/>
                  <a:gd name="T54" fmla="*/ 118 w 617"/>
                  <a:gd name="T55" fmla="*/ 729 h 824"/>
                  <a:gd name="T56" fmla="*/ 150 w 617"/>
                  <a:gd name="T57" fmla="*/ 706 h 824"/>
                  <a:gd name="T58" fmla="*/ 177 w 617"/>
                  <a:gd name="T59" fmla="*/ 675 h 824"/>
                  <a:gd name="T60" fmla="*/ 179 w 617"/>
                  <a:gd name="T61" fmla="*/ 633 h 824"/>
                  <a:gd name="T62" fmla="*/ 156 w 617"/>
                  <a:gd name="T63" fmla="*/ 526 h 824"/>
                  <a:gd name="T64" fmla="*/ 193 w 617"/>
                  <a:gd name="T65" fmla="*/ 466 h 824"/>
                  <a:gd name="T66" fmla="*/ 321 w 617"/>
                  <a:gd name="T67" fmla="*/ 431 h 824"/>
                  <a:gd name="T68" fmla="*/ 341 w 617"/>
                  <a:gd name="T69" fmla="*/ 413 h 824"/>
                  <a:gd name="T70" fmla="*/ 383 w 617"/>
                  <a:gd name="T71" fmla="*/ 385 h 824"/>
                  <a:gd name="T72" fmla="*/ 387 w 617"/>
                  <a:gd name="T73" fmla="*/ 305 h 824"/>
                  <a:gd name="T74" fmla="*/ 401 w 617"/>
                  <a:gd name="T75" fmla="*/ 249 h 824"/>
                  <a:gd name="T76" fmla="*/ 432 w 617"/>
                  <a:gd name="T77" fmla="*/ 188 h 824"/>
                  <a:gd name="T78" fmla="*/ 469 w 617"/>
                  <a:gd name="T79" fmla="*/ 168 h 824"/>
                  <a:gd name="T80" fmla="*/ 474 w 617"/>
                  <a:gd name="T81" fmla="*/ 143 h 824"/>
                  <a:gd name="T82" fmla="*/ 451 w 617"/>
                  <a:gd name="T83" fmla="*/ 116 h 824"/>
                  <a:gd name="T84" fmla="*/ 444 w 617"/>
                  <a:gd name="T85" fmla="*/ 97 h 824"/>
                  <a:gd name="T86" fmla="*/ 439 w 617"/>
                  <a:gd name="T87" fmla="*/ 68 h 824"/>
                  <a:gd name="T88" fmla="*/ 485 w 617"/>
                  <a:gd name="T89" fmla="*/ 1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7" h="824">
                    <a:moveTo>
                      <a:pt x="485" y="1"/>
                    </a:moveTo>
                    <a:cubicBezTo>
                      <a:pt x="509" y="0"/>
                      <a:pt x="523" y="12"/>
                      <a:pt x="529" y="26"/>
                    </a:cubicBezTo>
                    <a:cubicBezTo>
                      <a:pt x="535" y="39"/>
                      <a:pt x="536" y="59"/>
                      <a:pt x="536" y="59"/>
                    </a:cubicBezTo>
                    <a:cubicBezTo>
                      <a:pt x="547" y="62"/>
                      <a:pt x="542" y="93"/>
                      <a:pt x="531" y="96"/>
                    </a:cubicBezTo>
                    <a:cubicBezTo>
                      <a:pt x="531" y="96"/>
                      <a:pt x="527" y="108"/>
                      <a:pt x="529" y="116"/>
                    </a:cubicBezTo>
                    <a:cubicBezTo>
                      <a:pt x="531" y="125"/>
                      <a:pt x="533" y="130"/>
                      <a:pt x="538" y="128"/>
                    </a:cubicBezTo>
                    <a:cubicBezTo>
                      <a:pt x="543" y="127"/>
                      <a:pt x="545" y="135"/>
                      <a:pt x="553" y="142"/>
                    </a:cubicBezTo>
                    <a:cubicBezTo>
                      <a:pt x="562" y="148"/>
                      <a:pt x="571" y="149"/>
                      <a:pt x="582" y="149"/>
                    </a:cubicBezTo>
                    <a:cubicBezTo>
                      <a:pt x="594" y="149"/>
                      <a:pt x="617" y="158"/>
                      <a:pt x="617" y="207"/>
                    </a:cubicBezTo>
                    <a:cubicBezTo>
                      <a:pt x="617" y="257"/>
                      <a:pt x="607" y="289"/>
                      <a:pt x="597" y="305"/>
                    </a:cubicBezTo>
                    <a:cubicBezTo>
                      <a:pt x="586" y="321"/>
                      <a:pt x="568" y="381"/>
                      <a:pt x="568" y="408"/>
                    </a:cubicBezTo>
                    <a:cubicBezTo>
                      <a:pt x="568" y="435"/>
                      <a:pt x="554" y="476"/>
                      <a:pt x="551" y="485"/>
                    </a:cubicBezTo>
                    <a:cubicBezTo>
                      <a:pt x="548" y="493"/>
                      <a:pt x="544" y="494"/>
                      <a:pt x="537" y="492"/>
                    </a:cubicBezTo>
                    <a:cubicBezTo>
                      <a:pt x="529" y="490"/>
                      <a:pt x="511" y="538"/>
                      <a:pt x="477" y="539"/>
                    </a:cubicBezTo>
                    <a:cubicBezTo>
                      <a:pt x="444" y="540"/>
                      <a:pt x="401" y="538"/>
                      <a:pt x="361" y="545"/>
                    </a:cubicBezTo>
                    <a:cubicBezTo>
                      <a:pt x="321" y="553"/>
                      <a:pt x="296" y="563"/>
                      <a:pt x="293" y="578"/>
                    </a:cubicBezTo>
                    <a:cubicBezTo>
                      <a:pt x="290" y="593"/>
                      <a:pt x="273" y="649"/>
                      <a:pt x="266" y="657"/>
                    </a:cubicBezTo>
                    <a:cubicBezTo>
                      <a:pt x="258" y="665"/>
                      <a:pt x="249" y="669"/>
                      <a:pt x="254" y="679"/>
                    </a:cubicBezTo>
                    <a:cubicBezTo>
                      <a:pt x="258" y="689"/>
                      <a:pt x="260" y="700"/>
                      <a:pt x="257" y="712"/>
                    </a:cubicBezTo>
                    <a:cubicBezTo>
                      <a:pt x="254" y="724"/>
                      <a:pt x="263" y="738"/>
                      <a:pt x="270" y="754"/>
                    </a:cubicBezTo>
                    <a:cubicBezTo>
                      <a:pt x="277" y="769"/>
                      <a:pt x="286" y="800"/>
                      <a:pt x="257" y="807"/>
                    </a:cubicBezTo>
                    <a:cubicBezTo>
                      <a:pt x="228" y="813"/>
                      <a:pt x="221" y="809"/>
                      <a:pt x="221" y="809"/>
                    </a:cubicBezTo>
                    <a:cubicBezTo>
                      <a:pt x="221" y="809"/>
                      <a:pt x="220" y="797"/>
                      <a:pt x="203" y="802"/>
                    </a:cubicBezTo>
                    <a:cubicBezTo>
                      <a:pt x="185" y="808"/>
                      <a:pt x="167" y="824"/>
                      <a:pt x="139" y="813"/>
                    </a:cubicBezTo>
                    <a:cubicBezTo>
                      <a:pt x="111" y="802"/>
                      <a:pt x="93" y="789"/>
                      <a:pt x="93" y="789"/>
                    </a:cubicBezTo>
                    <a:cubicBezTo>
                      <a:pt x="93" y="789"/>
                      <a:pt x="54" y="793"/>
                      <a:pt x="27" y="769"/>
                    </a:cubicBezTo>
                    <a:cubicBezTo>
                      <a:pt x="0" y="745"/>
                      <a:pt x="13" y="736"/>
                      <a:pt x="49" y="729"/>
                    </a:cubicBezTo>
                    <a:cubicBezTo>
                      <a:pt x="84" y="721"/>
                      <a:pt x="99" y="733"/>
                      <a:pt x="118" y="729"/>
                    </a:cubicBezTo>
                    <a:cubicBezTo>
                      <a:pt x="138" y="724"/>
                      <a:pt x="133" y="716"/>
                      <a:pt x="150" y="706"/>
                    </a:cubicBezTo>
                    <a:cubicBezTo>
                      <a:pt x="166" y="696"/>
                      <a:pt x="171" y="690"/>
                      <a:pt x="177" y="675"/>
                    </a:cubicBezTo>
                    <a:cubicBezTo>
                      <a:pt x="182" y="661"/>
                      <a:pt x="186" y="671"/>
                      <a:pt x="179" y="633"/>
                    </a:cubicBezTo>
                    <a:cubicBezTo>
                      <a:pt x="171" y="595"/>
                      <a:pt x="154" y="551"/>
                      <a:pt x="156" y="526"/>
                    </a:cubicBezTo>
                    <a:cubicBezTo>
                      <a:pt x="158" y="501"/>
                      <a:pt x="154" y="478"/>
                      <a:pt x="193" y="466"/>
                    </a:cubicBezTo>
                    <a:cubicBezTo>
                      <a:pt x="232" y="454"/>
                      <a:pt x="310" y="435"/>
                      <a:pt x="321" y="431"/>
                    </a:cubicBezTo>
                    <a:cubicBezTo>
                      <a:pt x="332" y="428"/>
                      <a:pt x="314" y="423"/>
                      <a:pt x="341" y="413"/>
                    </a:cubicBezTo>
                    <a:cubicBezTo>
                      <a:pt x="367" y="403"/>
                      <a:pt x="389" y="399"/>
                      <a:pt x="383" y="385"/>
                    </a:cubicBezTo>
                    <a:cubicBezTo>
                      <a:pt x="348" y="367"/>
                      <a:pt x="367" y="300"/>
                      <a:pt x="387" y="305"/>
                    </a:cubicBezTo>
                    <a:cubicBezTo>
                      <a:pt x="390" y="291"/>
                      <a:pt x="401" y="265"/>
                      <a:pt x="401" y="249"/>
                    </a:cubicBezTo>
                    <a:cubicBezTo>
                      <a:pt x="400" y="228"/>
                      <a:pt x="410" y="198"/>
                      <a:pt x="432" y="188"/>
                    </a:cubicBezTo>
                    <a:cubicBezTo>
                      <a:pt x="454" y="179"/>
                      <a:pt x="460" y="178"/>
                      <a:pt x="469" y="168"/>
                    </a:cubicBezTo>
                    <a:cubicBezTo>
                      <a:pt x="477" y="158"/>
                      <a:pt x="475" y="148"/>
                      <a:pt x="474" y="143"/>
                    </a:cubicBezTo>
                    <a:cubicBezTo>
                      <a:pt x="473" y="137"/>
                      <a:pt x="454" y="125"/>
                      <a:pt x="451" y="116"/>
                    </a:cubicBezTo>
                    <a:cubicBezTo>
                      <a:pt x="448" y="106"/>
                      <a:pt x="445" y="99"/>
                      <a:pt x="444" y="97"/>
                    </a:cubicBezTo>
                    <a:cubicBezTo>
                      <a:pt x="437" y="92"/>
                      <a:pt x="436" y="74"/>
                      <a:pt x="439" y="68"/>
                    </a:cubicBezTo>
                    <a:cubicBezTo>
                      <a:pt x="440" y="59"/>
                      <a:pt x="433" y="4"/>
                      <a:pt x="48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25"/>
              <p:cNvSpPr>
                <a:spLocks/>
              </p:cNvSpPr>
              <p:nvPr/>
            </p:nvSpPr>
            <p:spPr bwMode="auto">
              <a:xfrm>
                <a:off x="3718" y="1913"/>
                <a:ext cx="361" cy="349"/>
              </a:xfrm>
              <a:custGeom>
                <a:avLst/>
                <a:gdLst>
                  <a:gd name="T0" fmla="*/ 0 w 361"/>
                  <a:gd name="T1" fmla="*/ 198 h 349"/>
                  <a:gd name="T2" fmla="*/ 236 w 361"/>
                  <a:gd name="T3" fmla="*/ 0 h 349"/>
                  <a:gd name="T4" fmla="*/ 361 w 361"/>
                  <a:gd name="T5" fmla="*/ 152 h 349"/>
                  <a:gd name="T6" fmla="*/ 126 w 361"/>
                  <a:gd name="T7" fmla="*/ 349 h 349"/>
                  <a:gd name="T8" fmla="*/ 0 w 361"/>
                  <a:gd name="T9" fmla="*/ 198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1" h="349">
                    <a:moveTo>
                      <a:pt x="0" y="198"/>
                    </a:moveTo>
                    <a:lnTo>
                      <a:pt x="236" y="0"/>
                    </a:lnTo>
                    <a:lnTo>
                      <a:pt x="361" y="152"/>
                    </a:lnTo>
                    <a:lnTo>
                      <a:pt x="126" y="349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26"/>
              <p:cNvSpPr>
                <a:spLocks/>
              </p:cNvSpPr>
              <p:nvPr/>
            </p:nvSpPr>
            <p:spPr bwMode="auto">
              <a:xfrm>
                <a:off x="3774" y="1948"/>
                <a:ext cx="173" cy="136"/>
              </a:xfrm>
              <a:custGeom>
                <a:avLst/>
                <a:gdLst>
                  <a:gd name="T0" fmla="*/ 10 w 101"/>
                  <a:gd name="T1" fmla="*/ 39 h 79"/>
                  <a:gd name="T2" fmla="*/ 51 w 101"/>
                  <a:gd name="T3" fmla="*/ 74 h 79"/>
                  <a:gd name="T4" fmla="*/ 40 w 101"/>
                  <a:gd name="T5" fmla="*/ 48 h 79"/>
                  <a:gd name="T6" fmla="*/ 72 w 101"/>
                  <a:gd name="T7" fmla="*/ 74 h 79"/>
                  <a:gd name="T8" fmla="*/ 54 w 101"/>
                  <a:gd name="T9" fmla="*/ 42 h 79"/>
                  <a:gd name="T10" fmla="*/ 89 w 101"/>
                  <a:gd name="T11" fmla="*/ 65 h 79"/>
                  <a:gd name="T12" fmla="*/ 69 w 101"/>
                  <a:gd name="T13" fmla="*/ 33 h 79"/>
                  <a:gd name="T14" fmla="*/ 96 w 101"/>
                  <a:gd name="T15" fmla="*/ 49 h 79"/>
                  <a:gd name="T16" fmla="*/ 48 w 101"/>
                  <a:gd name="T17" fmla="*/ 7 h 79"/>
                  <a:gd name="T18" fmla="*/ 10 w 101"/>
                  <a:gd name="T19" fmla="*/ 3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79">
                    <a:moveTo>
                      <a:pt x="10" y="39"/>
                    </a:moveTo>
                    <a:cubicBezTo>
                      <a:pt x="21" y="49"/>
                      <a:pt x="47" y="79"/>
                      <a:pt x="51" y="74"/>
                    </a:cubicBezTo>
                    <a:cubicBezTo>
                      <a:pt x="56" y="70"/>
                      <a:pt x="34" y="51"/>
                      <a:pt x="40" y="48"/>
                    </a:cubicBezTo>
                    <a:cubicBezTo>
                      <a:pt x="45" y="44"/>
                      <a:pt x="67" y="78"/>
                      <a:pt x="72" y="74"/>
                    </a:cubicBezTo>
                    <a:cubicBezTo>
                      <a:pt x="78" y="69"/>
                      <a:pt x="49" y="45"/>
                      <a:pt x="54" y="42"/>
                    </a:cubicBezTo>
                    <a:cubicBezTo>
                      <a:pt x="58" y="38"/>
                      <a:pt x="85" y="68"/>
                      <a:pt x="89" y="65"/>
                    </a:cubicBezTo>
                    <a:cubicBezTo>
                      <a:pt x="93" y="61"/>
                      <a:pt x="65" y="35"/>
                      <a:pt x="69" y="33"/>
                    </a:cubicBezTo>
                    <a:cubicBezTo>
                      <a:pt x="72" y="31"/>
                      <a:pt x="92" y="54"/>
                      <a:pt x="96" y="49"/>
                    </a:cubicBezTo>
                    <a:cubicBezTo>
                      <a:pt x="101" y="44"/>
                      <a:pt x="70" y="15"/>
                      <a:pt x="48" y="7"/>
                    </a:cubicBezTo>
                    <a:cubicBezTo>
                      <a:pt x="27" y="0"/>
                      <a:pt x="0" y="15"/>
                      <a:pt x="10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27"/>
              <p:cNvSpPr>
                <a:spLocks/>
              </p:cNvSpPr>
              <p:nvPr/>
            </p:nvSpPr>
            <p:spPr bwMode="auto">
              <a:xfrm>
                <a:off x="3771" y="1432"/>
                <a:ext cx="190" cy="152"/>
              </a:xfrm>
              <a:custGeom>
                <a:avLst/>
                <a:gdLst>
                  <a:gd name="T0" fmla="*/ 4 w 111"/>
                  <a:gd name="T1" fmla="*/ 88 h 88"/>
                  <a:gd name="T2" fmla="*/ 104 w 111"/>
                  <a:gd name="T3" fmla="*/ 43 h 88"/>
                  <a:gd name="T4" fmla="*/ 75 w 111"/>
                  <a:gd name="T5" fmla="*/ 10 h 88"/>
                  <a:gd name="T6" fmla="*/ 4 w 111"/>
                  <a:gd name="T7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88">
                    <a:moveTo>
                      <a:pt x="4" y="88"/>
                    </a:moveTo>
                    <a:cubicBezTo>
                      <a:pt x="31" y="87"/>
                      <a:pt x="97" y="68"/>
                      <a:pt x="104" y="43"/>
                    </a:cubicBezTo>
                    <a:cubicBezTo>
                      <a:pt x="111" y="17"/>
                      <a:pt x="83" y="6"/>
                      <a:pt x="75" y="10"/>
                    </a:cubicBezTo>
                    <a:cubicBezTo>
                      <a:pt x="68" y="1"/>
                      <a:pt x="0" y="0"/>
                      <a:pt x="4" y="8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28"/>
              <p:cNvSpPr>
                <a:spLocks noEditPoints="1"/>
              </p:cNvSpPr>
              <p:nvPr/>
            </p:nvSpPr>
            <p:spPr bwMode="auto">
              <a:xfrm>
                <a:off x="1835" y="2226"/>
                <a:ext cx="520" cy="688"/>
              </a:xfrm>
              <a:custGeom>
                <a:avLst/>
                <a:gdLst>
                  <a:gd name="T0" fmla="*/ 293 w 304"/>
                  <a:gd name="T1" fmla="*/ 318 h 400"/>
                  <a:gd name="T2" fmla="*/ 262 w 304"/>
                  <a:gd name="T3" fmla="*/ 282 h 400"/>
                  <a:gd name="T4" fmla="*/ 202 w 304"/>
                  <a:gd name="T5" fmla="*/ 266 h 400"/>
                  <a:gd name="T6" fmla="*/ 198 w 304"/>
                  <a:gd name="T7" fmla="*/ 252 h 400"/>
                  <a:gd name="T8" fmla="*/ 166 w 304"/>
                  <a:gd name="T9" fmla="*/ 251 h 400"/>
                  <a:gd name="T10" fmla="*/ 159 w 304"/>
                  <a:gd name="T11" fmla="*/ 79 h 400"/>
                  <a:gd name="T12" fmla="*/ 146 w 304"/>
                  <a:gd name="T13" fmla="*/ 0 h 400"/>
                  <a:gd name="T14" fmla="*/ 136 w 304"/>
                  <a:gd name="T15" fmla="*/ 79 h 400"/>
                  <a:gd name="T16" fmla="*/ 120 w 304"/>
                  <a:gd name="T17" fmla="*/ 257 h 400"/>
                  <a:gd name="T18" fmla="*/ 57 w 304"/>
                  <a:gd name="T19" fmla="*/ 276 h 400"/>
                  <a:gd name="T20" fmla="*/ 52 w 304"/>
                  <a:gd name="T21" fmla="*/ 297 h 400"/>
                  <a:gd name="T22" fmla="*/ 24 w 304"/>
                  <a:gd name="T23" fmla="*/ 355 h 400"/>
                  <a:gd name="T24" fmla="*/ 23 w 304"/>
                  <a:gd name="T25" fmla="*/ 362 h 400"/>
                  <a:gd name="T26" fmla="*/ 32 w 304"/>
                  <a:gd name="T27" fmla="*/ 368 h 400"/>
                  <a:gd name="T28" fmla="*/ 32 w 304"/>
                  <a:gd name="T29" fmla="*/ 369 h 400"/>
                  <a:gd name="T30" fmla="*/ 49 w 304"/>
                  <a:gd name="T31" fmla="*/ 378 h 400"/>
                  <a:gd name="T32" fmla="*/ 56 w 304"/>
                  <a:gd name="T33" fmla="*/ 379 h 400"/>
                  <a:gd name="T34" fmla="*/ 63 w 304"/>
                  <a:gd name="T35" fmla="*/ 352 h 400"/>
                  <a:gd name="T36" fmla="*/ 63 w 304"/>
                  <a:gd name="T37" fmla="*/ 352 h 400"/>
                  <a:gd name="T38" fmla="*/ 47 w 304"/>
                  <a:gd name="T39" fmla="*/ 343 h 400"/>
                  <a:gd name="T40" fmla="*/ 42 w 304"/>
                  <a:gd name="T41" fmla="*/ 342 h 400"/>
                  <a:gd name="T42" fmla="*/ 58 w 304"/>
                  <a:gd name="T43" fmla="*/ 332 h 400"/>
                  <a:gd name="T44" fmla="*/ 80 w 304"/>
                  <a:gd name="T45" fmla="*/ 329 h 400"/>
                  <a:gd name="T46" fmla="*/ 86 w 304"/>
                  <a:gd name="T47" fmla="*/ 315 h 400"/>
                  <a:gd name="T48" fmla="*/ 98 w 304"/>
                  <a:gd name="T49" fmla="*/ 295 h 400"/>
                  <a:gd name="T50" fmla="*/ 136 w 304"/>
                  <a:gd name="T51" fmla="*/ 290 h 400"/>
                  <a:gd name="T52" fmla="*/ 147 w 304"/>
                  <a:gd name="T53" fmla="*/ 301 h 400"/>
                  <a:gd name="T54" fmla="*/ 172 w 304"/>
                  <a:gd name="T55" fmla="*/ 356 h 400"/>
                  <a:gd name="T56" fmla="*/ 172 w 304"/>
                  <a:gd name="T57" fmla="*/ 360 h 400"/>
                  <a:gd name="T58" fmla="*/ 171 w 304"/>
                  <a:gd name="T59" fmla="*/ 361 h 400"/>
                  <a:gd name="T60" fmla="*/ 156 w 304"/>
                  <a:gd name="T61" fmla="*/ 370 h 400"/>
                  <a:gd name="T62" fmla="*/ 153 w 304"/>
                  <a:gd name="T63" fmla="*/ 372 h 400"/>
                  <a:gd name="T64" fmla="*/ 148 w 304"/>
                  <a:gd name="T65" fmla="*/ 383 h 400"/>
                  <a:gd name="T66" fmla="*/ 169 w 304"/>
                  <a:gd name="T67" fmla="*/ 397 h 400"/>
                  <a:gd name="T68" fmla="*/ 183 w 304"/>
                  <a:gd name="T69" fmla="*/ 388 h 400"/>
                  <a:gd name="T70" fmla="*/ 186 w 304"/>
                  <a:gd name="T71" fmla="*/ 362 h 400"/>
                  <a:gd name="T72" fmla="*/ 190 w 304"/>
                  <a:gd name="T73" fmla="*/ 357 h 400"/>
                  <a:gd name="T74" fmla="*/ 185 w 304"/>
                  <a:gd name="T75" fmla="*/ 284 h 400"/>
                  <a:gd name="T76" fmla="*/ 182 w 304"/>
                  <a:gd name="T77" fmla="*/ 300 h 400"/>
                  <a:gd name="T78" fmla="*/ 190 w 304"/>
                  <a:gd name="T79" fmla="*/ 316 h 400"/>
                  <a:gd name="T80" fmla="*/ 210 w 304"/>
                  <a:gd name="T81" fmla="*/ 314 h 400"/>
                  <a:gd name="T82" fmla="*/ 211 w 304"/>
                  <a:gd name="T83" fmla="*/ 285 h 400"/>
                  <a:gd name="T84" fmla="*/ 252 w 304"/>
                  <a:gd name="T85" fmla="*/ 297 h 400"/>
                  <a:gd name="T86" fmla="*/ 266 w 304"/>
                  <a:gd name="T87" fmla="*/ 320 h 400"/>
                  <a:gd name="T88" fmla="*/ 274 w 304"/>
                  <a:gd name="T89" fmla="*/ 343 h 400"/>
                  <a:gd name="T90" fmla="*/ 274 w 304"/>
                  <a:gd name="T91" fmla="*/ 344 h 400"/>
                  <a:gd name="T92" fmla="*/ 288 w 304"/>
                  <a:gd name="T93" fmla="*/ 347 h 400"/>
                  <a:gd name="T94" fmla="*/ 291 w 304"/>
                  <a:gd name="T95" fmla="*/ 348 h 400"/>
                  <a:gd name="T96" fmla="*/ 293 w 304"/>
                  <a:gd name="T97" fmla="*/ 318 h 400"/>
                  <a:gd name="T98" fmla="*/ 202 w 304"/>
                  <a:gd name="T99" fmla="*/ 285 h 400"/>
                  <a:gd name="T100" fmla="*/ 205 w 304"/>
                  <a:gd name="T101" fmla="*/ 284 h 400"/>
                  <a:gd name="T102" fmla="*/ 184 w 304"/>
                  <a:gd name="T103" fmla="*/ 263 h 400"/>
                  <a:gd name="T104" fmla="*/ 184 w 304"/>
                  <a:gd name="T105" fmla="*/ 266 h 400"/>
                  <a:gd name="T106" fmla="*/ 183 w 304"/>
                  <a:gd name="T107" fmla="*/ 263 h 400"/>
                  <a:gd name="T108" fmla="*/ 72 w 304"/>
                  <a:gd name="T109" fmla="*/ 285 h 400"/>
                  <a:gd name="T110" fmla="*/ 85 w 304"/>
                  <a:gd name="T111" fmla="*/ 273 h 400"/>
                  <a:gd name="T112" fmla="*/ 94 w 304"/>
                  <a:gd name="T113" fmla="*/ 278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4" h="400">
                    <a:moveTo>
                      <a:pt x="293" y="318"/>
                    </a:moveTo>
                    <a:cubicBezTo>
                      <a:pt x="293" y="318"/>
                      <a:pt x="293" y="318"/>
                      <a:pt x="293" y="318"/>
                    </a:cubicBezTo>
                    <a:cubicBezTo>
                      <a:pt x="284" y="316"/>
                      <a:pt x="284" y="316"/>
                      <a:pt x="284" y="316"/>
                    </a:cubicBezTo>
                    <a:cubicBezTo>
                      <a:pt x="281" y="301"/>
                      <a:pt x="274" y="290"/>
                      <a:pt x="262" y="282"/>
                    </a:cubicBezTo>
                    <a:cubicBezTo>
                      <a:pt x="251" y="275"/>
                      <a:pt x="237" y="270"/>
                      <a:pt x="222" y="268"/>
                    </a:cubicBezTo>
                    <a:cubicBezTo>
                      <a:pt x="215" y="267"/>
                      <a:pt x="209" y="267"/>
                      <a:pt x="202" y="266"/>
                    </a:cubicBezTo>
                    <a:cubicBezTo>
                      <a:pt x="202" y="264"/>
                      <a:pt x="202" y="262"/>
                      <a:pt x="202" y="262"/>
                    </a:cubicBezTo>
                    <a:cubicBezTo>
                      <a:pt x="201" y="258"/>
                      <a:pt x="200" y="254"/>
                      <a:pt x="198" y="252"/>
                    </a:cubicBezTo>
                    <a:cubicBezTo>
                      <a:pt x="193" y="246"/>
                      <a:pt x="187" y="245"/>
                      <a:pt x="181" y="246"/>
                    </a:cubicBezTo>
                    <a:cubicBezTo>
                      <a:pt x="176" y="246"/>
                      <a:pt x="171" y="248"/>
                      <a:pt x="166" y="251"/>
                    </a:cubicBezTo>
                    <a:cubicBezTo>
                      <a:pt x="163" y="252"/>
                      <a:pt x="161" y="254"/>
                      <a:pt x="159" y="256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233" y="77"/>
                      <a:pt x="292" y="60"/>
                      <a:pt x="292" y="39"/>
                    </a:cubicBezTo>
                    <a:cubicBezTo>
                      <a:pt x="292" y="18"/>
                      <a:pt x="227" y="0"/>
                      <a:pt x="146" y="0"/>
                    </a:cubicBezTo>
                    <a:cubicBezTo>
                      <a:pt x="66" y="0"/>
                      <a:pt x="0" y="18"/>
                      <a:pt x="0" y="39"/>
                    </a:cubicBezTo>
                    <a:cubicBezTo>
                      <a:pt x="0" y="60"/>
                      <a:pt x="60" y="77"/>
                      <a:pt x="136" y="79"/>
                    </a:cubicBezTo>
                    <a:cubicBezTo>
                      <a:pt x="136" y="263"/>
                      <a:pt x="136" y="263"/>
                      <a:pt x="136" y="263"/>
                    </a:cubicBezTo>
                    <a:cubicBezTo>
                      <a:pt x="130" y="260"/>
                      <a:pt x="125" y="258"/>
                      <a:pt x="120" y="257"/>
                    </a:cubicBezTo>
                    <a:cubicBezTo>
                      <a:pt x="103" y="252"/>
                      <a:pt x="89" y="252"/>
                      <a:pt x="79" y="256"/>
                    </a:cubicBezTo>
                    <a:cubicBezTo>
                      <a:pt x="68" y="260"/>
                      <a:pt x="61" y="268"/>
                      <a:pt x="57" y="276"/>
                    </a:cubicBezTo>
                    <a:cubicBezTo>
                      <a:pt x="56" y="279"/>
                      <a:pt x="55" y="281"/>
                      <a:pt x="54" y="284"/>
                    </a:cubicBezTo>
                    <a:cubicBezTo>
                      <a:pt x="53" y="286"/>
                      <a:pt x="53" y="291"/>
                      <a:pt x="52" y="297"/>
                    </a:cubicBezTo>
                    <a:cubicBezTo>
                      <a:pt x="51" y="298"/>
                      <a:pt x="49" y="299"/>
                      <a:pt x="48" y="300"/>
                    </a:cubicBezTo>
                    <a:cubicBezTo>
                      <a:pt x="25" y="319"/>
                      <a:pt x="24" y="335"/>
                      <a:pt x="24" y="355"/>
                    </a:cubicBezTo>
                    <a:cubicBezTo>
                      <a:pt x="24" y="355"/>
                      <a:pt x="24" y="355"/>
                      <a:pt x="24" y="355"/>
                    </a:cubicBezTo>
                    <a:cubicBezTo>
                      <a:pt x="24" y="357"/>
                      <a:pt x="23" y="359"/>
                      <a:pt x="23" y="362"/>
                    </a:cubicBezTo>
                    <a:cubicBezTo>
                      <a:pt x="27" y="362"/>
                      <a:pt x="27" y="362"/>
                      <a:pt x="27" y="362"/>
                    </a:cubicBezTo>
                    <a:cubicBezTo>
                      <a:pt x="28" y="364"/>
                      <a:pt x="30" y="367"/>
                      <a:pt x="32" y="368"/>
                    </a:cubicBezTo>
                    <a:cubicBezTo>
                      <a:pt x="32" y="368"/>
                      <a:pt x="32" y="368"/>
                      <a:pt x="32" y="368"/>
                    </a:cubicBezTo>
                    <a:cubicBezTo>
                      <a:pt x="32" y="369"/>
                      <a:pt x="32" y="369"/>
                      <a:pt x="32" y="369"/>
                    </a:cubicBezTo>
                    <a:cubicBezTo>
                      <a:pt x="33" y="370"/>
                      <a:pt x="35" y="371"/>
                      <a:pt x="37" y="371"/>
                    </a:cubicBezTo>
                    <a:cubicBezTo>
                      <a:pt x="49" y="378"/>
                      <a:pt x="49" y="378"/>
                      <a:pt x="49" y="378"/>
                    </a:cubicBezTo>
                    <a:cubicBezTo>
                      <a:pt x="49" y="378"/>
                      <a:pt x="49" y="378"/>
                      <a:pt x="49" y="378"/>
                    </a:cubicBezTo>
                    <a:cubicBezTo>
                      <a:pt x="51" y="379"/>
                      <a:pt x="53" y="379"/>
                      <a:pt x="56" y="379"/>
                    </a:cubicBezTo>
                    <a:cubicBezTo>
                      <a:pt x="63" y="379"/>
                      <a:pt x="70" y="373"/>
                      <a:pt x="70" y="364"/>
                    </a:cubicBezTo>
                    <a:cubicBezTo>
                      <a:pt x="70" y="359"/>
                      <a:pt x="67" y="354"/>
                      <a:pt x="63" y="352"/>
                    </a:cubicBezTo>
                    <a:cubicBezTo>
                      <a:pt x="63" y="352"/>
                      <a:pt x="63" y="352"/>
                      <a:pt x="63" y="352"/>
                    </a:cubicBezTo>
                    <a:cubicBezTo>
                      <a:pt x="63" y="352"/>
                      <a:pt x="63" y="352"/>
                      <a:pt x="63" y="352"/>
                    </a:cubicBezTo>
                    <a:cubicBezTo>
                      <a:pt x="62" y="351"/>
                      <a:pt x="61" y="351"/>
                      <a:pt x="60" y="350"/>
                    </a:cubicBezTo>
                    <a:cubicBezTo>
                      <a:pt x="47" y="343"/>
                      <a:pt x="47" y="343"/>
                      <a:pt x="47" y="343"/>
                    </a:cubicBezTo>
                    <a:cubicBezTo>
                      <a:pt x="47" y="343"/>
                      <a:pt x="47" y="343"/>
                      <a:pt x="47" y="343"/>
                    </a:cubicBezTo>
                    <a:cubicBezTo>
                      <a:pt x="46" y="343"/>
                      <a:pt x="44" y="342"/>
                      <a:pt x="42" y="342"/>
                    </a:cubicBezTo>
                    <a:cubicBezTo>
                      <a:pt x="44" y="335"/>
                      <a:pt x="46" y="328"/>
                      <a:pt x="52" y="320"/>
                    </a:cubicBezTo>
                    <a:cubicBezTo>
                      <a:pt x="53" y="326"/>
                      <a:pt x="56" y="331"/>
                      <a:pt x="58" y="332"/>
                    </a:cubicBezTo>
                    <a:cubicBezTo>
                      <a:pt x="59" y="332"/>
                      <a:pt x="60" y="332"/>
                      <a:pt x="60" y="331"/>
                    </a:cubicBezTo>
                    <a:cubicBezTo>
                      <a:pt x="80" y="329"/>
                      <a:pt x="80" y="329"/>
                      <a:pt x="80" y="329"/>
                    </a:cubicBezTo>
                    <a:cubicBezTo>
                      <a:pt x="80" y="329"/>
                      <a:pt x="80" y="329"/>
                      <a:pt x="80" y="329"/>
                    </a:cubicBezTo>
                    <a:cubicBezTo>
                      <a:pt x="83" y="329"/>
                      <a:pt x="86" y="323"/>
                      <a:pt x="86" y="315"/>
                    </a:cubicBezTo>
                    <a:cubicBezTo>
                      <a:pt x="86" y="309"/>
                      <a:pt x="84" y="304"/>
                      <a:pt x="82" y="301"/>
                    </a:cubicBezTo>
                    <a:cubicBezTo>
                      <a:pt x="87" y="299"/>
                      <a:pt x="92" y="297"/>
                      <a:pt x="98" y="295"/>
                    </a:cubicBezTo>
                    <a:cubicBezTo>
                      <a:pt x="109" y="292"/>
                      <a:pt x="122" y="290"/>
                      <a:pt x="136" y="288"/>
                    </a:cubicBezTo>
                    <a:cubicBezTo>
                      <a:pt x="136" y="290"/>
                      <a:pt x="136" y="290"/>
                      <a:pt x="136" y="290"/>
                    </a:cubicBezTo>
                    <a:cubicBezTo>
                      <a:pt x="136" y="296"/>
                      <a:pt x="141" y="301"/>
                      <a:pt x="147" y="301"/>
                    </a:cubicBezTo>
                    <a:cubicBezTo>
                      <a:pt x="147" y="301"/>
                      <a:pt x="147" y="301"/>
                      <a:pt x="147" y="301"/>
                    </a:cubicBezTo>
                    <a:cubicBezTo>
                      <a:pt x="150" y="301"/>
                      <a:pt x="152" y="300"/>
                      <a:pt x="153" y="299"/>
                    </a:cubicBezTo>
                    <a:cubicBezTo>
                      <a:pt x="174" y="322"/>
                      <a:pt x="173" y="343"/>
                      <a:pt x="172" y="356"/>
                    </a:cubicBezTo>
                    <a:cubicBezTo>
                      <a:pt x="172" y="357"/>
                      <a:pt x="172" y="359"/>
                      <a:pt x="172" y="360"/>
                    </a:cubicBezTo>
                    <a:cubicBezTo>
                      <a:pt x="172" y="360"/>
                      <a:pt x="172" y="360"/>
                      <a:pt x="172" y="360"/>
                    </a:cubicBezTo>
                    <a:cubicBezTo>
                      <a:pt x="172" y="360"/>
                      <a:pt x="172" y="360"/>
                      <a:pt x="172" y="360"/>
                    </a:cubicBezTo>
                    <a:cubicBezTo>
                      <a:pt x="171" y="361"/>
                      <a:pt x="171" y="361"/>
                      <a:pt x="171" y="361"/>
                    </a:cubicBezTo>
                    <a:cubicBezTo>
                      <a:pt x="171" y="361"/>
                      <a:pt x="171" y="361"/>
                      <a:pt x="171" y="361"/>
                    </a:cubicBezTo>
                    <a:cubicBezTo>
                      <a:pt x="156" y="370"/>
                      <a:pt x="156" y="370"/>
                      <a:pt x="156" y="370"/>
                    </a:cubicBezTo>
                    <a:cubicBezTo>
                      <a:pt x="155" y="371"/>
                      <a:pt x="154" y="371"/>
                      <a:pt x="153" y="372"/>
                    </a:cubicBezTo>
                    <a:cubicBezTo>
                      <a:pt x="153" y="372"/>
                      <a:pt x="153" y="372"/>
                      <a:pt x="153" y="372"/>
                    </a:cubicBezTo>
                    <a:cubicBezTo>
                      <a:pt x="153" y="372"/>
                      <a:pt x="153" y="372"/>
                      <a:pt x="153" y="372"/>
                    </a:cubicBezTo>
                    <a:cubicBezTo>
                      <a:pt x="150" y="375"/>
                      <a:pt x="148" y="379"/>
                      <a:pt x="148" y="383"/>
                    </a:cubicBezTo>
                    <a:cubicBezTo>
                      <a:pt x="148" y="392"/>
                      <a:pt x="154" y="399"/>
                      <a:pt x="161" y="400"/>
                    </a:cubicBezTo>
                    <a:cubicBezTo>
                      <a:pt x="164" y="400"/>
                      <a:pt x="167" y="399"/>
                      <a:pt x="169" y="397"/>
                    </a:cubicBezTo>
                    <a:cubicBezTo>
                      <a:pt x="169" y="397"/>
                      <a:pt x="169" y="397"/>
                      <a:pt x="169" y="397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8" y="387"/>
                      <a:pt x="191" y="382"/>
                      <a:pt x="191" y="375"/>
                    </a:cubicBezTo>
                    <a:cubicBezTo>
                      <a:pt x="191" y="370"/>
                      <a:pt x="189" y="366"/>
                      <a:pt x="186" y="362"/>
                    </a:cubicBezTo>
                    <a:cubicBezTo>
                      <a:pt x="190" y="362"/>
                      <a:pt x="190" y="362"/>
                      <a:pt x="190" y="362"/>
                    </a:cubicBezTo>
                    <a:cubicBezTo>
                      <a:pt x="190" y="361"/>
                      <a:pt x="190" y="359"/>
                      <a:pt x="190" y="357"/>
                    </a:cubicBezTo>
                    <a:cubicBezTo>
                      <a:pt x="191" y="341"/>
                      <a:pt x="193" y="314"/>
                      <a:pt x="164" y="285"/>
                    </a:cubicBezTo>
                    <a:cubicBezTo>
                      <a:pt x="171" y="285"/>
                      <a:pt x="178" y="284"/>
                      <a:pt x="185" y="284"/>
                    </a:cubicBezTo>
                    <a:cubicBezTo>
                      <a:pt x="185" y="286"/>
                      <a:pt x="185" y="287"/>
                      <a:pt x="185" y="289"/>
                    </a:cubicBezTo>
                    <a:cubicBezTo>
                      <a:pt x="183" y="291"/>
                      <a:pt x="182" y="295"/>
                      <a:pt x="182" y="300"/>
                    </a:cubicBezTo>
                    <a:cubicBezTo>
                      <a:pt x="182" y="308"/>
                      <a:pt x="185" y="316"/>
                      <a:pt x="189" y="316"/>
                    </a:cubicBezTo>
                    <a:cubicBezTo>
                      <a:pt x="189" y="317"/>
                      <a:pt x="190" y="316"/>
                      <a:pt x="190" y="316"/>
                    </a:cubicBezTo>
                    <a:cubicBezTo>
                      <a:pt x="210" y="314"/>
                      <a:pt x="210" y="314"/>
                      <a:pt x="210" y="314"/>
                    </a:cubicBezTo>
                    <a:cubicBezTo>
                      <a:pt x="210" y="314"/>
                      <a:pt x="210" y="314"/>
                      <a:pt x="210" y="314"/>
                    </a:cubicBezTo>
                    <a:cubicBezTo>
                      <a:pt x="213" y="314"/>
                      <a:pt x="216" y="308"/>
                      <a:pt x="216" y="300"/>
                    </a:cubicBezTo>
                    <a:cubicBezTo>
                      <a:pt x="216" y="293"/>
                      <a:pt x="214" y="287"/>
                      <a:pt x="211" y="285"/>
                    </a:cubicBezTo>
                    <a:cubicBezTo>
                      <a:pt x="214" y="285"/>
                      <a:pt x="217" y="285"/>
                      <a:pt x="219" y="286"/>
                    </a:cubicBezTo>
                    <a:cubicBezTo>
                      <a:pt x="232" y="288"/>
                      <a:pt x="244" y="291"/>
                      <a:pt x="252" y="297"/>
                    </a:cubicBezTo>
                    <a:cubicBezTo>
                      <a:pt x="260" y="302"/>
                      <a:pt x="265" y="309"/>
                      <a:pt x="266" y="319"/>
                    </a:cubicBezTo>
                    <a:cubicBezTo>
                      <a:pt x="266" y="320"/>
                      <a:pt x="266" y="320"/>
                      <a:pt x="266" y="320"/>
                    </a:cubicBezTo>
                    <a:cubicBezTo>
                      <a:pt x="265" y="322"/>
                      <a:pt x="264" y="325"/>
                      <a:pt x="264" y="328"/>
                    </a:cubicBezTo>
                    <a:cubicBezTo>
                      <a:pt x="264" y="335"/>
                      <a:pt x="268" y="341"/>
                      <a:pt x="274" y="343"/>
                    </a:cubicBezTo>
                    <a:cubicBezTo>
                      <a:pt x="274" y="343"/>
                      <a:pt x="274" y="343"/>
                      <a:pt x="274" y="343"/>
                    </a:cubicBezTo>
                    <a:cubicBezTo>
                      <a:pt x="274" y="344"/>
                      <a:pt x="274" y="344"/>
                      <a:pt x="274" y="344"/>
                    </a:cubicBezTo>
                    <a:cubicBezTo>
                      <a:pt x="275" y="344"/>
                      <a:pt x="275" y="344"/>
                      <a:pt x="275" y="344"/>
                    </a:cubicBezTo>
                    <a:cubicBezTo>
                      <a:pt x="288" y="347"/>
                      <a:pt x="288" y="347"/>
                      <a:pt x="288" y="347"/>
                    </a:cubicBezTo>
                    <a:cubicBezTo>
                      <a:pt x="288" y="347"/>
                      <a:pt x="288" y="347"/>
                      <a:pt x="288" y="347"/>
                    </a:cubicBezTo>
                    <a:cubicBezTo>
                      <a:pt x="289" y="347"/>
                      <a:pt x="290" y="348"/>
                      <a:pt x="291" y="348"/>
                    </a:cubicBezTo>
                    <a:cubicBezTo>
                      <a:pt x="298" y="349"/>
                      <a:pt x="304" y="342"/>
                      <a:pt x="304" y="334"/>
                    </a:cubicBezTo>
                    <a:cubicBezTo>
                      <a:pt x="304" y="327"/>
                      <a:pt x="299" y="320"/>
                      <a:pt x="293" y="318"/>
                    </a:cubicBezTo>
                    <a:close/>
                    <a:moveTo>
                      <a:pt x="205" y="284"/>
                    </a:moveTo>
                    <a:cubicBezTo>
                      <a:pt x="202" y="285"/>
                      <a:pt x="202" y="285"/>
                      <a:pt x="202" y="285"/>
                    </a:cubicBezTo>
                    <a:cubicBezTo>
                      <a:pt x="202" y="284"/>
                      <a:pt x="202" y="284"/>
                      <a:pt x="202" y="284"/>
                    </a:cubicBezTo>
                    <a:cubicBezTo>
                      <a:pt x="203" y="284"/>
                      <a:pt x="204" y="284"/>
                      <a:pt x="205" y="284"/>
                    </a:cubicBezTo>
                    <a:close/>
                    <a:moveTo>
                      <a:pt x="183" y="263"/>
                    </a:moveTo>
                    <a:cubicBezTo>
                      <a:pt x="184" y="263"/>
                      <a:pt x="183" y="262"/>
                      <a:pt x="184" y="263"/>
                    </a:cubicBezTo>
                    <a:cubicBezTo>
                      <a:pt x="184" y="263"/>
                      <a:pt x="184" y="264"/>
                      <a:pt x="184" y="265"/>
                    </a:cubicBezTo>
                    <a:cubicBezTo>
                      <a:pt x="184" y="265"/>
                      <a:pt x="184" y="265"/>
                      <a:pt x="184" y="266"/>
                    </a:cubicBezTo>
                    <a:cubicBezTo>
                      <a:pt x="181" y="266"/>
                      <a:pt x="178" y="266"/>
                      <a:pt x="175" y="266"/>
                    </a:cubicBezTo>
                    <a:cubicBezTo>
                      <a:pt x="178" y="265"/>
                      <a:pt x="181" y="264"/>
                      <a:pt x="183" y="263"/>
                    </a:cubicBezTo>
                    <a:close/>
                    <a:moveTo>
                      <a:pt x="94" y="278"/>
                    </a:moveTo>
                    <a:cubicBezTo>
                      <a:pt x="86" y="280"/>
                      <a:pt x="79" y="283"/>
                      <a:pt x="72" y="285"/>
                    </a:cubicBezTo>
                    <a:cubicBezTo>
                      <a:pt x="73" y="285"/>
                      <a:pt x="73" y="284"/>
                      <a:pt x="73" y="284"/>
                    </a:cubicBezTo>
                    <a:cubicBezTo>
                      <a:pt x="75" y="279"/>
                      <a:pt x="79" y="275"/>
                      <a:pt x="85" y="273"/>
                    </a:cubicBezTo>
                    <a:cubicBezTo>
                      <a:pt x="92" y="270"/>
                      <a:pt x="101" y="270"/>
                      <a:pt x="114" y="274"/>
                    </a:cubicBezTo>
                    <a:cubicBezTo>
                      <a:pt x="107" y="275"/>
                      <a:pt x="100" y="276"/>
                      <a:pt x="94" y="27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29"/>
              <p:cNvSpPr>
                <a:spLocks/>
              </p:cNvSpPr>
              <p:nvPr/>
            </p:nvSpPr>
            <p:spPr bwMode="auto">
              <a:xfrm>
                <a:off x="1816" y="1429"/>
                <a:ext cx="776" cy="1323"/>
              </a:xfrm>
              <a:custGeom>
                <a:avLst/>
                <a:gdLst>
                  <a:gd name="T0" fmla="*/ 202 w 453"/>
                  <a:gd name="T1" fmla="*/ 1 h 770"/>
                  <a:gd name="T2" fmla="*/ 265 w 453"/>
                  <a:gd name="T3" fmla="*/ 197 h 770"/>
                  <a:gd name="T4" fmla="*/ 272 w 453"/>
                  <a:gd name="T5" fmla="*/ 230 h 770"/>
                  <a:gd name="T6" fmla="*/ 260 w 453"/>
                  <a:gd name="T7" fmla="*/ 322 h 770"/>
                  <a:gd name="T8" fmla="*/ 255 w 453"/>
                  <a:gd name="T9" fmla="*/ 348 h 770"/>
                  <a:gd name="T10" fmla="*/ 246 w 453"/>
                  <a:gd name="T11" fmla="*/ 376 h 770"/>
                  <a:gd name="T12" fmla="*/ 265 w 453"/>
                  <a:gd name="T13" fmla="*/ 442 h 770"/>
                  <a:gd name="T14" fmla="*/ 268 w 453"/>
                  <a:gd name="T15" fmla="*/ 478 h 770"/>
                  <a:gd name="T16" fmla="*/ 269 w 453"/>
                  <a:gd name="T17" fmla="*/ 496 h 770"/>
                  <a:gd name="T18" fmla="*/ 319 w 453"/>
                  <a:gd name="T19" fmla="*/ 566 h 770"/>
                  <a:gd name="T20" fmla="*/ 367 w 453"/>
                  <a:gd name="T21" fmla="*/ 636 h 770"/>
                  <a:gd name="T22" fmla="*/ 413 w 453"/>
                  <a:gd name="T23" fmla="*/ 682 h 770"/>
                  <a:gd name="T24" fmla="*/ 451 w 453"/>
                  <a:gd name="T25" fmla="*/ 727 h 770"/>
                  <a:gd name="T26" fmla="*/ 425 w 453"/>
                  <a:gd name="T27" fmla="*/ 764 h 770"/>
                  <a:gd name="T28" fmla="*/ 394 w 453"/>
                  <a:gd name="T29" fmla="*/ 734 h 770"/>
                  <a:gd name="T30" fmla="*/ 359 w 453"/>
                  <a:gd name="T31" fmla="*/ 683 h 770"/>
                  <a:gd name="T32" fmla="*/ 269 w 453"/>
                  <a:gd name="T33" fmla="*/ 602 h 770"/>
                  <a:gd name="T34" fmla="*/ 244 w 453"/>
                  <a:gd name="T35" fmla="*/ 588 h 770"/>
                  <a:gd name="T36" fmla="*/ 169 w 453"/>
                  <a:gd name="T37" fmla="*/ 631 h 770"/>
                  <a:gd name="T38" fmla="*/ 131 w 453"/>
                  <a:gd name="T39" fmla="*/ 685 h 770"/>
                  <a:gd name="T40" fmla="*/ 105 w 453"/>
                  <a:gd name="T41" fmla="*/ 752 h 770"/>
                  <a:gd name="T42" fmla="*/ 71 w 453"/>
                  <a:gd name="T43" fmla="*/ 736 h 770"/>
                  <a:gd name="T44" fmla="*/ 87 w 453"/>
                  <a:gd name="T45" fmla="*/ 691 h 770"/>
                  <a:gd name="T46" fmla="*/ 98 w 453"/>
                  <a:gd name="T47" fmla="*/ 643 h 770"/>
                  <a:gd name="T48" fmla="*/ 120 w 453"/>
                  <a:gd name="T49" fmla="*/ 623 h 770"/>
                  <a:gd name="T50" fmla="*/ 147 w 453"/>
                  <a:gd name="T51" fmla="*/ 581 h 770"/>
                  <a:gd name="T52" fmla="*/ 175 w 453"/>
                  <a:gd name="T53" fmla="*/ 557 h 770"/>
                  <a:gd name="T54" fmla="*/ 169 w 453"/>
                  <a:gd name="T55" fmla="*/ 539 h 770"/>
                  <a:gd name="T56" fmla="*/ 170 w 453"/>
                  <a:gd name="T57" fmla="*/ 513 h 770"/>
                  <a:gd name="T58" fmla="*/ 78 w 453"/>
                  <a:gd name="T59" fmla="*/ 508 h 770"/>
                  <a:gd name="T60" fmla="*/ 34 w 453"/>
                  <a:gd name="T61" fmla="*/ 365 h 770"/>
                  <a:gd name="T62" fmla="*/ 10 w 453"/>
                  <a:gd name="T63" fmla="*/ 347 h 770"/>
                  <a:gd name="T64" fmla="*/ 22 w 453"/>
                  <a:gd name="T65" fmla="*/ 233 h 770"/>
                  <a:gd name="T66" fmla="*/ 53 w 453"/>
                  <a:gd name="T67" fmla="*/ 155 h 770"/>
                  <a:gd name="T68" fmla="*/ 127 w 453"/>
                  <a:gd name="T69" fmla="*/ 137 h 770"/>
                  <a:gd name="T70" fmla="*/ 202 w 453"/>
                  <a:gd name="T71" fmla="*/ 1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53" h="770">
                    <a:moveTo>
                      <a:pt x="202" y="1"/>
                    </a:moveTo>
                    <a:cubicBezTo>
                      <a:pt x="258" y="12"/>
                      <a:pt x="291" y="166"/>
                      <a:pt x="265" y="197"/>
                    </a:cubicBezTo>
                    <a:cubicBezTo>
                      <a:pt x="265" y="197"/>
                      <a:pt x="284" y="212"/>
                      <a:pt x="272" y="230"/>
                    </a:cubicBezTo>
                    <a:cubicBezTo>
                      <a:pt x="272" y="231"/>
                      <a:pt x="256" y="314"/>
                      <a:pt x="260" y="322"/>
                    </a:cubicBezTo>
                    <a:cubicBezTo>
                      <a:pt x="264" y="330"/>
                      <a:pt x="258" y="335"/>
                      <a:pt x="255" y="348"/>
                    </a:cubicBezTo>
                    <a:cubicBezTo>
                      <a:pt x="253" y="360"/>
                      <a:pt x="253" y="376"/>
                      <a:pt x="246" y="376"/>
                    </a:cubicBezTo>
                    <a:cubicBezTo>
                      <a:pt x="253" y="390"/>
                      <a:pt x="265" y="425"/>
                      <a:pt x="265" y="442"/>
                    </a:cubicBezTo>
                    <a:cubicBezTo>
                      <a:pt x="265" y="460"/>
                      <a:pt x="268" y="478"/>
                      <a:pt x="268" y="478"/>
                    </a:cubicBezTo>
                    <a:cubicBezTo>
                      <a:pt x="269" y="496"/>
                      <a:pt x="269" y="496"/>
                      <a:pt x="269" y="496"/>
                    </a:cubicBezTo>
                    <a:cubicBezTo>
                      <a:pt x="269" y="496"/>
                      <a:pt x="298" y="536"/>
                      <a:pt x="319" y="566"/>
                    </a:cubicBezTo>
                    <a:cubicBezTo>
                      <a:pt x="339" y="595"/>
                      <a:pt x="353" y="616"/>
                      <a:pt x="367" y="636"/>
                    </a:cubicBezTo>
                    <a:cubicBezTo>
                      <a:pt x="381" y="657"/>
                      <a:pt x="399" y="671"/>
                      <a:pt x="413" y="682"/>
                    </a:cubicBezTo>
                    <a:cubicBezTo>
                      <a:pt x="427" y="694"/>
                      <a:pt x="453" y="715"/>
                      <a:pt x="451" y="727"/>
                    </a:cubicBezTo>
                    <a:cubicBezTo>
                      <a:pt x="448" y="738"/>
                      <a:pt x="437" y="757"/>
                      <a:pt x="425" y="764"/>
                    </a:cubicBezTo>
                    <a:cubicBezTo>
                      <a:pt x="414" y="770"/>
                      <a:pt x="405" y="755"/>
                      <a:pt x="394" y="734"/>
                    </a:cubicBezTo>
                    <a:cubicBezTo>
                      <a:pt x="382" y="714"/>
                      <a:pt x="371" y="697"/>
                      <a:pt x="359" y="683"/>
                    </a:cubicBezTo>
                    <a:cubicBezTo>
                      <a:pt x="347" y="669"/>
                      <a:pt x="289" y="618"/>
                      <a:pt x="269" y="602"/>
                    </a:cubicBezTo>
                    <a:cubicBezTo>
                      <a:pt x="249" y="587"/>
                      <a:pt x="244" y="588"/>
                      <a:pt x="244" y="588"/>
                    </a:cubicBezTo>
                    <a:cubicBezTo>
                      <a:pt x="244" y="588"/>
                      <a:pt x="195" y="607"/>
                      <a:pt x="169" y="631"/>
                    </a:cubicBezTo>
                    <a:cubicBezTo>
                      <a:pt x="143" y="655"/>
                      <a:pt x="137" y="671"/>
                      <a:pt x="131" y="685"/>
                    </a:cubicBezTo>
                    <a:cubicBezTo>
                      <a:pt x="124" y="699"/>
                      <a:pt x="123" y="742"/>
                      <a:pt x="105" y="752"/>
                    </a:cubicBezTo>
                    <a:cubicBezTo>
                      <a:pt x="87" y="762"/>
                      <a:pt x="72" y="756"/>
                      <a:pt x="71" y="736"/>
                    </a:cubicBezTo>
                    <a:cubicBezTo>
                      <a:pt x="70" y="715"/>
                      <a:pt x="76" y="707"/>
                      <a:pt x="87" y="691"/>
                    </a:cubicBezTo>
                    <a:cubicBezTo>
                      <a:pt x="99" y="676"/>
                      <a:pt x="95" y="660"/>
                      <a:pt x="98" y="643"/>
                    </a:cubicBezTo>
                    <a:cubicBezTo>
                      <a:pt x="100" y="627"/>
                      <a:pt x="110" y="633"/>
                      <a:pt x="120" y="623"/>
                    </a:cubicBezTo>
                    <a:cubicBezTo>
                      <a:pt x="130" y="613"/>
                      <a:pt x="137" y="593"/>
                      <a:pt x="147" y="581"/>
                    </a:cubicBezTo>
                    <a:cubicBezTo>
                      <a:pt x="157" y="568"/>
                      <a:pt x="175" y="557"/>
                      <a:pt x="175" y="557"/>
                    </a:cubicBezTo>
                    <a:cubicBezTo>
                      <a:pt x="175" y="557"/>
                      <a:pt x="170" y="549"/>
                      <a:pt x="169" y="539"/>
                    </a:cubicBezTo>
                    <a:cubicBezTo>
                      <a:pt x="167" y="529"/>
                      <a:pt x="170" y="513"/>
                      <a:pt x="170" y="513"/>
                    </a:cubicBezTo>
                    <a:cubicBezTo>
                      <a:pt x="170" y="513"/>
                      <a:pt x="120" y="525"/>
                      <a:pt x="78" y="508"/>
                    </a:cubicBezTo>
                    <a:cubicBezTo>
                      <a:pt x="17" y="484"/>
                      <a:pt x="2" y="439"/>
                      <a:pt x="34" y="365"/>
                    </a:cubicBezTo>
                    <a:cubicBezTo>
                      <a:pt x="34" y="365"/>
                      <a:pt x="20" y="364"/>
                      <a:pt x="10" y="347"/>
                    </a:cubicBezTo>
                    <a:cubicBezTo>
                      <a:pt x="0" y="331"/>
                      <a:pt x="20" y="266"/>
                      <a:pt x="22" y="233"/>
                    </a:cubicBezTo>
                    <a:cubicBezTo>
                      <a:pt x="24" y="200"/>
                      <a:pt x="38" y="164"/>
                      <a:pt x="53" y="155"/>
                    </a:cubicBezTo>
                    <a:cubicBezTo>
                      <a:pt x="68" y="145"/>
                      <a:pt x="111" y="154"/>
                      <a:pt x="127" y="137"/>
                    </a:cubicBezTo>
                    <a:cubicBezTo>
                      <a:pt x="120" y="143"/>
                      <a:pt x="81" y="0"/>
                      <a:pt x="20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30"/>
              <p:cNvSpPr>
                <a:spLocks/>
              </p:cNvSpPr>
              <p:nvPr/>
            </p:nvSpPr>
            <p:spPr bwMode="auto">
              <a:xfrm>
                <a:off x="2212" y="1484"/>
                <a:ext cx="87" cy="283"/>
              </a:xfrm>
              <a:custGeom>
                <a:avLst/>
                <a:gdLst>
                  <a:gd name="T0" fmla="*/ 0 w 51"/>
                  <a:gd name="T1" fmla="*/ 0 h 165"/>
                  <a:gd name="T2" fmla="*/ 34 w 51"/>
                  <a:gd name="T3" fmla="*/ 165 h 165"/>
                  <a:gd name="T4" fmla="*/ 0 w 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165">
                    <a:moveTo>
                      <a:pt x="0" y="0"/>
                    </a:moveTo>
                    <a:cubicBezTo>
                      <a:pt x="51" y="65"/>
                      <a:pt x="38" y="153"/>
                      <a:pt x="34" y="165"/>
                    </a:cubicBezTo>
                    <a:cubicBezTo>
                      <a:pt x="31" y="153"/>
                      <a:pt x="43" y="67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31"/>
              <p:cNvSpPr>
                <a:spLocks/>
              </p:cNvSpPr>
              <p:nvPr/>
            </p:nvSpPr>
            <p:spPr bwMode="auto">
              <a:xfrm>
                <a:off x="2034" y="1853"/>
                <a:ext cx="323" cy="225"/>
              </a:xfrm>
              <a:custGeom>
                <a:avLst/>
                <a:gdLst>
                  <a:gd name="T0" fmla="*/ 186 w 189"/>
                  <a:gd name="T1" fmla="*/ 47 h 131"/>
                  <a:gd name="T2" fmla="*/ 115 w 189"/>
                  <a:gd name="T3" fmla="*/ 8 h 131"/>
                  <a:gd name="T4" fmla="*/ 0 w 189"/>
                  <a:gd name="T5" fmla="*/ 12 h 131"/>
                  <a:gd name="T6" fmla="*/ 5 w 189"/>
                  <a:gd name="T7" fmla="*/ 95 h 131"/>
                  <a:gd name="T8" fmla="*/ 118 w 189"/>
                  <a:gd name="T9" fmla="*/ 91 h 131"/>
                  <a:gd name="T10" fmla="*/ 118 w 189"/>
                  <a:gd name="T11" fmla="*/ 91 h 131"/>
                  <a:gd name="T12" fmla="*/ 118 w 189"/>
                  <a:gd name="T13" fmla="*/ 91 h 131"/>
                  <a:gd name="T14" fmla="*/ 120 w 189"/>
                  <a:gd name="T15" fmla="*/ 91 h 131"/>
                  <a:gd name="T16" fmla="*/ 120 w 189"/>
                  <a:gd name="T17" fmla="*/ 91 h 131"/>
                  <a:gd name="T18" fmla="*/ 189 w 189"/>
                  <a:gd name="T19" fmla="*/ 131 h 131"/>
                  <a:gd name="T20" fmla="*/ 186 w 189"/>
                  <a:gd name="T21" fmla="*/ 4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" h="131">
                    <a:moveTo>
                      <a:pt x="186" y="47"/>
                    </a:moveTo>
                    <a:cubicBezTo>
                      <a:pt x="165" y="0"/>
                      <a:pt x="117" y="7"/>
                      <a:pt x="115" y="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8" y="95"/>
                      <a:pt x="99" y="92"/>
                      <a:pt x="118" y="91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19" y="91"/>
                      <a:pt x="120" y="91"/>
                      <a:pt x="120" y="91"/>
                    </a:cubicBezTo>
                    <a:cubicBezTo>
                      <a:pt x="120" y="91"/>
                      <a:pt x="120" y="91"/>
                      <a:pt x="120" y="91"/>
                    </a:cubicBezTo>
                    <a:cubicBezTo>
                      <a:pt x="130" y="90"/>
                      <a:pt x="170" y="89"/>
                      <a:pt x="189" y="131"/>
                    </a:cubicBezTo>
                    <a:lnTo>
                      <a:pt x="186" y="47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32"/>
              <p:cNvSpPr>
                <a:spLocks/>
              </p:cNvSpPr>
              <p:nvPr/>
            </p:nvSpPr>
            <p:spPr bwMode="auto">
              <a:xfrm>
                <a:off x="2039" y="1931"/>
                <a:ext cx="209" cy="170"/>
              </a:xfrm>
              <a:custGeom>
                <a:avLst/>
                <a:gdLst>
                  <a:gd name="T0" fmla="*/ 88 w 122"/>
                  <a:gd name="T1" fmla="*/ 90 h 99"/>
                  <a:gd name="T2" fmla="*/ 41 w 122"/>
                  <a:gd name="T3" fmla="*/ 99 h 99"/>
                  <a:gd name="T4" fmla="*/ 40 w 122"/>
                  <a:gd name="T5" fmla="*/ 59 h 99"/>
                  <a:gd name="T6" fmla="*/ 36 w 122"/>
                  <a:gd name="T7" fmla="*/ 44 h 99"/>
                  <a:gd name="T8" fmla="*/ 17 w 122"/>
                  <a:gd name="T9" fmla="*/ 33 h 99"/>
                  <a:gd name="T10" fmla="*/ 7 w 122"/>
                  <a:gd name="T11" fmla="*/ 21 h 99"/>
                  <a:gd name="T12" fmla="*/ 26 w 122"/>
                  <a:gd name="T13" fmla="*/ 26 h 99"/>
                  <a:gd name="T14" fmla="*/ 26 w 122"/>
                  <a:gd name="T15" fmla="*/ 8 h 99"/>
                  <a:gd name="T16" fmla="*/ 39 w 122"/>
                  <a:gd name="T17" fmla="*/ 28 h 99"/>
                  <a:gd name="T18" fmla="*/ 39 w 122"/>
                  <a:gd name="T19" fmla="*/ 4 h 99"/>
                  <a:gd name="T20" fmla="*/ 55 w 122"/>
                  <a:gd name="T21" fmla="*/ 28 h 99"/>
                  <a:gd name="T22" fmla="*/ 62 w 122"/>
                  <a:gd name="T23" fmla="*/ 0 h 99"/>
                  <a:gd name="T24" fmla="*/ 79 w 122"/>
                  <a:gd name="T25" fmla="*/ 24 h 99"/>
                  <a:gd name="T26" fmla="*/ 108 w 122"/>
                  <a:gd name="T27" fmla="*/ 14 h 99"/>
                  <a:gd name="T28" fmla="*/ 115 w 122"/>
                  <a:gd name="T29" fmla="*/ 20 h 99"/>
                  <a:gd name="T30" fmla="*/ 96 w 122"/>
                  <a:gd name="T31" fmla="*/ 35 h 99"/>
                  <a:gd name="T32" fmla="*/ 89 w 122"/>
                  <a:gd name="T33" fmla="*/ 57 h 99"/>
                  <a:gd name="T34" fmla="*/ 89 w 122"/>
                  <a:gd name="T35" fmla="*/ 69 h 99"/>
                  <a:gd name="T36" fmla="*/ 88 w 122"/>
                  <a:gd name="T37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" h="99">
                    <a:moveTo>
                      <a:pt x="88" y="90"/>
                    </a:moveTo>
                    <a:cubicBezTo>
                      <a:pt x="41" y="99"/>
                      <a:pt x="41" y="99"/>
                      <a:pt x="41" y="99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1" y="40"/>
                      <a:pt x="25" y="37"/>
                      <a:pt x="17" y="33"/>
                    </a:cubicBezTo>
                    <a:cubicBezTo>
                      <a:pt x="4" y="26"/>
                      <a:pt x="0" y="24"/>
                      <a:pt x="7" y="21"/>
                    </a:cubicBezTo>
                    <a:cubicBezTo>
                      <a:pt x="14" y="19"/>
                      <a:pt x="22" y="24"/>
                      <a:pt x="26" y="26"/>
                    </a:cubicBezTo>
                    <a:cubicBezTo>
                      <a:pt x="30" y="28"/>
                      <a:pt x="19" y="9"/>
                      <a:pt x="26" y="8"/>
                    </a:cubicBezTo>
                    <a:cubicBezTo>
                      <a:pt x="33" y="8"/>
                      <a:pt x="40" y="36"/>
                      <a:pt x="39" y="28"/>
                    </a:cubicBezTo>
                    <a:cubicBezTo>
                      <a:pt x="39" y="21"/>
                      <a:pt x="34" y="4"/>
                      <a:pt x="39" y="4"/>
                    </a:cubicBezTo>
                    <a:cubicBezTo>
                      <a:pt x="45" y="4"/>
                      <a:pt x="49" y="28"/>
                      <a:pt x="55" y="28"/>
                    </a:cubicBezTo>
                    <a:cubicBezTo>
                      <a:pt x="61" y="28"/>
                      <a:pt x="53" y="0"/>
                      <a:pt x="62" y="0"/>
                    </a:cubicBezTo>
                    <a:cubicBezTo>
                      <a:pt x="70" y="0"/>
                      <a:pt x="63" y="21"/>
                      <a:pt x="79" y="24"/>
                    </a:cubicBezTo>
                    <a:cubicBezTo>
                      <a:pt x="96" y="27"/>
                      <a:pt x="100" y="14"/>
                      <a:pt x="108" y="14"/>
                    </a:cubicBezTo>
                    <a:cubicBezTo>
                      <a:pt x="116" y="14"/>
                      <a:pt x="122" y="16"/>
                      <a:pt x="115" y="20"/>
                    </a:cubicBezTo>
                    <a:cubicBezTo>
                      <a:pt x="109" y="23"/>
                      <a:pt x="102" y="29"/>
                      <a:pt x="96" y="35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89" y="69"/>
                      <a:pt x="89" y="69"/>
                      <a:pt x="89" y="69"/>
                    </a:cubicBezTo>
                    <a:lnTo>
                      <a:pt x="88" y="9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33"/>
              <p:cNvSpPr>
                <a:spLocks/>
              </p:cNvSpPr>
              <p:nvPr/>
            </p:nvSpPr>
            <p:spPr bwMode="auto">
              <a:xfrm>
                <a:off x="4909" y="2013"/>
                <a:ext cx="161" cy="315"/>
              </a:xfrm>
              <a:custGeom>
                <a:avLst/>
                <a:gdLst>
                  <a:gd name="T0" fmla="*/ 68 w 94"/>
                  <a:gd name="T1" fmla="*/ 5 h 183"/>
                  <a:gd name="T2" fmla="*/ 11 w 94"/>
                  <a:gd name="T3" fmla="*/ 83 h 183"/>
                  <a:gd name="T4" fmla="*/ 26 w 94"/>
                  <a:gd name="T5" fmla="*/ 178 h 183"/>
                  <a:gd name="T6" fmla="*/ 83 w 94"/>
                  <a:gd name="T7" fmla="*/ 100 h 183"/>
                  <a:gd name="T8" fmla="*/ 68 w 94"/>
                  <a:gd name="T9" fmla="*/ 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83">
                    <a:moveTo>
                      <a:pt x="68" y="5"/>
                    </a:moveTo>
                    <a:cubicBezTo>
                      <a:pt x="48" y="0"/>
                      <a:pt x="22" y="35"/>
                      <a:pt x="11" y="83"/>
                    </a:cubicBezTo>
                    <a:cubicBezTo>
                      <a:pt x="0" y="131"/>
                      <a:pt x="6" y="174"/>
                      <a:pt x="26" y="178"/>
                    </a:cubicBezTo>
                    <a:cubicBezTo>
                      <a:pt x="46" y="183"/>
                      <a:pt x="71" y="148"/>
                      <a:pt x="83" y="100"/>
                    </a:cubicBezTo>
                    <a:cubicBezTo>
                      <a:pt x="94" y="52"/>
                      <a:pt x="87" y="10"/>
                      <a:pt x="6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34"/>
              <p:cNvSpPr>
                <a:spLocks noEditPoints="1"/>
              </p:cNvSpPr>
              <p:nvPr/>
            </p:nvSpPr>
            <p:spPr bwMode="auto">
              <a:xfrm>
                <a:off x="4402" y="2348"/>
                <a:ext cx="545" cy="566"/>
              </a:xfrm>
              <a:custGeom>
                <a:avLst/>
                <a:gdLst>
                  <a:gd name="T0" fmla="*/ 307 w 318"/>
                  <a:gd name="T1" fmla="*/ 246 h 329"/>
                  <a:gd name="T2" fmla="*/ 275 w 318"/>
                  <a:gd name="T3" fmla="*/ 209 h 329"/>
                  <a:gd name="T4" fmla="*/ 214 w 318"/>
                  <a:gd name="T5" fmla="*/ 193 h 329"/>
                  <a:gd name="T6" fmla="*/ 214 w 318"/>
                  <a:gd name="T7" fmla="*/ 189 h 329"/>
                  <a:gd name="T8" fmla="*/ 193 w 318"/>
                  <a:gd name="T9" fmla="*/ 172 h 329"/>
                  <a:gd name="T10" fmla="*/ 171 w 318"/>
                  <a:gd name="T11" fmla="*/ 182 h 329"/>
                  <a:gd name="T12" fmla="*/ 297 w 318"/>
                  <a:gd name="T13" fmla="*/ 40 h 329"/>
                  <a:gd name="T14" fmla="*/ 0 w 318"/>
                  <a:gd name="T15" fmla="*/ 40 h 329"/>
                  <a:gd name="T16" fmla="*/ 148 w 318"/>
                  <a:gd name="T17" fmla="*/ 190 h 329"/>
                  <a:gd name="T18" fmla="*/ 90 w 318"/>
                  <a:gd name="T19" fmla="*/ 183 h 329"/>
                  <a:gd name="T20" fmla="*/ 64 w 318"/>
                  <a:gd name="T21" fmla="*/ 211 h 329"/>
                  <a:gd name="T22" fmla="*/ 62 w 318"/>
                  <a:gd name="T23" fmla="*/ 225 h 329"/>
                  <a:gd name="T24" fmla="*/ 33 w 318"/>
                  <a:gd name="T25" fmla="*/ 283 h 329"/>
                  <a:gd name="T26" fmla="*/ 37 w 318"/>
                  <a:gd name="T27" fmla="*/ 290 h 329"/>
                  <a:gd name="T28" fmla="*/ 41 w 318"/>
                  <a:gd name="T29" fmla="*/ 297 h 329"/>
                  <a:gd name="T30" fmla="*/ 47 w 318"/>
                  <a:gd name="T31" fmla="*/ 300 h 329"/>
                  <a:gd name="T32" fmla="*/ 59 w 318"/>
                  <a:gd name="T33" fmla="*/ 306 h 329"/>
                  <a:gd name="T34" fmla="*/ 80 w 318"/>
                  <a:gd name="T35" fmla="*/ 293 h 329"/>
                  <a:gd name="T36" fmla="*/ 74 w 318"/>
                  <a:gd name="T37" fmla="*/ 280 h 329"/>
                  <a:gd name="T38" fmla="*/ 70 w 318"/>
                  <a:gd name="T39" fmla="*/ 278 h 329"/>
                  <a:gd name="T40" fmla="*/ 57 w 318"/>
                  <a:gd name="T41" fmla="*/ 271 h 329"/>
                  <a:gd name="T42" fmla="*/ 62 w 318"/>
                  <a:gd name="T43" fmla="*/ 248 h 329"/>
                  <a:gd name="T44" fmla="*/ 70 w 318"/>
                  <a:gd name="T45" fmla="*/ 259 h 329"/>
                  <a:gd name="T46" fmla="*/ 90 w 318"/>
                  <a:gd name="T47" fmla="*/ 257 h 329"/>
                  <a:gd name="T48" fmla="*/ 92 w 318"/>
                  <a:gd name="T49" fmla="*/ 228 h 329"/>
                  <a:gd name="T50" fmla="*/ 148 w 318"/>
                  <a:gd name="T51" fmla="*/ 215 h 329"/>
                  <a:gd name="T52" fmla="*/ 160 w 318"/>
                  <a:gd name="T53" fmla="*/ 226 h 329"/>
                  <a:gd name="T54" fmla="*/ 184 w 318"/>
                  <a:gd name="T55" fmla="*/ 284 h 329"/>
                  <a:gd name="T56" fmla="*/ 184 w 318"/>
                  <a:gd name="T57" fmla="*/ 289 h 329"/>
                  <a:gd name="T58" fmla="*/ 183 w 318"/>
                  <a:gd name="T59" fmla="*/ 289 h 329"/>
                  <a:gd name="T60" fmla="*/ 167 w 318"/>
                  <a:gd name="T61" fmla="*/ 299 h 329"/>
                  <a:gd name="T62" fmla="*/ 164 w 318"/>
                  <a:gd name="T63" fmla="*/ 301 h 329"/>
                  <a:gd name="T64" fmla="*/ 160 w 318"/>
                  <a:gd name="T65" fmla="*/ 312 h 329"/>
                  <a:gd name="T66" fmla="*/ 181 w 318"/>
                  <a:gd name="T67" fmla="*/ 326 h 329"/>
                  <a:gd name="T68" fmla="*/ 195 w 318"/>
                  <a:gd name="T69" fmla="*/ 317 h 329"/>
                  <a:gd name="T70" fmla="*/ 198 w 318"/>
                  <a:gd name="T71" fmla="*/ 291 h 329"/>
                  <a:gd name="T72" fmla="*/ 202 w 318"/>
                  <a:gd name="T73" fmla="*/ 285 h 329"/>
                  <a:gd name="T74" fmla="*/ 197 w 318"/>
                  <a:gd name="T75" fmla="*/ 211 h 329"/>
                  <a:gd name="T76" fmla="*/ 194 w 318"/>
                  <a:gd name="T77" fmla="*/ 228 h 329"/>
                  <a:gd name="T78" fmla="*/ 202 w 318"/>
                  <a:gd name="T79" fmla="*/ 244 h 329"/>
                  <a:gd name="T80" fmla="*/ 222 w 318"/>
                  <a:gd name="T81" fmla="*/ 242 h 329"/>
                  <a:gd name="T82" fmla="*/ 223 w 318"/>
                  <a:gd name="T83" fmla="*/ 212 h 329"/>
                  <a:gd name="T84" fmla="*/ 265 w 318"/>
                  <a:gd name="T85" fmla="*/ 224 h 329"/>
                  <a:gd name="T86" fmla="*/ 280 w 318"/>
                  <a:gd name="T87" fmla="*/ 247 h 329"/>
                  <a:gd name="T88" fmla="*/ 288 w 318"/>
                  <a:gd name="T89" fmla="*/ 271 h 329"/>
                  <a:gd name="T90" fmla="*/ 288 w 318"/>
                  <a:gd name="T91" fmla="*/ 272 h 329"/>
                  <a:gd name="T92" fmla="*/ 302 w 318"/>
                  <a:gd name="T93" fmla="*/ 275 h 329"/>
                  <a:gd name="T94" fmla="*/ 305 w 318"/>
                  <a:gd name="T95" fmla="*/ 276 h 329"/>
                  <a:gd name="T96" fmla="*/ 307 w 318"/>
                  <a:gd name="T97" fmla="*/ 246 h 329"/>
                  <a:gd name="T98" fmla="*/ 215 w 318"/>
                  <a:gd name="T99" fmla="*/ 212 h 329"/>
                  <a:gd name="T100" fmla="*/ 218 w 318"/>
                  <a:gd name="T101" fmla="*/ 211 h 329"/>
                  <a:gd name="T102" fmla="*/ 196 w 318"/>
                  <a:gd name="T103" fmla="*/ 189 h 329"/>
                  <a:gd name="T104" fmla="*/ 196 w 318"/>
                  <a:gd name="T105" fmla="*/ 191 h 329"/>
                  <a:gd name="T106" fmla="*/ 186 w 318"/>
                  <a:gd name="T107" fmla="*/ 194 h 329"/>
                  <a:gd name="T108" fmla="*/ 195 w 318"/>
                  <a:gd name="T109" fmla="*/ 190 h 329"/>
                  <a:gd name="T110" fmla="*/ 82 w 318"/>
                  <a:gd name="T111" fmla="*/ 213 h 329"/>
                  <a:gd name="T112" fmla="*/ 96 w 318"/>
                  <a:gd name="T113" fmla="*/ 200 h 329"/>
                  <a:gd name="T114" fmla="*/ 104 w 318"/>
                  <a:gd name="T115" fmla="*/ 20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18" h="329">
                    <a:moveTo>
                      <a:pt x="307" y="246"/>
                    </a:moveTo>
                    <a:cubicBezTo>
                      <a:pt x="307" y="246"/>
                      <a:pt x="307" y="246"/>
                      <a:pt x="307" y="246"/>
                    </a:cubicBezTo>
                    <a:cubicBezTo>
                      <a:pt x="297" y="243"/>
                      <a:pt x="297" y="243"/>
                      <a:pt x="297" y="243"/>
                    </a:cubicBezTo>
                    <a:cubicBezTo>
                      <a:pt x="295" y="228"/>
                      <a:pt x="287" y="217"/>
                      <a:pt x="275" y="209"/>
                    </a:cubicBezTo>
                    <a:cubicBezTo>
                      <a:pt x="264" y="202"/>
                      <a:pt x="250" y="197"/>
                      <a:pt x="235" y="195"/>
                    </a:cubicBezTo>
                    <a:cubicBezTo>
                      <a:pt x="228" y="194"/>
                      <a:pt x="221" y="194"/>
                      <a:pt x="214" y="193"/>
                    </a:cubicBezTo>
                    <a:cubicBezTo>
                      <a:pt x="214" y="191"/>
                      <a:pt x="214" y="189"/>
                      <a:pt x="214" y="189"/>
                    </a:cubicBezTo>
                    <a:cubicBezTo>
                      <a:pt x="214" y="189"/>
                      <a:pt x="214" y="189"/>
                      <a:pt x="214" y="189"/>
                    </a:cubicBezTo>
                    <a:cubicBezTo>
                      <a:pt x="213" y="184"/>
                      <a:pt x="212" y="181"/>
                      <a:pt x="210" y="178"/>
                    </a:cubicBezTo>
                    <a:cubicBezTo>
                      <a:pt x="205" y="173"/>
                      <a:pt x="199" y="171"/>
                      <a:pt x="193" y="172"/>
                    </a:cubicBezTo>
                    <a:cubicBezTo>
                      <a:pt x="188" y="173"/>
                      <a:pt x="183" y="175"/>
                      <a:pt x="178" y="178"/>
                    </a:cubicBezTo>
                    <a:cubicBezTo>
                      <a:pt x="175" y="179"/>
                      <a:pt x="173" y="181"/>
                      <a:pt x="171" y="182"/>
                    </a:cubicBezTo>
                    <a:cubicBezTo>
                      <a:pt x="171" y="79"/>
                      <a:pt x="171" y="79"/>
                      <a:pt x="171" y="79"/>
                    </a:cubicBezTo>
                    <a:cubicBezTo>
                      <a:pt x="242" y="76"/>
                      <a:pt x="297" y="60"/>
                      <a:pt x="297" y="40"/>
                    </a:cubicBezTo>
                    <a:cubicBezTo>
                      <a:pt x="297" y="18"/>
                      <a:pt x="230" y="0"/>
                      <a:pt x="148" y="0"/>
                    </a:cubicBezTo>
                    <a:cubicBezTo>
                      <a:pt x="67" y="0"/>
                      <a:pt x="0" y="18"/>
                      <a:pt x="0" y="40"/>
                    </a:cubicBezTo>
                    <a:cubicBezTo>
                      <a:pt x="0" y="62"/>
                      <a:pt x="66" y="80"/>
                      <a:pt x="148" y="8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2" y="188"/>
                      <a:pt x="136" y="185"/>
                      <a:pt x="131" y="184"/>
                    </a:cubicBezTo>
                    <a:cubicBezTo>
                      <a:pt x="114" y="179"/>
                      <a:pt x="100" y="179"/>
                      <a:pt x="90" y="183"/>
                    </a:cubicBezTo>
                    <a:cubicBezTo>
                      <a:pt x="79" y="187"/>
                      <a:pt x="72" y="195"/>
                      <a:pt x="67" y="203"/>
                    </a:cubicBezTo>
                    <a:cubicBezTo>
                      <a:pt x="66" y="206"/>
                      <a:pt x="65" y="209"/>
                      <a:pt x="64" y="211"/>
                    </a:cubicBezTo>
                    <a:cubicBezTo>
                      <a:pt x="64" y="213"/>
                      <a:pt x="63" y="219"/>
                      <a:pt x="62" y="225"/>
                    </a:cubicBezTo>
                    <a:cubicBezTo>
                      <a:pt x="62" y="225"/>
                      <a:pt x="62" y="225"/>
                      <a:pt x="62" y="225"/>
                    </a:cubicBezTo>
                    <a:cubicBezTo>
                      <a:pt x="61" y="226"/>
                      <a:pt x="59" y="226"/>
                      <a:pt x="58" y="227"/>
                    </a:cubicBezTo>
                    <a:cubicBezTo>
                      <a:pt x="35" y="247"/>
                      <a:pt x="34" y="263"/>
                      <a:pt x="33" y="283"/>
                    </a:cubicBezTo>
                    <a:cubicBezTo>
                      <a:pt x="33" y="285"/>
                      <a:pt x="33" y="287"/>
                      <a:pt x="33" y="290"/>
                    </a:cubicBezTo>
                    <a:cubicBezTo>
                      <a:pt x="37" y="290"/>
                      <a:pt x="37" y="290"/>
                      <a:pt x="37" y="290"/>
                    </a:cubicBezTo>
                    <a:cubicBezTo>
                      <a:pt x="38" y="293"/>
                      <a:pt x="39" y="295"/>
                      <a:pt x="41" y="297"/>
                    </a:cubicBezTo>
                    <a:cubicBezTo>
                      <a:pt x="41" y="297"/>
                      <a:pt x="41" y="297"/>
                      <a:pt x="41" y="297"/>
                    </a:cubicBezTo>
                    <a:cubicBezTo>
                      <a:pt x="42" y="297"/>
                      <a:pt x="42" y="297"/>
                      <a:pt x="42" y="297"/>
                    </a:cubicBezTo>
                    <a:cubicBezTo>
                      <a:pt x="43" y="298"/>
                      <a:pt x="45" y="299"/>
                      <a:pt x="47" y="300"/>
                    </a:cubicBezTo>
                    <a:cubicBezTo>
                      <a:pt x="59" y="306"/>
                      <a:pt x="59" y="306"/>
                      <a:pt x="59" y="306"/>
                    </a:cubicBezTo>
                    <a:cubicBezTo>
                      <a:pt x="59" y="306"/>
                      <a:pt x="59" y="306"/>
                      <a:pt x="59" y="306"/>
                    </a:cubicBezTo>
                    <a:cubicBezTo>
                      <a:pt x="61" y="307"/>
                      <a:pt x="63" y="308"/>
                      <a:pt x="66" y="308"/>
                    </a:cubicBezTo>
                    <a:cubicBezTo>
                      <a:pt x="74" y="308"/>
                      <a:pt x="80" y="301"/>
                      <a:pt x="80" y="293"/>
                    </a:cubicBezTo>
                    <a:cubicBezTo>
                      <a:pt x="80" y="287"/>
                      <a:pt x="77" y="283"/>
                      <a:pt x="74" y="280"/>
                    </a:cubicBezTo>
                    <a:cubicBezTo>
                      <a:pt x="74" y="280"/>
                      <a:pt x="74" y="280"/>
                      <a:pt x="74" y="280"/>
                    </a:cubicBezTo>
                    <a:cubicBezTo>
                      <a:pt x="73" y="280"/>
                      <a:pt x="73" y="280"/>
                      <a:pt x="73" y="280"/>
                    </a:cubicBezTo>
                    <a:cubicBezTo>
                      <a:pt x="72" y="279"/>
                      <a:pt x="71" y="279"/>
                      <a:pt x="70" y="278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55" y="271"/>
                      <a:pt x="54" y="270"/>
                      <a:pt x="52" y="270"/>
                    </a:cubicBezTo>
                    <a:cubicBezTo>
                      <a:pt x="53" y="263"/>
                      <a:pt x="56" y="255"/>
                      <a:pt x="62" y="248"/>
                    </a:cubicBezTo>
                    <a:cubicBezTo>
                      <a:pt x="63" y="254"/>
                      <a:pt x="66" y="259"/>
                      <a:pt x="69" y="260"/>
                    </a:cubicBezTo>
                    <a:cubicBezTo>
                      <a:pt x="69" y="260"/>
                      <a:pt x="70" y="260"/>
                      <a:pt x="70" y="259"/>
                    </a:cubicBezTo>
                    <a:cubicBezTo>
                      <a:pt x="90" y="257"/>
                      <a:pt x="90" y="257"/>
                      <a:pt x="90" y="257"/>
                    </a:cubicBezTo>
                    <a:cubicBezTo>
                      <a:pt x="90" y="257"/>
                      <a:pt x="90" y="257"/>
                      <a:pt x="90" y="257"/>
                    </a:cubicBezTo>
                    <a:cubicBezTo>
                      <a:pt x="93" y="257"/>
                      <a:pt x="96" y="251"/>
                      <a:pt x="96" y="243"/>
                    </a:cubicBezTo>
                    <a:cubicBezTo>
                      <a:pt x="96" y="237"/>
                      <a:pt x="94" y="231"/>
                      <a:pt x="92" y="228"/>
                    </a:cubicBezTo>
                    <a:cubicBezTo>
                      <a:pt x="97" y="226"/>
                      <a:pt x="103" y="224"/>
                      <a:pt x="109" y="223"/>
                    </a:cubicBezTo>
                    <a:cubicBezTo>
                      <a:pt x="120" y="220"/>
                      <a:pt x="133" y="217"/>
                      <a:pt x="148" y="215"/>
                    </a:cubicBezTo>
                    <a:cubicBezTo>
                      <a:pt x="148" y="221"/>
                      <a:pt x="153" y="226"/>
                      <a:pt x="160" y="226"/>
                    </a:cubicBezTo>
                    <a:cubicBezTo>
                      <a:pt x="160" y="226"/>
                      <a:pt x="160" y="226"/>
                      <a:pt x="160" y="226"/>
                    </a:cubicBezTo>
                    <a:cubicBezTo>
                      <a:pt x="161" y="226"/>
                      <a:pt x="162" y="226"/>
                      <a:pt x="164" y="225"/>
                    </a:cubicBezTo>
                    <a:cubicBezTo>
                      <a:pt x="187" y="249"/>
                      <a:pt x="185" y="271"/>
                      <a:pt x="184" y="284"/>
                    </a:cubicBezTo>
                    <a:cubicBezTo>
                      <a:pt x="184" y="286"/>
                      <a:pt x="184" y="287"/>
                      <a:pt x="184" y="289"/>
                    </a:cubicBezTo>
                    <a:cubicBezTo>
                      <a:pt x="184" y="289"/>
                      <a:pt x="184" y="289"/>
                      <a:pt x="184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67" y="299"/>
                      <a:pt x="167" y="299"/>
                      <a:pt x="167" y="299"/>
                    </a:cubicBezTo>
                    <a:cubicBezTo>
                      <a:pt x="166" y="299"/>
                      <a:pt x="165" y="300"/>
                      <a:pt x="164" y="301"/>
                    </a:cubicBezTo>
                    <a:cubicBezTo>
                      <a:pt x="164" y="301"/>
                      <a:pt x="164" y="301"/>
                      <a:pt x="164" y="301"/>
                    </a:cubicBezTo>
                    <a:cubicBezTo>
                      <a:pt x="164" y="301"/>
                      <a:pt x="164" y="301"/>
                      <a:pt x="164" y="301"/>
                    </a:cubicBezTo>
                    <a:cubicBezTo>
                      <a:pt x="161" y="304"/>
                      <a:pt x="160" y="307"/>
                      <a:pt x="160" y="312"/>
                    </a:cubicBezTo>
                    <a:cubicBezTo>
                      <a:pt x="160" y="320"/>
                      <a:pt x="166" y="328"/>
                      <a:pt x="173" y="329"/>
                    </a:cubicBezTo>
                    <a:cubicBezTo>
                      <a:pt x="176" y="329"/>
                      <a:pt x="179" y="328"/>
                      <a:pt x="181" y="326"/>
                    </a:cubicBezTo>
                    <a:cubicBezTo>
                      <a:pt x="181" y="326"/>
                      <a:pt x="181" y="326"/>
                      <a:pt x="181" y="326"/>
                    </a:cubicBezTo>
                    <a:cubicBezTo>
                      <a:pt x="195" y="317"/>
                      <a:pt x="195" y="317"/>
                      <a:pt x="195" y="317"/>
                    </a:cubicBezTo>
                    <a:cubicBezTo>
                      <a:pt x="200" y="316"/>
                      <a:pt x="203" y="310"/>
                      <a:pt x="203" y="304"/>
                    </a:cubicBezTo>
                    <a:cubicBezTo>
                      <a:pt x="203" y="299"/>
                      <a:pt x="201" y="294"/>
                      <a:pt x="198" y="291"/>
                    </a:cubicBezTo>
                    <a:cubicBezTo>
                      <a:pt x="202" y="291"/>
                      <a:pt x="202" y="291"/>
                      <a:pt x="202" y="291"/>
                    </a:cubicBezTo>
                    <a:cubicBezTo>
                      <a:pt x="202" y="289"/>
                      <a:pt x="202" y="287"/>
                      <a:pt x="202" y="285"/>
                    </a:cubicBezTo>
                    <a:cubicBezTo>
                      <a:pt x="203" y="269"/>
                      <a:pt x="205" y="242"/>
                      <a:pt x="176" y="212"/>
                    </a:cubicBezTo>
                    <a:cubicBezTo>
                      <a:pt x="182" y="212"/>
                      <a:pt x="189" y="211"/>
                      <a:pt x="197" y="211"/>
                    </a:cubicBezTo>
                    <a:cubicBezTo>
                      <a:pt x="197" y="213"/>
                      <a:pt x="197" y="215"/>
                      <a:pt x="197" y="216"/>
                    </a:cubicBezTo>
                    <a:cubicBezTo>
                      <a:pt x="195" y="219"/>
                      <a:pt x="194" y="223"/>
                      <a:pt x="194" y="228"/>
                    </a:cubicBezTo>
                    <a:cubicBezTo>
                      <a:pt x="194" y="236"/>
                      <a:pt x="197" y="243"/>
                      <a:pt x="201" y="244"/>
                    </a:cubicBezTo>
                    <a:cubicBezTo>
                      <a:pt x="201" y="244"/>
                      <a:pt x="202" y="244"/>
                      <a:pt x="202" y="244"/>
                    </a:cubicBezTo>
                    <a:cubicBezTo>
                      <a:pt x="222" y="242"/>
                      <a:pt x="222" y="242"/>
                      <a:pt x="222" y="242"/>
                    </a:cubicBezTo>
                    <a:cubicBezTo>
                      <a:pt x="222" y="242"/>
                      <a:pt x="222" y="242"/>
                      <a:pt x="222" y="242"/>
                    </a:cubicBezTo>
                    <a:cubicBezTo>
                      <a:pt x="226" y="241"/>
                      <a:pt x="228" y="235"/>
                      <a:pt x="228" y="228"/>
                    </a:cubicBezTo>
                    <a:cubicBezTo>
                      <a:pt x="228" y="220"/>
                      <a:pt x="226" y="214"/>
                      <a:pt x="223" y="212"/>
                    </a:cubicBezTo>
                    <a:cubicBezTo>
                      <a:pt x="226" y="212"/>
                      <a:pt x="229" y="212"/>
                      <a:pt x="232" y="213"/>
                    </a:cubicBezTo>
                    <a:cubicBezTo>
                      <a:pt x="245" y="215"/>
                      <a:pt x="257" y="218"/>
                      <a:pt x="265" y="224"/>
                    </a:cubicBezTo>
                    <a:cubicBezTo>
                      <a:pt x="273" y="229"/>
                      <a:pt x="278" y="237"/>
                      <a:pt x="280" y="247"/>
                    </a:cubicBezTo>
                    <a:cubicBezTo>
                      <a:pt x="280" y="247"/>
                      <a:pt x="280" y="247"/>
                      <a:pt x="280" y="247"/>
                    </a:cubicBezTo>
                    <a:cubicBezTo>
                      <a:pt x="278" y="250"/>
                      <a:pt x="277" y="252"/>
                      <a:pt x="277" y="256"/>
                    </a:cubicBezTo>
                    <a:cubicBezTo>
                      <a:pt x="277" y="263"/>
                      <a:pt x="282" y="269"/>
                      <a:pt x="288" y="271"/>
                    </a:cubicBezTo>
                    <a:cubicBezTo>
                      <a:pt x="288" y="272"/>
                      <a:pt x="288" y="272"/>
                      <a:pt x="288" y="272"/>
                    </a:cubicBezTo>
                    <a:cubicBezTo>
                      <a:pt x="288" y="272"/>
                      <a:pt x="288" y="272"/>
                      <a:pt x="288" y="272"/>
                    </a:cubicBezTo>
                    <a:cubicBezTo>
                      <a:pt x="288" y="272"/>
                      <a:pt x="288" y="272"/>
                      <a:pt x="288" y="272"/>
                    </a:cubicBezTo>
                    <a:cubicBezTo>
                      <a:pt x="302" y="275"/>
                      <a:pt x="302" y="275"/>
                      <a:pt x="302" y="275"/>
                    </a:cubicBezTo>
                    <a:cubicBezTo>
                      <a:pt x="302" y="275"/>
                      <a:pt x="302" y="275"/>
                      <a:pt x="302" y="275"/>
                    </a:cubicBezTo>
                    <a:cubicBezTo>
                      <a:pt x="303" y="276"/>
                      <a:pt x="304" y="276"/>
                      <a:pt x="305" y="276"/>
                    </a:cubicBezTo>
                    <a:cubicBezTo>
                      <a:pt x="312" y="277"/>
                      <a:pt x="318" y="270"/>
                      <a:pt x="318" y="262"/>
                    </a:cubicBezTo>
                    <a:cubicBezTo>
                      <a:pt x="318" y="254"/>
                      <a:pt x="313" y="248"/>
                      <a:pt x="307" y="246"/>
                    </a:cubicBezTo>
                    <a:close/>
                    <a:moveTo>
                      <a:pt x="218" y="211"/>
                    </a:moveTo>
                    <a:cubicBezTo>
                      <a:pt x="215" y="212"/>
                      <a:pt x="215" y="212"/>
                      <a:pt x="215" y="212"/>
                    </a:cubicBezTo>
                    <a:cubicBezTo>
                      <a:pt x="215" y="212"/>
                      <a:pt x="215" y="211"/>
                      <a:pt x="215" y="211"/>
                    </a:cubicBezTo>
                    <a:cubicBezTo>
                      <a:pt x="216" y="211"/>
                      <a:pt x="217" y="211"/>
                      <a:pt x="218" y="211"/>
                    </a:cubicBezTo>
                    <a:close/>
                    <a:moveTo>
                      <a:pt x="195" y="190"/>
                    </a:moveTo>
                    <a:cubicBezTo>
                      <a:pt x="196" y="190"/>
                      <a:pt x="196" y="189"/>
                      <a:pt x="196" y="189"/>
                    </a:cubicBezTo>
                    <a:cubicBezTo>
                      <a:pt x="196" y="190"/>
                      <a:pt x="196" y="190"/>
                      <a:pt x="196" y="191"/>
                    </a:cubicBezTo>
                    <a:cubicBezTo>
                      <a:pt x="196" y="191"/>
                      <a:pt x="196" y="191"/>
                      <a:pt x="196" y="191"/>
                    </a:cubicBezTo>
                    <a:cubicBezTo>
                      <a:pt x="196" y="192"/>
                      <a:pt x="196" y="192"/>
                      <a:pt x="196" y="193"/>
                    </a:cubicBezTo>
                    <a:cubicBezTo>
                      <a:pt x="193" y="193"/>
                      <a:pt x="190" y="193"/>
                      <a:pt x="186" y="194"/>
                    </a:cubicBezTo>
                    <a:cubicBezTo>
                      <a:pt x="186" y="194"/>
                      <a:pt x="186" y="194"/>
                      <a:pt x="186" y="193"/>
                    </a:cubicBezTo>
                    <a:cubicBezTo>
                      <a:pt x="190" y="192"/>
                      <a:pt x="193" y="190"/>
                      <a:pt x="195" y="190"/>
                    </a:cubicBezTo>
                    <a:close/>
                    <a:moveTo>
                      <a:pt x="104" y="205"/>
                    </a:moveTo>
                    <a:cubicBezTo>
                      <a:pt x="96" y="208"/>
                      <a:pt x="89" y="210"/>
                      <a:pt x="82" y="213"/>
                    </a:cubicBezTo>
                    <a:cubicBezTo>
                      <a:pt x="83" y="212"/>
                      <a:pt x="83" y="212"/>
                      <a:pt x="83" y="211"/>
                    </a:cubicBezTo>
                    <a:cubicBezTo>
                      <a:pt x="86" y="206"/>
                      <a:pt x="90" y="202"/>
                      <a:pt x="96" y="200"/>
                    </a:cubicBezTo>
                    <a:cubicBezTo>
                      <a:pt x="103" y="197"/>
                      <a:pt x="112" y="197"/>
                      <a:pt x="126" y="201"/>
                    </a:cubicBezTo>
                    <a:cubicBezTo>
                      <a:pt x="118" y="202"/>
                      <a:pt x="111" y="204"/>
                      <a:pt x="104" y="20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35"/>
              <p:cNvSpPr>
                <a:spLocks/>
              </p:cNvSpPr>
              <p:nvPr/>
            </p:nvSpPr>
            <p:spPr bwMode="auto">
              <a:xfrm>
                <a:off x="4281" y="1883"/>
                <a:ext cx="482" cy="362"/>
              </a:xfrm>
              <a:custGeom>
                <a:avLst/>
                <a:gdLst>
                  <a:gd name="T0" fmla="*/ 102 w 282"/>
                  <a:gd name="T1" fmla="*/ 183 h 211"/>
                  <a:gd name="T2" fmla="*/ 259 w 282"/>
                  <a:gd name="T3" fmla="*/ 211 h 211"/>
                  <a:gd name="T4" fmla="*/ 282 w 282"/>
                  <a:gd name="T5" fmla="*/ 200 h 211"/>
                  <a:gd name="T6" fmla="*/ 248 w 282"/>
                  <a:gd name="T7" fmla="*/ 192 h 211"/>
                  <a:gd name="T8" fmla="*/ 118 w 282"/>
                  <a:gd name="T9" fmla="*/ 166 h 211"/>
                  <a:gd name="T10" fmla="*/ 79 w 282"/>
                  <a:gd name="T11" fmla="*/ 0 h 211"/>
                  <a:gd name="T12" fmla="*/ 0 w 282"/>
                  <a:gd name="T13" fmla="*/ 1 h 211"/>
                  <a:gd name="T14" fmla="*/ 33 w 282"/>
                  <a:gd name="T15" fmla="*/ 159 h 211"/>
                  <a:gd name="T16" fmla="*/ 45 w 282"/>
                  <a:gd name="T17" fmla="*/ 160 h 211"/>
                  <a:gd name="T18" fmla="*/ 54 w 282"/>
                  <a:gd name="T19" fmla="*/ 168 h 211"/>
                  <a:gd name="T20" fmla="*/ 54 w 282"/>
                  <a:gd name="T21" fmla="*/ 168 h 211"/>
                  <a:gd name="T22" fmla="*/ 54 w 282"/>
                  <a:gd name="T23" fmla="*/ 168 h 211"/>
                  <a:gd name="T24" fmla="*/ 54 w 282"/>
                  <a:gd name="T25" fmla="*/ 168 h 211"/>
                  <a:gd name="T26" fmla="*/ 54 w 282"/>
                  <a:gd name="T27" fmla="*/ 168 h 211"/>
                  <a:gd name="T28" fmla="*/ 54 w 282"/>
                  <a:gd name="T29" fmla="*/ 168 h 211"/>
                  <a:gd name="T30" fmla="*/ 54 w 282"/>
                  <a:gd name="T31" fmla="*/ 168 h 211"/>
                  <a:gd name="T32" fmla="*/ 54 w 282"/>
                  <a:gd name="T33" fmla="*/ 168 h 211"/>
                  <a:gd name="T34" fmla="*/ 54 w 282"/>
                  <a:gd name="T35" fmla="*/ 168 h 211"/>
                  <a:gd name="T36" fmla="*/ 54 w 282"/>
                  <a:gd name="T37" fmla="*/ 168 h 211"/>
                  <a:gd name="T38" fmla="*/ 94 w 282"/>
                  <a:gd name="T39" fmla="*/ 176 h 211"/>
                  <a:gd name="T40" fmla="*/ 102 w 282"/>
                  <a:gd name="T41" fmla="*/ 183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2" h="211">
                    <a:moveTo>
                      <a:pt x="102" y="183"/>
                    </a:move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82" y="200"/>
                      <a:pt x="282" y="200"/>
                      <a:pt x="282" y="200"/>
                    </a:cubicBezTo>
                    <a:cubicBezTo>
                      <a:pt x="248" y="192"/>
                      <a:pt x="248" y="192"/>
                      <a:pt x="248" y="192"/>
                    </a:cubicBezTo>
                    <a:cubicBezTo>
                      <a:pt x="118" y="166"/>
                      <a:pt x="118" y="166"/>
                      <a:pt x="118" y="166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45" y="160"/>
                      <a:pt x="45" y="160"/>
                      <a:pt x="45" y="160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7" y="169"/>
                      <a:pt x="84" y="172"/>
                      <a:pt x="94" y="176"/>
                    </a:cubicBezTo>
                    <a:cubicBezTo>
                      <a:pt x="104" y="180"/>
                      <a:pt x="102" y="183"/>
                      <a:pt x="102" y="18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36"/>
              <p:cNvSpPr>
                <a:spLocks noEditPoints="1"/>
              </p:cNvSpPr>
              <p:nvPr/>
            </p:nvSpPr>
            <p:spPr bwMode="auto">
              <a:xfrm>
                <a:off x="4040" y="1472"/>
                <a:ext cx="1136" cy="1423"/>
              </a:xfrm>
              <a:custGeom>
                <a:avLst/>
                <a:gdLst>
                  <a:gd name="T0" fmla="*/ 635 w 664"/>
                  <a:gd name="T1" fmla="*/ 202 h 828"/>
                  <a:gd name="T2" fmla="*/ 636 w 664"/>
                  <a:gd name="T3" fmla="*/ 186 h 828"/>
                  <a:gd name="T4" fmla="*/ 605 w 664"/>
                  <a:gd name="T5" fmla="*/ 13 h 828"/>
                  <a:gd name="T6" fmla="*/ 491 w 664"/>
                  <a:gd name="T7" fmla="*/ 46 h 828"/>
                  <a:gd name="T8" fmla="*/ 458 w 664"/>
                  <a:gd name="T9" fmla="*/ 110 h 828"/>
                  <a:gd name="T10" fmla="*/ 484 w 664"/>
                  <a:gd name="T11" fmla="*/ 145 h 828"/>
                  <a:gd name="T12" fmla="*/ 498 w 664"/>
                  <a:gd name="T13" fmla="*/ 162 h 828"/>
                  <a:gd name="T14" fmla="*/ 508 w 664"/>
                  <a:gd name="T15" fmla="*/ 176 h 828"/>
                  <a:gd name="T16" fmla="*/ 539 w 664"/>
                  <a:gd name="T17" fmla="*/ 183 h 828"/>
                  <a:gd name="T18" fmla="*/ 507 w 664"/>
                  <a:gd name="T19" fmla="*/ 201 h 828"/>
                  <a:gd name="T20" fmla="*/ 440 w 664"/>
                  <a:gd name="T21" fmla="*/ 258 h 828"/>
                  <a:gd name="T22" fmla="*/ 362 w 664"/>
                  <a:gd name="T23" fmla="*/ 356 h 828"/>
                  <a:gd name="T24" fmla="*/ 330 w 664"/>
                  <a:gd name="T25" fmla="*/ 359 h 828"/>
                  <a:gd name="T26" fmla="*/ 301 w 664"/>
                  <a:gd name="T27" fmla="*/ 369 h 828"/>
                  <a:gd name="T28" fmla="*/ 291 w 664"/>
                  <a:gd name="T29" fmla="*/ 370 h 828"/>
                  <a:gd name="T30" fmla="*/ 268 w 664"/>
                  <a:gd name="T31" fmla="*/ 389 h 828"/>
                  <a:gd name="T32" fmla="*/ 278 w 664"/>
                  <a:gd name="T33" fmla="*/ 391 h 828"/>
                  <a:gd name="T34" fmla="*/ 285 w 664"/>
                  <a:gd name="T35" fmla="*/ 396 h 828"/>
                  <a:gd name="T36" fmla="*/ 294 w 664"/>
                  <a:gd name="T37" fmla="*/ 402 h 828"/>
                  <a:gd name="T38" fmla="*/ 315 w 664"/>
                  <a:gd name="T39" fmla="*/ 416 h 828"/>
                  <a:gd name="T40" fmla="*/ 218 w 664"/>
                  <a:gd name="T41" fmla="*/ 240 h 828"/>
                  <a:gd name="T42" fmla="*/ 175 w 664"/>
                  <a:gd name="T43" fmla="*/ 397 h 828"/>
                  <a:gd name="T44" fmla="*/ 196 w 664"/>
                  <a:gd name="T45" fmla="*/ 407 h 828"/>
                  <a:gd name="T46" fmla="*/ 118 w 664"/>
                  <a:gd name="T47" fmla="*/ 463 h 828"/>
                  <a:gd name="T48" fmla="*/ 54 w 664"/>
                  <a:gd name="T49" fmla="*/ 730 h 828"/>
                  <a:gd name="T50" fmla="*/ 10 w 664"/>
                  <a:gd name="T51" fmla="*/ 812 h 828"/>
                  <a:gd name="T52" fmla="*/ 100 w 664"/>
                  <a:gd name="T53" fmla="*/ 764 h 828"/>
                  <a:gd name="T54" fmla="*/ 126 w 664"/>
                  <a:gd name="T55" fmla="*/ 803 h 828"/>
                  <a:gd name="T56" fmla="*/ 147 w 664"/>
                  <a:gd name="T57" fmla="*/ 725 h 828"/>
                  <a:gd name="T58" fmla="*/ 134 w 664"/>
                  <a:gd name="T59" fmla="*/ 640 h 828"/>
                  <a:gd name="T60" fmla="*/ 183 w 664"/>
                  <a:gd name="T61" fmla="*/ 615 h 828"/>
                  <a:gd name="T62" fmla="*/ 189 w 664"/>
                  <a:gd name="T63" fmla="*/ 756 h 828"/>
                  <a:gd name="T64" fmla="*/ 158 w 664"/>
                  <a:gd name="T65" fmla="*/ 814 h 828"/>
                  <a:gd name="T66" fmla="*/ 244 w 664"/>
                  <a:gd name="T67" fmla="*/ 780 h 828"/>
                  <a:gd name="T68" fmla="*/ 274 w 664"/>
                  <a:gd name="T69" fmla="*/ 807 h 828"/>
                  <a:gd name="T70" fmla="*/ 273 w 664"/>
                  <a:gd name="T71" fmla="*/ 696 h 828"/>
                  <a:gd name="T72" fmla="*/ 236 w 664"/>
                  <a:gd name="T73" fmla="*/ 638 h 828"/>
                  <a:gd name="T74" fmla="*/ 226 w 664"/>
                  <a:gd name="T75" fmla="*/ 494 h 828"/>
                  <a:gd name="T76" fmla="*/ 434 w 664"/>
                  <a:gd name="T77" fmla="*/ 546 h 828"/>
                  <a:gd name="T78" fmla="*/ 552 w 664"/>
                  <a:gd name="T79" fmla="*/ 395 h 828"/>
                  <a:gd name="T80" fmla="*/ 621 w 664"/>
                  <a:gd name="T81" fmla="*/ 318 h 828"/>
                  <a:gd name="T82" fmla="*/ 413 w 664"/>
                  <a:gd name="T83" fmla="*/ 358 h 828"/>
                  <a:gd name="T84" fmla="*/ 401 w 664"/>
                  <a:gd name="T85" fmla="*/ 372 h 828"/>
                  <a:gd name="T86" fmla="*/ 382 w 664"/>
                  <a:gd name="T87" fmla="*/ 379 h 828"/>
                  <a:gd name="T88" fmla="*/ 310 w 664"/>
                  <a:gd name="T89" fmla="*/ 375 h 828"/>
                  <a:gd name="T90" fmla="*/ 315 w 664"/>
                  <a:gd name="T91" fmla="*/ 381 h 828"/>
                  <a:gd name="T92" fmla="*/ 310 w 664"/>
                  <a:gd name="T93" fmla="*/ 375 h 828"/>
                  <a:gd name="T94" fmla="*/ 342 w 664"/>
                  <a:gd name="T95" fmla="*/ 419 h 828"/>
                  <a:gd name="T96" fmla="*/ 369 w 664"/>
                  <a:gd name="T97" fmla="*/ 420 h 828"/>
                  <a:gd name="T98" fmla="*/ 388 w 664"/>
                  <a:gd name="T99" fmla="*/ 431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64" h="828">
                    <a:moveTo>
                      <a:pt x="644" y="209"/>
                    </a:moveTo>
                    <a:cubicBezTo>
                      <a:pt x="642" y="206"/>
                      <a:pt x="638" y="204"/>
                      <a:pt x="635" y="202"/>
                    </a:cubicBezTo>
                    <a:cubicBezTo>
                      <a:pt x="636" y="201"/>
                      <a:pt x="638" y="200"/>
                      <a:pt x="639" y="198"/>
                    </a:cubicBezTo>
                    <a:cubicBezTo>
                      <a:pt x="646" y="190"/>
                      <a:pt x="648" y="184"/>
                      <a:pt x="636" y="186"/>
                    </a:cubicBezTo>
                    <a:cubicBezTo>
                      <a:pt x="625" y="189"/>
                      <a:pt x="603" y="172"/>
                      <a:pt x="629" y="102"/>
                    </a:cubicBezTo>
                    <a:cubicBezTo>
                      <a:pt x="647" y="52"/>
                      <a:pt x="630" y="28"/>
                      <a:pt x="605" y="13"/>
                    </a:cubicBezTo>
                    <a:cubicBezTo>
                      <a:pt x="585" y="0"/>
                      <a:pt x="558" y="12"/>
                      <a:pt x="550" y="23"/>
                    </a:cubicBezTo>
                    <a:cubicBezTo>
                      <a:pt x="518" y="19"/>
                      <a:pt x="498" y="41"/>
                      <a:pt x="491" y="46"/>
                    </a:cubicBezTo>
                    <a:cubicBezTo>
                      <a:pt x="487" y="49"/>
                      <a:pt x="484" y="51"/>
                      <a:pt x="481" y="53"/>
                    </a:cubicBezTo>
                    <a:cubicBezTo>
                      <a:pt x="466" y="58"/>
                      <a:pt x="448" y="80"/>
                      <a:pt x="458" y="110"/>
                    </a:cubicBezTo>
                    <a:cubicBezTo>
                      <a:pt x="461" y="120"/>
                      <a:pt x="471" y="124"/>
                      <a:pt x="481" y="127"/>
                    </a:cubicBezTo>
                    <a:cubicBezTo>
                      <a:pt x="484" y="133"/>
                      <a:pt x="484" y="139"/>
                      <a:pt x="484" y="145"/>
                    </a:cubicBezTo>
                    <a:cubicBezTo>
                      <a:pt x="483" y="153"/>
                      <a:pt x="484" y="157"/>
                      <a:pt x="489" y="157"/>
                    </a:cubicBezTo>
                    <a:cubicBezTo>
                      <a:pt x="494" y="156"/>
                      <a:pt x="500" y="158"/>
                      <a:pt x="498" y="162"/>
                    </a:cubicBezTo>
                    <a:cubicBezTo>
                      <a:pt x="495" y="171"/>
                      <a:pt x="504" y="166"/>
                      <a:pt x="503" y="171"/>
                    </a:cubicBezTo>
                    <a:cubicBezTo>
                      <a:pt x="502" y="176"/>
                      <a:pt x="508" y="176"/>
                      <a:pt x="508" y="176"/>
                    </a:cubicBezTo>
                    <a:cubicBezTo>
                      <a:pt x="508" y="176"/>
                      <a:pt x="507" y="184"/>
                      <a:pt x="513" y="188"/>
                    </a:cubicBezTo>
                    <a:cubicBezTo>
                      <a:pt x="518" y="193"/>
                      <a:pt x="533" y="177"/>
                      <a:pt x="539" y="183"/>
                    </a:cubicBezTo>
                    <a:cubicBezTo>
                      <a:pt x="544" y="189"/>
                      <a:pt x="537" y="194"/>
                      <a:pt x="537" y="194"/>
                    </a:cubicBezTo>
                    <a:cubicBezTo>
                      <a:pt x="537" y="194"/>
                      <a:pt x="515" y="201"/>
                      <a:pt x="507" y="201"/>
                    </a:cubicBezTo>
                    <a:cubicBezTo>
                      <a:pt x="500" y="201"/>
                      <a:pt x="494" y="205"/>
                      <a:pt x="487" y="216"/>
                    </a:cubicBezTo>
                    <a:cubicBezTo>
                      <a:pt x="480" y="228"/>
                      <a:pt x="475" y="241"/>
                      <a:pt x="440" y="258"/>
                    </a:cubicBezTo>
                    <a:cubicBezTo>
                      <a:pt x="416" y="269"/>
                      <a:pt x="417" y="287"/>
                      <a:pt x="421" y="303"/>
                    </a:cubicBezTo>
                    <a:cubicBezTo>
                      <a:pt x="404" y="318"/>
                      <a:pt x="373" y="344"/>
                      <a:pt x="362" y="356"/>
                    </a:cubicBezTo>
                    <a:cubicBezTo>
                      <a:pt x="357" y="361"/>
                      <a:pt x="351" y="368"/>
                      <a:pt x="345" y="374"/>
                    </a:cubicBezTo>
                    <a:cubicBezTo>
                      <a:pt x="340" y="366"/>
                      <a:pt x="335" y="358"/>
                      <a:pt x="330" y="359"/>
                    </a:cubicBezTo>
                    <a:cubicBezTo>
                      <a:pt x="324" y="362"/>
                      <a:pt x="324" y="365"/>
                      <a:pt x="318" y="362"/>
                    </a:cubicBezTo>
                    <a:cubicBezTo>
                      <a:pt x="312" y="358"/>
                      <a:pt x="309" y="365"/>
                      <a:pt x="301" y="369"/>
                    </a:cubicBezTo>
                    <a:cubicBezTo>
                      <a:pt x="300" y="369"/>
                      <a:pt x="300" y="370"/>
                      <a:pt x="299" y="370"/>
                    </a:cubicBezTo>
                    <a:cubicBezTo>
                      <a:pt x="296" y="369"/>
                      <a:pt x="293" y="368"/>
                      <a:pt x="291" y="370"/>
                    </a:cubicBezTo>
                    <a:cubicBezTo>
                      <a:pt x="286" y="375"/>
                      <a:pt x="287" y="377"/>
                      <a:pt x="281" y="376"/>
                    </a:cubicBezTo>
                    <a:cubicBezTo>
                      <a:pt x="274" y="375"/>
                      <a:pt x="273" y="383"/>
                      <a:pt x="268" y="389"/>
                    </a:cubicBezTo>
                    <a:cubicBezTo>
                      <a:pt x="262" y="396"/>
                      <a:pt x="263" y="396"/>
                      <a:pt x="267" y="397"/>
                    </a:cubicBezTo>
                    <a:cubicBezTo>
                      <a:pt x="272" y="397"/>
                      <a:pt x="276" y="395"/>
                      <a:pt x="278" y="391"/>
                    </a:cubicBezTo>
                    <a:cubicBezTo>
                      <a:pt x="279" y="388"/>
                      <a:pt x="282" y="391"/>
                      <a:pt x="285" y="390"/>
                    </a:cubicBezTo>
                    <a:cubicBezTo>
                      <a:pt x="289" y="389"/>
                      <a:pt x="287" y="394"/>
                      <a:pt x="285" y="396"/>
                    </a:cubicBezTo>
                    <a:cubicBezTo>
                      <a:pt x="282" y="399"/>
                      <a:pt x="275" y="407"/>
                      <a:pt x="282" y="407"/>
                    </a:cubicBezTo>
                    <a:cubicBezTo>
                      <a:pt x="288" y="407"/>
                      <a:pt x="292" y="403"/>
                      <a:pt x="294" y="402"/>
                    </a:cubicBezTo>
                    <a:cubicBezTo>
                      <a:pt x="295" y="400"/>
                      <a:pt x="298" y="403"/>
                      <a:pt x="303" y="407"/>
                    </a:cubicBezTo>
                    <a:cubicBezTo>
                      <a:pt x="306" y="409"/>
                      <a:pt x="310" y="413"/>
                      <a:pt x="315" y="416"/>
                    </a:cubicBezTo>
                    <a:cubicBezTo>
                      <a:pt x="254" y="405"/>
                      <a:pt x="254" y="405"/>
                      <a:pt x="254" y="405"/>
                    </a:cubicBezTo>
                    <a:cubicBezTo>
                      <a:pt x="218" y="240"/>
                      <a:pt x="218" y="240"/>
                      <a:pt x="218" y="240"/>
                    </a:cubicBezTo>
                    <a:cubicBezTo>
                      <a:pt x="142" y="241"/>
                      <a:pt x="142" y="241"/>
                      <a:pt x="142" y="241"/>
                    </a:cubicBezTo>
                    <a:cubicBezTo>
                      <a:pt x="175" y="397"/>
                      <a:pt x="175" y="397"/>
                      <a:pt x="175" y="397"/>
                    </a:cubicBezTo>
                    <a:cubicBezTo>
                      <a:pt x="187" y="399"/>
                      <a:pt x="187" y="399"/>
                      <a:pt x="187" y="399"/>
                    </a:cubicBezTo>
                    <a:cubicBezTo>
                      <a:pt x="196" y="407"/>
                      <a:pt x="196" y="407"/>
                      <a:pt x="196" y="407"/>
                    </a:cubicBezTo>
                    <a:cubicBezTo>
                      <a:pt x="196" y="407"/>
                      <a:pt x="206" y="408"/>
                      <a:pt x="170" y="408"/>
                    </a:cubicBezTo>
                    <a:cubicBezTo>
                      <a:pt x="134" y="408"/>
                      <a:pt x="124" y="436"/>
                      <a:pt x="118" y="463"/>
                    </a:cubicBezTo>
                    <a:cubicBezTo>
                      <a:pt x="112" y="490"/>
                      <a:pt x="92" y="616"/>
                      <a:pt x="88" y="643"/>
                    </a:cubicBezTo>
                    <a:cubicBezTo>
                      <a:pt x="84" y="670"/>
                      <a:pt x="61" y="707"/>
                      <a:pt x="54" y="730"/>
                    </a:cubicBezTo>
                    <a:cubicBezTo>
                      <a:pt x="47" y="753"/>
                      <a:pt x="39" y="777"/>
                      <a:pt x="21" y="786"/>
                    </a:cubicBezTo>
                    <a:cubicBezTo>
                      <a:pt x="3" y="794"/>
                      <a:pt x="0" y="800"/>
                      <a:pt x="10" y="812"/>
                    </a:cubicBezTo>
                    <a:cubicBezTo>
                      <a:pt x="19" y="823"/>
                      <a:pt x="47" y="819"/>
                      <a:pt x="67" y="817"/>
                    </a:cubicBezTo>
                    <a:cubicBezTo>
                      <a:pt x="86" y="815"/>
                      <a:pt x="90" y="777"/>
                      <a:pt x="100" y="764"/>
                    </a:cubicBezTo>
                    <a:cubicBezTo>
                      <a:pt x="109" y="750"/>
                      <a:pt x="123" y="733"/>
                      <a:pt x="128" y="743"/>
                    </a:cubicBezTo>
                    <a:cubicBezTo>
                      <a:pt x="132" y="754"/>
                      <a:pt x="126" y="803"/>
                      <a:pt x="126" y="803"/>
                    </a:cubicBezTo>
                    <a:cubicBezTo>
                      <a:pt x="136" y="803"/>
                      <a:pt x="136" y="803"/>
                      <a:pt x="136" y="803"/>
                    </a:cubicBezTo>
                    <a:cubicBezTo>
                      <a:pt x="136" y="803"/>
                      <a:pt x="145" y="735"/>
                      <a:pt x="147" y="725"/>
                    </a:cubicBezTo>
                    <a:cubicBezTo>
                      <a:pt x="149" y="714"/>
                      <a:pt x="120" y="681"/>
                      <a:pt x="120" y="681"/>
                    </a:cubicBezTo>
                    <a:cubicBezTo>
                      <a:pt x="120" y="681"/>
                      <a:pt x="123" y="659"/>
                      <a:pt x="134" y="640"/>
                    </a:cubicBezTo>
                    <a:cubicBezTo>
                      <a:pt x="144" y="620"/>
                      <a:pt x="169" y="569"/>
                      <a:pt x="169" y="569"/>
                    </a:cubicBezTo>
                    <a:cubicBezTo>
                      <a:pt x="169" y="569"/>
                      <a:pt x="175" y="574"/>
                      <a:pt x="183" y="615"/>
                    </a:cubicBezTo>
                    <a:cubicBezTo>
                      <a:pt x="192" y="655"/>
                      <a:pt x="194" y="672"/>
                      <a:pt x="194" y="699"/>
                    </a:cubicBezTo>
                    <a:cubicBezTo>
                      <a:pt x="194" y="726"/>
                      <a:pt x="189" y="739"/>
                      <a:pt x="189" y="756"/>
                    </a:cubicBezTo>
                    <a:cubicBezTo>
                      <a:pt x="189" y="772"/>
                      <a:pt x="183" y="786"/>
                      <a:pt x="166" y="791"/>
                    </a:cubicBezTo>
                    <a:cubicBezTo>
                      <a:pt x="148" y="796"/>
                      <a:pt x="152" y="800"/>
                      <a:pt x="158" y="814"/>
                    </a:cubicBezTo>
                    <a:cubicBezTo>
                      <a:pt x="163" y="827"/>
                      <a:pt x="177" y="826"/>
                      <a:pt x="207" y="827"/>
                    </a:cubicBezTo>
                    <a:cubicBezTo>
                      <a:pt x="237" y="828"/>
                      <a:pt x="240" y="797"/>
                      <a:pt x="244" y="780"/>
                    </a:cubicBezTo>
                    <a:cubicBezTo>
                      <a:pt x="247" y="764"/>
                      <a:pt x="265" y="738"/>
                      <a:pt x="265" y="738"/>
                    </a:cubicBezTo>
                    <a:cubicBezTo>
                      <a:pt x="274" y="807"/>
                      <a:pt x="274" y="807"/>
                      <a:pt x="274" y="807"/>
                    </a:cubicBezTo>
                    <a:cubicBezTo>
                      <a:pt x="289" y="805"/>
                      <a:pt x="289" y="805"/>
                      <a:pt x="289" y="805"/>
                    </a:cubicBezTo>
                    <a:cubicBezTo>
                      <a:pt x="289" y="805"/>
                      <a:pt x="282" y="710"/>
                      <a:pt x="273" y="696"/>
                    </a:cubicBezTo>
                    <a:cubicBezTo>
                      <a:pt x="263" y="681"/>
                      <a:pt x="251" y="687"/>
                      <a:pt x="242" y="687"/>
                    </a:cubicBezTo>
                    <a:cubicBezTo>
                      <a:pt x="234" y="687"/>
                      <a:pt x="235" y="657"/>
                      <a:pt x="236" y="638"/>
                    </a:cubicBezTo>
                    <a:cubicBezTo>
                      <a:pt x="237" y="618"/>
                      <a:pt x="235" y="585"/>
                      <a:pt x="233" y="558"/>
                    </a:cubicBezTo>
                    <a:cubicBezTo>
                      <a:pt x="230" y="531"/>
                      <a:pt x="226" y="494"/>
                      <a:pt x="226" y="494"/>
                    </a:cubicBezTo>
                    <a:cubicBezTo>
                      <a:pt x="226" y="494"/>
                      <a:pt x="230" y="495"/>
                      <a:pt x="263" y="515"/>
                    </a:cubicBezTo>
                    <a:cubicBezTo>
                      <a:pt x="297" y="535"/>
                      <a:pt x="371" y="546"/>
                      <a:pt x="434" y="546"/>
                    </a:cubicBezTo>
                    <a:cubicBezTo>
                      <a:pt x="497" y="546"/>
                      <a:pt x="518" y="535"/>
                      <a:pt x="525" y="510"/>
                    </a:cubicBezTo>
                    <a:cubicBezTo>
                      <a:pt x="531" y="485"/>
                      <a:pt x="542" y="422"/>
                      <a:pt x="552" y="395"/>
                    </a:cubicBezTo>
                    <a:cubicBezTo>
                      <a:pt x="561" y="369"/>
                      <a:pt x="595" y="337"/>
                      <a:pt x="595" y="337"/>
                    </a:cubicBezTo>
                    <a:cubicBezTo>
                      <a:pt x="595" y="337"/>
                      <a:pt x="604" y="329"/>
                      <a:pt x="621" y="318"/>
                    </a:cubicBezTo>
                    <a:cubicBezTo>
                      <a:pt x="639" y="306"/>
                      <a:pt x="664" y="228"/>
                      <a:pt x="644" y="209"/>
                    </a:cubicBezTo>
                    <a:close/>
                    <a:moveTo>
                      <a:pt x="413" y="358"/>
                    </a:moveTo>
                    <a:cubicBezTo>
                      <a:pt x="411" y="362"/>
                      <a:pt x="410" y="366"/>
                      <a:pt x="408" y="369"/>
                    </a:cubicBezTo>
                    <a:cubicBezTo>
                      <a:pt x="405" y="370"/>
                      <a:pt x="403" y="371"/>
                      <a:pt x="401" y="372"/>
                    </a:cubicBezTo>
                    <a:cubicBezTo>
                      <a:pt x="393" y="376"/>
                      <a:pt x="384" y="381"/>
                      <a:pt x="376" y="385"/>
                    </a:cubicBezTo>
                    <a:cubicBezTo>
                      <a:pt x="378" y="383"/>
                      <a:pt x="380" y="381"/>
                      <a:pt x="382" y="379"/>
                    </a:cubicBezTo>
                    <a:cubicBezTo>
                      <a:pt x="388" y="374"/>
                      <a:pt x="401" y="366"/>
                      <a:pt x="413" y="358"/>
                    </a:cubicBezTo>
                    <a:close/>
                    <a:moveTo>
                      <a:pt x="310" y="375"/>
                    </a:moveTo>
                    <a:cubicBezTo>
                      <a:pt x="312" y="372"/>
                      <a:pt x="314" y="376"/>
                      <a:pt x="317" y="376"/>
                    </a:cubicBezTo>
                    <a:cubicBezTo>
                      <a:pt x="320" y="377"/>
                      <a:pt x="318" y="380"/>
                      <a:pt x="315" y="381"/>
                    </a:cubicBezTo>
                    <a:cubicBezTo>
                      <a:pt x="313" y="380"/>
                      <a:pt x="310" y="378"/>
                      <a:pt x="308" y="376"/>
                    </a:cubicBezTo>
                    <a:cubicBezTo>
                      <a:pt x="308" y="375"/>
                      <a:pt x="309" y="375"/>
                      <a:pt x="310" y="375"/>
                    </a:cubicBezTo>
                    <a:close/>
                    <a:moveTo>
                      <a:pt x="336" y="421"/>
                    </a:moveTo>
                    <a:cubicBezTo>
                      <a:pt x="338" y="420"/>
                      <a:pt x="340" y="420"/>
                      <a:pt x="342" y="419"/>
                    </a:cubicBezTo>
                    <a:cubicBezTo>
                      <a:pt x="342" y="419"/>
                      <a:pt x="343" y="419"/>
                      <a:pt x="343" y="420"/>
                    </a:cubicBezTo>
                    <a:cubicBezTo>
                      <a:pt x="351" y="424"/>
                      <a:pt x="359" y="426"/>
                      <a:pt x="369" y="420"/>
                    </a:cubicBezTo>
                    <a:cubicBezTo>
                      <a:pt x="376" y="416"/>
                      <a:pt x="384" y="412"/>
                      <a:pt x="393" y="409"/>
                    </a:cubicBezTo>
                    <a:cubicBezTo>
                      <a:pt x="390" y="422"/>
                      <a:pt x="388" y="431"/>
                      <a:pt x="388" y="431"/>
                    </a:cubicBezTo>
                    <a:lnTo>
                      <a:pt x="336" y="4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37"/>
              <p:cNvSpPr>
                <a:spLocks noEditPoints="1"/>
              </p:cNvSpPr>
              <p:nvPr/>
            </p:nvSpPr>
            <p:spPr bwMode="auto">
              <a:xfrm>
                <a:off x="844" y="2322"/>
                <a:ext cx="527" cy="588"/>
              </a:xfrm>
              <a:custGeom>
                <a:avLst/>
                <a:gdLst>
                  <a:gd name="T0" fmla="*/ 154 w 308"/>
                  <a:gd name="T1" fmla="*/ 0 h 342"/>
                  <a:gd name="T2" fmla="*/ 131 w 308"/>
                  <a:gd name="T3" fmla="*/ 83 h 342"/>
                  <a:gd name="T4" fmla="*/ 106 w 308"/>
                  <a:gd name="T5" fmla="*/ 191 h 342"/>
                  <a:gd name="T6" fmla="*/ 39 w 308"/>
                  <a:gd name="T7" fmla="*/ 211 h 342"/>
                  <a:gd name="T8" fmla="*/ 34 w 308"/>
                  <a:gd name="T9" fmla="*/ 233 h 342"/>
                  <a:gd name="T10" fmla="*/ 4 w 308"/>
                  <a:gd name="T11" fmla="*/ 294 h 342"/>
                  <a:gd name="T12" fmla="*/ 4 w 308"/>
                  <a:gd name="T13" fmla="*/ 301 h 342"/>
                  <a:gd name="T14" fmla="*/ 12 w 308"/>
                  <a:gd name="T15" fmla="*/ 308 h 342"/>
                  <a:gd name="T16" fmla="*/ 13 w 308"/>
                  <a:gd name="T17" fmla="*/ 309 h 342"/>
                  <a:gd name="T18" fmla="*/ 31 w 308"/>
                  <a:gd name="T19" fmla="*/ 318 h 342"/>
                  <a:gd name="T20" fmla="*/ 37 w 308"/>
                  <a:gd name="T21" fmla="*/ 320 h 342"/>
                  <a:gd name="T22" fmla="*/ 46 w 308"/>
                  <a:gd name="T23" fmla="*/ 291 h 342"/>
                  <a:gd name="T24" fmla="*/ 46 w 308"/>
                  <a:gd name="T25" fmla="*/ 291 h 342"/>
                  <a:gd name="T26" fmla="*/ 28 w 308"/>
                  <a:gd name="T27" fmla="*/ 282 h 342"/>
                  <a:gd name="T28" fmla="*/ 24 w 308"/>
                  <a:gd name="T29" fmla="*/ 281 h 342"/>
                  <a:gd name="T30" fmla="*/ 41 w 308"/>
                  <a:gd name="T31" fmla="*/ 270 h 342"/>
                  <a:gd name="T32" fmla="*/ 63 w 308"/>
                  <a:gd name="T33" fmla="*/ 267 h 342"/>
                  <a:gd name="T34" fmla="*/ 69 w 308"/>
                  <a:gd name="T35" fmla="*/ 252 h 342"/>
                  <a:gd name="T36" fmla="*/ 82 w 308"/>
                  <a:gd name="T37" fmla="*/ 231 h 342"/>
                  <a:gd name="T38" fmla="*/ 131 w 308"/>
                  <a:gd name="T39" fmla="*/ 223 h 342"/>
                  <a:gd name="T40" fmla="*/ 161 w 308"/>
                  <a:gd name="T41" fmla="*/ 295 h 342"/>
                  <a:gd name="T42" fmla="*/ 160 w 308"/>
                  <a:gd name="T43" fmla="*/ 300 h 342"/>
                  <a:gd name="T44" fmla="*/ 159 w 308"/>
                  <a:gd name="T45" fmla="*/ 300 h 342"/>
                  <a:gd name="T46" fmla="*/ 143 w 308"/>
                  <a:gd name="T47" fmla="*/ 310 h 342"/>
                  <a:gd name="T48" fmla="*/ 140 w 308"/>
                  <a:gd name="T49" fmla="*/ 313 h 342"/>
                  <a:gd name="T50" fmla="*/ 135 w 308"/>
                  <a:gd name="T51" fmla="*/ 324 h 342"/>
                  <a:gd name="T52" fmla="*/ 157 w 308"/>
                  <a:gd name="T53" fmla="*/ 339 h 342"/>
                  <a:gd name="T54" fmla="*/ 172 w 308"/>
                  <a:gd name="T55" fmla="*/ 330 h 342"/>
                  <a:gd name="T56" fmla="*/ 175 w 308"/>
                  <a:gd name="T57" fmla="*/ 302 h 342"/>
                  <a:gd name="T58" fmla="*/ 179 w 308"/>
                  <a:gd name="T59" fmla="*/ 296 h 342"/>
                  <a:gd name="T60" fmla="*/ 155 w 308"/>
                  <a:gd name="T61" fmla="*/ 223 h 342"/>
                  <a:gd name="T62" fmla="*/ 174 w 308"/>
                  <a:gd name="T63" fmla="*/ 219 h 342"/>
                  <a:gd name="T64" fmla="*/ 171 w 308"/>
                  <a:gd name="T65" fmla="*/ 236 h 342"/>
                  <a:gd name="T66" fmla="*/ 180 w 308"/>
                  <a:gd name="T67" fmla="*/ 253 h 342"/>
                  <a:gd name="T68" fmla="*/ 200 w 308"/>
                  <a:gd name="T69" fmla="*/ 251 h 342"/>
                  <a:gd name="T70" fmla="*/ 201 w 308"/>
                  <a:gd name="T71" fmla="*/ 220 h 342"/>
                  <a:gd name="T72" fmla="*/ 245 w 308"/>
                  <a:gd name="T73" fmla="*/ 233 h 342"/>
                  <a:gd name="T74" fmla="*/ 260 w 308"/>
                  <a:gd name="T75" fmla="*/ 257 h 342"/>
                  <a:gd name="T76" fmla="*/ 268 w 308"/>
                  <a:gd name="T77" fmla="*/ 282 h 342"/>
                  <a:gd name="T78" fmla="*/ 268 w 308"/>
                  <a:gd name="T79" fmla="*/ 282 h 342"/>
                  <a:gd name="T80" fmla="*/ 283 w 308"/>
                  <a:gd name="T81" fmla="*/ 286 h 342"/>
                  <a:gd name="T82" fmla="*/ 286 w 308"/>
                  <a:gd name="T83" fmla="*/ 287 h 342"/>
                  <a:gd name="T84" fmla="*/ 288 w 308"/>
                  <a:gd name="T85" fmla="*/ 255 h 342"/>
                  <a:gd name="T86" fmla="*/ 278 w 308"/>
                  <a:gd name="T87" fmla="*/ 253 h 342"/>
                  <a:gd name="T88" fmla="*/ 213 w 308"/>
                  <a:gd name="T89" fmla="*/ 203 h 342"/>
                  <a:gd name="T90" fmla="*/ 192 w 308"/>
                  <a:gd name="T91" fmla="*/ 196 h 342"/>
                  <a:gd name="T92" fmla="*/ 187 w 308"/>
                  <a:gd name="T93" fmla="*/ 185 h 342"/>
                  <a:gd name="T94" fmla="*/ 155 w 308"/>
                  <a:gd name="T95" fmla="*/ 184 h 342"/>
                  <a:gd name="T96" fmla="*/ 308 w 308"/>
                  <a:gd name="T97" fmla="*/ 42 h 342"/>
                  <a:gd name="T98" fmla="*/ 55 w 308"/>
                  <a:gd name="T99" fmla="*/ 221 h 342"/>
                  <a:gd name="T100" fmla="*/ 69 w 308"/>
                  <a:gd name="T101" fmla="*/ 207 h 342"/>
                  <a:gd name="T102" fmla="*/ 78 w 308"/>
                  <a:gd name="T103" fmla="*/ 213 h 342"/>
                  <a:gd name="T104" fmla="*/ 196 w 308"/>
                  <a:gd name="T105" fmla="*/ 220 h 342"/>
                  <a:gd name="T106" fmla="*/ 192 w 308"/>
                  <a:gd name="T107" fmla="*/ 219 h 342"/>
                  <a:gd name="T108" fmla="*/ 173 w 308"/>
                  <a:gd name="T109" fmla="*/ 197 h 342"/>
                  <a:gd name="T110" fmla="*/ 173 w 308"/>
                  <a:gd name="T111" fmla="*/ 199 h 342"/>
                  <a:gd name="T112" fmla="*/ 163 w 308"/>
                  <a:gd name="T113" fmla="*/ 201 h 342"/>
                  <a:gd name="T114" fmla="*/ 172 w 308"/>
                  <a:gd name="T115" fmla="*/ 1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8" h="342">
                    <a:moveTo>
                      <a:pt x="308" y="42"/>
                    </a:moveTo>
                    <a:cubicBezTo>
                      <a:pt x="308" y="19"/>
                      <a:pt x="239" y="0"/>
                      <a:pt x="154" y="0"/>
                    </a:cubicBezTo>
                    <a:cubicBezTo>
                      <a:pt x="69" y="0"/>
                      <a:pt x="0" y="19"/>
                      <a:pt x="0" y="42"/>
                    </a:cubicBezTo>
                    <a:cubicBezTo>
                      <a:pt x="0" y="62"/>
                      <a:pt x="57" y="79"/>
                      <a:pt x="131" y="83"/>
                    </a:cubicBezTo>
                    <a:cubicBezTo>
                      <a:pt x="131" y="201"/>
                      <a:pt x="131" y="201"/>
                      <a:pt x="131" y="201"/>
                    </a:cubicBezTo>
                    <a:cubicBezTo>
                      <a:pt x="121" y="197"/>
                      <a:pt x="113" y="193"/>
                      <a:pt x="106" y="191"/>
                    </a:cubicBezTo>
                    <a:cubicBezTo>
                      <a:pt x="87" y="186"/>
                      <a:pt x="73" y="186"/>
                      <a:pt x="63" y="190"/>
                    </a:cubicBezTo>
                    <a:cubicBezTo>
                      <a:pt x="51" y="194"/>
                      <a:pt x="44" y="202"/>
                      <a:pt x="39" y="211"/>
                    </a:cubicBezTo>
                    <a:cubicBezTo>
                      <a:pt x="38" y="214"/>
                      <a:pt x="37" y="217"/>
                      <a:pt x="36" y="220"/>
                    </a:cubicBezTo>
                    <a:cubicBezTo>
                      <a:pt x="35" y="221"/>
                      <a:pt x="34" y="227"/>
                      <a:pt x="34" y="233"/>
                    </a:cubicBezTo>
                    <a:cubicBezTo>
                      <a:pt x="32" y="234"/>
                      <a:pt x="31" y="235"/>
                      <a:pt x="30" y="236"/>
                    </a:cubicBezTo>
                    <a:cubicBezTo>
                      <a:pt x="5" y="256"/>
                      <a:pt x="5" y="273"/>
                      <a:pt x="4" y="294"/>
                    </a:cubicBezTo>
                    <a:cubicBezTo>
                      <a:pt x="4" y="294"/>
                      <a:pt x="4" y="294"/>
                      <a:pt x="4" y="294"/>
                    </a:cubicBezTo>
                    <a:cubicBezTo>
                      <a:pt x="4" y="296"/>
                      <a:pt x="4" y="298"/>
                      <a:pt x="4" y="301"/>
                    </a:cubicBezTo>
                    <a:cubicBezTo>
                      <a:pt x="8" y="301"/>
                      <a:pt x="8" y="301"/>
                      <a:pt x="8" y="301"/>
                    </a:cubicBezTo>
                    <a:cubicBezTo>
                      <a:pt x="9" y="304"/>
                      <a:pt x="10" y="307"/>
                      <a:pt x="12" y="308"/>
                    </a:cubicBezTo>
                    <a:cubicBezTo>
                      <a:pt x="12" y="308"/>
                      <a:pt x="12" y="308"/>
                      <a:pt x="12" y="308"/>
                    </a:cubicBezTo>
                    <a:cubicBezTo>
                      <a:pt x="13" y="309"/>
                      <a:pt x="13" y="309"/>
                      <a:pt x="13" y="309"/>
                    </a:cubicBezTo>
                    <a:cubicBezTo>
                      <a:pt x="14" y="310"/>
                      <a:pt x="16" y="311"/>
                      <a:pt x="18" y="312"/>
                    </a:cubicBezTo>
                    <a:cubicBezTo>
                      <a:pt x="31" y="318"/>
                      <a:pt x="31" y="318"/>
                      <a:pt x="31" y="318"/>
                    </a:cubicBezTo>
                    <a:cubicBezTo>
                      <a:pt x="31" y="318"/>
                      <a:pt x="31" y="318"/>
                      <a:pt x="31" y="318"/>
                    </a:cubicBezTo>
                    <a:cubicBezTo>
                      <a:pt x="33" y="319"/>
                      <a:pt x="35" y="320"/>
                      <a:pt x="37" y="320"/>
                    </a:cubicBezTo>
                    <a:cubicBezTo>
                      <a:pt x="46" y="320"/>
                      <a:pt x="53" y="313"/>
                      <a:pt x="53" y="304"/>
                    </a:cubicBezTo>
                    <a:cubicBezTo>
                      <a:pt x="53" y="299"/>
                      <a:pt x="50" y="294"/>
                      <a:pt x="46" y="291"/>
                    </a:cubicBezTo>
                    <a:cubicBezTo>
                      <a:pt x="46" y="291"/>
                      <a:pt x="46" y="291"/>
                      <a:pt x="46" y="291"/>
                    </a:cubicBezTo>
                    <a:cubicBezTo>
                      <a:pt x="46" y="291"/>
                      <a:pt x="46" y="291"/>
                      <a:pt x="46" y="291"/>
                    </a:cubicBezTo>
                    <a:cubicBezTo>
                      <a:pt x="45" y="290"/>
                      <a:pt x="44" y="290"/>
                      <a:pt x="43" y="289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27" y="281"/>
                      <a:pt x="25" y="281"/>
                      <a:pt x="24" y="281"/>
                    </a:cubicBezTo>
                    <a:cubicBezTo>
                      <a:pt x="25" y="273"/>
                      <a:pt x="27" y="265"/>
                      <a:pt x="34" y="258"/>
                    </a:cubicBezTo>
                    <a:cubicBezTo>
                      <a:pt x="35" y="264"/>
                      <a:pt x="38" y="269"/>
                      <a:pt x="41" y="270"/>
                    </a:cubicBezTo>
                    <a:cubicBezTo>
                      <a:pt x="41" y="270"/>
                      <a:pt x="42" y="270"/>
                      <a:pt x="42" y="269"/>
                    </a:cubicBezTo>
                    <a:cubicBezTo>
                      <a:pt x="63" y="267"/>
                      <a:pt x="63" y="267"/>
                      <a:pt x="63" y="267"/>
                    </a:cubicBezTo>
                    <a:cubicBezTo>
                      <a:pt x="63" y="267"/>
                      <a:pt x="63" y="267"/>
                      <a:pt x="63" y="267"/>
                    </a:cubicBezTo>
                    <a:cubicBezTo>
                      <a:pt x="66" y="267"/>
                      <a:pt x="69" y="261"/>
                      <a:pt x="69" y="252"/>
                    </a:cubicBezTo>
                    <a:cubicBezTo>
                      <a:pt x="69" y="246"/>
                      <a:pt x="67" y="240"/>
                      <a:pt x="65" y="237"/>
                    </a:cubicBezTo>
                    <a:cubicBezTo>
                      <a:pt x="70" y="235"/>
                      <a:pt x="76" y="233"/>
                      <a:pt x="82" y="231"/>
                    </a:cubicBezTo>
                    <a:cubicBezTo>
                      <a:pt x="96" y="228"/>
                      <a:pt x="112" y="225"/>
                      <a:pt x="131" y="223"/>
                    </a:cubicBezTo>
                    <a:cubicBezTo>
                      <a:pt x="131" y="223"/>
                      <a:pt x="131" y="223"/>
                      <a:pt x="131" y="223"/>
                    </a:cubicBezTo>
                    <a:cubicBezTo>
                      <a:pt x="131" y="228"/>
                      <a:pt x="134" y="233"/>
                      <a:pt x="140" y="234"/>
                    </a:cubicBezTo>
                    <a:cubicBezTo>
                      <a:pt x="163" y="259"/>
                      <a:pt x="162" y="281"/>
                      <a:pt x="161" y="295"/>
                    </a:cubicBezTo>
                    <a:cubicBezTo>
                      <a:pt x="161" y="297"/>
                      <a:pt x="160" y="298"/>
                      <a:pt x="160" y="300"/>
                    </a:cubicBezTo>
                    <a:cubicBezTo>
                      <a:pt x="160" y="300"/>
                      <a:pt x="160" y="300"/>
                      <a:pt x="160" y="300"/>
                    </a:cubicBezTo>
                    <a:cubicBezTo>
                      <a:pt x="160" y="300"/>
                      <a:pt x="160" y="300"/>
                      <a:pt x="160" y="300"/>
                    </a:cubicBezTo>
                    <a:cubicBezTo>
                      <a:pt x="159" y="300"/>
                      <a:pt x="159" y="300"/>
                      <a:pt x="159" y="300"/>
                    </a:cubicBezTo>
                    <a:cubicBezTo>
                      <a:pt x="159" y="300"/>
                      <a:pt x="159" y="300"/>
                      <a:pt x="159" y="300"/>
                    </a:cubicBezTo>
                    <a:cubicBezTo>
                      <a:pt x="143" y="310"/>
                      <a:pt x="143" y="310"/>
                      <a:pt x="143" y="310"/>
                    </a:cubicBezTo>
                    <a:cubicBezTo>
                      <a:pt x="142" y="311"/>
                      <a:pt x="141" y="312"/>
                      <a:pt x="140" y="312"/>
                    </a:cubicBezTo>
                    <a:cubicBezTo>
                      <a:pt x="140" y="313"/>
                      <a:pt x="140" y="313"/>
                      <a:pt x="140" y="313"/>
                    </a:cubicBezTo>
                    <a:cubicBezTo>
                      <a:pt x="140" y="313"/>
                      <a:pt x="140" y="313"/>
                      <a:pt x="140" y="313"/>
                    </a:cubicBezTo>
                    <a:cubicBezTo>
                      <a:pt x="137" y="315"/>
                      <a:pt x="135" y="319"/>
                      <a:pt x="135" y="324"/>
                    </a:cubicBezTo>
                    <a:cubicBezTo>
                      <a:pt x="135" y="333"/>
                      <a:pt x="141" y="341"/>
                      <a:pt x="149" y="341"/>
                    </a:cubicBezTo>
                    <a:cubicBezTo>
                      <a:pt x="152" y="342"/>
                      <a:pt x="155" y="341"/>
                      <a:pt x="157" y="339"/>
                    </a:cubicBezTo>
                    <a:cubicBezTo>
                      <a:pt x="157" y="339"/>
                      <a:pt x="157" y="339"/>
                      <a:pt x="157" y="339"/>
                    </a:cubicBezTo>
                    <a:cubicBezTo>
                      <a:pt x="172" y="330"/>
                      <a:pt x="172" y="330"/>
                      <a:pt x="172" y="330"/>
                    </a:cubicBezTo>
                    <a:cubicBezTo>
                      <a:pt x="177" y="328"/>
                      <a:pt x="181" y="322"/>
                      <a:pt x="181" y="316"/>
                    </a:cubicBezTo>
                    <a:cubicBezTo>
                      <a:pt x="181" y="310"/>
                      <a:pt x="178" y="305"/>
                      <a:pt x="175" y="302"/>
                    </a:cubicBezTo>
                    <a:cubicBezTo>
                      <a:pt x="179" y="302"/>
                      <a:pt x="179" y="302"/>
                      <a:pt x="179" y="302"/>
                    </a:cubicBezTo>
                    <a:cubicBezTo>
                      <a:pt x="179" y="300"/>
                      <a:pt x="179" y="298"/>
                      <a:pt x="179" y="296"/>
                    </a:cubicBezTo>
                    <a:cubicBezTo>
                      <a:pt x="180" y="280"/>
                      <a:pt x="182" y="253"/>
                      <a:pt x="155" y="223"/>
                    </a:cubicBezTo>
                    <a:cubicBezTo>
                      <a:pt x="155" y="223"/>
                      <a:pt x="155" y="223"/>
                      <a:pt x="155" y="223"/>
                    </a:cubicBezTo>
                    <a:cubicBezTo>
                      <a:pt x="155" y="220"/>
                      <a:pt x="155" y="220"/>
                      <a:pt x="155" y="220"/>
                    </a:cubicBezTo>
                    <a:cubicBezTo>
                      <a:pt x="161" y="220"/>
                      <a:pt x="167" y="219"/>
                      <a:pt x="174" y="219"/>
                    </a:cubicBezTo>
                    <a:cubicBezTo>
                      <a:pt x="174" y="221"/>
                      <a:pt x="174" y="223"/>
                      <a:pt x="174" y="224"/>
                    </a:cubicBezTo>
                    <a:cubicBezTo>
                      <a:pt x="172" y="227"/>
                      <a:pt x="171" y="231"/>
                      <a:pt x="171" y="236"/>
                    </a:cubicBezTo>
                    <a:cubicBezTo>
                      <a:pt x="171" y="245"/>
                      <a:pt x="174" y="253"/>
                      <a:pt x="178" y="254"/>
                    </a:cubicBezTo>
                    <a:cubicBezTo>
                      <a:pt x="178" y="254"/>
                      <a:pt x="179" y="254"/>
                      <a:pt x="180" y="253"/>
                    </a:cubicBezTo>
                    <a:cubicBezTo>
                      <a:pt x="200" y="251"/>
                      <a:pt x="200" y="251"/>
                      <a:pt x="200" y="251"/>
                    </a:cubicBezTo>
                    <a:cubicBezTo>
                      <a:pt x="200" y="251"/>
                      <a:pt x="200" y="251"/>
                      <a:pt x="200" y="251"/>
                    </a:cubicBezTo>
                    <a:cubicBezTo>
                      <a:pt x="204" y="251"/>
                      <a:pt x="206" y="245"/>
                      <a:pt x="206" y="236"/>
                    </a:cubicBezTo>
                    <a:cubicBezTo>
                      <a:pt x="206" y="229"/>
                      <a:pt x="204" y="222"/>
                      <a:pt x="201" y="220"/>
                    </a:cubicBezTo>
                    <a:cubicBezTo>
                      <a:pt x="204" y="220"/>
                      <a:pt x="207" y="221"/>
                      <a:pt x="210" y="221"/>
                    </a:cubicBezTo>
                    <a:cubicBezTo>
                      <a:pt x="224" y="223"/>
                      <a:pt x="236" y="227"/>
                      <a:pt x="245" y="233"/>
                    </a:cubicBezTo>
                    <a:cubicBezTo>
                      <a:pt x="253" y="238"/>
                      <a:pt x="259" y="246"/>
                      <a:pt x="260" y="257"/>
                    </a:cubicBezTo>
                    <a:cubicBezTo>
                      <a:pt x="260" y="257"/>
                      <a:pt x="260" y="257"/>
                      <a:pt x="260" y="257"/>
                    </a:cubicBezTo>
                    <a:cubicBezTo>
                      <a:pt x="258" y="259"/>
                      <a:pt x="257" y="262"/>
                      <a:pt x="257" y="266"/>
                    </a:cubicBezTo>
                    <a:cubicBezTo>
                      <a:pt x="257" y="273"/>
                      <a:pt x="262" y="280"/>
                      <a:pt x="268" y="282"/>
                    </a:cubicBezTo>
                    <a:cubicBezTo>
                      <a:pt x="268" y="282"/>
                      <a:pt x="268" y="282"/>
                      <a:pt x="268" y="282"/>
                    </a:cubicBezTo>
                    <a:cubicBezTo>
                      <a:pt x="268" y="282"/>
                      <a:pt x="268" y="282"/>
                      <a:pt x="268" y="282"/>
                    </a:cubicBezTo>
                    <a:cubicBezTo>
                      <a:pt x="268" y="282"/>
                      <a:pt x="268" y="282"/>
                      <a:pt x="268" y="282"/>
                    </a:cubicBezTo>
                    <a:cubicBezTo>
                      <a:pt x="283" y="286"/>
                      <a:pt x="283" y="286"/>
                      <a:pt x="283" y="286"/>
                    </a:cubicBezTo>
                    <a:cubicBezTo>
                      <a:pt x="283" y="286"/>
                      <a:pt x="283" y="286"/>
                      <a:pt x="283" y="286"/>
                    </a:cubicBezTo>
                    <a:cubicBezTo>
                      <a:pt x="284" y="286"/>
                      <a:pt x="285" y="287"/>
                      <a:pt x="286" y="287"/>
                    </a:cubicBezTo>
                    <a:cubicBezTo>
                      <a:pt x="293" y="287"/>
                      <a:pt x="300" y="281"/>
                      <a:pt x="300" y="272"/>
                    </a:cubicBezTo>
                    <a:cubicBezTo>
                      <a:pt x="300" y="264"/>
                      <a:pt x="295" y="257"/>
                      <a:pt x="288" y="255"/>
                    </a:cubicBezTo>
                    <a:cubicBezTo>
                      <a:pt x="288" y="255"/>
                      <a:pt x="288" y="255"/>
                      <a:pt x="288" y="255"/>
                    </a:cubicBezTo>
                    <a:cubicBezTo>
                      <a:pt x="278" y="253"/>
                      <a:pt x="278" y="253"/>
                      <a:pt x="278" y="253"/>
                    </a:cubicBezTo>
                    <a:cubicBezTo>
                      <a:pt x="276" y="237"/>
                      <a:pt x="267" y="226"/>
                      <a:pt x="255" y="217"/>
                    </a:cubicBezTo>
                    <a:cubicBezTo>
                      <a:pt x="244" y="210"/>
                      <a:pt x="229" y="205"/>
                      <a:pt x="213" y="203"/>
                    </a:cubicBezTo>
                    <a:cubicBezTo>
                      <a:pt x="206" y="202"/>
                      <a:pt x="199" y="201"/>
                      <a:pt x="192" y="201"/>
                    </a:cubicBezTo>
                    <a:cubicBezTo>
                      <a:pt x="192" y="198"/>
                      <a:pt x="192" y="197"/>
                      <a:pt x="192" y="196"/>
                    </a:cubicBezTo>
                    <a:cubicBezTo>
                      <a:pt x="191" y="196"/>
                      <a:pt x="191" y="196"/>
                      <a:pt x="191" y="196"/>
                    </a:cubicBezTo>
                    <a:cubicBezTo>
                      <a:pt x="191" y="192"/>
                      <a:pt x="189" y="188"/>
                      <a:pt x="187" y="185"/>
                    </a:cubicBezTo>
                    <a:cubicBezTo>
                      <a:pt x="183" y="180"/>
                      <a:pt x="176" y="178"/>
                      <a:pt x="170" y="179"/>
                    </a:cubicBezTo>
                    <a:cubicBezTo>
                      <a:pt x="165" y="180"/>
                      <a:pt x="160" y="182"/>
                      <a:pt x="155" y="184"/>
                    </a:cubicBezTo>
                    <a:cubicBezTo>
                      <a:pt x="155" y="83"/>
                      <a:pt x="155" y="83"/>
                      <a:pt x="155" y="83"/>
                    </a:cubicBezTo>
                    <a:cubicBezTo>
                      <a:pt x="239" y="83"/>
                      <a:pt x="308" y="64"/>
                      <a:pt x="308" y="42"/>
                    </a:cubicBezTo>
                    <a:close/>
                    <a:moveTo>
                      <a:pt x="78" y="213"/>
                    </a:moveTo>
                    <a:cubicBezTo>
                      <a:pt x="69" y="216"/>
                      <a:pt x="62" y="218"/>
                      <a:pt x="55" y="221"/>
                    </a:cubicBezTo>
                    <a:cubicBezTo>
                      <a:pt x="55" y="221"/>
                      <a:pt x="56" y="220"/>
                      <a:pt x="56" y="219"/>
                    </a:cubicBezTo>
                    <a:cubicBezTo>
                      <a:pt x="58" y="214"/>
                      <a:pt x="63" y="210"/>
                      <a:pt x="69" y="207"/>
                    </a:cubicBezTo>
                    <a:cubicBezTo>
                      <a:pt x="76" y="205"/>
                      <a:pt x="86" y="205"/>
                      <a:pt x="100" y="209"/>
                    </a:cubicBezTo>
                    <a:cubicBezTo>
                      <a:pt x="92" y="210"/>
                      <a:pt x="85" y="212"/>
                      <a:pt x="78" y="213"/>
                    </a:cubicBezTo>
                    <a:close/>
                    <a:moveTo>
                      <a:pt x="192" y="219"/>
                    </a:moveTo>
                    <a:cubicBezTo>
                      <a:pt x="193" y="219"/>
                      <a:pt x="194" y="219"/>
                      <a:pt x="196" y="220"/>
                    </a:cubicBezTo>
                    <a:cubicBezTo>
                      <a:pt x="192" y="220"/>
                      <a:pt x="192" y="220"/>
                      <a:pt x="192" y="220"/>
                    </a:cubicBezTo>
                    <a:cubicBezTo>
                      <a:pt x="192" y="220"/>
                      <a:pt x="192" y="220"/>
                      <a:pt x="192" y="219"/>
                    </a:cubicBezTo>
                    <a:close/>
                    <a:moveTo>
                      <a:pt x="172" y="197"/>
                    </a:moveTo>
                    <a:cubicBezTo>
                      <a:pt x="173" y="197"/>
                      <a:pt x="172" y="197"/>
                      <a:pt x="173" y="197"/>
                    </a:cubicBezTo>
                    <a:cubicBezTo>
                      <a:pt x="173" y="197"/>
                      <a:pt x="173" y="198"/>
                      <a:pt x="173" y="199"/>
                    </a:cubicBezTo>
                    <a:cubicBezTo>
                      <a:pt x="173" y="199"/>
                      <a:pt x="173" y="199"/>
                      <a:pt x="173" y="199"/>
                    </a:cubicBezTo>
                    <a:cubicBezTo>
                      <a:pt x="173" y="199"/>
                      <a:pt x="173" y="200"/>
                      <a:pt x="173" y="201"/>
                    </a:cubicBezTo>
                    <a:cubicBezTo>
                      <a:pt x="170" y="201"/>
                      <a:pt x="166" y="201"/>
                      <a:pt x="163" y="201"/>
                    </a:cubicBezTo>
                    <a:cubicBezTo>
                      <a:pt x="163" y="201"/>
                      <a:pt x="163" y="201"/>
                      <a:pt x="163" y="201"/>
                    </a:cubicBezTo>
                    <a:cubicBezTo>
                      <a:pt x="166" y="199"/>
                      <a:pt x="170" y="198"/>
                      <a:pt x="172" y="19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38"/>
              <p:cNvSpPr>
                <a:spLocks/>
              </p:cNvSpPr>
              <p:nvPr/>
            </p:nvSpPr>
            <p:spPr bwMode="auto">
              <a:xfrm>
                <a:off x="670" y="1977"/>
                <a:ext cx="186" cy="323"/>
              </a:xfrm>
              <a:custGeom>
                <a:avLst/>
                <a:gdLst>
                  <a:gd name="T0" fmla="*/ 90 w 109"/>
                  <a:gd name="T1" fmla="*/ 80 h 188"/>
                  <a:gd name="T2" fmla="*/ 20 w 109"/>
                  <a:gd name="T3" fmla="*/ 8 h 188"/>
                  <a:gd name="T4" fmla="*/ 19 w 109"/>
                  <a:gd name="T5" fmla="*/ 108 h 188"/>
                  <a:gd name="T6" fmla="*/ 88 w 109"/>
                  <a:gd name="T7" fmla="*/ 180 h 188"/>
                  <a:gd name="T8" fmla="*/ 90 w 109"/>
                  <a:gd name="T9" fmla="*/ 8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88">
                    <a:moveTo>
                      <a:pt x="90" y="80"/>
                    </a:moveTo>
                    <a:cubicBezTo>
                      <a:pt x="71" y="32"/>
                      <a:pt x="40" y="0"/>
                      <a:pt x="20" y="8"/>
                    </a:cubicBezTo>
                    <a:cubicBezTo>
                      <a:pt x="1" y="15"/>
                      <a:pt x="0" y="60"/>
                      <a:pt x="19" y="108"/>
                    </a:cubicBezTo>
                    <a:cubicBezTo>
                      <a:pt x="37" y="155"/>
                      <a:pt x="69" y="188"/>
                      <a:pt x="88" y="180"/>
                    </a:cubicBezTo>
                    <a:cubicBezTo>
                      <a:pt x="108" y="172"/>
                      <a:pt x="109" y="127"/>
                      <a:pt x="90" y="8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39"/>
              <p:cNvSpPr>
                <a:spLocks/>
              </p:cNvSpPr>
              <p:nvPr/>
            </p:nvSpPr>
            <p:spPr bwMode="auto">
              <a:xfrm>
                <a:off x="991" y="1901"/>
                <a:ext cx="122" cy="126"/>
              </a:xfrm>
              <a:custGeom>
                <a:avLst/>
                <a:gdLst>
                  <a:gd name="T0" fmla="*/ 50 w 71"/>
                  <a:gd name="T1" fmla="*/ 73 h 73"/>
                  <a:gd name="T2" fmla="*/ 60 w 71"/>
                  <a:gd name="T3" fmla="*/ 22 h 73"/>
                  <a:gd name="T4" fmla="*/ 33 w 71"/>
                  <a:gd name="T5" fmla="*/ 6 h 73"/>
                  <a:gd name="T6" fmla="*/ 10 w 71"/>
                  <a:gd name="T7" fmla="*/ 13 h 73"/>
                  <a:gd name="T8" fmla="*/ 50 w 7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3">
                    <a:moveTo>
                      <a:pt x="50" y="73"/>
                    </a:moveTo>
                    <a:cubicBezTo>
                      <a:pt x="53" y="66"/>
                      <a:pt x="71" y="26"/>
                      <a:pt x="60" y="22"/>
                    </a:cubicBezTo>
                    <a:cubicBezTo>
                      <a:pt x="49" y="18"/>
                      <a:pt x="41" y="12"/>
                      <a:pt x="33" y="6"/>
                    </a:cubicBezTo>
                    <a:cubicBezTo>
                      <a:pt x="25" y="0"/>
                      <a:pt x="21" y="10"/>
                      <a:pt x="10" y="13"/>
                    </a:cubicBezTo>
                    <a:cubicBezTo>
                      <a:pt x="0" y="16"/>
                      <a:pt x="20" y="61"/>
                      <a:pt x="50" y="7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40"/>
              <p:cNvSpPr>
                <a:spLocks/>
              </p:cNvSpPr>
              <p:nvPr/>
            </p:nvSpPr>
            <p:spPr bwMode="auto">
              <a:xfrm>
                <a:off x="1015" y="1783"/>
                <a:ext cx="48" cy="60"/>
              </a:xfrm>
              <a:custGeom>
                <a:avLst/>
                <a:gdLst>
                  <a:gd name="T0" fmla="*/ 16 w 28"/>
                  <a:gd name="T1" fmla="*/ 35 h 35"/>
                  <a:gd name="T2" fmla="*/ 7 w 28"/>
                  <a:gd name="T3" fmla="*/ 1 h 35"/>
                  <a:gd name="T4" fmla="*/ 16 w 28"/>
                  <a:gd name="T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5">
                    <a:moveTo>
                      <a:pt x="16" y="35"/>
                    </a:moveTo>
                    <a:cubicBezTo>
                      <a:pt x="13" y="30"/>
                      <a:pt x="0" y="0"/>
                      <a:pt x="7" y="1"/>
                    </a:cubicBezTo>
                    <a:cubicBezTo>
                      <a:pt x="14" y="2"/>
                      <a:pt x="28" y="35"/>
                      <a:pt x="16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41"/>
              <p:cNvSpPr>
                <a:spLocks/>
              </p:cNvSpPr>
              <p:nvPr/>
            </p:nvSpPr>
            <p:spPr bwMode="auto">
              <a:xfrm>
                <a:off x="947" y="1582"/>
                <a:ext cx="375" cy="316"/>
              </a:xfrm>
              <a:custGeom>
                <a:avLst/>
                <a:gdLst>
                  <a:gd name="T0" fmla="*/ 296 w 375"/>
                  <a:gd name="T1" fmla="*/ 316 h 316"/>
                  <a:gd name="T2" fmla="*/ 0 w 375"/>
                  <a:gd name="T3" fmla="*/ 191 h 316"/>
                  <a:gd name="T4" fmla="*/ 80 w 375"/>
                  <a:gd name="T5" fmla="*/ 0 h 316"/>
                  <a:gd name="T6" fmla="*/ 375 w 375"/>
                  <a:gd name="T7" fmla="*/ 125 h 316"/>
                  <a:gd name="T8" fmla="*/ 296 w 375"/>
                  <a:gd name="T9" fmla="*/ 3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316">
                    <a:moveTo>
                      <a:pt x="296" y="316"/>
                    </a:moveTo>
                    <a:lnTo>
                      <a:pt x="0" y="191"/>
                    </a:lnTo>
                    <a:lnTo>
                      <a:pt x="80" y="0"/>
                    </a:lnTo>
                    <a:lnTo>
                      <a:pt x="375" y="125"/>
                    </a:lnTo>
                    <a:lnTo>
                      <a:pt x="296" y="316"/>
                    </a:ln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42"/>
              <p:cNvSpPr>
                <a:spLocks/>
              </p:cNvSpPr>
              <p:nvPr/>
            </p:nvSpPr>
            <p:spPr bwMode="auto">
              <a:xfrm>
                <a:off x="1034" y="1721"/>
                <a:ext cx="117" cy="189"/>
              </a:xfrm>
              <a:custGeom>
                <a:avLst/>
                <a:gdLst>
                  <a:gd name="T0" fmla="*/ 49 w 68"/>
                  <a:gd name="T1" fmla="*/ 89 h 110"/>
                  <a:gd name="T2" fmla="*/ 62 w 68"/>
                  <a:gd name="T3" fmla="*/ 34 h 110"/>
                  <a:gd name="T4" fmla="*/ 43 w 68"/>
                  <a:gd name="T5" fmla="*/ 58 h 110"/>
                  <a:gd name="T6" fmla="*/ 49 w 68"/>
                  <a:gd name="T7" fmla="*/ 14 h 110"/>
                  <a:gd name="T8" fmla="*/ 30 w 68"/>
                  <a:gd name="T9" fmla="*/ 48 h 110"/>
                  <a:gd name="T10" fmla="*/ 31 w 68"/>
                  <a:gd name="T11" fmla="*/ 2 h 110"/>
                  <a:gd name="T12" fmla="*/ 14 w 68"/>
                  <a:gd name="T13" fmla="*/ 41 h 110"/>
                  <a:gd name="T14" fmla="*/ 7 w 68"/>
                  <a:gd name="T15" fmla="*/ 4 h 110"/>
                  <a:gd name="T16" fmla="*/ 4 w 68"/>
                  <a:gd name="T17" fmla="*/ 68 h 110"/>
                  <a:gd name="T18" fmla="*/ 49 w 68"/>
                  <a:gd name="T19" fmla="*/ 8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110">
                    <a:moveTo>
                      <a:pt x="49" y="89"/>
                    </a:moveTo>
                    <a:cubicBezTo>
                      <a:pt x="53" y="74"/>
                      <a:pt x="68" y="36"/>
                      <a:pt x="62" y="34"/>
                    </a:cubicBezTo>
                    <a:cubicBezTo>
                      <a:pt x="55" y="32"/>
                      <a:pt x="49" y="61"/>
                      <a:pt x="43" y="58"/>
                    </a:cubicBezTo>
                    <a:cubicBezTo>
                      <a:pt x="37" y="54"/>
                      <a:pt x="56" y="17"/>
                      <a:pt x="49" y="14"/>
                    </a:cubicBezTo>
                    <a:cubicBezTo>
                      <a:pt x="43" y="11"/>
                      <a:pt x="35" y="50"/>
                      <a:pt x="30" y="48"/>
                    </a:cubicBezTo>
                    <a:cubicBezTo>
                      <a:pt x="25" y="45"/>
                      <a:pt x="37" y="4"/>
                      <a:pt x="31" y="2"/>
                    </a:cubicBezTo>
                    <a:cubicBezTo>
                      <a:pt x="26" y="0"/>
                      <a:pt x="21" y="44"/>
                      <a:pt x="14" y="41"/>
                    </a:cubicBezTo>
                    <a:cubicBezTo>
                      <a:pt x="8" y="38"/>
                      <a:pt x="14" y="6"/>
                      <a:pt x="7" y="4"/>
                    </a:cubicBezTo>
                    <a:cubicBezTo>
                      <a:pt x="0" y="2"/>
                      <a:pt x="0" y="40"/>
                      <a:pt x="4" y="68"/>
                    </a:cubicBezTo>
                    <a:cubicBezTo>
                      <a:pt x="8" y="96"/>
                      <a:pt x="31" y="110"/>
                      <a:pt x="49" y="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43"/>
              <p:cNvSpPr>
                <a:spLocks/>
              </p:cNvSpPr>
              <p:nvPr/>
            </p:nvSpPr>
            <p:spPr bwMode="auto">
              <a:xfrm>
                <a:off x="608" y="1434"/>
                <a:ext cx="1246" cy="1483"/>
              </a:xfrm>
              <a:custGeom>
                <a:avLst/>
                <a:gdLst>
                  <a:gd name="T0" fmla="*/ 653 w 728"/>
                  <a:gd name="T1" fmla="*/ 620 h 863"/>
                  <a:gd name="T2" fmla="*/ 611 w 728"/>
                  <a:gd name="T3" fmla="*/ 579 h 863"/>
                  <a:gd name="T4" fmla="*/ 523 w 728"/>
                  <a:gd name="T5" fmla="*/ 424 h 863"/>
                  <a:gd name="T6" fmla="*/ 345 w 728"/>
                  <a:gd name="T7" fmla="*/ 421 h 863"/>
                  <a:gd name="T8" fmla="*/ 258 w 728"/>
                  <a:gd name="T9" fmla="*/ 366 h 863"/>
                  <a:gd name="T10" fmla="*/ 277 w 728"/>
                  <a:gd name="T11" fmla="*/ 338 h 863"/>
                  <a:gd name="T12" fmla="*/ 277 w 728"/>
                  <a:gd name="T13" fmla="*/ 338 h 863"/>
                  <a:gd name="T14" fmla="*/ 291 w 728"/>
                  <a:gd name="T15" fmla="*/ 272 h 863"/>
                  <a:gd name="T16" fmla="*/ 255 w 728"/>
                  <a:gd name="T17" fmla="*/ 243 h 863"/>
                  <a:gd name="T18" fmla="*/ 248 w 728"/>
                  <a:gd name="T19" fmla="*/ 283 h 863"/>
                  <a:gd name="T20" fmla="*/ 227 w 728"/>
                  <a:gd name="T21" fmla="*/ 283 h 863"/>
                  <a:gd name="T22" fmla="*/ 209 w 728"/>
                  <a:gd name="T23" fmla="*/ 269 h 863"/>
                  <a:gd name="T24" fmla="*/ 192 w 728"/>
                  <a:gd name="T25" fmla="*/ 266 h 863"/>
                  <a:gd name="T26" fmla="*/ 130 w 728"/>
                  <a:gd name="T27" fmla="*/ 196 h 863"/>
                  <a:gd name="T28" fmla="*/ 103 w 728"/>
                  <a:gd name="T29" fmla="*/ 166 h 863"/>
                  <a:gd name="T30" fmla="*/ 123 w 728"/>
                  <a:gd name="T31" fmla="*/ 129 h 863"/>
                  <a:gd name="T32" fmla="*/ 122 w 728"/>
                  <a:gd name="T33" fmla="*/ 68 h 863"/>
                  <a:gd name="T34" fmla="*/ 118 w 728"/>
                  <a:gd name="T35" fmla="*/ 33 h 863"/>
                  <a:gd name="T36" fmla="*/ 104 w 728"/>
                  <a:gd name="T37" fmla="*/ 21 h 863"/>
                  <a:gd name="T38" fmla="*/ 89 w 728"/>
                  <a:gd name="T39" fmla="*/ 12 h 863"/>
                  <a:gd name="T40" fmla="*/ 75 w 728"/>
                  <a:gd name="T41" fmla="*/ 6 h 863"/>
                  <a:gd name="T42" fmla="*/ 58 w 728"/>
                  <a:gd name="T43" fmla="*/ 3 h 863"/>
                  <a:gd name="T44" fmla="*/ 11 w 728"/>
                  <a:gd name="T45" fmla="*/ 35 h 863"/>
                  <a:gd name="T46" fmla="*/ 18 w 728"/>
                  <a:gd name="T47" fmla="*/ 130 h 863"/>
                  <a:gd name="T48" fmla="*/ 18 w 728"/>
                  <a:gd name="T49" fmla="*/ 191 h 863"/>
                  <a:gd name="T50" fmla="*/ 32 w 728"/>
                  <a:gd name="T51" fmla="*/ 311 h 863"/>
                  <a:gd name="T52" fmla="*/ 133 w 728"/>
                  <a:gd name="T53" fmla="*/ 496 h 863"/>
                  <a:gd name="T54" fmla="*/ 194 w 728"/>
                  <a:gd name="T55" fmla="*/ 567 h 863"/>
                  <a:gd name="T56" fmla="*/ 423 w 728"/>
                  <a:gd name="T57" fmla="*/ 577 h 863"/>
                  <a:gd name="T58" fmla="*/ 452 w 728"/>
                  <a:gd name="T59" fmla="*/ 606 h 863"/>
                  <a:gd name="T60" fmla="*/ 453 w 728"/>
                  <a:gd name="T61" fmla="*/ 784 h 863"/>
                  <a:gd name="T62" fmla="*/ 444 w 728"/>
                  <a:gd name="T63" fmla="*/ 858 h 863"/>
                  <a:gd name="T64" fmla="*/ 515 w 728"/>
                  <a:gd name="T65" fmla="*/ 853 h 863"/>
                  <a:gd name="T66" fmla="*/ 614 w 728"/>
                  <a:gd name="T67" fmla="*/ 840 h 863"/>
                  <a:gd name="T68" fmla="*/ 544 w 728"/>
                  <a:gd name="T69" fmla="*/ 810 h 863"/>
                  <a:gd name="T70" fmla="*/ 542 w 728"/>
                  <a:gd name="T71" fmla="*/ 726 h 863"/>
                  <a:gd name="T72" fmla="*/ 549 w 728"/>
                  <a:gd name="T73" fmla="*/ 642 h 863"/>
                  <a:gd name="T74" fmla="*/ 562 w 728"/>
                  <a:gd name="T75" fmla="*/ 681 h 863"/>
                  <a:gd name="T76" fmla="*/ 646 w 728"/>
                  <a:gd name="T77" fmla="*/ 678 h 863"/>
                  <a:gd name="T78" fmla="*/ 715 w 728"/>
                  <a:gd name="T79" fmla="*/ 626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28" h="863">
                    <a:moveTo>
                      <a:pt x="715" y="626"/>
                    </a:moveTo>
                    <a:cubicBezTo>
                      <a:pt x="709" y="626"/>
                      <a:pt x="680" y="626"/>
                      <a:pt x="653" y="620"/>
                    </a:cubicBezTo>
                    <a:cubicBezTo>
                      <a:pt x="626" y="614"/>
                      <a:pt x="613" y="605"/>
                      <a:pt x="618" y="601"/>
                    </a:cubicBezTo>
                    <a:cubicBezTo>
                      <a:pt x="623" y="598"/>
                      <a:pt x="620" y="590"/>
                      <a:pt x="611" y="579"/>
                    </a:cubicBezTo>
                    <a:cubicBezTo>
                      <a:pt x="603" y="567"/>
                      <a:pt x="601" y="555"/>
                      <a:pt x="582" y="526"/>
                    </a:cubicBezTo>
                    <a:cubicBezTo>
                      <a:pt x="564" y="498"/>
                      <a:pt x="535" y="455"/>
                      <a:pt x="523" y="424"/>
                    </a:cubicBezTo>
                    <a:cubicBezTo>
                      <a:pt x="511" y="393"/>
                      <a:pt x="475" y="393"/>
                      <a:pt x="458" y="396"/>
                    </a:cubicBezTo>
                    <a:cubicBezTo>
                      <a:pt x="441" y="400"/>
                      <a:pt x="373" y="419"/>
                      <a:pt x="345" y="421"/>
                    </a:cubicBezTo>
                    <a:cubicBezTo>
                      <a:pt x="318" y="424"/>
                      <a:pt x="305" y="411"/>
                      <a:pt x="291" y="401"/>
                    </a:cubicBezTo>
                    <a:cubicBezTo>
                      <a:pt x="276" y="391"/>
                      <a:pt x="258" y="366"/>
                      <a:pt x="258" y="366"/>
                    </a:cubicBezTo>
                    <a:cubicBezTo>
                      <a:pt x="258" y="366"/>
                      <a:pt x="264" y="358"/>
                      <a:pt x="268" y="355"/>
                    </a:cubicBezTo>
                    <a:cubicBezTo>
                      <a:pt x="271" y="354"/>
                      <a:pt x="275" y="346"/>
                      <a:pt x="277" y="338"/>
                    </a:cubicBezTo>
                    <a:cubicBezTo>
                      <a:pt x="277" y="338"/>
                      <a:pt x="277" y="338"/>
                      <a:pt x="277" y="338"/>
                    </a:cubicBezTo>
                    <a:cubicBezTo>
                      <a:pt x="277" y="338"/>
                      <a:pt x="277" y="338"/>
                      <a:pt x="277" y="338"/>
                    </a:cubicBezTo>
                    <a:cubicBezTo>
                      <a:pt x="278" y="333"/>
                      <a:pt x="279" y="329"/>
                      <a:pt x="279" y="325"/>
                    </a:cubicBezTo>
                    <a:cubicBezTo>
                      <a:pt x="281" y="308"/>
                      <a:pt x="286" y="284"/>
                      <a:pt x="291" y="272"/>
                    </a:cubicBezTo>
                    <a:cubicBezTo>
                      <a:pt x="298" y="256"/>
                      <a:pt x="294" y="265"/>
                      <a:pt x="297" y="256"/>
                    </a:cubicBezTo>
                    <a:cubicBezTo>
                      <a:pt x="300" y="247"/>
                      <a:pt x="251" y="224"/>
                      <a:pt x="255" y="243"/>
                    </a:cubicBezTo>
                    <a:cubicBezTo>
                      <a:pt x="259" y="261"/>
                      <a:pt x="265" y="283"/>
                      <a:pt x="248" y="283"/>
                    </a:cubicBezTo>
                    <a:cubicBezTo>
                      <a:pt x="248" y="283"/>
                      <a:pt x="248" y="283"/>
                      <a:pt x="248" y="283"/>
                    </a:cubicBezTo>
                    <a:cubicBezTo>
                      <a:pt x="241" y="283"/>
                      <a:pt x="234" y="285"/>
                      <a:pt x="234" y="285"/>
                    </a:cubicBezTo>
                    <a:cubicBezTo>
                      <a:pt x="234" y="285"/>
                      <a:pt x="232" y="283"/>
                      <a:pt x="227" y="283"/>
                    </a:cubicBezTo>
                    <a:cubicBezTo>
                      <a:pt x="223" y="283"/>
                      <a:pt x="223" y="277"/>
                      <a:pt x="218" y="276"/>
                    </a:cubicBezTo>
                    <a:cubicBezTo>
                      <a:pt x="214" y="274"/>
                      <a:pt x="214" y="272"/>
                      <a:pt x="209" y="269"/>
                    </a:cubicBezTo>
                    <a:cubicBezTo>
                      <a:pt x="203" y="266"/>
                      <a:pt x="205" y="272"/>
                      <a:pt x="201" y="267"/>
                    </a:cubicBezTo>
                    <a:cubicBezTo>
                      <a:pt x="198" y="263"/>
                      <a:pt x="192" y="266"/>
                      <a:pt x="192" y="266"/>
                    </a:cubicBezTo>
                    <a:cubicBezTo>
                      <a:pt x="192" y="266"/>
                      <a:pt x="181" y="247"/>
                      <a:pt x="171" y="233"/>
                    </a:cubicBezTo>
                    <a:cubicBezTo>
                      <a:pt x="162" y="219"/>
                      <a:pt x="131" y="198"/>
                      <a:pt x="130" y="196"/>
                    </a:cubicBezTo>
                    <a:cubicBezTo>
                      <a:pt x="129" y="193"/>
                      <a:pt x="109" y="182"/>
                      <a:pt x="109" y="182"/>
                    </a:cubicBezTo>
                    <a:cubicBezTo>
                      <a:pt x="109" y="182"/>
                      <a:pt x="104" y="174"/>
                      <a:pt x="103" y="166"/>
                    </a:cubicBezTo>
                    <a:cubicBezTo>
                      <a:pt x="102" y="159"/>
                      <a:pt x="105" y="159"/>
                      <a:pt x="111" y="155"/>
                    </a:cubicBezTo>
                    <a:cubicBezTo>
                      <a:pt x="117" y="152"/>
                      <a:pt x="119" y="141"/>
                      <a:pt x="123" y="129"/>
                    </a:cubicBezTo>
                    <a:cubicBezTo>
                      <a:pt x="126" y="117"/>
                      <a:pt x="127" y="93"/>
                      <a:pt x="124" y="87"/>
                    </a:cubicBezTo>
                    <a:cubicBezTo>
                      <a:pt x="121" y="81"/>
                      <a:pt x="125" y="73"/>
                      <a:pt x="122" y="68"/>
                    </a:cubicBezTo>
                    <a:cubicBezTo>
                      <a:pt x="120" y="63"/>
                      <a:pt x="112" y="42"/>
                      <a:pt x="114" y="42"/>
                    </a:cubicBezTo>
                    <a:cubicBezTo>
                      <a:pt x="116" y="42"/>
                      <a:pt x="115" y="35"/>
                      <a:pt x="118" y="33"/>
                    </a:cubicBezTo>
                    <a:cubicBezTo>
                      <a:pt x="121" y="31"/>
                      <a:pt x="122" y="26"/>
                      <a:pt x="115" y="27"/>
                    </a:cubicBezTo>
                    <a:cubicBezTo>
                      <a:pt x="109" y="28"/>
                      <a:pt x="105" y="23"/>
                      <a:pt x="104" y="21"/>
                    </a:cubicBezTo>
                    <a:cubicBezTo>
                      <a:pt x="104" y="19"/>
                      <a:pt x="105" y="15"/>
                      <a:pt x="101" y="15"/>
                    </a:cubicBezTo>
                    <a:cubicBezTo>
                      <a:pt x="97" y="16"/>
                      <a:pt x="89" y="15"/>
                      <a:pt x="89" y="12"/>
                    </a:cubicBezTo>
                    <a:cubicBezTo>
                      <a:pt x="89" y="8"/>
                      <a:pt x="89" y="6"/>
                      <a:pt x="85" y="8"/>
                    </a:cubicBezTo>
                    <a:cubicBezTo>
                      <a:pt x="81" y="10"/>
                      <a:pt x="75" y="11"/>
                      <a:pt x="75" y="6"/>
                    </a:cubicBezTo>
                    <a:cubicBezTo>
                      <a:pt x="76" y="1"/>
                      <a:pt x="74" y="3"/>
                      <a:pt x="69" y="6"/>
                    </a:cubicBezTo>
                    <a:cubicBezTo>
                      <a:pt x="62" y="7"/>
                      <a:pt x="58" y="6"/>
                      <a:pt x="58" y="3"/>
                    </a:cubicBezTo>
                    <a:cubicBezTo>
                      <a:pt x="58" y="0"/>
                      <a:pt x="54" y="4"/>
                      <a:pt x="50" y="7"/>
                    </a:cubicBezTo>
                    <a:cubicBezTo>
                      <a:pt x="46" y="9"/>
                      <a:pt x="20" y="23"/>
                      <a:pt x="11" y="35"/>
                    </a:cubicBezTo>
                    <a:cubicBezTo>
                      <a:pt x="2" y="48"/>
                      <a:pt x="0" y="57"/>
                      <a:pt x="2" y="73"/>
                    </a:cubicBezTo>
                    <a:cubicBezTo>
                      <a:pt x="4" y="88"/>
                      <a:pt x="9" y="118"/>
                      <a:pt x="18" y="130"/>
                    </a:cubicBezTo>
                    <a:cubicBezTo>
                      <a:pt x="27" y="143"/>
                      <a:pt x="26" y="154"/>
                      <a:pt x="22" y="154"/>
                    </a:cubicBezTo>
                    <a:cubicBezTo>
                      <a:pt x="17" y="154"/>
                      <a:pt x="18" y="172"/>
                      <a:pt x="18" y="191"/>
                    </a:cubicBezTo>
                    <a:cubicBezTo>
                      <a:pt x="18" y="210"/>
                      <a:pt x="7" y="240"/>
                      <a:pt x="7" y="261"/>
                    </a:cubicBezTo>
                    <a:cubicBezTo>
                      <a:pt x="7" y="282"/>
                      <a:pt x="18" y="291"/>
                      <a:pt x="32" y="311"/>
                    </a:cubicBezTo>
                    <a:cubicBezTo>
                      <a:pt x="46" y="330"/>
                      <a:pt x="71" y="375"/>
                      <a:pt x="89" y="407"/>
                    </a:cubicBezTo>
                    <a:cubicBezTo>
                      <a:pt x="106" y="439"/>
                      <a:pt x="122" y="487"/>
                      <a:pt x="133" y="496"/>
                    </a:cubicBezTo>
                    <a:cubicBezTo>
                      <a:pt x="144" y="505"/>
                      <a:pt x="142" y="508"/>
                      <a:pt x="156" y="521"/>
                    </a:cubicBezTo>
                    <a:cubicBezTo>
                      <a:pt x="171" y="534"/>
                      <a:pt x="171" y="556"/>
                      <a:pt x="194" y="567"/>
                    </a:cubicBezTo>
                    <a:cubicBezTo>
                      <a:pt x="217" y="577"/>
                      <a:pt x="299" y="568"/>
                      <a:pt x="339" y="561"/>
                    </a:cubicBezTo>
                    <a:cubicBezTo>
                      <a:pt x="379" y="554"/>
                      <a:pt x="409" y="572"/>
                      <a:pt x="423" y="577"/>
                    </a:cubicBezTo>
                    <a:cubicBezTo>
                      <a:pt x="437" y="582"/>
                      <a:pt x="441" y="581"/>
                      <a:pt x="450" y="581"/>
                    </a:cubicBezTo>
                    <a:cubicBezTo>
                      <a:pt x="459" y="581"/>
                      <a:pt x="454" y="592"/>
                      <a:pt x="452" y="606"/>
                    </a:cubicBezTo>
                    <a:cubicBezTo>
                      <a:pt x="450" y="619"/>
                      <a:pt x="451" y="660"/>
                      <a:pt x="453" y="677"/>
                    </a:cubicBezTo>
                    <a:cubicBezTo>
                      <a:pt x="454" y="694"/>
                      <a:pt x="453" y="773"/>
                      <a:pt x="453" y="784"/>
                    </a:cubicBezTo>
                    <a:cubicBezTo>
                      <a:pt x="454" y="794"/>
                      <a:pt x="443" y="822"/>
                      <a:pt x="440" y="830"/>
                    </a:cubicBezTo>
                    <a:cubicBezTo>
                      <a:pt x="438" y="839"/>
                      <a:pt x="440" y="855"/>
                      <a:pt x="444" y="858"/>
                    </a:cubicBezTo>
                    <a:cubicBezTo>
                      <a:pt x="449" y="860"/>
                      <a:pt x="487" y="863"/>
                      <a:pt x="492" y="858"/>
                    </a:cubicBezTo>
                    <a:cubicBezTo>
                      <a:pt x="496" y="852"/>
                      <a:pt x="508" y="849"/>
                      <a:pt x="515" y="853"/>
                    </a:cubicBezTo>
                    <a:cubicBezTo>
                      <a:pt x="523" y="856"/>
                      <a:pt x="537" y="860"/>
                      <a:pt x="568" y="859"/>
                    </a:cubicBezTo>
                    <a:cubicBezTo>
                      <a:pt x="600" y="858"/>
                      <a:pt x="614" y="847"/>
                      <a:pt x="614" y="840"/>
                    </a:cubicBezTo>
                    <a:cubicBezTo>
                      <a:pt x="614" y="832"/>
                      <a:pt x="595" y="832"/>
                      <a:pt x="583" y="832"/>
                    </a:cubicBezTo>
                    <a:cubicBezTo>
                      <a:pt x="570" y="832"/>
                      <a:pt x="554" y="823"/>
                      <a:pt x="544" y="810"/>
                    </a:cubicBezTo>
                    <a:cubicBezTo>
                      <a:pt x="533" y="796"/>
                      <a:pt x="539" y="799"/>
                      <a:pt x="546" y="799"/>
                    </a:cubicBezTo>
                    <a:cubicBezTo>
                      <a:pt x="554" y="798"/>
                      <a:pt x="544" y="747"/>
                      <a:pt x="542" y="726"/>
                    </a:cubicBezTo>
                    <a:cubicBezTo>
                      <a:pt x="540" y="705"/>
                      <a:pt x="534" y="633"/>
                      <a:pt x="538" y="636"/>
                    </a:cubicBezTo>
                    <a:cubicBezTo>
                      <a:pt x="542" y="639"/>
                      <a:pt x="549" y="642"/>
                      <a:pt x="549" y="642"/>
                    </a:cubicBezTo>
                    <a:cubicBezTo>
                      <a:pt x="549" y="642"/>
                      <a:pt x="549" y="649"/>
                      <a:pt x="550" y="660"/>
                    </a:cubicBezTo>
                    <a:cubicBezTo>
                      <a:pt x="551" y="672"/>
                      <a:pt x="552" y="680"/>
                      <a:pt x="562" y="681"/>
                    </a:cubicBezTo>
                    <a:cubicBezTo>
                      <a:pt x="573" y="683"/>
                      <a:pt x="595" y="682"/>
                      <a:pt x="609" y="675"/>
                    </a:cubicBezTo>
                    <a:cubicBezTo>
                      <a:pt x="623" y="667"/>
                      <a:pt x="630" y="677"/>
                      <a:pt x="646" y="678"/>
                    </a:cubicBezTo>
                    <a:cubicBezTo>
                      <a:pt x="661" y="680"/>
                      <a:pt x="710" y="655"/>
                      <a:pt x="719" y="647"/>
                    </a:cubicBezTo>
                    <a:cubicBezTo>
                      <a:pt x="728" y="639"/>
                      <a:pt x="721" y="625"/>
                      <a:pt x="715" y="6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Rectangle 44"/>
              <p:cNvSpPr>
                <a:spLocks noChangeArrowheads="1"/>
              </p:cNvSpPr>
              <p:nvPr/>
            </p:nvSpPr>
            <p:spPr bwMode="auto">
              <a:xfrm>
                <a:off x="993" y="2087"/>
                <a:ext cx="3450" cy="76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Rectangle 45"/>
              <p:cNvSpPr>
                <a:spLocks noChangeArrowheads="1"/>
              </p:cNvSpPr>
              <p:nvPr/>
            </p:nvSpPr>
            <p:spPr bwMode="auto">
              <a:xfrm>
                <a:off x="3832" y="2121"/>
                <a:ext cx="47" cy="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Rectangle 46"/>
              <p:cNvSpPr>
                <a:spLocks noChangeArrowheads="1"/>
              </p:cNvSpPr>
              <p:nvPr/>
            </p:nvSpPr>
            <p:spPr bwMode="auto">
              <a:xfrm>
                <a:off x="1560" y="2121"/>
                <a:ext cx="46" cy="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47"/>
              <p:cNvSpPr>
                <a:spLocks noEditPoints="1"/>
              </p:cNvSpPr>
              <p:nvPr/>
            </p:nvSpPr>
            <p:spPr bwMode="auto">
              <a:xfrm>
                <a:off x="2609" y="1341"/>
                <a:ext cx="736" cy="1483"/>
              </a:xfrm>
              <a:custGeom>
                <a:avLst/>
                <a:gdLst>
                  <a:gd name="T0" fmla="*/ 404 w 430"/>
                  <a:gd name="T1" fmla="*/ 233 h 863"/>
                  <a:gd name="T2" fmla="*/ 341 w 430"/>
                  <a:gd name="T3" fmla="*/ 200 h 863"/>
                  <a:gd name="T4" fmla="*/ 263 w 430"/>
                  <a:gd name="T5" fmla="*/ 151 h 863"/>
                  <a:gd name="T6" fmla="*/ 170 w 430"/>
                  <a:gd name="T7" fmla="*/ 148 h 863"/>
                  <a:gd name="T8" fmla="*/ 191 w 430"/>
                  <a:gd name="T9" fmla="*/ 99 h 863"/>
                  <a:gd name="T10" fmla="*/ 198 w 430"/>
                  <a:gd name="T11" fmla="*/ 47 h 863"/>
                  <a:gd name="T12" fmla="*/ 192 w 430"/>
                  <a:gd name="T13" fmla="*/ 31 h 863"/>
                  <a:gd name="T14" fmla="*/ 193 w 430"/>
                  <a:gd name="T15" fmla="*/ 29 h 863"/>
                  <a:gd name="T16" fmla="*/ 158 w 430"/>
                  <a:gd name="T17" fmla="*/ 6 h 863"/>
                  <a:gd name="T18" fmla="*/ 92 w 430"/>
                  <a:gd name="T19" fmla="*/ 17 h 863"/>
                  <a:gd name="T20" fmla="*/ 75 w 430"/>
                  <a:gd name="T21" fmla="*/ 35 h 863"/>
                  <a:gd name="T22" fmla="*/ 73 w 430"/>
                  <a:gd name="T23" fmla="*/ 49 h 863"/>
                  <a:gd name="T24" fmla="*/ 68 w 430"/>
                  <a:gd name="T25" fmla="*/ 90 h 863"/>
                  <a:gd name="T26" fmla="*/ 84 w 430"/>
                  <a:gd name="T27" fmla="*/ 129 h 863"/>
                  <a:gd name="T28" fmla="*/ 73 w 430"/>
                  <a:gd name="T29" fmla="*/ 189 h 863"/>
                  <a:gd name="T30" fmla="*/ 18 w 430"/>
                  <a:gd name="T31" fmla="*/ 247 h 863"/>
                  <a:gd name="T32" fmla="*/ 14 w 430"/>
                  <a:gd name="T33" fmla="*/ 349 h 863"/>
                  <a:gd name="T34" fmla="*/ 19 w 430"/>
                  <a:gd name="T35" fmla="*/ 417 h 863"/>
                  <a:gd name="T36" fmla="*/ 35 w 430"/>
                  <a:gd name="T37" fmla="*/ 452 h 863"/>
                  <a:gd name="T38" fmla="*/ 2 w 430"/>
                  <a:gd name="T39" fmla="*/ 512 h 863"/>
                  <a:gd name="T40" fmla="*/ 45 w 430"/>
                  <a:gd name="T41" fmla="*/ 754 h 863"/>
                  <a:gd name="T42" fmla="*/ 85 w 430"/>
                  <a:gd name="T43" fmla="*/ 779 h 863"/>
                  <a:gd name="T44" fmla="*/ 77 w 430"/>
                  <a:gd name="T45" fmla="*/ 859 h 863"/>
                  <a:gd name="T46" fmla="*/ 138 w 430"/>
                  <a:gd name="T47" fmla="*/ 780 h 863"/>
                  <a:gd name="T48" fmla="*/ 134 w 430"/>
                  <a:gd name="T49" fmla="*/ 745 h 863"/>
                  <a:gd name="T50" fmla="*/ 97 w 430"/>
                  <a:gd name="T51" fmla="*/ 585 h 863"/>
                  <a:gd name="T52" fmla="*/ 235 w 430"/>
                  <a:gd name="T53" fmla="*/ 601 h 863"/>
                  <a:gd name="T54" fmla="*/ 305 w 430"/>
                  <a:gd name="T55" fmla="*/ 652 h 863"/>
                  <a:gd name="T56" fmla="*/ 294 w 430"/>
                  <a:gd name="T57" fmla="*/ 774 h 863"/>
                  <a:gd name="T58" fmla="*/ 321 w 430"/>
                  <a:gd name="T59" fmla="*/ 832 h 863"/>
                  <a:gd name="T60" fmla="*/ 360 w 430"/>
                  <a:gd name="T61" fmla="*/ 804 h 863"/>
                  <a:gd name="T62" fmla="*/ 376 w 430"/>
                  <a:gd name="T63" fmla="*/ 758 h 863"/>
                  <a:gd name="T64" fmla="*/ 394 w 430"/>
                  <a:gd name="T65" fmla="*/ 525 h 863"/>
                  <a:gd name="T66" fmla="*/ 371 w 430"/>
                  <a:gd name="T67" fmla="*/ 476 h 863"/>
                  <a:gd name="T68" fmla="*/ 377 w 430"/>
                  <a:gd name="T69" fmla="*/ 470 h 863"/>
                  <a:gd name="T70" fmla="*/ 425 w 430"/>
                  <a:gd name="T71" fmla="*/ 294 h 863"/>
                  <a:gd name="T72" fmla="*/ 362 w 430"/>
                  <a:gd name="T73" fmla="*/ 336 h 863"/>
                  <a:gd name="T74" fmla="*/ 343 w 430"/>
                  <a:gd name="T75" fmla="*/ 447 h 863"/>
                  <a:gd name="T76" fmla="*/ 299 w 430"/>
                  <a:gd name="T77" fmla="*/ 429 h 863"/>
                  <a:gd name="T78" fmla="*/ 281 w 430"/>
                  <a:gd name="T79" fmla="*/ 303 h 863"/>
                  <a:gd name="T80" fmla="*/ 321 w 430"/>
                  <a:gd name="T81" fmla="*/ 268 h 863"/>
                  <a:gd name="T82" fmla="*/ 358 w 430"/>
                  <a:gd name="T83" fmla="*/ 288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0" h="863">
                    <a:moveTo>
                      <a:pt x="403" y="250"/>
                    </a:moveTo>
                    <a:cubicBezTo>
                      <a:pt x="408" y="247"/>
                      <a:pt x="408" y="240"/>
                      <a:pt x="404" y="233"/>
                    </a:cubicBezTo>
                    <a:cubicBezTo>
                      <a:pt x="401" y="229"/>
                      <a:pt x="373" y="208"/>
                      <a:pt x="370" y="215"/>
                    </a:cubicBezTo>
                    <a:cubicBezTo>
                      <a:pt x="367" y="210"/>
                      <a:pt x="357" y="209"/>
                      <a:pt x="341" y="200"/>
                    </a:cubicBezTo>
                    <a:cubicBezTo>
                      <a:pt x="334" y="196"/>
                      <a:pt x="327" y="192"/>
                      <a:pt x="321" y="189"/>
                    </a:cubicBezTo>
                    <a:cubicBezTo>
                      <a:pt x="292" y="173"/>
                      <a:pt x="274" y="160"/>
                      <a:pt x="263" y="151"/>
                    </a:cubicBezTo>
                    <a:cubicBezTo>
                      <a:pt x="250" y="140"/>
                      <a:pt x="208" y="148"/>
                      <a:pt x="197" y="143"/>
                    </a:cubicBezTo>
                    <a:cubicBezTo>
                      <a:pt x="186" y="138"/>
                      <a:pt x="174" y="154"/>
                      <a:pt x="170" y="148"/>
                    </a:cubicBezTo>
                    <a:cubicBezTo>
                      <a:pt x="166" y="142"/>
                      <a:pt x="174" y="132"/>
                      <a:pt x="177" y="126"/>
                    </a:cubicBezTo>
                    <a:cubicBezTo>
                      <a:pt x="181" y="126"/>
                      <a:pt x="197" y="111"/>
                      <a:pt x="191" y="99"/>
                    </a:cubicBezTo>
                    <a:cubicBezTo>
                      <a:pt x="194" y="90"/>
                      <a:pt x="197" y="78"/>
                      <a:pt x="197" y="78"/>
                    </a:cubicBezTo>
                    <a:cubicBezTo>
                      <a:pt x="197" y="78"/>
                      <a:pt x="201" y="63"/>
                      <a:pt x="198" y="47"/>
                    </a:cubicBezTo>
                    <a:cubicBezTo>
                      <a:pt x="203" y="52"/>
                      <a:pt x="204" y="57"/>
                      <a:pt x="202" y="48"/>
                    </a:cubicBezTo>
                    <a:cubicBezTo>
                      <a:pt x="201" y="41"/>
                      <a:pt x="194" y="34"/>
                      <a:pt x="192" y="31"/>
                    </a:cubicBezTo>
                    <a:cubicBezTo>
                      <a:pt x="191" y="30"/>
                      <a:pt x="191" y="29"/>
                      <a:pt x="190" y="29"/>
                    </a:cubicBezTo>
                    <a:cubicBezTo>
                      <a:pt x="190" y="28"/>
                      <a:pt x="191" y="28"/>
                      <a:pt x="193" y="29"/>
                    </a:cubicBezTo>
                    <a:cubicBezTo>
                      <a:pt x="201" y="33"/>
                      <a:pt x="207" y="44"/>
                      <a:pt x="202" y="34"/>
                    </a:cubicBezTo>
                    <a:cubicBezTo>
                      <a:pt x="196" y="24"/>
                      <a:pt x="173" y="10"/>
                      <a:pt x="158" y="6"/>
                    </a:cubicBezTo>
                    <a:cubicBezTo>
                      <a:pt x="137" y="0"/>
                      <a:pt x="120" y="9"/>
                      <a:pt x="95" y="15"/>
                    </a:cubicBezTo>
                    <a:cubicBezTo>
                      <a:pt x="94" y="16"/>
                      <a:pt x="93" y="16"/>
                      <a:pt x="92" y="17"/>
                    </a:cubicBezTo>
                    <a:cubicBezTo>
                      <a:pt x="85" y="18"/>
                      <a:pt x="70" y="29"/>
                      <a:pt x="68" y="36"/>
                    </a:cubicBezTo>
                    <a:cubicBezTo>
                      <a:pt x="66" y="43"/>
                      <a:pt x="72" y="35"/>
                      <a:pt x="75" y="35"/>
                    </a:cubicBezTo>
                    <a:cubicBezTo>
                      <a:pt x="79" y="34"/>
                      <a:pt x="70" y="43"/>
                      <a:pt x="68" y="48"/>
                    </a:cubicBezTo>
                    <a:cubicBezTo>
                      <a:pt x="67" y="53"/>
                      <a:pt x="72" y="47"/>
                      <a:pt x="73" y="49"/>
                    </a:cubicBezTo>
                    <a:cubicBezTo>
                      <a:pt x="72" y="56"/>
                      <a:pt x="72" y="63"/>
                      <a:pt x="73" y="69"/>
                    </a:cubicBezTo>
                    <a:cubicBezTo>
                      <a:pt x="73" y="69"/>
                      <a:pt x="68" y="78"/>
                      <a:pt x="68" y="90"/>
                    </a:cubicBezTo>
                    <a:cubicBezTo>
                      <a:pt x="68" y="102"/>
                      <a:pt x="79" y="110"/>
                      <a:pt x="79" y="110"/>
                    </a:cubicBezTo>
                    <a:cubicBezTo>
                      <a:pt x="79" y="110"/>
                      <a:pt x="78" y="116"/>
                      <a:pt x="84" y="129"/>
                    </a:cubicBezTo>
                    <a:cubicBezTo>
                      <a:pt x="90" y="143"/>
                      <a:pt x="100" y="162"/>
                      <a:pt x="100" y="162"/>
                    </a:cubicBezTo>
                    <a:cubicBezTo>
                      <a:pt x="79" y="162"/>
                      <a:pt x="73" y="189"/>
                      <a:pt x="73" y="189"/>
                    </a:cubicBezTo>
                    <a:cubicBezTo>
                      <a:pt x="73" y="189"/>
                      <a:pt x="51" y="197"/>
                      <a:pt x="34" y="211"/>
                    </a:cubicBezTo>
                    <a:cubicBezTo>
                      <a:pt x="17" y="226"/>
                      <a:pt x="23" y="231"/>
                      <a:pt x="18" y="247"/>
                    </a:cubicBezTo>
                    <a:cubicBezTo>
                      <a:pt x="13" y="263"/>
                      <a:pt x="10" y="295"/>
                      <a:pt x="14" y="306"/>
                    </a:cubicBezTo>
                    <a:cubicBezTo>
                      <a:pt x="19" y="317"/>
                      <a:pt x="18" y="334"/>
                      <a:pt x="14" y="349"/>
                    </a:cubicBezTo>
                    <a:cubicBezTo>
                      <a:pt x="11" y="363"/>
                      <a:pt x="20" y="349"/>
                      <a:pt x="15" y="376"/>
                    </a:cubicBezTo>
                    <a:cubicBezTo>
                      <a:pt x="4" y="375"/>
                      <a:pt x="10" y="422"/>
                      <a:pt x="19" y="417"/>
                    </a:cubicBezTo>
                    <a:cubicBezTo>
                      <a:pt x="20" y="420"/>
                      <a:pt x="21" y="423"/>
                      <a:pt x="21" y="433"/>
                    </a:cubicBezTo>
                    <a:cubicBezTo>
                      <a:pt x="21" y="443"/>
                      <a:pt x="35" y="452"/>
                      <a:pt x="35" y="452"/>
                    </a:cubicBezTo>
                    <a:cubicBezTo>
                      <a:pt x="35" y="452"/>
                      <a:pt x="32" y="456"/>
                      <a:pt x="21" y="463"/>
                    </a:cubicBezTo>
                    <a:cubicBezTo>
                      <a:pt x="10" y="469"/>
                      <a:pt x="5" y="486"/>
                      <a:pt x="2" y="512"/>
                    </a:cubicBezTo>
                    <a:cubicBezTo>
                      <a:pt x="0" y="537"/>
                      <a:pt x="18" y="624"/>
                      <a:pt x="25" y="662"/>
                    </a:cubicBezTo>
                    <a:cubicBezTo>
                      <a:pt x="33" y="700"/>
                      <a:pt x="45" y="754"/>
                      <a:pt x="45" y="754"/>
                    </a:cubicBezTo>
                    <a:cubicBezTo>
                      <a:pt x="82" y="752"/>
                      <a:pt x="82" y="752"/>
                      <a:pt x="82" y="752"/>
                    </a:cubicBezTo>
                    <a:cubicBezTo>
                      <a:pt x="82" y="752"/>
                      <a:pt x="87" y="764"/>
                      <a:pt x="85" y="779"/>
                    </a:cubicBezTo>
                    <a:cubicBezTo>
                      <a:pt x="83" y="795"/>
                      <a:pt x="71" y="802"/>
                      <a:pt x="57" y="825"/>
                    </a:cubicBezTo>
                    <a:cubicBezTo>
                      <a:pt x="44" y="847"/>
                      <a:pt x="52" y="863"/>
                      <a:pt x="77" y="859"/>
                    </a:cubicBezTo>
                    <a:cubicBezTo>
                      <a:pt x="103" y="855"/>
                      <a:pt x="117" y="828"/>
                      <a:pt x="131" y="820"/>
                    </a:cubicBezTo>
                    <a:cubicBezTo>
                      <a:pt x="149" y="809"/>
                      <a:pt x="143" y="789"/>
                      <a:pt x="138" y="780"/>
                    </a:cubicBezTo>
                    <a:cubicBezTo>
                      <a:pt x="133" y="770"/>
                      <a:pt x="128" y="749"/>
                      <a:pt x="128" y="749"/>
                    </a:cubicBezTo>
                    <a:cubicBezTo>
                      <a:pt x="134" y="745"/>
                      <a:pt x="134" y="745"/>
                      <a:pt x="134" y="745"/>
                    </a:cubicBezTo>
                    <a:cubicBezTo>
                      <a:pt x="134" y="745"/>
                      <a:pt x="123" y="707"/>
                      <a:pt x="111" y="668"/>
                    </a:cubicBezTo>
                    <a:cubicBezTo>
                      <a:pt x="99" y="629"/>
                      <a:pt x="87" y="576"/>
                      <a:pt x="97" y="585"/>
                    </a:cubicBezTo>
                    <a:cubicBezTo>
                      <a:pt x="106" y="594"/>
                      <a:pt x="136" y="596"/>
                      <a:pt x="159" y="596"/>
                    </a:cubicBezTo>
                    <a:cubicBezTo>
                      <a:pt x="182" y="596"/>
                      <a:pt x="202" y="601"/>
                      <a:pt x="235" y="601"/>
                    </a:cubicBezTo>
                    <a:cubicBezTo>
                      <a:pt x="268" y="601"/>
                      <a:pt x="306" y="592"/>
                      <a:pt x="306" y="587"/>
                    </a:cubicBezTo>
                    <a:cubicBezTo>
                      <a:pt x="306" y="582"/>
                      <a:pt x="307" y="612"/>
                      <a:pt x="305" y="652"/>
                    </a:cubicBezTo>
                    <a:cubicBezTo>
                      <a:pt x="302" y="692"/>
                      <a:pt x="297" y="751"/>
                      <a:pt x="297" y="751"/>
                    </a:cubicBezTo>
                    <a:cubicBezTo>
                      <a:pt x="297" y="751"/>
                      <a:pt x="300" y="762"/>
                      <a:pt x="294" y="774"/>
                    </a:cubicBezTo>
                    <a:cubicBezTo>
                      <a:pt x="287" y="785"/>
                      <a:pt x="284" y="807"/>
                      <a:pt x="301" y="816"/>
                    </a:cubicBezTo>
                    <a:cubicBezTo>
                      <a:pt x="309" y="820"/>
                      <a:pt x="314" y="827"/>
                      <a:pt x="321" y="832"/>
                    </a:cubicBezTo>
                    <a:cubicBezTo>
                      <a:pt x="327" y="838"/>
                      <a:pt x="335" y="843"/>
                      <a:pt x="351" y="844"/>
                    </a:cubicBezTo>
                    <a:cubicBezTo>
                      <a:pt x="382" y="847"/>
                      <a:pt x="373" y="826"/>
                      <a:pt x="360" y="804"/>
                    </a:cubicBezTo>
                    <a:cubicBezTo>
                      <a:pt x="346" y="782"/>
                      <a:pt x="350" y="765"/>
                      <a:pt x="357" y="765"/>
                    </a:cubicBezTo>
                    <a:cubicBezTo>
                      <a:pt x="365" y="765"/>
                      <a:pt x="376" y="758"/>
                      <a:pt x="376" y="758"/>
                    </a:cubicBezTo>
                    <a:cubicBezTo>
                      <a:pt x="376" y="758"/>
                      <a:pt x="376" y="724"/>
                      <a:pt x="377" y="706"/>
                    </a:cubicBezTo>
                    <a:cubicBezTo>
                      <a:pt x="378" y="688"/>
                      <a:pt x="392" y="553"/>
                      <a:pt x="394" y="525"/>
                    </a:cubicBezTo>
                    <a:cubicBezTo>
                      <a:pt x="396" y="499"/>
                      <a:pt x="374" y="479"/>
                      <a:pt x="371" y="476"/>
                    </a:cubicBezTo>
                    <a:cubicBezTo>
                      <a:pt x="371" y="476"/>
                      <a:pt x="371" y="476"/>
                      <a:pt x="371" y="476"/>
                    </a:cubicBezTo>
                    <a:cubicBezTo>
                      <a:pt x="371" y="476"/>
                      <a:pt x="371" y="476"/>
                      <a:pt x="371" y="476"/>
                    </a:cubicBezTo>
                    <a:cubicBezTo>
                      <a:pt x="372" y="476"/>
                      <a:pt x="373" y="475"/>
                      <a:pt x="377" y="470"/>
                    </a:cubicBezTo>
                    <a:cubicBezTo>
                      <a:pt x="383" y="461"/>
                      <a:pt x="397" y="427"/>
                      <a:pt x="406" y="403"/>
                    </a:cubicBezTo>
                    <a:cubicBezTo>
                      <a:pt x="416" y="378"/>
                      <a:pt x="420" y="307"/>
                      <a:pt x="425" y="294"/>
                    </a:cubicBezTo>
                    <a:cubicBezTo>
                      <a:pt x="430" y="280"/>
                      <a:pt x="403" y="250"/>
                      <a:pt x="403" y="250"/>
                    </a:cubicBezTo>
                    <a:close/>
                    <a:moveTo>
                      <a:pt x="362" y="336"/>
                    </a:moveTo>
                    <a:cubicBezTo>
                      <a:pt x="362" y="351"/>
                      <a:pt x="360" y="413"/>
                      <a:pt x="356" y="429"/>
                    </a:cubicBezTo>
                    <a:cubicBezTo>
                      <a:pt x="352" y="445"/>
                      <a:pt x="343" y="447"/>
                      <a:pt x="343" y="447"/>
                    </a:cubicBezTo>
                    <a:cubicBezTo>
                      <a:pt x="343" y="447"/>
                      <a:pt x="332" y="442"/>
                      <a:pt x="321" y="437"/>
                    </a:cubicBezTo>
                    <a:cubicBezTo>
                      <a:pt x="312" y="434"/>
                      <a:pt x="304" y="430"/>
                      <a:pt x="299" y="429"/>
                    </a:cubicBezTo>
                    <a:cubicBezTo>
                      <a:pt x="289" y="427"/>
                      <a:pt x="293" y="403"/>
                      <a:pt x="293" y="378"/>
                    </a:cubicBezTo>
                    <a:cubicBezTo>
                      <a:pt x="293" y="352"/>
                      <a:pt x="281" y="331"/>
                      <a:pt x="281" y="303"/>
                    </a:cubicBezTo>
                    <a:cubicBezTo>
                      <a:pt x="281" y="275"/>
                      <a:pt x="279" y="251"/>
                      <a:pt x="279" y="251"/>
                    </a:cubicBezTo>
                    <a:cubicBezTo>
                      <a:pt x="279" y="251"/>
                      <a:pt x="298" y="251"/>
                      <a:pt x="321" y="268"/>
                    </a:cubicBezTo>
                    <a:cubicBezTo>
                      <a:pt x="321" y="269"/>
                      <a:pt x="322" y="269"/>
                      <a:pt x="323" y="270"/>
                    </a:cubicBezTo>
                    <a:cubicBezTo>
                      <a:pt x="321" y="279"/>
                      <a:pt x="352" y="299"/>
                      <a:pt x="358" y="288"/>
                    </a:cubicBezTo>
                    <a:cubicBezTo>
                      <a:pt x="363" y="295"/>
                      <a:pt x="362" y="322"/>
                      <a:pt x="362" y="3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5" name="Group 274"/>
            <p:cNvGrpSpPr/>
            <p:nvPr/>
          </p:nvGrpSpPr>
          <p:grpSpPr>
            <a:xfrm flipH="1">
              <a:off x="1216610" y="1960937"/>
              <a:ext cx="377970" cy="1041488"/>
              <a:chOff x="7010472" y="1907986"/>
              <a:chExt cx="434975" cy="1198563"/>
            </a:xfrm>
            <a:solidFill>
              <a:sysClr val="window" lastClr="FFFFFF"/>
            </a:solidFill>
          </p:grpSpPr>
          <p:sp>
            <p:nvSpPr>
              <p:cNvPr id="276" name="Freeform 200"/>
              <p:cNvSpPr>
                <a:spLocks/>
              </p:cNvSpPr>
              <p:nvPr/>
            </p:nvSpPr>
            <p:spPr bwMode="auto">
              <a:xfrm>
                <a:off x="7094609" y="1914336"/>
                <a:ext cx="122238" cy="182563"/>
              </a:xfrm>
              <a:custGeom>
                <a:avLst/>
                <a:gdLst>
                  <a:gd name="T0" fmla="*/ 41 w 45"/>
                  <a:gd name="T1" fmla="*/ 56 h 67"/>
                  <a:gd name="T2" fmla="*/ 41 w 45"/>
                  <a:gd name="T3" fmla="*/ 43 h 67"/>
                  <a:gd name="T4" fmla="*/ 44 w 45"/>
                  <a:gd name="T5" fmla="*/ 31 h 67"/>
                  <a:gd name="T6" fmla="*/ 41 w 45"/>
                  <a:gd name="T7" fmla="*/ 10 h 67"/>
                  <a:gd name="T8" fmla="*/ 21 w 45"/>
                  <a:gd name="T9" fmla="*/ 0 h 67"/>
                  <a:gd name="T10" fmla="*/ 2 w 45"/>
                  <a:gd name="T11" fmla="*/ 11 h 67"/>
                  <a:gd name="T12" fmla="*/ 1 w 45"/>
                  <a:gd name="T13" fmla="*/ 31 h 67"/>
                  <a:gd name="T14" fmla="*/ 4 w 45"/>
                  <a:gd name="T15" fmla="*/ 49 h 67"/>
                  <a:gd name="T16" fmla="*/ 15 w 45"/>
                  <a:gd name="T17" fmla="*/ 64 h 67"/>
                  <a:gd name="T18" fmla="*/ 31 w 45"/>
                  <a:gd name="T19" fmla="*/ 64 h 67"/>
                  <a:gd name="T20" fmla="*/ 41 w 45"/>
                  <a:gd name="T21" fmla="*/ 5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67">
                    <a:moveTo>
                      <a:pt x="41" y="56"/>
                    </a:moveTo>
                    <a:cubicBezTo>
                      <a:pt x="41" y="56"/>
                      <a:pt x="39" y="46"/>
                      <a:pt x="41" y="43"/>
                    </a:cubicBezTo>
                    <a:cubicBezTo>
                      <a:pt x="42" y="40"/>
                      <a:pt x="44" y="35"/>
                      <a:pt x="44" y="31"/>
                    </a:cubicBezTo>
                    <a:cubicBezTo>
                      <a:pt x="44" y="26"/>
                      <a:pt x="45" y="13"/>
                      <a:pt x="41" y="10"/>
                    </a:cubicBezTo>
                    <a:cubicBezTo>
                      <a:pt x="38" y="6"/>
                      <a:pt x="27" y="0"/>
                      <a:pt x="21" y="0"/>
                    </a:cubicBezTo>
                    <a:cubicBezTo>
                      <a:pt x="16" y="1"/>
                      <a:pt x="4" y="5"/>
                      <a:pt x="2" y="11"/>
                    </a:cubicBezTo>
                    <a:cubicBezTo>
                      <a:pt x="0" y="18"/>
                      <a:pt x="0" y="27"/>
                      <a:pt x="1" y="31"/>
                    </a:cubicBezTo>
                    <a:cubicBezTo>
                      <a:pt x="2" y="35"/>
                      <a:pt x="3" y="44"/>
                      <a:pt x="4" y="49"/>
                    </a:cubicBezTo>
                    <a:cubicBezTo>
                      <a:pt x="6" y="55"/>
                      <a:pt x="11" y="62"/>
                      <a:pt x="15" y="64"/>
                    </a:cubicBezTo>
                    <a:cubicBezTo>
                      <a:pt x="19" y="67"/>
                      <a:pt x="27" y="67"/>
                      <a:pt x="31" y="64"/>
                    </a:cubicBezTo>
                    <a:cubicBezTo>
                      <a:pt x="35" y="61"/>
                      <a:pt x="41" y="56"/>
                      <a:pt x="41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201"/>
              <p:cNvSpPr>
                <a:spLocks noEditPoints="1"/>
              </p:cNvSpPr>
              <p:nvPr/>
            </p:nvSpPr>
            <p:spPr bwMode="auto">
              <a:xfrm>
                <a:off x="7021584" y="2547749"/>
                <a:ext cx="58738" cy="101600"/>
              </a:xfrm>
              <a:custGeom>
                <a:avLst/>
                <a:gdLst>
                  <a:gd name="T0" fmla="*/ 16 w 22"/>
                  <a:gd name="T1" fmla="*/ 0 h 37"/>
                  <a:gd name="T2" fmla="*/ 22 w 22"/>
                  <a:gd name="T3" fmla="*/ 18 h 37"/>
                  <a:gd name="T4" fmla="*/ 16 w 22"/>
                  <a:gd name="T5" fmla="*/ 26 h 37"/>
                  <a:gd name="T6" fmla="*/ 20 w 22"/>
                  <a:gd name="T7" fmla="*/ 34 h 37"/>
                  <a:gd name="T8" fmla="*/ 7 w 22"/>
                  <a:gd name="T9" fmla="*/ 32 h 37"/>
                  <a:gd name="T10" fmla="*/ 0 w 22"/>
                  <a:gd name="T11" fmla="*/ 14 h 37"/>
                  <a:gd name="T12" fmla="*/ 3 w 22"/>
                  <a:gd name="T13" fmla="*/ 3 h 37"/>
                  <a:gd name="T14" fmla="*/ 16 w 22"/>
                  <a:gd name="T15" fmla="*/ 0 h 37"/>
                  <a:gd name="T16" fmla="*/ 13 w 22"/>
                  <a:gd name="T17" fmla="*/ 22 h 37"/>
                  <a:gd name="T18" fmla="*/ 16 w 22"/>
                  <a:gd name="T19" fmla="*/ 18 h 37"/>
                  <a:gd name="T20" fmla="*/ 14 w 22"/>
                  <a:gd name="T21" fmla="*/ 15 h 37"/>
                  <a:gd name="T22" fmla="*/ 13 w 22"/>
                  <a:gd name="T23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37">
                    <a:moveTo>
                      <a:pt x="16" y="0"/>
                    </a:moveTo>
                    <a:cubicBezTo>
                      <a:pt x="16" y="0"/>
                      <a:pt x="22" y="14"/>
                      <a:pt x="22" y="18"/>
                    </a:cubicBezTo>
                    <a:cubicBezTo>
                      <a:pt x="22" y="21"/>
                      <a:pt x="17" y="24"/>
                      <a:pt x="16" y="26"/>
                    </a:cubicBezTo>
                    <a:cubicBezTo>
                      <a:pt x="15" y="28"/>
                      <a:pt x="20" y="31"/>
                      <a:pt x="20" y="34"/>
                    </a:cubicBezTo>
                    <a:cubicBezTo>
                      <a:pt x="19" y="37"/>
                      <a:pt x="11" y="34"/>
                      <a:pt x="7" y="32"/>
                    </a:cubicBezTo>
                    <a:cubicBezTo>
                      <a:pt x="3" y="30"/>
                      <a:pt x="1" y="18"/>
                      <a:pt x="0" y="14"/>
                    </a:cubicBezTo>
                    <a:cubicBezTo>
                      <a:pt x="0" y="11"/>
                      <a:pt x="3" y="3"/>
                      <a:pt x="3" y="3"/>
                    </a:cubicBezTo>
                    <a:lnTo>
                      <a:pt x="16" y="0"/>
                    </a:lnTo>
                    <a:close/>
                    <a:moveTo>
                      <a:pt x="13" y="22"/>
                    </a:moveTo>
                    <a:cubicBezTo>
                      <a:pt x="13" y="25"/>
                      <a:pt x="16" y="20"/>
                      <a:pt x="16" y="18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4" y="15"/>
                      <a:pt x="13" y="20"/>
                      <a:pt x="13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202"/>
              <p:cNvSpPr>
                <a:spLocks/>
              </p:cNvSpPr>
              <p:nvPr/>
            </p:nvSpPr>
            <p:spPr bwMode="auto">
              <a:xfrm>
                <a:off x="7320034" y="2565211"/>
                <a:ext cx="125413" cy="266700"/>
              </a:xfrm>
              <a:custGeom>
                <a:avLst/>
                <a:gdLst>
                  <a:gd name="T0" fmla="*/ 10 w 46"/>
                  <a:gd name="T1" fmla="*/ 0 h 98"/>
                  <a:gd name="T2" fmla="*/ 10 w 46"/>
                  <a:gd name="T3" fmla="*/ 16 h 98"/>
                  <a:gd name="T4" fmla="*/ 5 w 46"/>
                  <a:gd name="T5" fmla="*/ 35 h 98"/>
                  <a:gd name="T6" fmla="*/ 7 w 46"/>
                  <a:gd name="T7" fmla="*/ 98 h 98"/>
                  <a:gd name="T8" fmla="*/ 24 w 46"/>
                  <a:gd name="T9" fmla="*/ 97 h 98"/>
                  <a:gd name="T10" fmla="*/ 34 w 46"/>
                  <a:gd name="T11" fmla="*/ 93 h 98"/>
                  <a:gd name="T12" fmla="*/ 42 w 46"/>
                  <a:gd name="T13" fmla="*/ 71 h 98"/>
                  <a:gd name="T14" fmla="*/ 41 w 46"/>
                  <a:gd name="T15" fmla="*/ 45 h 98"/>
                  <a:gd name="T16" fmla="*/ 41 w 46"/>
                  <a:gd name="T17" fmla="*/ 28 h 98"/>
                  <a:gd name="T18" fmla="*/ 31 w 46"/>
                  <a:gd name="T19" fmla="*/ 10 h 98"/>
                  <a:gd name="T20" fmla="*/ 24 w 46"/>
                  <a:gd name="T21" fmla="*/ 5 h 98"/>
                  <a:gd name="T22" fmla="*/ 18 w 46"/>
                  <a:gd name="T23" fmla="*/ 0 h 98"/>
                  <a:gd name="T24" fmla="*/ 10 w 46"/>
                  <a:gd name="T2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98">
                    <a:moveTo>
                      <a:pt x="10" y="0"/>
                    </a:moveTo>
                    <a:cubicBezTo>
                      <a:pt x="10" y="0"/>
                      <a:pt x="11" y="13"/>
                      <a:pt x="10" y="16"/>
                    </a:cubicBezTo>
                    <a:cubicBezTo>
                      <a:pt x="8" y="19"/>
                      <a:pt x="5" y="22"/>
                      <a:pt x="5" y="35"/>
                    </a:cubicBezTo>
                    <a:cubicBezTo>
                      <a:pt x="4" y="48"/>
                      <a:pt x="0" y="97"/>
                      <a:pt x="7" y="98"/>
                    </a:cubicBezTo>
                    <a:cubicBezTo>
                      <a:pt x="14" y="98"/>
                      <a:pt x="21" y="98"/>
                      <a:pt x="24" y="97"/>
                    </a:cubicBezTo>
                    <a:cubicBezTo>
                      <a:pt x="26" y="96"/>
                      <a:pt x="31" y="97"/>
                      <a:pt x="34" y="93"/>
                    </a:cubicBezTo>
                    <a:cubicBezTo>
                      <a:pt x="37" y="89"/>
                      <a:pt x="44" y="86"/>
                      <a:pt x="42" y="71"/>
                    </a:cubicBezTo>
                    <a:cubicBezTo>
                      <a:pt x="41" y="57"/>
                      <a:pt x="38" y="47"/>
                      <a:pt x="41" y="45"/>
                    </a:cubicBezTo>
                    <a:cubicBezTo>
                      <a:pt x="43" y="44"/>
                      <a:pt x="46" y="41"/>
                      <a:pt x="41" y="28"/>
                    </a:cubicBezTo>
                    <a:cubicBezTo>
                      <a:pt x="37" y="16"/>
                      <a:pt x="33" y="10"/>
                      <a:pt x="31" y="10"/>
                    </a:cubicBezTo>
                    <a:cubicBezTo>
                      <a:pt x="28" y="9"/>
                      <a:pt x="24" y="5"/>
                      <a:pt x="24" y="5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203"/>
              <p:cNvSpPr>
                <a:spLocks/>
              </p:cNvSpPr>
              <p:nvPr/>
            </p:nvSpPr>
            <p:spPr bwMode="auto">
              <a:xfrm>
                <a:off x="7327972" y="2512824"/>
                <a:ext cx="69850" cy="87313"/>
              </a:xfrm>
              <a:custGeom>
                <a:avLst/>
                <a:gdLst>
                  <a:gd name="T0" fmla="*/ 17 w 26"/>
                  <a:gd name="T1" fmla="*/ 2 h 32"/>
                  <a:gd name="T2" fmla="*/ 22 w 26"/>
                  <a:gd name="T3" fmla="*/ 12 h 32"/>
                  <a:gd name="T4" fmla="*/ 24 w 26"/>
                  <a:gd name="T5" fmla="*/ 27 h 32"/>
                  <a:gd name="T6" fmla="*/ 16 w 26"/>
                  <a:gd name="T7" fmla="*/ 29 h 32"/>
                  <a:gd name="T8" fmla="*/ 14 w 26"/>
                  <a:gd name="T9" fmla="*/ 21 h 32"/>
                  <a:gd name="T10" fmla="*/ 9 w 26"/>
                  <a:gd name="T11" fmla="*/ 26 h 32"/>
                  <a:gd name="T12" fmla="*/ 5 w 26"/>
                  <a:gd name="T13" fmla="*/ 31 h 32"/>
                  <a:gd name="T14" fmla="*/ 0 w 26"/>
                  <a:gd name="T15" fmla="*/ 16 h 32"/>
                  <a:gd name="T16" fmla="*/ 1 w 26"/>
                  <a:gd name="T17" fmla="*/ 4 h 32"/>
                  <a:gd name="T18" fmla="*/ 7 w 26"/>
                  <a:gd name="T19" fmla="*/ 0 h 32"/>
                  <a:gd name="T20" fmla="*/ 17 w 26"/>
                  <a:gd name="T21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2">
                    <a:moveTo>
                      <a:pt x="17" y="2"/>
                    </a:moveTo>
                    <a:cubicBezTo>
                      <a:pt x="17" y="2"/>
                      <a:pt x="22" y="9"/>
                      <a:pt x="22" y="12"/>
                    </a:cubicBezTo>
                    <a:cubicBezTo>
                      <a:pt x="23" y="15"/>
                      <a:pt x="26" y="25"/>
                      <a:pt x="24" y="27"/>
                    </a:cubicBezTo>
                    <a:cubicBezTo>
                      <a:pt x="22" y="28"/>
                      <a:pt x="18" y="31"/>
                      <a:pt x="16" y="29"/>
                    </a:cubicBezTo>
                    <a:cubicBezTo>
                      <a:pt x="15" y="28"/>
                      <a:pt x="15" y="21"/>
                      <a:pt x="14" y="21"/>
                    </a:cubicBezTo>
                    <a:cubicBezTo>
                      <a:pt x="13" y="21"/>
                      <a:pt x="10" y="23"/>
                      <a:pt x="9" y="26"/>
                    </a:cubicBezTo>
                    <a:cubicBezTo>
                      <a:pt x="8" y="31"/>
                      <a:pt x="7" y="32"/>
                      <a:pt x="5" y="31"/>
                    </a:cubicBezTo>
                    <a:cubicBezTo>
                      <a:pt x="2" y="28"/>
                      <a:pt x="0" y="19"/>
                      <a:pt x="0" y="16"/>
                    </a:cubicBezTo>
                    <a:cubicBezTo>
                      <a:pt x="0" y="14"/>
                      <a:pt x="1" y="4"/>
                      <a:pt x="1" y="4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17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204"/>
              <p:cNvSpPr>
                <a:spLocks/>
              </p:cNvSpPr>
              <p:nvPr/>
            </p:nvSpPr>
            <p:spPr bwMode="auto">
              <a:xfrm>
                <a:off x="7124772" y="2050861"/>
                <a:ext cx="92075" cy="417513"/>
              </a:xfrm>
              <a:custGeom>
                <a:avLst/>
                <a:gdLst>
                  <a:gd name="T0" fmla="*/ 5 w 34"/>
                  <a:gd name="T1" fmla="*/ 153 h 153"/>
                  <a:gd name="T2" fmla="*/ 31 w 34"/>
                  <a:gd name="T3" fmla="*/ 149 h 153"/>
                  <a:gd name="T4" fmla="*/ 29 w 34"/>
                  <a:gd name="T5" fmla="*/ 82 h 153"/>
                  <a:gd name="T6" fmla="*/ 34 w 34"/>
                  <a:gd name="T7" fmla="*/ 12 h 153"/>
                  <a:gd name="T8" fmla="*/ 31 w 34"/>
                  <a:gd name="T9" fmla="*/ 2 h 153"/>
                  <a:gd name="T10" fmla="*/ 27 w 34"/>
                  <a:gd name="T11" fmla="*/ 3 h 153"/>
                  <a:gd name="T12" fmla="*/ 15 w 34"/>
                  <a:gd name="T13" fmla="*/ 14 h 153"/>
                  <a:gd name="T14" fmla="*/ 0 w 34"/>
                  <a:gd name="T15" fmla="*/ 12 h 153"/>
                  <a:gd name="T16" fmla="*/ 1 w 34"/>
                  <a:gd name="T17" fmla="*/ 22 h 153"/>
                  <a:gd name="T18" fmla="*/ 1 w 34"/>
                  <a:gd name="T19" fmla="*/ 42 h 153"/>
                  <a:gd name="T20" fmla="*/ 0 w 34"/>
                  <a:gd name="T21" fmla="*/ 67 h 153"/>
                  <a:gd name="T22" fmla="*/ 0 w 34"/>
                  <a:gd name="T23" fmla="*/ 109 h 153"/>
                  <a:gd name="T24" fmla="*/ 5 w 34"/>
                  <a:gd name="T25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153">
                    <a:moveTo>
                      <a:pt x="5" y="153"/>
                    </a:moveTo>
                    <a:cubicBezTo>
                      <a:pt x="31" y="149"/>
                      <a:pt x="31" y="149"/>
                      <a:pt x="31" y="149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2" y="4"/>
                      <a:pt x="31" y="2"/>
                    </a:cubicBezTo>
                    <a:cubicBezTo>
                      <a:pt x="30" y="0"/>
                      <a:pt x="30" y="0"/>
                      <a:pt x="27" y="3"/>
                    </a:cubicBezTo>
                    <a:cubicBezTo>
                      <a:pt x="25" y="6"/>
                      <a:pt x="20" y="13"/>
                      <a:pt x="15" y="14"/>
                    </a:cubicBezTo>
                    <a:cubicBezTo>
                      <a:pt x="7" y="14"/>
                      <a:pt x="1" y="10"/>
                      <a:pt x="0" y="12"/>
                    </a:cubicBezTo>
                    <a:cubicBezTo>
                      <a:pt x="0" y="13"/>
                      <a:pt x="1" y="22"/>
                      <a:pt x="1" y="2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107"/>
                      <a:pt x="0" y="109"/>
                    </a:cubicBezTo>
                    <a:cubicBezTo>
                      <a:pt x="0" y="110"/>
                      <a:pt x="5" y="153"/>
                      <a:pt x="5" y="1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205"/>
              <p:cNvSpPr>
                <a:spLocks/>
              </p:cNvSpPr>
              <p:nvPr/>
            </p:nvSpPr>
            <p:spPr bwMode="auto">
              <a:xfrm>
                <a:off x="7094609" y="1907986"/>
                <a:ext cx="125413" cy="106363"/>
              </a:xfrm>
              <a:custGeom>
                <a:avLst/>
                <a:gdLst>
                  <a:gd name="T0" fmla="*/ 27 w 46"/>
                  <a:gd name="T1" fmla="*/ 16 h 39"/>
                  <a:gd name="T2" fmla="*/ 19 w 46"/>
                  <a:gd name="T3" fmla="*/ 18 h 39"/>
                  <a:gd name="T4" fmla="*/ 10 w 46"/>
                  <a:gd name="T5" fmla="*/ 22 h 39"/>
                  <a:gd name="T6" fmla="*/ 5 w 46"/>
                  <a:gd name="T7" fmla="*/ 19 h 39"/>
                  <a:gd name="T8" fmla="*/ 0 w 46"/>
                  <a:gd name="T9" fmla="*/ 21 h 39"/>
                  <a:gd name="T10" fmla="*/ 9 w 46"/>
                  <a:gd name="T11" fmla="*/ 3 h 39"/>
                  <a:gd name="T12" fmla="*/ 23 w 46"/>
                  <a:gd name="T13" fmla="*/ 0 h 39"/>
                  <a:gd name="T14" fmla="*/ 44 w 46"/>
                  <a:gd name="T15" fmla="*/ 10 h 39"/>
                  <a:gd name="T16" fmla="*/ 44 w 46"/>
                  <a:gd name="T17" fmla="*/ 35 h 39"/>
                  <a:gd name="T18" fmla="*/ 41 w 46"/>
                  <a:gd name="T19" fmla="*/ 26 h 39"/>
                  <a:gd name="T20" fmla="*/ 37 w 46"/>
                  <a:gd name="T21" fmla="*/ 33 h 39"/>
                  <a:gd name="T22" fmla="*/ 32 w 46"/>
                  <a:gd name="T23" fmla="*/ 27 h 39"/>
                  <a:gd name="T24" fmla="*/ 27 w 46"/>
                  <a:gd name="T25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39">
                    <a:moveTo>
                      <a:pt x="27" y="16"/>
                    </a:moveTo>
                    <a:cubicBezTo>
                      <a:pt x="25" y="16"/>
                      <a:pt x="20" y="16"/>
                      <a:pt x="19" y="18"/>
                    </a:cubicBezTo>
                    <a:cubicBezTo>
                      <a:pt x="18" y="20"/>
                      <a:pt x="12" y="23"/>
                      <a:pt x="10" y="22"/>
                    </a:cubicBezTo>
                    <a:cubicBezTo>
                      <a:pt x="8" y="21"/>
                      <a:pt x="7" y="17"/>
                      <a:pt x="5" y="19"/>
                    </a:cubicBezTo>
                    <a:cubicBezTo>
                      <a:pt x="3" y="20"/>
                      <a:pt x="0" y="25"/>
                      <a:pt x="0" y="21"/>
                    </a:cubicBezTo>
                    <a:cubicBezTo>
                      <a:pt x="0" y="16"/>
                      <a:pt x="4" y="5"/>
                      <a:pt x="9" y="3"/>
                    </a:cubicBezTo>
                    <a:cubicBezTo>
                      <a:pt x="14" y="1"/>
                      <a:pt x="19" y="0"/>
                      <a:pt x="23" y="0"/>
                    </a:cubicBezTo>
                    <a:cubicBezTo>
                      <a:pt x="27" y="0"/>
                      <a:pt x="42" y="6"/>
                      <a:pt x="44" y="10"/>
                    </a:cubicBezTo>
                    <a:cubicBezTo>
                      <a:pt x="46" y="13"/>
                      <a:pt x="46" y="29"/>
                      <a:pt x="44" y="35"/>
                    </a:cubicBezTo>
                    <a:cubicBezTo>
                      <a:pt x="43" y="39"/>
                      <a:pt x="45" y="25"/>
                      <a:pt x="41" y="26"/>
                    </a:cubicBezTo>
                    <a:cubicBezTo>
                      <a:pt x="38" y="27"/>
                      <a:pt x="39" y="34"/>
                      <a:pt x="37" y="33"/>
                    </a:cubicBezTo>
                    <a:cubicBezTo>
                      <a:pt x="37" y="32"/>
                      <a:pt x="32" y="31"/>
                      <a:pt x="32" y="27"/>
                    </a:cubicBezTo>
                    <a:cubicBezTo>
                      <a:pt x="31" y="16"/>
                      <a:pt x="27" y="16"/>
                      <a:pt x="27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206"/>
              <p:cNvSpPr>
                <a:spLocks/>
              </p:cNvSpPr>
              <p:nvPr/>
            </p:nvSpPr>
            <p:spPr bwMode="auto">
              <a:xfrm>
                <a:off x="7262884" y="3001774"/>
                <a:ext cx="73025" cy="95250"/>
              </a:xfrm>
              <a:custGeom>
                <a:avLst/>
                <a:gdLst>
                  <a:gd name="T0" fmla="*/ 14 w 27"/>
                  <a:gd name="T1" fmla="*/ 35 h 35"/>
                  <a:gd name="T2" fmla="*/ 21 w 27"/>
                  <a:gd name="T3" fmla="*/ 32 h 35"/>
                  <a:gd name="T4" fmla="*/ 26 w 27"/>
                  <a:gd name="T5" fmla="*/ 22 h 35"/>
                  <a:gd name="T6" fmla="*/ 19 w 27"/>
                  <a:gd name="T7" fmla="*/ 4 h 35"/>
                  <a:gd name="T8" fmla="*/ 6 w 27"/>
                  <a:gd name="T9" fmla="*/ 1 h 35"/>
                  <a:gd name="T10" fmla="*/ 0 w 27"/>
                  <a:gd name="T11" fmla="*/ 7 h 35"/>
                  <a:gd name="T12" fmla="*/ 5 w 27"/>
                  <a:gd name="T13" fmla="*/ 21 h 35"/>
                  <a:gd name="T14" fmla="*/ 1 w 27"/>
                  <a:gd name="T15" fmla="*/ 30 h 35"/>
                  <a:gd name="T16" fmla="*/ 7 w 27"/>
                  <a:gd name="T17" fmla="*/ 34 h 35"/>
                  <a:gd name="T18" fmla="*/ 14 w 27"/>
                  <a:gd name="T1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35">
                    <a:moveTo>
                      <a:pt x="14" y="35"/>
                    </a:moveTo>
                    <a:cubicBezTo>
                      <a:pt x="16" y="35"/>
                      <a:pt x="18" y="35"/>
                      <a:pt x="21" y="32"/>
                    </a:cubicBezTo>
                    <a:cubicBezTo>
                      <a:pt x="24" y="30"/>
                      <a:pt x="27" y="27"/>
                      <a:pt x="26" y="22"/>
                    </a:cubicBezTo>
                    <a:cubicBezTo>
                      <a:pt x="26" y="18"/>
                      <a:pt x="21" y="8"/>
                      <a:pt x="19" y="4"/>
                    </a:cubicBezTo>
                    <a:cubicBezTo>
                      <a:pt x="17" y="0"/>
                      <a:pt x="6" y="1"/>
                      <a:pt x="6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5" y="18"/>
                      <a:pt x="5" y="21"/>
                    </a:cubicBezTo>
                    <a:cubicBezTo>
                      <a:pt x="5" y="24"/>
                      <a:pt x="0" y="26"/>
                      <a:pt x="1" y="30"/>
                    </a:cubicBezTo>
                    <a:cubicBezTo>
                      <a:pt x="2" y="33"/>
                      <a:pt x="5" y="33"/>
                      <a:pt x="7" y="34"/>
                    </a:cubicBezTo>
                    <a:cubicBezTo>
                      <a:pt x="8" y="35"/>
                      <a:pt x="14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207"/>
              <p:cNvSpPr>
                <a:spLocks/>
              </p:cNvSpPr>
              <p:nvPr/>
            </p:nvSpPr>
            <p:spPr bwMode="auto">
              <a:xfrm>
                <a:off x="7145409" y="3017649"/>
                <a:ext cx="136525" cy="88900"/>
              </a:xfrm>
              <a:custGeom>
                <a:avLst/>
                <a:gdLst>
                  <a:gd name="T0" fmla="*/ 22 w 50"/>
                  <a:gd name="T1" fmla="*/ 1 h 32"/>
                  <a:gd name="T2" fmla="*/ 15 w 50"/>
                  <a:gd name="T3" fmla="*/ 17 h 32"/>
                  <a:gd name="T4" fmla="*/ 4 w 50"/>
                  <a:gd name="T5" fmla="*/ 31 h 32"/>
                  <a:gd name="T6" fmla="*/ 22 w 50"/>
                  <a:gd name="T7" fmla="*/ 32 h 32"/>
                  <a:gd name="T8" fmla="*/ 31 w 50"/>
                  <a:gd name="T9" fmla="*/ 28 h 32"/>
                  <a:gd name="T10" fmla="*/ 36 w 50"/>
                  <a:gd name="T11" fmla="*/ 23 h 32"/>
                  <a:gd name="T12" fmla="*/ 39 w 50"/>
                  <a:gd name="T13" fmla="*/ 25 h 32"/>
                  <a:gd name="T14" fmla="*/ 50 w 50"/>
                  <a:gd name="T15" fmla="*/ 22 h 32"/>
                  <a:gd name="T16" fmla="*/ 50 w 50"/>
                  <a:gd name="T17" fmla="*/ 12 h 32"/>
                  <a:gd name="T18" fmla="*/ 50 w 50"/>
                  <a:gd name="T19" fmla="*/ 0 h 32"/>
                  <a:gd name="T20" fmla="*/ 22 w 50"/>
                  <a:gd name="T21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32">
                    <a:moveTo>
                      <a:pt x="22" y="1"/>
                    </a:moveTo>
                    <a:cubicBezTo>
                      <a:pt x="22" y="1"/>
                      <a:pt x="20" y="12"/>
                      <a:pt x="15" y="17"/>
                    </a:cubicBezTo>
                    <a:cubicBezTo>
                      <a:pt x="10" y="23"/>
                      <a:pt x="0" y="31"/>
                      <a:pt x="4" y="31"/>
                    </a:cubicBezTo>
                    <a:cubicBezTo>
                      <a:pt x="9" y="32"/>
                      <a:pt x="18" y="32"/>
                      <a:pt x="22" y="32"/>
                    </a:cubicBezTo>
                    <a:cubicBezTo>
                      <a:pt x="26" y="31"/>
                      <a:pt x="31" y="31"/>
                      <a:pt x="31" y="28"/>
                    </a:cubicBezTo>
                    <a:cubicBezTo>
                      <a:pt x="32" y="25"/>
                      <a:pt x="35" y="23"/>
                      <a:pt x="36" y="23"/>
                    </a:cubicBezTo>
                    <a:cubicBezTo>
                      <a:pt x="38" y="23"/>
                      <a:pt x="38" y="26"/>
                      <a:pt x="39" y="25"/>
                    </a:cubicBezTo>
                    <a:cubicBezTo>
                      <a:pt x="40" y="25"/>
                      <a:pt x="50" y="22"/>
                      <a:pt x="50" y="2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2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208"/>
              <p:cNvSpPr>
                <a:spLocks/>
              </p:cNvSpPr>
              <p:nvPr/>
            </p:nvSpPr>
            <p:spPr bwMode="auto">
              <a:xfrm>
                <a:off x="7094609" y="2430274"/>
                <a:ext cx="241300" cy="620713"/>
              </a:xfrm>
              <a:custGeom>
                <a:avLst/>
                <a:gdLst>
                  <a:gd name="T0" fmla="*/ 77 w 89"/>
                  <a:gd name="T1" fmla="*/ 217 h 227"/>
                  <a:gd name="T2" fmla="*/ 85 w 89"/>
                  <a:gd name="T3" fmla="*/ 210 h 227"/>
                  <a:gd name="T4" fmla="*/ 88 w 89"/>
                  <a:gd name="T5" fmla="*/ 179 h 227"/>
                  <a:gd name="T6" fmla="*/ 83 w 89"/>
                  <a:gd name="T7" fmla="*/ 142 h 227"/>
                  <a:gd name="T8" fmla="*/ 76 w 89"/>
                  <a:gd name="T9" fmla="*/ 112 h 227"/>
                  <a:gd name="T10" fmla="*/ 81 w 89"/>
                  <a:gd name="T11" fmla="*/ 72 h 227"/>
                  <a:gd name="T12" fmla="*/ 81 w 89"/>
                  <a:gd name="T13" fmla="*/ 35 h 227"/>
                  <a:gd name="T14" fmla="*/ 72 w 89"/>
                  <a:gd name="T15" fmla="*/ 2 h 227"/>
                  <a:gd name="T16" fmla="*/ 47 w 89"/>
                  <a:gd name="T17" fmla="*/ 1 h 227"/>
                  <a:gd name="T18" fmla="*/ 10 w 89"/>
                  <a:gd name="T19" fmla="*/ 4 h 227"/>
                  <a:gd name="T20" fmla="*/ 0 w 89"/>
                  <a:gd name="T21" fmla="*/ 36 h 227"/>
                  <a:gd name="T22" fmla="*/ 8 w 89"/>
                  <a:gd name="T23" fmla="*/ 101 h 227"/>
                  <a:gd name="T24" fmla="*/ 13 w 89"/>
                  <a:gd name="T25" fmla="*/ 146 h 227"/>
                  <a:gd name="T26" fmla="*/ 20 w 89"/>
                  <a:gd name="T27" fmla="*/ 180 h 227"/>
                  <a:gd name="T28" fmla="*/ 30 w 89"/>
                  <a:gd name="T29" fmla="*/ 211 h 227"/>
                  <a:gd name="T30" fmla="*/ 36 w 89"/>
                  <a:gd name="T31" fmla="*/ 221 h 227"/>
                  <a:gd name="T32" fmla="*/ 44 w 89"/>
                  <a:gd name="T33" fmla="*/ 226 h 227"/>
                  <a:gd name="T34" fmla="*/ 57 w 89"/>
                  <a:gd name="T35" fmla="*/ 226 h 227"/>
                  <a:gd name="T36" fmla="*/ 65 w 89"/>
                  <a:gd name="T37" fmla="*/ 222 h 227"/>
                  <a:gd name="T38" fmla="*/ 73 w 89"/>
                  <a:gd name="T39" fmla="*/ 218 h 227"/>
                  <a:gd name="T40" fmla="*/ 77 w 89"/>
                  <a:gd name="T41" fmla="*/ 21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227">
                    <a:moveTo>
                      <a:pt x="77" y="217"/>
                    </a:moveTo>
                    <a:cubicBezTo>
                      <a:pt x="80" y="216"/>
                      <a:pt x="85" y="217"/>
                      <a:pt x="85" y="210"/>
                    </a:cubicBezTo>
                    <a:cubicBezTo>
                      <a:pt x="84" y="203"/>
                      <a:pt x="89" y="193"/>
                      <a:pt x="88" y="179"/>
                    </a:cubicBezTo>
                    <a:cubicBezTo>
                      <a:pt x="86" y="165"/>
                      <a:pt x="86" y="149"/>
                      <a:pt x="83" y="142"/>
                    </a:cubicBezTo>
                    <a:cubicBezTo>
                      <a:pt x="81" y="134"/>
                      <a:pt x="76" y="120"/>
                      <a:pt x="76" y="112"/>
                    </a:cubicBezTo>
                    <a:cubicBezTo>
                      <a:pt x="76" y="105"/>
                      <a:pt x="81" y="79"/>
                      <a:pt x="81" y="72"/>
                    </a:cubicBezTo>
                    <a:cubicBezTo>
                      <a:pt x="82" y="65"/>
                      <a:pt x="82" y="38"/>
                      <a:pt x="81" y="35"/>
                    </a:cubicBezTo>
                    <a:cubicBezTo>
                      <a:pt x="81" y="33"/>
                      <a:pt x="72" y="2"/>
                      <a:pt x="72" y="2"/>
                    </a:cubicBezTo>
                    <a:cubicBezTo>
                      <a:pt x="72" y="2"/>
                      <a:pt x="57" y="0"/>
                      <a:pt x="47" y="1"/>
                    </a:cubicBezTo>
                    <a:cubicBezTo>
                      <a:pt x="37" y="3"/>
                      <a:pt x="14" y="5"/>
                      <a:pt x="10" y="4"/>
                    </a:cubicBezTo>
                    <a:cubicBezTo>
                      <a:pt x="6" y="4"/>
                      <a:pt x="0" y="31"/>
                      <a:pt x="0" y="36"/>
                    </a:cubicBezTo>
                    <a:cubicBezTo>
                      <a:pt x="0" y="41"/>
                      <a:pt x="7" y="88"/>
                      <a:pt x="8" y="101"/>
                    </a:cubicBezTo>
                    <a:cubicBezTo>
                      <a:pt x="10" y="115"/>
                      <a:pt x="13" y="140"/>
                      <a:pt x="13" y="146"/>
                    </a:cubicBezTo>
                    <a:cubicBezTo>
                      <a:pt x="13" y="152"/>
                      <a:pt x="17" y="169"/>
                      <a:pt x="20" y="180"/>
                    </a:cubicBezTo>
                    <a:cubicBezTo>
                      <a:pt x="23" y="191"/>
                      <a:pt x="27" y="207"/>
                      <a:pt x="30" y="211"/>
                    </a:cubicBezTo>
                    <a:cubicBezTo>
                      <a:pt x="34" y="214"/>
                      <a:pt x="36" y="219"/>
                      <a:pt x="36" y="221"/>
                    </a:cubicBezTo>
                    <a:cubicBezTo>
                      <a:pt x="36" y="223"/>
                      <a:pt x="39" y="225"/>
                      <a:pt x="44" y="226"/>
                    </a:cubicBezTo>
                    <a:cubicBezTo>
                      <a:pt x="49" y="227"/>
                      <a:pt x="54" y="227"/>
                      <a:pt x="57" y="226"/>
                    </a:cubicBezTo>
                    <a:cubicBezTo>
                      <a:pt x="60" y="225"/>
                      <a:pt x="64" y="223"/>
                      <a:pt x="65" y="222"/>
                    </a:cubicBezTo>
                    <a:cubicBezTo>
                      <a:pt x="67" y="222"/>
                      <a:pt x="69" y="219"/>
                      <a:pt x="73" y="218"/>
                    </a:cubicBezTo>
                    <a:cubicBezTo>
                      <a:pt x="75" y="217"/>
                      <a:pt x="77" y="217"/>
                      <a:pt x="77" y="2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209"/>
              <p:cNvSpPr>
                <a:spLocks/>
              </p:cNvSpPr>
              <p:nvPr/>
            </p:nvSpPr>
            <p:spPr bwMode="auto">
              <a:xfrm>
                <a:off x="7126359" y="2081024"/>
                <a:ext cx="82550" cy="34925"/>
              </a:xfrm>
              <a:custGeom>
                <a:avLst/>
                <a:gdLst>
                  <a:gd name="T0" fmla="*/ 21 w 30"/>
                  <a:gd name="T1" fmla="*/ 12 h 13"/>
                  <a:gd name="T2" fmla="*/ 15 w 30"/>
                  <a:gd name="T3" fmla="*/ 3 h 13"/>
                  <a:gd name="T4" fmla="*/ 15 w 30"/>
                  <a:gd name="T5" fmla="*/ 3 h 13"/>
                  <a:gd name="T6" fmla="*/ 12 w 30"/>
                  <a:gd name="T7" fmla="*/ 3 h 13"/>
                  <a:gd name="T8" fmla="*/ 6 w 30"/>
                  <a:gd name="T9" fmla="*/ 12 h 13"/>
                  <a:gd name="T10" fmla="*/ 6 w 30"/>
                  <a:gd name="T11" fmla="*/ 12 h 13"/>
                  <a:gd name="T12" fmla="*/ 6 w 30"/>
                  <a:gd name="T13" fmla="*/ 12 h 13"/>
                  <a:gd name="T14" fmla="*/ 0 w 30"/>
                  <a:gd name="T15" fmla="*/ 8 h 13"/>
                  <a:gd name="T16" fmla="*/ 0 w 30"/>
                  <a:gd name="T17" fmla="*/ 8 h 13"/>
                  <a:gd name="T18" fmla="*/ 6 w 30"/>
                  <a:gd name="T19" fmla="*/ 12 h 13"/>
                  <a:gd name="T20" fmla="*/ 12 w 30"/>
                  <a:gd name="T21" fmla="*/ 3 h 13"/>
                  <a:gd name="T22" fmla="*/ 12 w 30"/>
                  <a:gd name="T23" fmla="*/ 3 h 13"/>
                  <a:gd name="T24" fmla="*/ 15 w 30"/>
                  <a:gd name="T25" fmla="*/ 3 h 13"/>
                  <a:gd name="T26" fmla="*/ 22 w 30"/>
                  <a:gd name="T27" fmla="*/ 12 h 13"/>
                  <a:gd name="T28" fmla="*/ 22 w 30"/>
                  <a:gd name="T29" fmla="*/ 12 h 13"/>
                  <a:gd name="T30" fmla="*/ 30 w 30"/>
                  <a:gd name="T31" fmla="*/ 0 h 13"/>
                  <a:gd name="T32" fmla="*/ 30 w 30"/>
                  <a:gd name="T33" fmla="*/ 0 h 13"/>
                  <a:gd name="T34" fmla="*/ 30 w 30"/>
                  <a:gd name="T35" fmla="*/ 0 h 13"/>
                  <a:gd name="T36" fmla="*/ 21 w 30"/>
                  <a:gd name="T37" fmla="*/ 13 h 13"/>
                  <a:gd name="T38" fmla="*/ 21 w 30"/>
                  <a:gd name="T3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" h="13">
                    <a:moveTo>
                      <a:pt x="21" y="12"/>
                    </a:moveTo>
                    <a:cubicBezTo>
                      <a:pt x="21" y="7"/>
                      <a:pt x="18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9" y="3"/>
                      <a:pt x="6" y="7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7"/>
                      <a:pt x="9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9" y="3"/>
                      <a:pt x="22" y="7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2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210"/>
              <p:cNvSpPr>
                <a:spLocks/>
              </p:cNvSpPr>
              <p:nvPr/>
            </p:nvSpPr>
            <p:spPr bwMode="auto">
              <a:xfrm>
                <a:off x="7137472" y="2088961"/>
                <a:ext cx="53975" cy="338138"/>
              </a:xfrm>
              <a:custGeom>
                <a:avLst/>
                <a:gdLst>
                  <a:gd name="T0" fmla="*/ 18 w 20"/>
                  <a:gd name="T1" fmla="*/ 28 h 124"/>
                  <a:gd name="T2" fmla="*/ 15 w 20"/>
                  <a:gd name="T3" fmla="*/ 14 h 124"/>
                  <a:gd name="T4" fmla="*/ 13 w 20"/>
                  <a:gd name="T5" fmla="*/ 8 h 124"/>
                  <a:gd name="T6" fmla="*/ 14 w 20"/>
                  <a:gd name="T7" fmla="*/ 3 h 124"/>
                  <a:gd name="T8" fmla="*/ 9 w 20"/>
                  <a:gd name="T9" fmla="*/ 0 h 124"/>
                  <a:gd name="T10" fmla="*/ 4 w 20"/>
                  <a:gd name="T11" fmla="*/ 3 h 124"/>
                  <a:gd name="T12" fmla="*/ 5 w 20"/>
                  <a:gd name="T13" fmla="*/ 8 h 124"/>
                  <a:gd name="T14" fmla="*/ 4 w 20"/>
                  <a:gd name="T15" fmla="*/ 12 h 124"/>
                  <a:gd name="T16" fmla="*/ 0 w 20"/>
                  <a:gd name="T17" fmla="*/ 29 h 124"/>
                  <a:gd name="T18" fmla="*/ 1 w 20"/>
                  <a:gd name="T19" fmla="*/ 80 h 124"/>
                  <a:gd name="T20" fmla="*/ 8 w 20"/>
                  <a:gd name="T21" fmla="*/ 123 h 124"/>
                  <a:gd name="T22" fmla="*/ 19 w 20"/>
                  <a:gd name="T23" fmla="*/ 96 h 124"/>
                  <a:gd name="T24" fmla="*/ 18 w 20"/>
                  <a:gd name="T25" fmla="*/ 2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124">
                    <a:moveTo>
                      <a:pt x="18" y="28"/>
                    </a:moveTo>
                    <a:cubicBezTo>
                      <a:pt x="18" y="25"/>
                      <a:pt x="15" y="16"/>
                      <a:pt x="15" y="14"/>
                    </a:cubicBezTo>
                    <a:cubicBezTo>
                      <a:pt x="15" y="12"/>
                      <a:pt x="14" y="10"/>
                      <a:pt x="13" y="8"/>
                    </a:cubicBezTo>
                    <a:cubicBezTo>
                      <a:pt x="15" y="7"/>
                      <a:pt x="15" y="5"/>
                      <a:pt x="14" y="3"/>
                    </a:cubicBezTo>
                    <a:cubicBezTo>
                      <a:pt x="14" y="1"/>
                      <a:pt x="12" y="0"/>
                      <a:pt x="9" y="0"/>
                    </a:cubicBezTo>
                    <a:cubicBezTo>
                      <a:pt x="7" y="0"/>
                      <a:pt x="5" y="1"/>
                      <a:pt x="4" y="3"/>
                    </a:cubicBezTo>
                    <a:cubicBezTo>
                      <a:pt x="4" y="5"/>
                      <a:pt x="4" y="7"/>
                      <a:pt x="5" y="8"/>
                    </a:cubicBezTo>
                    <a:cubicBezTo>
                      <a:pt x="5" y="9"/>
                      <a:pt x="5" y="11"/>
                      <a:pt x="4" y="12"/>
                    </a:cubicBezTo>
                    <a:cubicBezTo>
                      <a:pt x="4" y="15"/>
                      <a:pt x="1" y="26"/>
                      <a:pt x="0" y="29"/>
                    </a:cubicBezTo>
                    <a:cubicBezTo>
                      <a:pt x="0" y="33"/>
                      <a:pt x="1" y="70"/>
                      <a:pt x="1" y="80"/>
                    </a:cubicBezTo>
                    <a:cubicBezTo>
                      <a:pt x="2" y="90"/>
                      <a:pt x="6" y="124"/>
                      <a:pt x="8" y="123"/>
                    </a:cubicBezTo>
                    <a:cubicBezTo>
                      <a:pt x="10" y="121"/>
                      <a:pt x="17" y="101"/>
                      <a:pt x="19" y="96"/>
                    </a:cubicBezTo>
                    <a:cubicBezTo>
                      <a:pt x="20" y="90"/>
                      <a:pt x="19" y="31"/>
                      <a:pt x="18" y="28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211"/>
              <p:cNvSpPr>
                <a:spLocks/>
              </p:cNvSpPr>
              <p:nvPr/>
            </p:nvSpPr>
            <p:spPr bwMode="auto">
              <a:xfrm>
                <a:off x="7134297" y="2430274"/>
                <a:ext cx="63500" cy="22225"/>
              </a:xfrm>
              <a:custGeom>
                <a:avLst/>
                <a:gdLst>
                  <a:gd name="T0" fmla="*/ 23 w 23"/>
                  <a:gd name="T1" fmla="*/ 4 h 8"/>
                  <a:gd name="T2" fmla="*/ 20 w 23"/>
                  <a:gd name="T3" fmla="*/ 7 h 8"/>
                  <a:gd name="T4" fmla="*/ 3 w 23"/>
                  <a:gd name="T5" fmla="*/ 8 h 8"/>
                  <a:gd name="T6" fmla="*/ 0 w 23"/>
                  <a:gd name="T7" fmla="*/ 5 h 8"/>
                  <a:gd name="T8" fmla="*/ 0 w 23"/>
                  <a:gd name="T9" fmla="*/ 4 h 8"/>
                  <a:gd name="T10" fmla="*/ 2 w 23"/>
                  <a:gd name="T11" fmla="*/ 1 h 8"/>
                  <a:gd name="T12" fmla="*/ 20 w 23"/>
                  <a:gd name="T13" fmla="*/ 0 h 8"/>
                  <a:gd name="T14" fmla="*/ 22 w 23"/>
                  <a:gd name="T15" fmla="*/ 2 h 8"/>
                  <a:gd name="T16" fmla="*/ 23 w 23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8">
                    <a:moveTo>
                      <a:pt x="23" y="4"/>
                    </a:moveTo>
                    <a:cubicBezTo>
                      <a:pt x="23" y="5"/>
                      <a:pt x="22" y="7"/>
                      <a:pt x="20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7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2" y="1"/>
                      <a:pt x="22" y="2"/>
                    </a:cubicBezTo>
                    <a:lnTo>
                      <a:pt x="2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212"/>
              <p:cNvSpPr>
                <a:spLocks/>
              </p:cNvSpPr>
              <p:nvPr/>
            </p:nvSpPr>
            <p:spPr bwMode="auto">
              <a:xfrm>
                <a:off x="7145409" y="2430274"/>
                <a:ext cx="38100" cy="25400"/>
              </a:xfrm>
              <a:custGeom>
                <a:avLst/>
                <a:gdLst>
                  <a:gd name="T0" fmla="*/ 14 w 14"/>
                  <a:gd name="T1" fmla="*/ 5 h 9"/>
                  <a:gd name="T2" fmla="*/ 12 w 14"/>
                  <a:gd name="T3" fmla="*/ 8 h 9"/>
                  <a:gd name="T4" fmla="*/ 4 w 14"/>
                  <a:gd name="T5" fmla="*/ 9 h 9"/>
                  <a:gd name="T6" fmla="*/ 1 w 14"/>
                  <a:gd name="T7" fmla="*/ 6 h 9"/>
                  <a:gd name="T8" fmla="*/ 1 w 14"/>
                  <a:gd name="T9" fmla="*/ 3 h 9"/>
                  <a:gd name="T10" fmla="*/ 3 w 14"/>
                  <a:gd name="T11" fmla="*/ 1 h 9"/>
                  <a:gd name="T12" fmla="*/ 11 w 14"/>
                  <a:gd name="T13" fmla="*/ 0 h 9"/>
                  <a:gd name="T14" fmla="*/ 14 w 14"/>
                  <a:gd name="T15" fmla="*/ 2 h 9"/>
                  <a:gd name="T16" fmla="*/ 14 w 14"/>
                  <a:gd name="T1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9">
                    <a:moveTo>
                      <a:pt x="14" y="5"/>
                    </a:moveTo>
                    <a:cubicBezTo>
                      <a:pt x="14" y="7"/>
                      <a:pt x="13" y="8"/>
                      <a:pt x="12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1" y="8"/>
                      <a:pt x="1" y="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2" y="1"/>
                      <a:pt x="3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4" y="1"/>
                      <a:pt x="14" y="2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213"/>
              <p:cNvSpPr>
                <a:spLocks/>
              </p:cNvSpPr>
              <p:nvPr/>
            </p:nvSpPr>
            <p:spPr bwMode="auto">
              <a:xfrm>
                <a:off x="7143822" y="2441386"/>
                <a:ext cx="12700" cy="317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8 w 8"/>
                  <a:gd name="T5" fmla="*/ 2 h 2"/>
                  <a:gd name="T6" fmla="*/ 0 w 8"/>
                  <a:gd name="T7" fmla="*/ 2 h 2"/>
                  <a:gd name="T8" fmla="*/ 0 w 8"/>
                  <a:gd name="T9" fmla="*/ 0 h 2"/>
                  <a:gd name="T10" fmla="*/ 0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214"/>
              <p:cNvSpPr>
                <a:spLocks/>
              </p:cNvSpPr>
              <p:nvPr/>
            </p:nvSpPr>
            <p:spPr bwMode="auto">
              <a:xfrm>
                <a:off x="7156522" y="2069911"/>
                <a:ext cx="239713" cy="530225"/>
              </a:xfrm>
              <a:custGeom>
                <a:avLst/>
                <a:gdLst>
                  <a:gd name="T0" fmla="*/ 80 w 88"/>
                  <a:gd name="T1" fmla="*/ 168 h 194"/>
                  <a:gd name="T2" fmla="*/ 85 w 88"/>
                  <a:gd name="T3" fmla="*/ 157 h 194"/>
                  <a:gd name="T4" fmla="*/ 73 w 88"/>
                  <a:gd name="T5" fmla="*/ 59 h 194"/>
                  <a:gd name="T6" fmla="*/ 64 w 88"/>
                  <a:gd name="T7" fmla="*/ 15 h 194"/>
                  <a:gd name="T8" fmla="*/ 40 w 88"/>
                  <a:gd name="T9" fmla="*/ 8 h 194"/>
                  <a:gd name="T10" fmla="*/ 20 w 88"/>
                  <a:gd name="T11" fmla="*/ 2 h 194"/>
                  <a:gd name="T12" fmla="*/ 7 w 88"/>
                  <a:gd name="T13" fmla="*/ 47 h 194"/>
                  <a:gd name="T14" fmla="*/ 2 w 88"/>
                  <a:gd name="T15" fmla="*/ 85 h 194"/>
                  <a:gd name="T16" fmla="*/ 11 w 88"/>
                  <a:gd name="T17" fmla="*/ 147 h 194"/>
                  <a:gd name="T18" fmla="*/ 36 w 88"/>
                  <a:gd name="T19" fmla="*/ 193 h 194"/>
                  <a:gd name="T20" fmla="*/ 58 w 88"/>
                  <a:gd name="T21" fmla="*/ 189 h 194"/>
                  <a:gd name="T22" fmla="*/ 66 w 88"/>
                  <a:gd name="T23" fmla="*/ 178 h 194"/>
                  <a:gd name="T24" fmla="*/ 66 w 88"/>
                  <a:gd name="T25" fmla="*/ 168 h 194"/>
                  <a:gd name="T26" fmla="*/ 73 w 88"/>
                  <a:gd name="T27" fmla="*/ 170 h 194"/>
                  <a:gd name="T28" fmla="*/ 80 w 88"/>
                  <a:gd name="T29" fmla="*/ 16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194">
                    <a:moveTo>
                      <a:pt x="80" y="168"/>
                    </a:moveTo>
                    <a:cubicBezTo>
                      <a:pt x="84" y="167"/>
                      <a:pt x="88" y="168"/>
                      <a:pt x="85" y="157"/>
                    </a:cubicBezTo>
                    <a:cubicBezTo>
                      <a:pt x="82" y="148"/>
                      <a:pt x="75" y="72"/>
                      <a:pt x="73" y="59"/>
                    </a:cubicBezTo>
                    <a:cubicBezTo>
                      <a:pt x="71" y="47"/>
                      <a:pt x="68" y="19"/>
                      <a:pt x="64" y="15"/>
                    </a:cubicBezTo>
                    <a:cubicBezTo>
                      <a:pt x="60" y="11"/>
                      <a:pt x="50" y="10"/>
                      <a:pt x="40" y="8"/>
                    </a:cubicBezTo>
                    <a:cubicBezTo>
                      <a:pt x="30" y="6"/>
                      <a:pt x="21" y="0"/>
                      <a:pt x="20" y="2"/>
                    </a:cubicBezTo>
                    <a:cubicBezTo>
                      <a:pt x="16" y="9"/>
                      <a:pt x="8" y="41"/>
                      <a:pt x="7" y="47"/>
                    </a:cubicBezTo>
                    <a:cubicBezTo>
                      <a:pt x="5" y="53"/>
                      <a:pt x="0" y="66"/>
                      <a:pt x="2" y="85"/>
                    </a:cubicBezTo>
                    <a:cubicBezTo>
                      <a:pt x="4" y="104"/>
                      <a:pt x="6" y="134"/>
                      <a:pt x="11" y="147"/>
                    </a:cubicBezTo>
                    <a:cubicBezTo>
                      <a:pt x="15" y="160"/>
                      <a:pt x="30" y="192"/>
                      <a:pt x="36" y="193"/>
                    </a:cubicBezTo>
                    <a:cubicBezTo>
                      <a:pt x="42" y="194"/>
                      <a:pt x="55" y="191"/>
                      <a:pt x="58" y="189"/>
                    </a:cubicBezTo>
                    <a:cubicBezTo>
                      <a:pt x="61" y="187"/>
                      <a:pt x="66" y="185"/>
                      <a:pt x="66" y="178"/>
                    </a:cubicBezTo>
                    <a:cubicBezTo>
                      <a:pt x="66" y="170"/>
                      <a:pt x="64" y="168"/>
                      <a:pt x="66" y="168"/>
                    </a:cubicBezTo>
                    <a:cubicBezTo>
                      <a:pt x="66" y="168"/>
                      <a:pt x="69" y="170"/>
                      <a:pt x="73" y="170"/>
                    </a:cubicBezTo>
                    <a:cubicBezTo>
                      <a:pt x="76" y="169"/>
                      <a:pt x="80" y="168"/>
                      <a:pt x="80" y="1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215"/>
              <p:cNvSpPr>
                <a:spLocks/>
              </p:cNvSpPr>
              <p:nvPr/>
            </p:nvSpPr>
            <p:spPr bwMode="auto">
              <a:xfrm>
                <a:off x="7010472" y="2092136"/>
                <a:ext cx="146050" cy="523875"/>
              </a:xfrm>
              <a:custGeom>
                <a:avLst/>
                <a:gdLst>
                  <a:gd name="T0" fmla="*/ 4 w 54"/>
                  <a:gd name="T1" fmla="*/ 177 h 192"/>
                  <a:gd name="T2" fmla="*/ 16 w 54"/>
                  <a:gd name="T3" fmla="*/ 173 h 192"/>
                  <a:gd name="T4" fmla="*/ 27 w 54"/>
                  <a:gd name="T5" fmla="*/ 175 h 192"/>
                  <a:gd name="T6" fmla="*/ 26 w 54"/>
                  <a:gd name="T7" fmla="*/ 145 h 192"/>
                  <a:gd name="T8" fmla="*/ 29 w 54"/>
                  <a:gd name="T9" fmla="*/ 189 h 192"/>
                  <a:gd name="T10" fmla="*/ 38 w 54"/>
                  <a:gd name="T11" fmla="*/ 192 h 192"/>
                  <a:gd name="T12" fmla="*/ 49 w 54"/>
                  <a:gd name="T13" fmla="*/ 177 h 192"/>
                  <a:gd name="T14" fmla="*/ 53 w 54"/>
                  <a:gd name="T15" fmla="*/ 122 h 192"/>
                  <a:gd name="T16" fmla="*/ 54 w 54"/>
                  <a:gd name="T17" fmla="*/ 65 h 192"/>
                  <a:gd name="T18" fmla="*/ 50 w 54"/>
                  <a:gd name="T19" fmla="*/ 34 h 192"/>
                  <a:gd name="T20" fmla="*/ 43 w 54"/>
                  <a:gd name="T21" fmla="*/ 1 h 192"/>
                  <a:gd name="T22" fmla="*/ 13 w 54"/>
                  <a:gd name="T23" fmla="*/ 19 h 192"/>
                  <a:gd name="T24" fmla="*/ 3 w 54"/>
                  <a:gd name="T25" fmla="*/ 42 h 192"/>
                  <a:gd name="T26" fmla="*/ 1 w 54"/>
                  <a:gd name="T27" fmla="*/ 131 h 192"/>
                  <a:gd name="T28" fmla="*/ 2 w 54"/>
                  <a:gd name="T29" fmla="*/ 172 h 192"/>
                  <a:gd name="T30" fmla="*/ 4 w 54"/>
                  <a:gd name="T31" fmla="*/ 17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192">
                    <a:moveTo>
                      <a:pt x="4" y="177"/>
                    </a:moveTo>
                    <a:cubicBezTo>
                      <a:pt x="7" y="176"/>
                      <a:pt x="11" y="173"/>
                      <a:pt x="16" y="173"/>
                    </a:cubicBezTo>
                    <a:cubicBezTo>
                      <a:pt x="20" y="174"/>
                      <a:pt x="27" y="178"/>
                      <a:pt x="27" y="175"/>
                    </a:cubicBezTo>
                    <a:cubicBezTo>
                      <a:pt x="27" y="171"/>
                      <a:pt x="25" y="138"/>
                      <a:pt x="26" y="145"/>
                    </a:cubicBezTo>
                    <a:cubicBezTo>
                      <a:pt x="27" y="151"/>
                      <a:pt x="28" y="185"/>
                      <a:pt x="29" y="189"/>
                    </a:cubicBezTo>
                    <a:cubicBezTo>
                      <a:pt x="31" y="192"/>
                      <a:pt x="34" y="192"/>
                      <a:pt x="38" y="192"/>
                    </a:cubicBezTo>
                    <a:cubicBezTo>
                      <a:pt x="42" y="192"/>
                      <a:pt x="48" y="184"/>
                      <a:pt x="49" y="177"/>
                    </a:cubicBezTo>
                    <a:cubicBezTo>
                      <a:pt x="49" y="171"/>
                      <a:pt x="52" y="131"/>
                      <a:pt x="53" y="122"/>
                    </a:cubicBezTo>
                    <a:cubicBezTo>
                      <a:pt x="53" y="113"/>
                      <a:pt x="54" y="73"/>
                      <a:pt x="54" y="65"/>
                    </a:cubicBezTo>
                    <a:cubicBezTo>
                      <a:pt x="54" y="57"/>
                      <a:pt x="52" y="45"/>
                      <a:pt x="50" y="34"/>
                    </a:cubicBezTo>
                    <a:cubicBezTo>
                      <a:pt x="48" y="24"/>
                      <a:pt x="45" y="0"/>
                      <a:pt x="43" y="1"/>
                    </a:cubicBezTo>
                    <a:cubicBezTo>
                      <a:pt x="42" y="2"/>
                      <a:pt x="17" y="15"/>
                      <a:pt x="13" y="19"/>
                    </a:cubicBezTo>
                    <a:cubicBezTo>
                      <a:pt x="8" y="24"/>
                      <a:pt x="6" y="20"/>
                      <a:pt x="3" y="42"/>
                    </a:cubicBezTo>
                    <a:cubicBezTo>
                      <a:pt x="1" y="65"/>
                      <a:pt x="2" y="119"/>
                      <a:pt x="1" y="131"/>
                    </a:cubicBezTo>
                    <a:cubicBezTo>
                      <a:pt x="0" y="144"/>
                      <a:pt x="2" y="169"/>
                      <a:pt x="2" y="172"/>
                    </a:cubicBezTo>
                    <a:cubicBezTo>
                      <a:pt x="2" y="175"/>
                      <a:pt x="4" y="177"/>
                      <a:pt x="4" y="1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92" name="Group 291"/>
            <p:cNvGrpSpPr/>
            <p:nvPr/>
          </p:nvGrpSpPr>
          <p:grpSpPr>
            <a:xfrm>
              <a:off x="6287186" y="2173175"/>
              <a:ext cx="1832770" cy="756851"/>
              <a:chOff x="6287186" y="2173175"/>
              <a:chExt cx="1832770" cy="756851"/>
            </a:xfrm>
          </p:grpSpPr>
          <p:grpSp>
            <p:nvGrpSpPr>
              <p:cNvPr id="293" name="Group 292"/>
              <p:cNvGrpSpPr/>
              <p:nvPr/>
            </p:nvGrpSpPr>
            <p:grpSpPr>
              <a:xfrm>
                <a:off x="6287186" y="2197441"/>
                <a:ext cx="279852" cy="701073"/>
                <a:chOff x="13659834" y="2487735"/>
                <a:chExt cx="461963" cy="1157288"/>
              </a:xfrm>
              <a:solidFill>
                <a:sysClr val="window" lastClr="FFFFFF"/>
              </a:solidFill>
            </p:grpSpPr>
            <p:sp>
              <p:nvSpPr>
                <p:cNvPr id="376" name="Freeform 258"/>
                <p:cNvSpPr>
                  <a:spLocks/>
                </p:cNvSpPr>
                <p:nvPr/>
              </p:nvSpPr>
              <p:spPr bwMode="auto">
                <a:xfrm>
                  <a:off x="13939234" y="3546598"/>
                  <a:ext cx="182563" cy="88900"/>
                </a:xfrm>
                <a:custGeom>
                  <a:avLst/>
                  <a:gdLst>
                    <a:gd name="T0" fmla="*/ 2 w 67"/>
                    <a:gd name="T1" fmla="*/ 14 h 33"/>
                    <a:gd name="T2" fmla="*/ 2 w 67"/>
                    <a:gd name="T3" fmla="*/ 29 h 33"/>
                    <a:gd name="T4" fmla="*/ 17 w 67"/>
                    <a:gd name="T5" fmla="*/ 28 h 33"/>
                    <a:gd name="T6" fmla="*/ 24 w 67"/>
                    <a:gd name="T7" fmla="*/ 27 h 33"/>
                    <a:gd name="T8" fmla="*/ 44 w 67"/>
                    <a:gd name="T9" fmla="*/ 32 h 33"/>
                    <a:gd name="T10" fmla="*/ 57 w 67"/>
                    <a:gd name="T11" fmla="*/ 32 h 33"/>
                    <a:gd name="T12" fmla="*/ 66 w 67"/>
                    <a:gd name="T13" fmla="*/ 26 h 33"/>
                    <a:gd name="T14" fmla="*/ 54 w 67"/>
                    <a:gd name="T15" fmla="*/ 21 h 33"/>
                    <a:gd name="T16" fmla="*/ 30 w 67"/>
                    <a:gd name="T17" fmla="*/ 5 h 33"/>
                    <a:gd name="T18" fmla="*/ 2 w 67"/>
                    <a:gd name="T19" fmla="*/ 1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7" h="33">
                      <a:moveTo>
                        <a:pt x="2" y="14"/>
                      </a:moveTo>
                      <a:cubicBezTo>
                        <a:pt x="2" y="14"/>
                        <a:pt x="0" y="29"/>
                        <a:pt x="2" y="29"/>
                      </a:cubicBezTo>
                      <a:cubicBezTo>
                        <a:pt x="4" y="29"/>
                        <a:pt x="17" y="30"/>
                        <a:pt x="17" y="28"/>
                      </a:cubicBezTo>
                      <a:cubicBezTo>
                        <a:pt x="17" y="26"/>
                        <a:pt x="20" y="26"/>
                        <a:pt x="24" y="27"/>
                      </a:cubicBezTo>
                      <a:cubicBezTo>
                        <a:pt x="28" y="28"/>
                        <a:pt x="38" y="31"/>
                        <a:pt x="44" y="32"/>
                      </a:cubicBezTo>
                      <a:cubicBezTo>
                        <a:pt x="44" y="32"/>
                        <a:pt x="54" y="33"/>
                        <a:pt x="57" y="32"/>
                      </a:cubicBezTo>
                      <a:cubicBezTo>
                        <a:pt x="62" y="31"/>
                        <a:pt x="67" y="28"/>
                        <a:pt x="66" y="26"/>
                      </a:cubicBezTo>
                      <a:cubicBezTo>
                        <a:pt x="65" y="24"/>
                        <a:pt x="59" y="23"/>
                        <a:pt x="54" y="21"/>
                      </a:cubicBezTo>
                      <a:cubicBezTo>
                        <a:pt x="49" y="18"/>
                        <a:pt x="31" y="10"/>
                        <a:pt x="30" y="5"/>
                      </a:cubicBezTo>
                      <a:cubicBezTo>
                        <a:pt x="29" y="0"/>
                        <a:pt x="2" y="14"/>
                        <a:pt x="2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7" name="Freeform 259"/>
                <p:cNvSpPr>
                  <a:spLocks/>
                </p:cNvSpPr>
                <p:nvPr/>
              </p:nvSpPr>
              <p:spPr bwMode="auto">
                <a:xfrm>
                  <a:off x="13756672" y="3554535"/>
                  <a:ext cx="114300" cy="90488"/>
                </a:xfrm>
                <a:custGeom>
                  <a:avLst/>
                  <a:gdLst>
                    <a:gd name="T0" fmla="*/ 36 w 42"/>
                    <a:gd name="T1" fmla="*/ 9 h 33"/>
                    <a:gd name="T2" fmla="*/ 36 w 42"/>
                    <a:gd name="T3" fmla="*/ 25 h 33"/>
                    <a:gd name="T4" fmla="*/ 29 w 42"/>
                    <a:gd name="T5" fmla="*/ 26 h 33"/>
                    <a:gd name="T6" fmla="*/ 20 w 42"/>
                    <a:gd name="T7" fmla="*/ 31 h 33"/>
                    <a:gd name="T8" fmla="*/ 6 w 42"/>
                    <a:gd name="T9" fmla="*/ 32 h 33"/>
                    <a:gd name="T10" fmla="*/ 3 w 42"/>
                    <a:gd name="T11" fmla="*/ 26 h 33"/>
                    <a:gd name="T12" fmla="*/ 17 w 42"/>
                    <a:gd name="T13" fmla="*/ 6 h 33"/>
                    <a:gd name="T14" fmla="*/ 36 w 42"/>
                    <a:gd name="T15" fmla="*/ 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" h="33">
                      <a:moveTo>
                        <a:pt x="36" y="9"/>
                      </a:moveTo>
                      <a:cubicBezTo>
                        <a:pt x="36" y="9"/>
                        <a:pt x="42" y="24"/>
                        <a:pt x="36" y="25"/>
                      </a:cubicBezTo>
                      <a:cubicBezTo>
                        <a:pt x="30" y="27"/>
                        <a:pt x="31" y="24"/>
                        <a:pt x="29" y="26"/>
                      </a:cubicBezTo>
                      <a:cubicBezTo>
                        <a:pt x="28" y="28"/>
                        <a:pt x="24" y="30"/>
                        <a:pt x="20" y="31"/>
                      </a:cubicBezTo>
                      <a:cubicBezTo>
                        <a:pt x="15" y="32"/>
                        <a:pt x="9" y="33"/>
                        <a:pt x="6" y="32"/>
                      </a:cubicBezTo>
                      <a:cubicBezTo>
                        <a:pt x="3" y="32"/>
                        <a:pt x="0" y="29"/>
                        <a:pt x="3" y="26"/>
                      </a:cubicBezTo>
                      <a:cubicBezTo>
                        <a:pt x="6" y="22"/>
                        <a:pt x="14" y="12"/>
                        <a:pt x="17" y="6"/>
                      </a:cubicBezTo>
                      <a:cubicBezTo>
                        <a:pt x="20" y="0"/>
                        <a:pt x="36" y="9"/>
                        <a:pt x="36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8" name="Freeform 260"/>
                <p:cNvSpPr>
                  <a:spLocks/>
                </p:cNvSpPr>
                <p:nvPr/>
              </p:nvSpPr>
              <p:spPr bwMode="auto">
                <a:xfrm>
                  <a:off x="13737622" y="2994148"/>
                  <a:ext cx="301625" cy="611188"/>
                </a:xfrm>
                <a:custGeom>
                  <a:avLst/>
                  <a:gdLst>
                    <a:gd name="T0" fmla="*/ 45 w 111"/>
                    <a:gd name="T1" fmla="*/ 61 h 224"/>
                    <a:gd name="T2" fmla="*/ 56 w 111"/>
                    <a:gd name="T3" fmla="*/ 86 h 224"/>
                    <a:gd name="T4" fmla="*/ 71 w 111"/>
                    <a:gd name="T5" fmla="*/ 133 h 224"/>
                    <a:gd name="T6" fmla="*/ 75 w 111"/>
                    <a:gd name="T7" fmla="*/ 197 h 224"/>
                    <a:gd name="T8" fmla="*/ 75 w 111"/>
                    <a:gd name="T9" fmla="*/ 223 h 224"/>
                    <a:gd name="T10" fmla="*/ 94 w 111"/>
                    <a:gd name="T11" fmla="*/ 223 h 224"/>
                    <a:gd name="T12" fmla="*/ 110 w 111"/>
                    <a:gd name="T13" fmla="*/ 213 h 224"/>
                    <a:gd name="T14" fmla="*/ 107 w 111"/>
                    <a:gd name="T15" fmla="*/ 208 h 224"/>
                    <a:gd name="T16" fmla="*/ 108 w 111"/>
                    <a:gd name="T17" fmla="*/ 175 h 224"/>
                    <a:gd name="T18" fmla="*/ 102 w 111"/>
                    <a:gd name="T19" fmla="*/ 119 h 224"/>
                    <a:gd name="T20" fmla="*/ 84 w 111"/>
                    <a:gd name="T21" fmla="*/ 49 h 224"/>
                    <a:gd name="T22" fmla="*/ 45 w 111"/>
                    <a:gd name="T23" fmla="*/ 0 h 224"/>
                    <a:gd name="T24" fmla="*/ 17 w 111"/>
                    <a:gd name="T25" fmla="*/ 2 h 224"/>
                    <a:gd name="T26" fmla="*/ 5 w 111"/>
                    <a:gd name="T27" fmla="*/ 23 h 224"/>
                    <a:gd name="T28" fmla="*/ 2 w 111"/>
                    <a:gd name="T29" fmla="*/ 81 h 224"/>
                    <a:gd name="T30" fmla="*/ 9 w 111"/>
                    <a:gd name="T31" fmla="*/ 138 h 224"/>
                    <a:gd name="T32" fmla="*/ 18 w 111"/>
                    <a:gd name="T33" fmla="*/ 191 h 224"/>
                    <a:gd name="T34" fmla="*/ 21 w 111"/>
                    <a:gd name="T35" fmla="*/ 215 h 224"/>
                    <a:gd name="T36" fmla="*/ 32 w 111"/>
                    <a:gd name="T37" fmla="*/ 216 h 224"/>
                    <a:gd name="T38" fmla="*/ 45 w 111"/>
                    <a:gd name="T39" fmla="*/ 220 h 224"/>
                    <a:gd name="T40" fmla="*/ 48 w 111"/>
                    <a:gd name="T41" fmla="*/ 187 h 224"/>
                    <a:gd name="T42" fmla="*/ 40 w 111"/>
                    <a:gd name="T43" fmla="*/ 119 h 224"/>
                    <a:gd name="T44" fmla="*/ 43 w 111"/>
                    <a:gd name="T45" fmla="*/ 81 h 224"/>
                    <a:gd name="T46" fmla="*/ 45 w 111"/>
                    <a:gd name="T47" fmla="*/ 6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11" h="224">
                      <a:moveTo>
                        <a:pt x="45" y="61"/>
                      </a:moveTo>
                      <a:cubicBezTo>
                        <a:pt x="46" y="66"/>
                        <a:pt x="52" y="78"/>
                        <a:pt x="56" y="86"/>
                      </a:cubicBezTo>
                      <a:cubicBezTo>
                        <a:pt x="60" y="94"/>
                        <a:pt x="70" y="122"/>
                        <a:pt x="71" y="133"/>
                      </a:cubicBezTo>
                      <a:cubicBezTo>
                        <a:pt x="72" y="145"/>
                        <a:pt x="76" y="191"/>
                        <a:pt x="75" y="197"/>
                      </a:cubicBezTo>
                      <a:cubicBezTo>
                        <a:pt x="74" y="203"/>
                        <a:pt x="72" y="222"/>
                        <a:pt x="75" y="223"/>
                      </a:cubicBezTo>
                      <a:cubicBezTo>
                        <a:pt x="79" y="224"/>
                        <a:pt x="90" y="224"/>
                        <a:pt x="94" y="223"/>
                      </a:cubicBezTo>
                      <a:cubicBezTo>
                        <a:pt x="97" y="221"/>
                        <a:pt x="108" y="214"/>
                        <a:pt x="110" y="213"/>
                      </a:cubicBezTo>
                      <a:cubicBezTo>
                        <a:pt x="111" y="212"/>
                        <a:pt x="107" y="212"/>
                        <a:pt x="107" y="208"/>
                      </a:cubicBezTo>
                      <a:cubicBezTo>
                        <a:pt x="107" y="204"/>
                        <a:pt x="110" y="185"/>
                        <a:pt x="108" y="175"/>
                      </a:cubicBezTo>
                      <a:cubicBezTo>
                        <a:pt x="107" y="166"/>
                        <a:pt x="105" y="129"/>
                        <a:pt x="102" y="119"/>
                      </a:cubicBezTo>
                      <a:cubicBezTo>
                        <a:pt x="99" y="110"/>
                        <a:pt x="87" y="52"/>
                        <a:pt x="84" y="49"/>
                      </a:cubicBezTo>
                      <a:cubicBezTo>
                        <a:pt x="80" y="47"/>
                        <a:pt x="45" y="0"/>
                        <a:pt x="45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6" y="13"/>
                        <a:pt x="5" y="23"/>
                      </a:cubicBezTo>
                      <a:cubicBezTo>
                        <a:pt x="5" y="33"/>
                        <a:pt x="0" y="69"/>
                        <a:pt x="2" y="81"/>
                      </a:cubicBezTo>
                      <a:cubicBezTo>
                        <a:pt x="4" y="94"/>
                        <a:pt x="8" y="129"/>
                        <a:pt x="9" y="138"/>
                      </a:cubicBezTo>
                      <a:cubicBezTo>
                        <a:pt x="9" y="147"/>
                        <a:pt x="18" y="185"/>
                        <a:pt x="18" y="191"/>
                      </a:cubicBezTo>
                      <a:cubicBezTo>
                        <a:pt x="18" y="197"/>
                        <a:pt x="18" y="214"/>
                        <a:pt x="21" y="215"/>
                      </a:cubicBezTo>
                      <a:cubicBezTo>
                        <a:pt x="24" y="216"/>
                        <a:pt x="28" y="214"/>
                        <a:pt x="32" y="216"/>
                      </a:cubicBezTo>
                      <a:cubicBezTo>
                        <a:pt x="35" y="219"/>
                        <a:pt x="42" y="223"/>
                        <a:pt x="45" y="220"/>
                      </a:cubicBezTo>
                      <a:cubicBezTo>
                        <a:pt x="47" y="218"/>
                        <a:pt x="52" y="208"/>
                        <a:pt x="48" y="187"/>
                      </a:cubicBezTo>
                      <a:cubicBezTo>
                        <a:pt x="44" y="166"/>
                        <a:pt x="41" y="134"/>
                        <a:pt x="40" y="119"/>
                      </a:cubicBezTo>
                      <a:cubicBezTo>
                        <a:pt x="40" y="104"/>
                        <a:pt x="43" y="87"/>
                        <a:pt x="43" y="81"/>
                      </a:cubicBezTo>
                      <a:cubicBezTo>
                        <a:pt x="43" y="74"/>
                        <a:pt x="45" y="61"/>
                        <a:pt x="45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9" name="Freeform 261"/>
                <p:cNvSpPr>
                  <a:spLocks/>
                </p:cNvSpPr>
                <p:nvPr/>
              </p:nvSpPr>
              <p:spPr bwMode="auto">
                <a:xfrm>
                  <a:off x="13721747" y="2670298"/>
                  <a:ext cx="163513" cy="384175"/>
                </a:xfrm>
                <a:custGeom>
                  <a:avLst/>
                  <a:gdLst>
                    <a:gd name="T0" fmla="*/ 56 w 60"/>
                    <a:gd name="T1" fmla="*/ 129 h 140"/>
                    <a:gd name="T2" fmla="*/ 41 w 60"/>
                    <a:gd name="T3" fmla="*/ 131 h 140"/>
                    <a:gd name="T4" fmla="*/ 28 w 60"/>
                    <a:gd name="T5" fmla="*/ 132 h 140"/>
                    <a:gd name="T6" fmla="*/ 10 w 60"/>
                    <a:gd name="T7" fmla="*/ 138 h 140"/>
                    <a:gd name="T8" fmla="*/ 0 w 60"/>
                    <a:gd name="T9" fmla="*/ 128 h 140"/>
                    <a:gd name="T10" fmla="*/ 10 w 60"/>
                    <a:gd name="T11" fmla="*/ 113 h 140"/>
                    <a:gd name="T12" fmla="*/ 17 w 60"/>
                    <a:gd name="T13" fmla="*/ 119 h 140"/>
                    <a:gd name="T14" fmla="*/ 11 w 60"/>
                    <a:gd name="T15" fmla="*/ 101 h 140"/>
                    <a:gd name="T16" fmla="*/ 11 w 60"/>
                    <a:gd name="T17" fmla="*/ 34 h 140"/>
                    <a:gd name="T18" fmla="*/ 13 w 60"/>
                    <a:gd name="T19" fmla="*/ 8 h 140"/>
                    <a:gd name="T20" fmla="*/ 60 w 60"/>
                    <a:gd name="T21" fmla="*/ 0 h 140"/>
                    <a:gd name="T22" fmla="*/ 56 w 60"/>
                    <a:gd name="T23" fmla="*/ 129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140">
                      <a:moveTo>
                        <a:pt x="56" y="129"/>
                      </a:moveTo>
                      <a:cubicBezTo>
                        <a:pt x="56" y="129"/>
                        <a:pt x="44" y="131"/>
                        <a:pt x="41" y="131"/>
                      </a:cubicBezTo>
                      <a:cubicBezTo>
                        <a:pt x="37" y="131"/>
                        <a:pt x="28" y="132"/>
                        <a:pt x="28" y="132"/>
                      </a:cubicBezTo>
                      <a:cubicBezTo>
                        <a:pt x="28" y="132"/>
                        <a:pt x="13" y="140"/>
                        <a:pt x="10" y="138"/>
                      </a:cubicBezTo>
                      <a:cubicBezTo>
                        <a:pt x="7" y="136"/>
                        <a:pt x="0" y="128"/>
                        <a:pt x="0" y="128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7" y="119"/>
                        <a:pt x="17" y="119"/>
                        <a:pt x="17" y="119"/>
                      </a:cubicBezTo>
                      <a:cubicBezTo>
                        <a:pt x="11" y="101"/>
                        <a:pt x="11" y="101"/>
                        <a:pt x="11" y="101"/>
                      </a:cubicBezTo>
                      <a:cubicBezTo>
                        <a:pt x="11" y="34"/>
                        <a:pt x="11" y="34"/>
                        <a:pt x="11" y="34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60" y="0"/>
                        <a:pt x="60" y="0"/>
                        <a:pt x="60" y="0"/>
                      </a:cubicBezTo>
                      <a:lnTo>
                        <a:pt x="56" y="129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0" name="Freeform 262"/>
                <p:cNvSpPr>
                  <a:spLocks noEditPoints="1"/>
                </p:cNvSpPr>
                <p:nvPr/>
              </p:nvSpPr>
              <p:spPr bwMode="auto">
                <a:xfrm>
                  <a:off x="13659834" y="2632198"/>
                  <a:ext cx="146050" cy="541338"/>
                </a:xfrm>
                <a:custGeom>
                  <a:avLst/>
                  <a:gdLst>
                    <a:gd name="T0" fmla="*/ 19 w 54"/>
                    <a:gd name="T1" fmla="*/ 177 h 198"/>
                    <a:gd name="T2" fmla="*/ 20 w 54"/>
                    <a:gd name="T3" fmla="*/ 150 h 198"/>
                    <a:gd name="T4" fmla="*/ 0 w 54"/>
                    <a:gd name="T5" fmla="*/ 112 h 198"/>
                    <a:gd name="T6" fmla="*/ 7 w 54"/>
                    <a:gd name="T7" fmla="*/ 34 h 198"/>
                    <a:gd name="T8" fmla="*/ 29 w 54"/>
                    <a:gd name="T9" fmla="*/ 14 h 198"/>
                    <a:gd name="T10" fmla="*/ 40 w 54"/>
                    <a:gd name="T11" fmla="*/ 3 h 198"/>
                    <a:gd name="T12" fmla="*/ 44 w 54"/>
                    <a:gd name="T13" fmla="*/ 27 h 198"/>
                    <a:gd name="T14" fmla="*/ 53 w 54"/>
                    <a:gd name="T15" fmla="*/ 63 h 198"/>
                    <a:gd name="T16" fmla="*/ 50 w 54"/>
                    <a:gd name="T17" fmla="*/ 98 h 198"/>
                    <a:gd name="T18" fmla="*/ 46 w 54"/>
                    <a:gd name="T19" fmla="*/ 120 h 198"/>
                    <a:gd name="T20" fmla="*/ 45 w 54"/>
                    <a:gd name="T21" fmla="*/ 131 h 198"/>
                    <a:gd name="T22" fmla="*/ 46 w 54"/>
                    <a:gd name="T23" fmla="*/ 138 h 198"/>
                    <a:gd name="T24" fmla="*/ 35 w 54"/>
                    <a:gd name="T25" fmla="*/ 135 h 198"/>
                    <a:gd name="T26" fmla="*/ 27 w 54"/>
                    <a:gd name="T27" fmla="*/ 146 h 198"/>
                    <a:gd name="T28" fmla="*/ 35 w 54"/>
                    <a:gd name="T29" fmla="*/ 152 h 198"/>
                    <a:gd name="T30" fmla="*/ 32 w 54"/>
                    <a:gd name="T31" fmla="*/ 197 h 198"/>
                    <a:gd name="T32" fmla="*/ 18 w 54"/>
                    <a:gd name="T33" fmla="*/ 195 h 198"/>
                    <a:gd name="T34" fmla="*/ 19 w 54"/>
                    <a:gd name="T35" fmla="*/ 177 h 198"/>
                    <a:gd name="T36" fmla="*/ 24 w 54"/>
                    <a:gd name="T37" fmla="*/ 106 h 198"/>
                    <a:gd name="T38" fmla="*/ 26 w 54"/>
                    <a:gd name="T39" fmla="*/ 109 h 198"/>
                    <a:gd name="T40" fmla="*/ 26 w 54"/>
                    <a:gd name="T41" fmla="*/ 106 h 198"/>
                    <a:gd name="T42" fmla="*/ 26 w 54"/>
                    <a:gd name="T43" fmla="*/ 103 h 198"/>
                    <a:gd name="T44" fmla="*/ 24 w 54"/>
                    <a:gd name="T45" fmla="*/ 106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4" h="198">
                      <a:moveTo>
                        <a:pt x="19" y="177"/>
                      </a:moveTo>
                      <a:cubicBezTo>
                        <a:pt x="19" y="168"/>
                        <a:pt x="23" y="154"/>
                        <a:pt x="20" y="150"/>
                      </a:cubicBezTo>
                      <a:cubicBezTo>
                        <a:pt x="16" y="145"/>
                        <a:pt x="1" y="119"/>
                        <a:pt x="0" y="112"/>
                      </a:cubicBezTo>
                      <a:cubicBezTo>
                        <a:pt x="0" y="106"/>
                        <a:pt x="2" y="39"/>
                        <a:pt x="7" y="34"/>
                      </a:cubicBezTo>
                      <a:cubicBezTo>
                        <a:pt x="14" y="26"/>
                        <a:pt x="25" y="17"/>
                        <a:pt x="29" y="14"/>
                      </a:cubicBezTo>
                      <a:cubicBezTo>
                        <a:pt x="34" y="10"/>
                        <a:pt x="40" y="0"/>
                        <a:pt x="40" y="3"/>
                      </a:cubicBezTo>
                      <a:cubicBezTo>
                        <a:pt x="39" y="6"/>
                        <a:pt x="41" y="21"/>
                        <a:pt x="44" y="27"/>
                      </a:cubicBezTo>
                      <a:cubicBezTo>
                        <a:pt x="48" y="33"/>
                        <a:pt x="54" y="51"/>
                        <a:pt x="53" y="63"/>
                      </a:cubicBezTo>
                      <a:cubicBezTo>
                        <a:pt x="53" y="74"/>
                        <a:pt x="53" y="87"/>
                        <a:pt x="50" y="98"/>
                      </a:cubicBezTo>
                      <a:cubicBezTo>
                        <a:pt x="48" y="105"/>
                        <a:pt x="46" y="117"/>
                        <a:pt x="46" y="120"/>
                      </a:cubicBezTo>
                      <a:cubicBezTo>
                        <a:pt x="46" y="124"/>
                        <a:pt x="45" y="128"/>
                        <a:pt x="45" y="131"/>
                      </a:cubicBezTo>
                      <a:cubicBezTo>
                        <a:pt x="45" y="134"/>
                        <a:pt x="46" y="134"/>
                        <a:pt x="46" y="138"/>
                      </a:cubicBezTo>
                      <a:cubicBezTo>
                        <a:pt x="46" y="143"/>
                        <a:pt x="38" y="133"/>
                        <a:pt x="35" y="135"/>
                      </a:cubicBezTo>
                      <a:cubicBezTo>
                        <a:pt x="33" y="137"/>
                        <a:pt x="27" y="142"/>
                        <a:pt x="27" y="146"/>
                      </a:cubicBezTo>
                      <a:cubicBezTo>
                        <a:pt x="28" y="149"/>
                        <a:pt x="36" y="149"/>
                        <a:pt x="35" y="152"/>
                      </a:cubicBezTo>
                      <a:cubicBezTo>
                        <a:pt x="35" y="155"/>
                        <a:pt x="34" y="197"/>
                        <a:pt x="32" y="197"/>
                      </a:cubicBezTo>
                      <a:cubicBezTo>
                        <a:pt x="30" y="197"/>
                        <a:pt x="18" y="198"/>
                        <a:pt x="18" y="195"/>
                      </a:cubicBezTo>
                      <a:cubicBezTo>
                        <a:pt x="18" y="191"/>
                        <a:pt x="19" y="177"/>
                        <a:pt x="19" y="177"/>
                      </a:cubicBezTo>
                      <a:close/>
                      <a:moveTo>
                        <a:pt x="24" y="106"/>
                      </a:moveTo>
                      <a:cubicBezTo>
                        <a:pt x="24" y="107"/>
                        <a:pt x="25" y="109"/>
                        <a:pt x="26" y="109"/>
                      </a:cubicBezTo>
                      <a:cubicBezTo>
                        <a:pt x="26" y="109"/>
                        <a:pt x="26" y="108"/>
                        <a:pt x="26" y="106"/>
                      </a:cubicBezTo>
                      <a:cubicBezTo>
                        <a:pt x="26" y="105"/>
                        <a:pt x="26" y="103"/>
                        <a:pt x="26" y="103"/>
                      </a:cubicBezTo>
                      <a:cubicBezTo>
                        <a:pt x="25" y="103"/>
                        <a:pt x="24" y="104"/>
                        <a:pt x="24" y="10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1" name="Freeform 263"/>
                <p:cNvSpPr>
                  <a:spLocks/>
                </p:cNvSpPr>
                <p:nvPr/>
              </p:nvSpPr>
              <p:spPr bwMode="auto">
                <a:xfrm>
                  <a:off x="13743972" y="2490910"/>
                  <a:ext cx="119063" cy="200025"/>
                </a:xfrm>
                <a:custGeom>
                  <a:avLst/>
                  <a:gdLst>
                    <a:gd name="T0" fmla="*/ 11 w 44"/>
                    <a:gd name="T1" fmla="*/ 61 h 73"/>
                    <a:gd name="T2" fmla="*/ 9 w 44"/>
                    <a:gd name="T3" fmla="*/ 48 h 73"/>
                    <a:gd name="T4" fmla="*/ 4 w 44"/>
                    <a:gd name="T5" fmla="*/ 12 h 73"/>
                    <a:gd name="T6" fmla="*/ 21 w 44"/>
                    <a:gd name="T7" fmla="*/ 1 h 73"/>
                    <a:gd name="T8" fmla="*/ 39 w 44"/>
                    <a:gd name="T9" fmla="*/ 7 h 73"/>
                    <a:gd name="T10" fmla="*/ 44 w 44"/>
                    <a:gd name="T11" fmla="*/ 25 h 73"/>
                    <a:gd name="T12" fmla="*/ 41 w 44"/>
                    <a:gd name="T13" fmla="*/ 40 h 73"/>
                    <a:gd name="T14" fmla="*/ 39 w 44"/>
                    <a:gd name="T15" fmla="*/ 53 h 73"/>
                    <a:gd name="T16" fmla="*/ 33 w 44"/>
                    <a:gd name="T17" fmla="*/ 63 h 73"/>
                    <a:gd name="T18" fmla="*/ 23 w 44"/>
                    <a:gd name="T19" fmla="*/ 73 h 73"/>
                    <a:gd name="T20" fmla="*/ 11 w 44"/>
                    <a:gd name="T21" fmla="*/ 6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" h="73">
                      <a:moveTo>
                        <a:pt x="11" y="61"/>
                      </a:moveTo>
                      <a:cubicBezTo>
                        <a:pt x="11" y="61"/>
                        <a:pt x="12" y="54"/>
                        <a:pt x="9" y="48"/>
                      </a:cubicBezTo>
                      <a:cubicBezTo>
                        <a:pt x="5" y="39"/>
                        <a:pt x="0" y="19"/>
                        <a:pt x="4" y="12"/>
                      </a:cubicBezTo>
                      <a:cubicBezTo>
                        <a:pt x="9" y="5"/>
                        <a:pt x="16" y="2"/>
                        <a:pt x="21" y="1"/>
                      </a:cubicBezTo>
                      <a:cubicBezTo>
                        <a:pt x="26" y="0"/>
                        <a:pt x="35" y="3"/>
                        <a:pt x="39" y="7"/>
                      </a:cubicBezTo>
                      <a:cubicBezTo>
                        <a:pt x="42" y="11"/>
                        <a:pt x="44" y="20"/>
                        <a:pt x="44" y="25"/>
                      </a:cubicBezTo>
                      <a:cubicBezTo>
                        <a:pt x="43" y="30"/>
                        <a:pt x="43" y="36"/>
                        <a:pt x="41" y="40"/>
                      </a:cubicBezTo>
                      <a:cubicBezTo>
                        <a:pt x="38" y="44"/>
                        <a:pt x="39" y="53"/>
                        <a:pt x="39" y="53"/>
                      </a:cubicBez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23" y="73"/>
                        <a:pt x="23" y="73"/>
                        <a:pt x="23" y="73"/>
                      </a:cubicBezTo>
                      <a:lnTo>
                        <a:pt x="11" y="6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2" name="Freeform 264"/>
                <p:cNvSpPr>
                  <a:spLocks/>
                </p:cNvSpPr>
                <p:nvPr/>
              </p:nvSpPr>
              <p:spPr bwMode="auto">
                <a:xfrm>
                  <a:off x="13747147" y="2487735"/>
                  <a:ext cx="119063" cy="114300"/>
                </a:xfrm>
                <a:custGeom>
                  <a:avLst/>
                  <a:gdLst>
                    <a:gd name="T0" fmla="*/ 22 w 44"/>
                    <a:gd name="T1" fmla="*/ 18 h 42"/>
                    <a:gd name="T2" fmla="*/ 12 w 44"/>
                    <a:gd name="T3" fmla="*/ 19 h 42"/>
                    <a:gd name="T4" fmla="*/ 7 w 44"/>
                    <a:gd name="T5" fmla="*/ 29 h 42"/>
                    <a:gd name="T6" fmla="*/ 5 w 44"/>
                    <a:gd name="T7" fmla="*/ 39 h 42"/>
                    <a:gd name="T8" fmla="*/ 1 w 44"/>
                    <a:gd name="T9" fmla="*/ 23 h 42"/>
                    <a:gd name="T10" fmla="*/ 5 w 44"/>
                    <a:gd name="T11" fmla="*/ 8 h 42"/>
                    <a:gd name="T12" fmla="*/ 19 w 44"/>
                    <a:gd name="T13" fmla="*/ 0 h 42"/>
                    <a:gd name="T14" fmla="*/ 35 w 44"/>
                    <a:gd name="T15" fmla="*/ 4 h 42"/>
                    <a:gd name="T16" fmla="*/ 44 w 44"/>
                    <a:gd name="T17" fmla="*/ 20 h 42"/>
                    <a:gd name="T18" fmla="*/ 42 w 44"/>
                    <a:gd name="T19" fmla="*/ 32 h 42"/>
                    <a:gd name="T20" fmla="*/ 38 w 44"/>
                    <a:gd name="T21" fmla="*/ 28 h 42"/>
                    <a:gd name="T22" fmla="*/ 27 w 44"/>
                    <a:gd name="T23" fmla="*/ 18 h 42"/>
                    <a:gd name="T24" fmla="*/ 22 w 44"/>
                    <a:gd name="T25" fmla="*/ 1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42">
                      <a:moveTo>
                        <a:pt x="22" y="18"/>
                      </a:moveTo>
                      <a:cubicBezTo>
                        <a:pt x="18" y="18"/>
                        <a:pt x="16" y="18"/>
                        <a:pt x="12" y="19"/>
                      </a:cubicBezTo>
                      <a:cubicBezTo>
                        <a:pt x="9" y="20"/>
                        <a:pt x="7" y="26"/>
                        <a:pt x="7" y="29"/>
                      </a:cubicBezTo>
                      <a:cubicBezTo>
                        <a:pt x="7" y="32"/>
                        <a:pt x="7" y="42"/>
                        <a:pt x="5" y="39"/>
                      </a:cubicBezTo>
                      <a:cubicBezTo>
                        <a:pt x="3" y="34"/>
                        <a:pt x="2" y="30"/>
                        <a:pt x="1" y="23"/>
                      </a:cubicBezTo>
                      <a:cubicBezTo>
                        <a:pt x="0" y="15"/>
                        <a:pt x="1" y="12"/>
                        <a:pt x="5" y="8"/>
                      </a:cubicBezTo>
                      <a:cubicBezTo>
                        <a:pt x="10" y="3"/>
                        <a:pt x="14" y="0"/>
                        <a:pt x="19" y="0"/>
                      </a:cubicBezTo>
                      <a:cubicBezTo>
                        <a:pt x="21" y="0"/>
                        <a:pt x="31" y="1"/>
                        <a:pt x="35" y="4"/>
                      </a:cubicBezTo>
                      <a:cubicBezTo>
                        <a:pt x="40" y="7"/>
                        <a:pt x="44" y="15"/>
                        <a:pt x="44" y="20"/>
                      </a:cubicBezTo>
                      <a:cubicBezTo>
                        <a:pt x="44" y="25"/>
                        <a:pt x="42" y="29"/>
                        <a:pt x="42" y="32"/>
                      </a:cubicBezTo>
                      <a:cubicBezTo>
                        <a:pt x="41" y="40"/>
                        <a:pt x="38" y="30"/>
                        <a:pt x="38" y="28"/>
                      </a:cubicBezTo>
                      <a:cubicBezTo>
                        <a:pt x="37" y="25"/>
                        <a:pt x="31" y="19"/>
                        <a:pt x="27" y="18"/>
                      </a:cubicBezTo>
                      <a:cubicBezTo>
                        <a:pt x="24" y="17"/>
                        <a:pt x="22" y="18"/>
                        <a:pt x="22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3" name="Freeform 265"/>
                <p:cNvSpPr>
                  <a:spLocks/>
                </p:cNvSpPr>
                <p:nvPr/>
              </p:nvSpPr>
              <p:spPr bwMode="auto">
                <a:xfrm>
                  <a:off x="13747147" y="3010023"/>
                  <a:ext cx="61913" cy="44450"/>
                </a:xfrm>
                <a:custGeom>
                  <a:avLst/>
                  <a:gdLst>
                    <a:gd name="T0" fmla="*/ 23 w 23"/>
                    <a:gd name="T1" fmla="*/ 9 h 16"/>
                    <a:gd name="T2" fmla="*/ 10 w 23"/>
                    <a:gd name="T3" fmla="*/ 16 h 16"/>
                    <a:gd name="T4" fmla="*/ 6 w 23"/>
                    <a:gd name="T5" fmla="*/ 10 h 16"/>
                    <a:gd name="T6" fmla="*/ 14 w 23"/>
                    <a:gd name="T7" fmla="*/ 2 h 16"/>
                    <a:gd name="T8" fmla="*/ 23 w 23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6">
                      <a:moveTo>
                        <a:pt x="23" y="9"/>
                      </a:moveTo>
                      <a:cubicBezTo>
                        <a:pt x="20" y="12"/>
                        <a:pt x="16" y="16"/>
                        <a:pt x="10" y="16"/>
                      </a:cubicBezTo>
                      <a:cubicBezTo>
                        <a:pt x="5" y="16"/>
                        <a:pt x="0" y="15"/>
                        <a:pt x="6" y="10"/>
                      </a:cubicBezTo>
                      <a:cubicBezTo>
                        <a:pt x="10" y="7"/>
                        <a:pt x="10" y="0"/>
                        <a:pt x="14" y="2"/>
                      </a:cubicBezTo>
                      <a:cubicBezTo>
                        <a:pt x="17" y="3"/>
                        <a:pt x="23" y="9"/>
                        <a:pt x="23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4" name="Freeform 266"/>
                <p:cNvSpPr>
                  <a:spLocks/>
                </p:cNvSpPr>
                <p:nvPr/>
              </p:nvSpPr>
              <p:spPr bwMode="auto">
                <a:xfrm>
                  <a:off x="13847159" y="2630610"/>
                  <a:ext cx="165100" cy="557213"/>
                </a:xfrm>
                <a:custGeom>
                  <a:avLst/>
                  <a:gdLst>
                    <a:gd name="T0" fmla="*/ 35 w 61"/>
                    <a:gd name="T1" fmla="*/ 200 h 204"/>
                    <a:gd name="T2" fmla="*/ 11 w 61"/>
                    <a:gd name="T3" fmla="*/ 200 h 204"/>
                    <a:gd name="T4" fmla="*/ 3 w 61"/>
                    <a:gd name="T5" fmla="*/ 142 h 204"/>
                    <a:gd name="T6" fmla="*/ 1 w 61"/>
                    <a:gd name="T7" fmla="*/ 60 h 204"/>
                    <a:gd name="T8" fmla="*/ 8 w 61"/>
                    <a:gd name="T9" fmla="*/ 16 h 204"/>
                    <a:gd name="T10" fmla="*/ 8 w 61"/>
                    <a:gd name="T11" fmla="*/ 1 h 204"/>
                    <a:gd name="T12" fmla="*/ 27 w 61"/>
                    <a:gd name="T13" fmla="*/ 8 h 204"/>
                    <a:gd name="T14" fmla="*/ 47 w 61"/>
                    <a:gd name="T15" fmla="*/ 20 h 204"/>
                    <a:gd name="T16" fmla="*/ 57 w 61"/>
                    <a:gd name="T17" fmla="*/ 70 h 204"/>
                    <a:gd name="T18" fmla="*/ 61 w 61"/>
                    <a:gd name="T19" fmla="*/ 138 h 204"/>
                    <a:gd name="T20" fmla="*/ 58 w 61"/>
                    <a:gd name="T21" fmla="*/ 163 h 204"/>
                    <a:gd name="T22" fmla="*/ 51 w 61"/>
                    <a:gd name="T23" fmla="*/ 174 h 204"/>
                    <a:gd name="T24" fmla="*/ 53 w 61"/>
                    <a:gd name="T25" fmla="*/ 191 h 204"/>
                    <a:gd name="T26" fmla="*/ 43 w 61"/>
                    <a:gd name="T27" fmla="*/ 198 h 204"/>
                    <a:gd name="T28" fmla="*/ 35 w 61"/>
                    <a:gd name="T29" fmla="*/ 200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1" h="204">
                      <a:moveTo>
                        <a:pt x="35" y="200"/>
                      </a:moveTo>
                      <a:cubicBezTo>
                        <a:pt x="27" y="199"/>
                        <a:pt x="14" y="204"/>
                        <a:pt x="11" y="200"/>
                      </a:cubicBezTo>
                      <a:cubicBezTo>
                        <a:pt x="9" y="195"/>
                        <a:pt x="5" y="153"/>
                        <a:pt x="3" y="142"/>
                      </a:cubicBezTo>
                      <a:cubicBezTo>
                        <a:pt x="2" y="130"/>
                        <a:pt x="2" y="68"/>
                        <a:pt x="1" y="60"/>
                      </a:cubicBezTo>
                      <a:cubicBezTo>
                        <a:pt x="0" y="41"/>
                        <a:pt x="8" y="20"/>
                        <a:pt x="8" y="16"/>
                      </a:cubicBezTo>
                      <a:cubicBezTo>
                        <a:pt x="8" y="12"/>
                        <a:pt x="6" y="0"/>
                        <a:pt x="8" y="1"/>
                      </a:cubicBezTo>
                      <a:cubicBezTo>
                        <a:pt x="10" y="1"/>
                        <a:pt x="20" y="6"/>
                        <a:pt x="27" y="8"/>
                      </a:cubicBezTo>
                      <a:cubicBezTo>
                        <a:pt x="35" y="11"/>
                        <a:pt x="44" y="17"/>
                        <a:pt x="47" y="20"/>
                      </a:cubicBezTo>
                      <a:cubicBezTo>
                        <a:pt x="50" y="24"/>
                        <a:pt x="57" y="56"/>
                        <a:pt x="57" y="70"/>
                      </a:cubicBezTo>
                      <a:cubicBezTo>
                        <a:pt x="58" y="84"/>
                        <a:pt x="61" y="128"/>
                        <a:pt x="61" y="138"/>
                      </a:cubicBezTo>
                      <a:cubicBezTo>
                        <a:pt x="61" y="147"/>
                        <a:pt x="60" y="161"/>
                        <a:pt x="58" y="163"/>
                      </a:cubicBezTo>
                      <a:cubicBezTo>
                        <a:pt x="57" y="166"/>
                        <a:pt x="50" y="170"/>
                        <a:pt x="51" y="174"/>
                      </a:cubicBezTo>
                      <a:cubicBezTo>
                        <a:pt x="51" y="177"/>
                        <a:pt x="56" y="189"/>
                        <a:pt x="53" y="191"/>
                      </a:cubicBezTo>
                      <a:cubicBezTo>
                        <a:pt x="51" y="194"/>
                        <a:pt x="47" y="197"/>
                        <a:pt x="43" y="198"/>
                      </a:cubicBezTo>
                      <a:cubicBezTo>
                        <a:pt x="40" y="198"/>
                        <a:pt x="35" y="200"/>
                        <a:pt x="35" y="20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5" name="Freeform 267"/>
                <p:cNvSpPr>
                  <a:spLocks noEditPoints="1"/>
                </p:cNvSpPr>
                <p:nvPr/>
              </p:nvSpPr>
              <p:spPr bwMode="auto">
                <a:xfrm>
                  <a:off x="13947172" y="3054473"/>
                  <a:ext cx="60325" cy="61913"/>
                </a:xfrm>
                <a:custGeom>
                  <a:avLst/>
                  <a:gdLst>
                    <a:gd name="T0" fmla="*/ 0 w 22"/>
                    <a:gd name="T1" fmla="*/ 3 h 23"/>
                    <a:gd name="T2" fmla="*/ 9 w 22"/>
                    <a:gd name="T3" fmla="*/ 1 h 23"/>
                    <a:gd name="T4" fmla="*/ 22 w 22"/>
                    <a:gd name="T5" fmla="*/ 6 h 23"/>
                    <a:gd name="T6" fmla="*/ 20 w 22"/>
                    <a:gd name="T7" fmla="*/ 17 h 23"/>
                    <a:gd name="T8" fmla="*/ 13 w 22"/>
                    <a:gd name="T9" fmla="*/ 21 h 23"/>
                    <a:gd name="T10" fmla="*/ 6 w 22"/>
                    <a:gd name="T11" fmla="*/ 23 h 23"/>
                    <a:gd name="T12" fmla="*/ 1 w 22"/>
                    <a:gd name="T13" fmla="*/ 13 h 23"/>
                    <a:gd name="T14" fmla="*/ 0 w 22"/>
                    <a:gd name="T15" fmla="*/ 3 h 23"/>
                    <a:gd name="T16" fmla="*/ 5 w 22"/>
                    <a:gd name="T17" fmla="*/ 17 h 23"/>
                    <a:gd name="T18" fmla="*/ 7 w 22"/>
                    <a:gd name="T19" fmla="*/ 13 h 23"/>
                    <a:gd name="T20" fmla="*/ 5 w 22"/>
                    <a:gd name="T21" fmla="*/ 6 h 23"/>
                    <a:gd name="T22" fmla="*/ 5 w 22"/>
                    <a:gd name="T23" fmla="*/ 17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" h="23">
                      <a:moveTo>
                        <a:pt x="0" y="3"/>
                      </a:moveTo>
                      <a:cubicBezTo>
                        <a:pt x="2" y="2"/>
                        <a:pt x="6" y="0"/>
                        <a:pt x="9" y="1"/>
                      </a:cubicBezTo>
                      <a:cubicBezTo>
                        <a:pt x="13" y="1"/>
                        <a:pt x="22" y="4"/>
                        <a:pt x="22" y="6"/>
                      </a:cubicBezTo>
                      <a:cubicBezTo>
                        <a:pt x="22" y="8"/>
                        <a:pt x="21" y="15"/>
                        <a:pt x="20" y="17"/>
                      </a:cubicBezTo>
                      <a:cubicBezTo>
                        <a:pt x="18" y="18"/>
                        <a:pt x="16" y="20"/>
                        <a:pt x="13" y="21"/>
                      </a:cubicBezTo>
                      <a:cubicBezTo>
                        <a:pt x="11" y="21"/>
                        <a:pt x="8" y="23"/>
                        <a:pt x="6" y="23"/>
                      </a:cubicBezTo>
                      <a:cubicBezTo>
                        <a:pt x="4" y="22"/>
                        <a:pt x="2" y="17"/>
                        <a:pt x="1" y="13"/>
                      </a:cubicBezTo>
                      <a:cubicBezTo>
                        <a:pt x="0" y="8"/>
                        <a:pt x="0" y="3"/>
                        <a:pt x="0" y="3"/>
                      </a:cubicBezTo>
                      <a:close/>
                      <a:moveTo>
                        <a:pt x="5" y="17"/>
                      </a:moveTo>
                      <a:cubicBezTo>
                        <a:pt x="6" y="19"/>
                        <a:pt x="7" y="15"/>
                        <a:pt x="7" y="13"/>
                      </a:cubicBezTo>
                      <a:cubicBezTo>
                        <a:pt x="7" y="10"/>
                        <a:pt x="5" y="6"/>
                        <a:pt x="5" y="6"/>
                      </a:cubicBezTo>
                      <a:cubicBezTo>
                        <a:pt x="5" y="6"/>
                        <a:pt x="4" y="15"/>
                        <a:pt x="5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6" name="Freeform 268"/>
                <p:cNvSpPr>
                  <a:spLocks/>
                </p:cNvSpPr>
                <p:nvPr/>
              </p:nvSpPr>
              <p:spPr bwMode="auto">
                <a:xfrm>
                  <a:off x="13751909" y="2616323"/>
                  <a:ext cx="122238" cy="358775"/>
                </a:xfrm>
                <a:custGeom>
                  <a:avLst/>
                  <a:gdLst>
                    <a:gd name="T0" fmla="*/ 36 w 45"/>
                    <a:gd name="T1" fmla="*/ 0 h 131"/>
                    <a:gd name="T2" fmla="*/ 44 w 45"/>
                    <a:gd name="T3" fmla="*/ 8 h 131"/>
                    <a:gd name="T4" fmla="*/ 43 w 45"/>
                    <a:gd name="T5" fmla="*/ 21 h 131"/>
                    <a:gd name="T6" fmla="*/ 33 w 45"/>
                    <a:gd name="T7" fmla="*/ 35 h 131"/>
                    <a:gd name="T8" fmla="*/ 34 w 45"/>
                    <a:gd name="T9" fmla="*/ 52 h 131"/>
                    <a:gd name="T10" fmla="*/ 36 w 45"/>
                    <a:gd name="T11" fmla="*/ 127 h 131"/>
                    <a:gd name="T12" fmla="*/ 21 w 45"/>
                    <a:gd name="T13" fmla="*/ 127 h 131"/>
                    <a:gd name="T14" fmla="*/ 19 w 45"/>
                    <a:gd name="T15" fmla="*/ 87 h 131"/>
                    <a:gd name="T16" fmla="*/ 15 w 45"/>
                    <a:gd name="T17" fmla="*/ 41 h 131"/>
                    <a:gd name="T18" fmla="*/ 7 w 45"/>
                    <a:gd name="T19" fmla="*/ 29 h 131"/>
                    <a:gd name="T20" fmla="*/ 1 w 45"/>
                    <a:gd name="T21" fmla="*/ 14 h 131"/>
                    <a:gd name="T22" fmla="*/ 9 w 45"/>
                    <a:gd name="T23" fmla="*/ 11 h 131"/>
                    <a:gd name="T24" fmla="*/ 20 w 45"/>
                    <a:gd name="T25" fmla="*/ 22 h 131"/>
                    <a:gd name="T26" fmla="*/ 33 w 45"/>
                    <a:gd name="T27" fmla="*/ 8 h 131"/>
                    <a:gd name="T28" fmla="*/ 36 w 45"/>
                    <a:gd name="T29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5" h="131">
                      <a:moveTo>
                        <a:pt x="36" y="0"/>
                      </a:moveTo>
                      <a:cubicBezTo>
                        <a:pt x="39" y="2"/>
                        <a:pt x="44" y="4"/>
                        <a:pt x="44" y="8"/>
                      </a:cubicBezTo>
                      <a:cubicBezTo>
                        <a:pt x="44" y="13"/>
                        <a:pt x="45" y="18"/>
                        <a:pt x="43" y="21"/>
                      </a:cubicBezTo>
                      <a:cubicBezTo>
                        <a:pt x="41" y="25"/>
                        <a:pt x="35" y="30"/>
                        <a:pt x="33" y="35"/>
                      </a:cubicBezTo>
                      <a:cubicBezTo>
                        <a:pt x="31" y="40"/>
                        <a:pt x="33" y="46"/>
                        <a:pt x="34" y="52"/>
                      </a:cubicBezTo>
                      <a:cubicBezTo>
                        <a:pt x="35" y="57"/>
                        <a:pt x="39" y="125"/>
                        <a:pt x="36" y="127"/>
                      </a:cubicBezTo>
                      <a:cubicBezTo>
                        <a:pt x="34" y="129"/>
                        <a:pt x="22" y="131"/>
                        <a:pt x="21" y="127"/>
                      </a:cubicBezTo>
                      <a:cubicBezTo>
                        <a:pt x="20" y="123"/>
                        <a:pt x="20" y="95"/>
                        <a:pt x="19" y="87"/>
                      </a:cubicBezTo>
                      <a:cubicBezTo>
                        <a:pt x="19" y="79"/>
                        <a:pt x="18" y="47"/>
                        <a:pt x="15" y="41"/>
                      </a:cubicBezTo>
                      <a:cubicBezTo>
                        <a:pt x="13" y="36"/>
                        <a:pt x="8" y="30"/>
                        <a:pt x="7" y="29"/>
                      </a:cubicBezTo>
                      <a:cubicBezTo>
                        <a:pt x="5" y="25"/>
                        <a:pt x="0" y="17"/>
                        <a:pt x="1" y="14"/>
                      </a:cubicBezTo>
                      <a:cubicBezTo>
                        <a:pt x="2" y="13"/>
                        <a:pt x="7" y="2"/>
                        <a:pt x="9" y="11"/>
                      </a:cubicBezTo>
                      <a:cubicBezTo>
                        <a:pt x="10" y="15"/>
                        <a:pt x="14" y="25"/>
                        <a:pt x="20" y="22"/>
                      </a:cubicBezTo>
                      <a:cubicBezTo>
                        <a:pt x="26" y="19"/>
                        <a:pt x="31" y="10"/>
                        <a:pt x="33" y="8"/>
                      </a:cubicBezTo>
                      <a:cubicBezTo>
                        <a:pt x="35" y="5"/>
                        <a:pt x="36" y="0"/>
                        <a:pt x="36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4" name="Group 293"/>
              <p:cNvGrpSpPr/>
              <p:nvPr/>
            </p:nvGrpSpPr>
            <p:grpSpPr>
              <a:xfrm>
                <a:off x="6501002" y="2207752"/>
                <a:ext cx="268312" cy="680877"/>
                <a:chOff x="14446386" y="2349406"/>
                <a:chExt cx="442913" cy="1123950"/>
              </a:xfrm>
              <a:solidFill>
                <a:sysClr val="window" lastClr="FFFFFF"/>
              </a:solidFill>
            </p:grpSpPr>
            <p:sp>
              <p:nvSpPr>
                <p:cNvPr id="372" name="Freeform 181"/>
                <p:cNvSpPr>
                  <a:spLocks noEditPoints="1"/>
                </p:cNvSpPr>
                <p:nvPr/>
              </p:nvSpPr>
              <p:spPr bwMode="auto">
                <a:xfrm>
                  <a:off x="14446386" y="2349406"/>
                  <a:ext cx="442913" cy="1123950"/>
                </a:xfrm>
                <a:custGeom>
                  <a:avLst/>
                  <a:gdLst>
                    <a:gd name="T0" fmla="*/ 75 w 163"/>
                    <a:gd name="T1" fmla="*/ 1 h 411"/>
                    <a:gd name="T2" fmla="*/ 105 w 163"/>
                    <a:gd name="T3" fmla="*/ 66 h 411"/>
                    <a:gd name="T4" fmla="*/ 118 w 163"/>
                    <a:gd name="T5" fmla="*/ 107 h 411"/>
                    <a:gd name="T6" fmla="*/ 117 w 163"/>
                    <a:gd name="T7" fmla="*/ 121 h 411"/>
                    <a:gd name="T8" fmla="*/ 118 w 163"/>
                    <a:gd name="T9" fmla="*/ 214 h 411"/>
                    <a:gd name="T10" fmla="*/ 148 w 163"/>
                    <a:gd name="T11" fmla="*/ 395 h 411"/>
                    <a:gd name="T12" fmla="*/ 162 w 163"/>
                    <a:gd name="T13" fmla="*/ 402 h 411"/>
                    <a:gd name="T14" fmla="*/ 134 w 163"/>
                    <a:gd name="T15" fmla="*/ 406 h 411"/>
                    <a:gd name="T16" fmla="*/ 120 w 163"/>
                    <a:gd name="T17" fmla="*/ 393 h 411"/>
                    <a:gd name="T18" fmla="*/ 115 w 163"/>
                    <a:gd name="T19" fmla="*/ 406 h 411"/>
                    <a:gd name="T20" fmla="*/ 111 w 163"/>
                    <a:gd name="T21" fmla="*/ 394 h 411"/>
                    <a:gd name="T22" fmla="*/ 90 w 163"/>
                    <a:gd name="T23" fmla="*/ 393 h 411"/>
                    <a:gd name="T24" fmla="*/ 76 w 163"/>
                    <a:gd name="T25" fmla="*/ 242 h 411"/>
                    <a:gd name="T26" fmla="*/ 80 w 163"/>
                    <a:gd name="T27" fmla="*/ 397 h 411"/>
                    <a:gd name="T28" fmla="*/ 85 w 163"/>
                    <a:gd name="T29" fmla="*/ 406 h 411"/>
                    <a:gd name="T30" fmla="*/ 52 w 163"/>
                    <a:gd name="T31" fmla="*/ 401 h 411"/>
                    <a:gd name="T32" fmla="*/ 49 w 163"/>
                    <a:gd name="T33" fmla="*/ 407 h 411"/>
                    <a:gd name="T34" fmla="*/ 34 w 163"/>
                    <a:gd name="T35" fmla="*/ 398 h 411"/>
                    <a:gd name="T36" fmla="*/ 36 w 163"/>
                    <a:gd name="T37" fmla="*/ 281 h 411"/>
                    <a:gd name="T38" fmla="*/ 31 w 163"/>
                    <a:gd name="T39" fmla="*/ 199 h 411"/>
                    <a:gd name="T40" fmla="*/ 23 w 163"/>
                    <a:gd name="T41" fmla="*/ 199 h 411"/>
                    <a:gd name="T42" fmla="*/ 1 w 163"/>
                    <a:gd name="T43" fmla="*/ 134 h 411"/>
                    <a:gd name="T44" fmla="*/ 29 w 163"/>
                    <a:gd name="T45" fmla="*/ 70 h 411"/>
                    <a:gd name="T46" fmla="*/ 42 w 163"/>
                    <a:gd name="T47" fmla="*/ 58 h 411"/>
                    <a:gd name="T48" fmla="*/ 75 w 163"/>
                    <a:gd name="T49" fmla="*/ 1 h 411"/>
                    <a:gd name="T50" fmla="*/ 36 w 163"/>
                    <a:gd name="T51" fmla="*/ 109 h 411"/>
                    <a:gd name="T52" fmla="*/ 34 w 163"/>
                    <a:gd name="T53" fmla="*/ 164 h 411"/>
                    <a:gd name="T54" fmla="*/ 43 w 163"/>
                    <a:gd name="T55" fmla="*/ 142 h 411"/>
                    <a:gd name="T56" fmla="*/ 36 w 163"/>
                    <a:gd name="T57" fmla="*/ 109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63" h="411">
                      <a:moveTo>
                        <a:pt x="75" y="1"/>
                      </a:moveTo>
                      <a:cubicBezTo>
                        <a:pt x="101" y="0"/>
                        <a:pt x="98" y="39"/>
                        <a:pt x="105" y="66"/>
                      </a:cubicBezTo>
                      <a:cubicBezTo>
                        <a:pt x="108" y="79"/>
                        <a:pt x="116" y="92"/>
                        <a:pt x="118" y="107"/>
                      </a:cubicBezTo>
                      <a:cubicBezTo>
                        <a:pt x="118" y="111"/>
                        <a:pt x="117" y="116"/>
                        <a:pt x="117" y="121"/>
                      </a:cubicBezTo>
                      <a:cubicBezTo>
                        <a:pt x="117" y="156"/>
                        <a:pt x="130" y="192"/>
                        <a:pt x="118" y="214"/>
                      </a:cubicBezTo>
                      <a:cubicBezTo>
                        <a:pt x="136" y="266"/>
                        <a:pt x="137" y="336"/>
                        <a:pt x="148" y="395"/>
                      </a:cubicBezTo>
                      <a:cubicBezTo>
                        <a:pt x="153" y="397"/>
                        <a:pt x="163" y="394"/>
                        <a:pt x="162" y="402"/>
                      </a:cubicBezTo>
                      <a:cubicBezTo>
                        <a:pt x="158" y="408"/>
                        <a:pt x="144" y="405"/>
                        <a:pt x="134" y="406"/>
                      </a:cubicBezTo>
                      <a:cubicBezTo>
                        <a:pt x="128" y="403"/>
                        <a:pt x="130" y="392"/>
                        <a:pt x="120" y="393"/>
                      </a:cubicBezTo>
                      <a:cubicBezTo>
                        <a:pt x="117" y="395"/>
                        <a:pt x="122" y="406"/>
                        <a:pt x="115" y="406"/>
                      </a:cubicBezTo>
                      <a:cubicBezTo>
                        <a:pt x="111" y="405"/>
                        <a:pt x="115" y="395"/>
                        <a:pt x="111" y="394"/>
                      </a:cubicBezTo>
                      <a:cubicBezTo>
                        <a:pt x="102" y="394"/>
                        <a:pt x="96" y="397"/>
                        <a:pt x="90" y="393"/>
                      </a:cubicBezTo>
                      <a:cubicBezTo>
                        <a:pt x="81" y="347"/>
                        <a:pt x="94" y="279"/>
                        <a:pt x="76" y="242"/>
                      </a:cubicBezTo>
                      <a:cubicBezTo>
                        <a:pt x="75" y="295"/>
                        <a:pt x="65" y="358"/>
                        <a:pt x="80" y="397"/>
                      </a:cubicBezTo>
                      <a:cubicBezTo>
                        <a:pt x="75" y="400"/>
                        <a:pt x="86" y="399"/>
                        <a:pt x="85" y="406"/>
                      </a:cubicBezTo>
                      <a:cubicBezTo>
                        <a:pt x="84" y="410"/>
                        <a:pt x="54" y="411"/>
                        <a:pt x="52" y="401"/>
                      </a:cubicBezTo>
                      <a:cubicBezTo>
                        <a:pt x="53" y="404"/>
                        <a:pt x="53" y="407"/>
                        <a:pt x="49" y="407"/>
                      </a:cubicBezTo>
                      <a:cubicBezTo>
                        <a:pt x="48" y="400"/>
                        <a:pt x="42" y="398"/>
                        <a:pt x="34" y="398"/>
                      </a:cubicBezTo>
                      <a:cubicBezTo>
                        <a:pt x="34" y="360"/>
                        <a:pt x="34" y="319"/>
                        <a:pt x="36" y="281"/>
                      </a:cubicBezTo>
                      <a:cubicBezTo>
                        <a:pt x="37" y="258"/>
                        <a:pt x="39" y="214"/>
                        <a:pt x="31" y="199"/>
                      </a:cubicBezTo>
                      <a:cubicBezTo>
                        <a:pt x="28" y="199"/>
                        <a:pt x="26" y="202"/>
                        <a:pt x="23" y="199"/>
                      </a:cubicBezTo>
                      <a:cubicBezTo>
                        <a:pt x="15" y="179"/>
                        <a:pt x="0" y="158"/>
                        <a:pt x="1" y="134"/>
                      </a:cubicBezTo>
                      <a:cubicBezTo>
                        <a:pt x="2" y="109"/>
                        <a:pt x="22" y="79"/>
                        <a:pt x="29" y="70"/>
                      </a:cubicBezTo>
                      <a:cubicBezTo>
                        <a:pt x="32" y="65"/>
                        <a:pt x="38" y="61"/>
                        <a:pt x="42" y="58"/>
                      </a:cubicBezTo>
                      <a:cubicBezTo>
                        <a:pt x="46" y="34"/>
                        <a:pt x="51" y="1"/>
                        <a:pt x="75" y="1"/>
                      </a:cubicBezTo>
                      <a:close/>
                      <a:moveTo>
                        <a:pt x="36" y="109"/>
                      </a:moveTo>
                      <a:cubicBezTo>
                        <a:pt x="26" y="121"/>
                        <a:pt x="27" y="150"/>
                        <a:pt x="34" y="164"/>
                      </a:cubicBezTo>
                      <a:cubicBezTo>
                        <a:pt x="35" y="158"/>
                        <a:pt x="39" y="153"/>
                        <a:pt x="43" y="142"/>
                      </a:cubicBezTo>
                      <a:cubicBezTo>
                        <a:pt x="46" y="127"/>
                        <a:pt x="40" y="118"/>
                        <a:pt x="36" y="10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3" name="Freeform 182"/>
                <p:cNvSpPr>
                  <a:spLocks/>
                </p:cNvSpPr>
                <p:nvPr/>
              </p:nvSpPr>
              <p:spPr bwMode="auto">
                <a:xfrm>
                  <a:off x="14721024" y="2792318"/>
                  <a:ext cx="7938" cy="44450"/>
                </a:xfrm>
                <a:custGeom>
                  <a:avLst/>
                  <a:gdLst>
                    <a:gd name="T0" fmla="*/ 1 w 3"/>
                    <a:gd name="T1" fmla="*/ 8 h 16"/>
                    <a:gd name="T2" fmla="*/ 3 w 3"/>
                    <a:gd name="T3" fmla="*/ 16 h 16"/>
                    <a:gd name="T4" fmla="*/ 2 w 3"/>
                    <a:gd name="T5" fmla="*/ 8 h 16"/>
                    <a:gd name="T6" fmla="*/ 0 w 3"/>
                    <a:gd name="T7" fmla="*/ 0 h 16"/>
                    <a:gd name="T8" fmla="*/ 1 w 3"/>
                    <a:gd name="T9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6">
                      <a:moveTo>
                        <a:pt x="1" y="8"/>
                      </a:moveTo>
                      <a:cubicBezTo>
                        <a:pt x="2" y="13"/>
                        <a:pt x="3" y="16"/>
                        <a:pt x="3" y="16"/>
                      </a:cubicBezTo>
                      <a:cubicBezTo>
                        <a:pt x="3" y="16"/>
                        <a:pt x="3" y="13"/>
                        <a:pt x="2" y="8"/>
                      </a:cubicBezTo>
                      <a:cubicBezTo>
                        <a:pt x="1" y="3"/>
                        <a:pt x="0" y="0"/>
                        <a:pt x="0" y="0"/>
                      </a:cubicBezTo>
                      <a:cubicBezTo>
                        <a:pt x="0" y="0"/>
                        <a:pt x="0" y="4"/>
                        <a:pt x="1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4" name="Freeform 183"/>
                <p:cNvSpPr>
                  <a:spLocks/>
                </p:cNvSpPr>
                <p:nvPr/>
              </p:nvSpPr>
              <p:spPr bwMode="auto">
                <a:xfrm>
                  <a:off x="14621011" y="2743106"/>
                  <a:ext cx="88900" cy="120650"/>
                </a:xfrm>
                <a:custGeom>
                  <a:avLst/>
                  <a:gdLst>
                    <a:gd name="T0" fmla="*/ 33 w 33"/>
                    <a:gd name="T1" fmla="*/ 42 h 44"/>
                    <a:gd name="T2" fmla="*/ 1 w 33"/>
                    <a:gd name="T3" fmla="*/ 41 h 44"/>
                    <a:gd name="T4" fmla="*/ 19 w 33"/>
                    <a:gd name="T5" fmla="*/ 2 h 44"/>
                    <a:gd name="T6" fmla="*/ 27 w 33"/>
                    <a:gd name="T7" fmla="*/ 22 h 44"/>
                    <a:gd name="T8" fmla="*/ 30 w 33"/>
                    <a:gd name="T9" fmla="*/ 32 h 44"/>
                    <a:gd name="T10" fmla="*/ 33 w 33"/>
                    <a:gd name="T11" fmla="*/ 4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44">
                      <a:moveTo>
                        <a:pt x="33" y="42"/>
                      </a:moveTo>
                      <a:cubicBezTo>
                        <a:pt x="29" y="43"/>
                        <a:pt x="0" y="44"/>
                        <a:pt x="1" y="41"/>
                      </a:cubicBezTo>
                      <a:cubicBezTo>
                        <a:pt x="2" y="38"/>
                        <a:pt x="19" y="0"/>
                        <a:pt x="19" y="2"/>
                      </a:cubicBezTo>
                      <a:cubicBezTo>
                        <a:pt x="20" y="3"/>
                        <a:pt x="25" y="17"/>
                        <a:pt x="27" y="22"/>
                      </a:cubicBezTo>
                      <a:cubicBezTo>
                        <a:pt x="28" y="25"/>
                        <a:pt x="29" y="29"/>
                        <a:pt x="30" y="32"/>
                      </a:cubicBezTo>
                      <a:cubicBezTo>
                        <a:pt x="31" y="34"/>
                        <a:pt x="33" y="42"/>
                        <a:pt x="33" y="42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5" name="Freeform 184"/>
                <p:cNvSpPr>
                  <a:spLocks/>
                </p:cNvSpPr>
                <p:nvPr/>
              </p:nvSpPr>
              <p:spPr bwMode="auto">
                <a:xfrm>
                  <a:off x="14614661" y="2549431"/>
                  <a:ext cx="95250" cy="192088"/>
                </a:xfrm>
                <a:custGeom>
                  <a:avLst/>
                  <a:gdLst>
                    <a:gd name="T0" fmla="*/ 22 w 35"/>
                    <a:gd name="T1" fmla="*/ 70 h 70"/>
                    <a:gd name="T2" fmla="*/ 21 w 35"/>
                    <a:gd name="T3" fmla="*/ 43 h 70"/>
                    <a:gd name="T4" fmla="*/ 1 w 35"/>
                    <a:gd name="T5" fmla="*/ 6 h 70"/>
                    <a:gd name="T6" fmla="*/ 17 w 35"/>
                    <a:gd name="T7" fmla="*/ 12 h 70"/>
                    <a:gd name="T8" fmla="*/ 25 w 35"/>
                    <a:gd name="T9" fmla="*/ 1 h 70"/>
                    <a:gd name="T10" fmla="*/ 34 w 35"/>
                    <a:gd name="T11" fmla="*/ 40 h 70"/>
                    <a:gd name="T12" fmla="*/ 31 w 35"/>
                    <a:gd name="T13" fmla="*/ 58 h 70"/>
                    <a:gd name="T14" fmla="*/ 22 w 35"/>
                    <a:gd name="T1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" h="70">
                      <a:moveTo>
                        <a:pt x="22" y="70"/>
                      </a:moveTo>
                      <a:cubicBezTo>
                        <a:pt x="22" y="65"/>
                        <a:pt x="24" y="49"/>
                        <a:pt x="21" y="43"/>
                      </a:cubicBezTo>
                      <a:cubicBezTo>
                        <a:pt x="18" y="37"/>
                        <a:pt x="0" y="6"/>
                        <a:pt x="1" y="6"/>
                      </a:cubicBezTo>
                      <a:cubicBezTo>
                        <a:pt x="2" y="5"/>
                        <a:pt x="15" y="12"/>
                        <a:pt x="17" y="12"/>
                      </a:cubicBezTo>
                      <a:cubicBezTo>
                        <a:pt x="19" y="11"/>
                        <a:pt x="24" y="0"/>
                        <a:pt x="25" y="1"/>
                      </a:cubicBezTo>
                      <a:cubicBezTo>
                        <a:pt x="25" y="3"/>
                        <a:pt x="35" y="29"/>
                        <a:pt x="34" y="40"/>
                      </a:cubicBezTo>
                      <a:cubicBezTo>
                        <a:pt x="34" y="42"/>
                        <a:pt x="34" y="52"/>
                        <a:pt x="31" y="58"/>
                      </a:cubicBezTo>
                      <a:cubicBezTo>
                        <a:pt x="30" y="60"/>
                        <a:pt x="22" y="70"/>
                        <a:pt x="22" y="70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5" name="Group 294"/>
              <p:cNvGrpSpPr/>
              <p:nvPr/>
            </p:nvGrpSpPr>
            <p:grpSpPr>
              <a:xfrm>
                <a:off x="6709502" y="2174743"/>
                <a:ext cx="202917" cy="733770"/>
                <a:chOff x="14568134" y="2469955"/>
                <a:chExt cx="334963" cy="1211263"/>
              </a:xfrm>
              <a:solidFill>
                <a:sysClr val="window" lastClr="FFFFFF"/>
              </a:solidFill>
            </p:grpSpPr>
            <p:sp>
              <p:nvSpPr>
                <p:cNvPr id="359" name="Freeform 244"/>
                <p:cNvSpPr>
                  <a:spLocks noEditPoints="1"/>
                </p:cNvSpPr>
                <p:nvPr/>
              </p:nvSpPr>
              <p:spPr bwMode="auto">
                <a:xfrm>
                  <a:off x="14595122" y="3071617"/>
                  <a:ext cx="57150" cy="98425"/>
                </a:xfrm>
                <a:custGeom>
                  <a:avLst/>
                  <a:gdLst>
                    <a:gd name="T0" fmla="*/ 10 w 21"/>
                    <a:gd name="T1" fmla="*/ 0 h 36"/>
                    <a:gd name="T2" fmla="*/ 18 w 21"/>
                    <a:gd name="T3" fmla="*/ 6 h 36"/>
                    <a:gd name="T4" fmla="*/ 20 w 21"/>
                    <a:gd name="T5" fmla="*/ 22 h 36"/>
                    <a:gd name="T6" fmla="*/ 19 w 21"/>
                    <a:gd name="T7" fmla="*/ 32 h 36"/>
                    <a:gd name="T8" fmla="*/ 19 w 21"/>
                    <a:gd name="T9" fmla="*/ 33 h 36"/>
                    <a:gd name="T10" fmla="*/ 20 w 21"/>
                    <a:gd name="T11" fmla="*/ 35 h 36"/>
                    <a:gd name="T12" fmla="*/ 18 w 21"/>
                    <a:gd name="T13" fmla="*/ 36 h 36"/>
                    <a:gd name="T14" fmla="*/ 14 w 21"/>
                    <a:gd name="T15" fmla="*/ 35 h 36"/>
                    <a:gd name="T16" fmla="*/ 12 w 21"/>
                    <a:gd name="T17" fmla="*/ 34 h 36"/>
                    <a:gd name="T18" fmla="*/ 9 w 21"/>
                    <a:gd name="T19" fmla="*/ 34 h 36"/>
                    <a:gd name="T20" fmla="*/ 7 w 21"/>
                    <a:gd name="T21" fmla="*/ 32 h 36"/>
                    <a:gd name="T22" fmla="*/ 5 w 21"/>
                    <a:gd name="T23" fmla="*/ 32 h 36"/>
                    <a:gd name="T24" fmla="*/ 1 w 21"/>
                    <a:gd name="T25" fmla="*/ 21 h 36"/>
                    <a:gd name="T26" fmla="*/ 0 w 21"/>
                    <a:gd name="T27" fmla="*/ 4 h 36"/>
                    <a:gd name="T28" fmla="*/ 10 w 21"/>
                    <a:gd name="T29" fmla="*/ 0 h 36"/>
                    <a:gd name="T30" fmla="*/ 14 w 21"/>
                    <a:gd name="T31" fmla="*/ 16 h 36"/>
                    <a:gd name="T32" fmla="*/ 13 w 21"/>
                    <a:gd name="T33" fmla="*/ 22 h 36"/>
                    <a:gd name="T34" fmla="*/ 14 w 21"/>
                    <a:gd name="T35" fmla="*/ 26 h 36"/>
                    <a:gd name="T36" fmla="*/ 15 w 21"/>
                    <a:gd name="T37" fmla="*/ 25 h 36"/>
                    <a:gd name="T38" fmla="*/ 14 w 21"/>
                    <a:gd name="T39" fmla="*/ 1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" h="36">
                      <a:moveTo>
                        <a:pt x="10" y="0"/>
                      </a:move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0" y="22"/>
                        <a:pt x="19" y="31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0" y="34"/>
                        <a:pt x="21" y="35"/>
                        <a:pt x="20" y="35"/>
                      </a:cubicBezTo>
                      <a:cubicBezTo>
                        <a:pt x="20" y="36"/>
                        <a:pt x="19" y="36"/>
                        <a:pt x="18" y="36"/>
                      </a:cubicBezTo>
                      <a:cubicBezTo>
                        <a:pt x="17" y="36"/>
                        <a:pt x="15" y="36"/>
                        <a:pt x="14" y="35"/>
                      </a:cubicBezTo>
                      <a:cubicBezTo>
                        <a:pt x="13" y="35"/>
                        <a:pt x="13" y="34"/>
                        <a:pt x="12" y="34"/>
                      </a:cubicBezTo>
                      <a:cubicBezTo>
                        <a:pt x="10" y="35"/>
                        <a:pt x="9" y="34"/>
                        <a:pt x="9" y="34"/>
                      </a:cubicBezTo>
                      <a:cubicBezTo>
                        <a:pt x="8" y="34"/>
                        <a:pt x="8" y="32"/>
                        <a:pt x="7" y="32"/>
                      </a:cubicBezTo>
                      <a:cubicBezTo>
                        <a:pt x="7" y="32"/>
                        <a:pt x="6" y="32"/>
                        <a:pt x="5" y="32"/>
                      </a:cubicBezTo>
                      <a:cubicBezTo>
                        <a:pt x="3" y="30"/>
                        <a:pt x="2" y="25"/>
                        <a:pt x="1" y="21"/>
                      </a:cubicBezTo>
                      <a:cubicBezTo>
                        <a:pt x="0" y="18"/>
                        <a:pt x="0" y="4"/>
                        <a:pt x="0" y="4"/>
                      </a:cubicBezTo>
                      <a:lnTo>
                        <a:pt x="10" y="0"/>
                      </a:lnTo>
                      <a:close/>
                      <a:moveTo>
                        <a:pt x="14" y="16"/>
                      </a:moveTo>
                      <a:cubicBezTo>
                        <a:pt x="14" y="17"/>
                        <a:pt x="13" y="21"/>
                        <a:pt x="13" y="22"/>
                      </a:cubicBezTo>
                      <a:cubicBezTo>
                        <a:pt x="13" y="24"/>
                        <a:pt x="14" y="26"/>
                        <a:pt x="14" y="26"/>
                      </a:cubicBezTo>
                      <a:cubicBezTo>
                        <a:pt x="15" y="27"/>
                        <a:pt x="15" y="26"/>
                        <a:pt x="15" y="25"/>
                      </a:cubicBezTo>
                      <a:cubicBezTo>
                        <a:pt x="15" y="24"/>
                        <a:pt x="14" y="16"/>
                        <a:pt x="14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0" name="Freeform 245"/>
                <p:cNvSpPr>
                  <a:spLocks/>
                </p:cNvSpPr>
                <p:nvPr/>
              </p:nvSpPr>
              <p:spPr bwMode="auto">
                <a:xfrm>
                  <a:off x="14695135" y="2495355"/>
                  <a:ext cx="125413" cy="220663"/>
                </a:xfrm>
                <a:custGeom>
                  <a:avLst/>
                  <a:gdLst>
                    <a:gd name="T0" fmla="*/ 34 w 46"/>
                    <a:gd name="T1" fmla="*/ 50 h 81"/>
                    <a:gd name="T2" fmla="*/ 33 w 46"/>
                    <a:gd name="T3" fmla="*/ 45 h 81"/>
                    <a:gd name="T4" fmla="*/ 37 w 46"/>
                    <a:gd name="T5" fmla="*/ 38 h 81"/>
                    <a:gd name="T6" fmla="*/ 38 w 46"/>
                    <a:gd name="T7" fmla="*/ 34 h 81"/>
                    <a:gd name="T8" fmla="*/ 40 w 46"/>
                    <a:gd name="T9" fmla="*/ 34 h 81"/>
                    <a:gd name="T10" fmla="*/ 41 w 46"/>
                    <a:gd name="T11" fmla="*/ 29 h 81"/>
                    <a:gd name="T12" fmla="*/ 42 w 46"/>
                    <a:gd name="T13" fmla="*/ 23 h 81"/>
                    <a:gd name="T14" fmla="*/ 42 w 46"/>
                    <a:gd name="T15" fmla="*/ 20 h 81"/>
                    <a:gd name="T16" fmla="*/ 40 w 46"/>
                    <a:gd name="T17" fmla="*/ 20 h 81"/>
                    <a:gd name="T18" fmla="*/ 40 w 46"/>
                    <a:gd name="T19" fmla="*/ 15 h 81"/>
                    <a:gd name="T20" fmla="*/ 37 w 46"/>
                    <a:gd name="T21" fmla="*/ 4 h 81"/>
                    <a:gd name="T22" fmla="*/ 26 w 46"/>
                    <a:gd name="T23" fmla="*/ 0 h 81"/>
                    <a:gd name="T24" fmla="*/ 11 w 46"/>
                    <a:gd name="T25" fmla="*/ 2 h 81"/>
                    <a:gd name="T26" fmla="*/ 6 w 46"/>
                    <a:gd name="T27" fmla="*/ 5 h 81"/>
                    <a:gd name="T28" fmla="*/ 4 w 46"/>
                    <a:gd name="T29" fmla="*/ 12 h 81"/>
                    <a:gd name="T30" fmla="*/ 4 w 46"/>
                    <a:gd name="T31" fmla="*/ 21 h 81"/>
                    <a:gd name="T32" fmla="*/ 3 w 46"/>
                    <a:gd name="T33" fmla="*/ 19 h 81"/>
                    <a:gd name="T34" fmla="*/ 1 w 46"/>
                    <a:gd name="T35" fmla="*/ 19 h 81"/>
                    <a:gd name="T36" fmla="*/ 0 w 46"/>
                    <a:gd name="T37" fmla="*/ 25 h 81"/>
                    <a:gd name="T38" fmla="*/ 1 w 46"/>
                    <a:gd name="T39" fmla="*/ 32 h 81"/>
                    <a:gd name="T40" fmla="*/ 3 w 46"/>
                    <a:gd name="T41" fmla="*/ 34 h 81"/>
                    <a:gd name="T42" fmla="*/ 4 w 46"/>
                    <a:gd name="T43" fmla="*/ 36 h 81"/>
                    <a:gd name="T44" fmla="*/ 6 w 46"/>
                    <a:gd name="T45" fmla="*/ 43 h 81"/>
                    <a:gd name="T46" fmla="*/ 5 w 46"/>
                    <a:gd name="T47" fmla="*/ 50 h 81"/>
                    <a:gd name="T48" fmla="*/ 0 w 46"/>
                    <a:gd name="T49" fmla="*/ 65 h 81"/>
                    <a:gd name="T50" fmla="*/ 22 w 46"/>
                    <a:gd name="T51" fmla="*/ 81 h 81"/>
                    <a:gd name="T52" fmla="*/ 40 w 46"/>
                    <a:gd name="T53" fmla="*/ 79 h 81"/>
                    <a:gd name="T54" fmla="*/ 46 w 46"/>
                    <a:gd name="T55" fmla="*/ 69 h 81"/>
                    <a:gd name="T56" fmla="*/ 38 w 46"/>
                    <a:gd name="T57" fmla="*/ 56 h 81"/>
                    <a:gd name="T58" fmla="*/ 34 w 46"/>
                    <a:gd name="T59" fmla="*/ 5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6" h="81">
                      <a:moveTo>
                        <a:pt x="34" y="50"/>
                      </a:moveTo>
                      <a:cubicBezTo>
                        <a:pt x="34" y="50"/>
                        <a:pt x="33" y="47"/>
                        <a:pt x="33" y="45"/>
                      </a:cubicBezTo>
                      <a:cubicBezTo>
                        <a:pt x="34" y="43"/>
                        <a:pt x="37" y="39"/>
                        <a:pt x="37" y="38"/>
                      </a:cubicBezTo>
                      <a:cubicBezTo>
                        <a:pt x="37" y="36"/>
                        <a:pt x="38" y="34"/>
                        <a:pt x="38" y="34"/>
                      </a:cubicBezTo>
                      <a:cubicBezTo>
                        <a:pt x="38" y="34"/>
                        <a:pt x="39" y="35"/>
                        <a:pt x="40" y="34"/>
                      </a:cubicBezTo>
                      <a:cubicBezTo>
                        <a:pt x="40" y="34"/>
                        <a:pt x="41" y="31"/>
                        <a:pt x="41" y="29"/>
                      </a:cubicBezTo>
                      <a:cubicBezTo>
                        <a:pt x="41" y="27"/>
                        <a:pt x="42" y="24"/>
                        <a:pt x="42" y="23"/>
                      </a:cubicBezTo>
                      <a:cubicBezTo>
                        <a:pt x="42" y="22"/>
                        <a:pt x="43" y="20"/>
                        <a:pt x="42" y="20"/>
                      </a:cubicBezTo>
                      <a:cubicBezTo>
                        <a:pt x="41" y="19"/>
                        <a:pt x="41" y="20"/>
                        <a:pt x="40" y="20"/>
                      </a:cubicBezTo>
                      <a:cubicBezTo>
                        <a:pt x="40" y="20"/>
                        <a:pt x="40" y="15"/>
                        <a:pt x="40" y="15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0"/>
                        <a:pt x="3" y="19"/>
                      </a:cubicBezTo>
                      <a:cubicBezTo>
                        <a:pt x="2" y="19"/>
                        <a:pt x="1" y="18"/>
                        <a:pt x="1" y="19"/>
                      </a:cubicBezTo>
                      <a:cubicBezTo>
                        <a:pt x="0" y="20"/>
                        <a:pt x="0" y="24"/>
                        <a:pt x="0" y="25"/>
                      </a:cubicBezTo>
                      <a:cubicBezTo>
                        <a:pt x="0" y="27"/>
                        <a:pt x="1" y="31"/>
                        <a:pt x="1" y="32"/>
                      </a:cubicBezTo>
                      <a:cubicBezTo>
                        <a:pt x="2" y="33"/>
                        <a:pt x="2" y="34"/>
                        <a:pt x="3" y="34"/>
                      </a:cubicBezTo>
                      <a:cubicBezTo>
                        <a:pt x="4" y="34"/>
                        <a:pt x="4" y="35"/>
                        <a:pt x="4" y="36"/>
                      </a:cubicBezTo>
                      <a:cubicBezTo>
                        <a:pt x="4" y="37"/>
                        <a:pt x="6" y="42"/>
                        <a:pt x="6" y="43"/>
                      </a:cubicBezTo>
                      <a:cubicBezTo>
                        <a:pt x="6" y="45"/>
                        <a:pt x="5" y="49"/>
                        <a:pt x="5" y="50"/>
                      </a:cubicBezTo>
                      <a:cubicBezTo>
                        <a:pt x="5" y="50"/>
                        <a:pt x="0" y="65"/>
                        <a:pt x="0" y="65"/>
                      </a:cubicBezTo>
                      <a:cubicBezTo>
                        <a:pt x="0" y="65"/>
                        <a:pt x="22" y="81"/>
                        <a:pt x="22" y="81"/>
                      </a:cubicBezTo>
                      <a:cubicBezTo>
                        <a:pt x="23" y="81"/>
                        <a:pt x="40" y="79"/>
                        <a:pt x="40" y="79"/>
                      </a:cubicBezTo>
                      <a:cubicBezTo>
                        <a:pt x="40" y="79"/>
                        <a:pt x="46" y="69"/>
                        <a:pt x="46" y="69"/>
                      </a:cubicBezTo>
                      <a:cubicBezTo>
                        <a:pt x="46" y="68"/>
                        <a:pt x="38" y="56"/>
                        <a:pt x="38" y="56"/>
                      </a:cubicBezTo>
                      <a:lnTo>
                        <a:pt x="34" y="5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1" name="Freeform 246"/>
                <p:cNvSpPr>
                  <a:spLocks/>
                </p:cNvSpPr>
                <p:nvPr/>
              </p:nvSpPr>
              <p:spPr bwMode="auto">
                <a:xfrm>
                  <a:off x="14709422" y="3597080"/>
                  <a:ext cx="76200" cy="84138"/>
                </a:xfrm>
                <a:custGeom>
                  <a:avLst/>
                  <a:gdLst>
                    <a:gd name="T0" fmla="*/ 11 w 28"/>
                    <a:gd name="T1" fmla="*/ 31 h 31"/>
                    <a:gd name="T2" fmla="*/ 24 w 28"/>
                    <a:gd name="T3" fmla="*/ 31 h 31"/>
                    <a:gd name="T4" fmla="*/ 26 w 28"/>
                    <a:gd name="T5" fmla="*/ 24 h 31"/>
                    <a:gd name="T6" fmla="*/ 23 w 28"/>
                    <a:gd name="T7" fmla="*/ 15 h 31"/>
                    <a:gd name="T8" fmla="*/ 19 w 28"/>
                    <a:gd name="T9" fmla="*/ 3 h 31"/>
                    <a:gd name="T10" fmla="*/ 5 w 28"/>
                    <a:gd name="T11" fmla="*/ 1 h 31"/>
                    <a:gd name="T12" fmla="*/ 3 w 28"/>
                    <a:gd name="T13" fmla="*/ 10 h 31"/>
                    <a:gd name="T14" fmla="*/ 2 w 28"/>
                    <a:gd name="T15" fmla="*/ 17 h 31"/>
                    <a:gd name="T16" fmla="*/ 2 w 28"/>
                    <a:gd name="T17" fmla="*/ 27 h 31"/>
                    <a:gd name="T18" fmla="*/ 7 w 28"/>
                    <a:gd name="T19" fmla="*/ 31 h 31"/>
                    <a:gd name="T20" fmla="*/ 11 w 28"/>
                    <a:gd name="T2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31">
                      <a:moveTo>
                        <a:pt x="11" y="31"/>
                      </a:moveTo>
                      <a:cubicBezTo>
                        <a:pt x="14" y="31"/>
                        <a:pt x="23" y="31"/>
                        <a:pt x="24" y="31"/>
                      </a:cubicBezTo>
                      <a:cubicBezTo>
                        <a:pt x="27" y="30"/>
                        <a:pt x="28" y="29"/>
                        <a:pt x="26" y="24"/>
                      </a:cubicBezTo>
                      <a:cubicBezTo>
                        <a:pt x="25" y="22"/>
                        <a:pt x="23" y="16"/>
                        <a:pt x="23" y="15"/>
                      </a:cubicBezTo>
                      <a:cubicBezTo>
                        <a:pt x="22" y="13"/>
                        <a:pt x="19" y="3"/>
                        <a:pt x="19" y="3"/>
                      </a:cubicBezTo>
                      <a:cubicBezTo>
                        <a:pt x="19" y="3"/>
                        <a:pt x="5" y="0"/>
                        <a:pt x="5" y="1"/>
                      </a:cubicBezTo>
                      <a:cubicBezTo>
                        <a:pt x="5" y="3"/>
                        <a:pt x="4" y="8"/>
                        <a:pt x="3" y="10"/>
                      </a:cubicBezTo>
                      <a:cubicBezTo>
                        <a:pt x="3" y="12"/>
                        <a:pt x="3" y="16"/>
                        <a:pt x="2" y="17"/>
                      </a:cubicBezTo>
                      <a:cubicBezTo>
                        <a:pt x="1" y="18"/>
                        <a:pt x="0" y="24"/>
                        <a:pt x="2" y="27"/>
                      </a:cubicBezTo>
                      <a:cubicBezTo>
                        <a:pt x="3" y="29"/>
                        <a:pt x="6" y="31"/>
                        <a:pt x="7" y="31"/>
                      </a:cubicBezTo>
                      <a:cubicBezTo>
                        <a:pt x="9" y="31"/>
                        <a:pt x="11" y="31"/>
                        <a:pt x="11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2" name="Freeform 247"/>
                <p:cNvSpPr>
                  <a:spLocks/>
                </p:cNvSpPr>
                <p:nvPr/>
              </p:nvSpPr>
              <p:spPr bwMode="auto">
                <a:xfrm>
                  <a:off x="14709422" y="3528817"/>
                  <a:ext cx="23813" cy="61913"/>
                </a:xfrm>
                <a:custGeom>
                  <a:avLst/>
                  <a:gdLst>
                    <a:gd name="T0" fmla="*/ 2 w 9"/>
                    <a:gd name="T1" fmla="*/ 0 h 23"/>
                    <a:gd name="T2" fmla="*/ 0 w 9"/>
                    <a:gd name="T3" fmla="*/ 11 h 23"/>
                    <a:gd name="T4" fmla="*/ 2 w 9"/>
                    <a:gd name="T5" fmla="*/ 20 h 23"/>
                    <a:gd name="T6" fmla="*/ 5 w 9"/>
                    <a:gd name="T7" fmla="*/ 23 h 23"/>
                    <a:gd name="T8" fmla="*/ 8 w 9"/>
                    <a:gd name="T9" fmla="*/ 20 h 23"/>
                    <a:gd name="T10" fmla="*/ 9 w 9"/>
                    <a:gd name="T11" fmla="*/ 13 h 23"/>
                    <a:gd name="T12" fmla="*/ 5 w 9"/>
                    <a:gd name="T13" fmla="*/ 3 h 23"/>
                    <a:gd name="T14" fmla="*/ 2 w 9"/>
                    <a:gd name="T1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23">
                      <a:moveTo>
                        <a:pt x="2" y="0"/>
                      </a:moveTo>
                      <a:cubicBezTo>
                        <a:pt x="2" y="0"/>
                        <a:pt x="0" y="8"/>
                        <a:pt x="0" y="11"/>
                      </a:cubicBezTo>
                      <a:cubicBezTo>
                        <a:pt x="0" y="13"/>
                        <a:pt x="1" y="18"/>
                        <a:pt x="2" y="20"/>
                      </a:cubicBezTo>
                      <a:cubicBezTo>
                        <a:pt x="3" y="22"/>
                        <a:pt x="5" y="23"/>
                        <a:pt x="5" y="23"/>
                      </a:cubicBezTo>
                      <a:cubicBezTo>
                        <a:pt x="5" y="23"/>
                        <a:pt x="8" y="20"/>
                        <a:pt x="8" y="20"/>
                      </a:cubicBezTo>
                      <a:cubicBezTo>
                        <a:pt x="8" y="19"/>
                        <a:pt x="9" y="13"/>
                        <a:pt x="9" y="13"/>
                      </a:cubicBezTo>
                      <a:cubicBezTo>
                        <a:pt x="9" y="12"/>
                        <a:pt x="5" y="3"/>
                        <a:pt x="5" y="3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3" name="Freeform 248"/>
                <p:cNvSpPr>
                  <a:spLocks/>
                </p:cNvSpPr>
                <p:nvPr/>
              </p:nvSpPr>
              <p:spPr bwMode="auto">
                <a:xfrm>
                  <a:off x="14701485" y="2469955"/>
                  <a:ext cx="107950" cy="98425"/>
                </a:xfrm>
                <a:custGeom>
                  <a:avLst/>
                  <a:gdLst>
                    <a:gd name="T0" fmla="*/ 14 w 40"/>
                    <a:gd name="T1" fmla="*/ 21 h 36"/>
                    <a:gd name="T2" fmla="*/ 25 w 40"/>
                    <a:gd name="T3" fmla="*/ 21 h 36"/>
                    <a:gd name="T4" fmla="*/ 34 w 40"/>
                    <a:gd name="T5" fmla="*/ 19 h 36"/>
                    <a:gd name="T6" fmla="*/ 36 w 40"/>
                    <a:gd name="T7" fmla="*/ 20 h 36"/>
                    <a:gd name="T8" fmla="*/ 36 w 40"/>
                    <a:gd name="T9" fmla="*/ 28 h 36"/>
                    <a:gd name="T10" fmla="*/ 37 w 40"/>
                    <a:gd name="T11" fmla="*/ 35 h 36"/>
                    <a:gd name="T12" fmla="*/ 38 w 40"/>
                    <a:gd name="T13" fmla="*/ 29 h 36"/>
                    <a:gd name="T14" fmla="*/ 39 w 40"/>
                    <a:gd name="T15" fmla="*/ 17 h 36"/>
                    <a:gd name="T16" fmla="*/ 33 w 40"/>
                    <a:gd name="T17" fmla="*/ 4 h 36"/>
                    <a:gd name="T18" fmla="*/ 22 w 40"/>
                    <a:gd name="T19" fmla="*/ 0 h 36"/>
                    <a:gd name="T20" fmla="*/ 8 w 40"/>
                    <a:gd name="T21" fmla="*/ 3 h 36"/>
                    <a:gd name="T22" fmla="*/ 2 w 40"/>
                    <a:gd name="T23" fmla="*/ 15 h 36"/>
                    <a:gd name="T24" fmla="*/ 1 w 40"/>
                    <a:gd name="T25" fmla="*/ 28 h 36"/>
                    <a:gd name="T26" fmla="*/ 2 w 40"/>
                    <a:gd name="T27" fmla="*/ 33 h 36"/>
                    <a:gd name="T28" fmla="*/ 4 w 40"/>
                    <a:gd name="T29" fmla="*/ 27 h 36"/>
                    <a:gd name="T30" fmla="*/ 4 w 40"/>
                    <a:gd name="T31" fmla="*/ 20 h 36"/>
                    <a:gd name="T32" fmla="*/ 5 w 40"/>
                    <a:gd name="T33" fmla="*/ 17 h 36"/>
                    <a:gd name="T34" fmla="*/ 10 w 40"/>
                    <a:gd name="T35" fmla="*/ 21 h 36"/>
                    <a:gd name="T36" fmla="*/ 14 w 40"/>
                    <a:gd name="T3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6">
                      <a:moveTo>
                        <a:pt x="14" y="21"/>
                      </a:moveTo>
                      <a:cubicBezTo>
                        <a:pt x="15" y="21"/>
                        <a:pt x="21" y="21"/>
                        <a:pt x="25" y="21"/>
                      </a:cubicBezTo>
                      <a:cubicBezTo>
                        <a:pt x="28" y="20"/>
                        <a:pt x="33" y="19"/>
                        <a:pt x="34" y="19"/>
                      </a:cubicBezTo>
                      <a:cubicBezTo>
                        <a:pt x="35" y="19"/>
                        <a:pt x="36" y="19"/>
                        <a:pt x="36" y="20"/>
                      </a:cubicBezTo>
                      <a:cubicBezTo>
                        <a:pt x="36" y="22"/>
                        <a:pt x="35" y="27"/>
                        <a:pt x="36" y="28"/>
                      </a:cubicBezTo>
                      <a:cubicBezTo>
                        <a:pt x="37" y="29"/>
                        <a:pt x="37" y="36"/>
                        <a:pt x="37" y="35"/>
                      </a:cubicBezTo>
                      <a:cubicBezTo>
                        <a:pt x="37" y="34"/>
                        <a:pt x="38" y="31"/>
                        <a:pt x="38" y="29"/>
                      </a:cubicBezTo>
                      <a:cubicBezTo>
                        <a:pt x="39" y="27"/>
                        <a:pt x="40" y="22"/>
                        <a:pt x="39" y="17"/>
                      </a:cubicBezTo>
                      <a:cubicBezTo>
                        <a:pt x="38" y="12"/>
                        <a:pt x="37" y="7"/>
                        <a:pt x="33" y="4"/>
                      </a:cubicBezTo>
                      <a:cubicBezTo>
                        <a:pt x="30" y="1"/>
                        <a:pt x="25" y="0"/>
                        <a:pt x="22" y="0"/>
                      </a:cubicBezTo>
                      <a:cubicBezTo>
                        <a:pt x="18" y="0"/>
                        <a:pt x="10" y="1"/>
                        <a:pt x="8" y="3"/>
                      </a:cubicBezTo>
                      <a:cubicBezTo>
                        <a:pt x="6" y="6"/>
                        <a:pt x="2" y="11"/>
                        <a:pt x="2" y="15"/>
                      </a:cubicBezTo>
                      <a:cubicBezTo>
                        <a:pt x="1" y="19"/>
                        <a:pt x="0" y="26"/>
                        <a:pt x="1" y="28"/>
                      </a:cubicBezTo>
                      <a:cubicBezTo>
                        <a:pt x="2" y="30"/>
                        <a:pt x="2" y="35"/>
                        <a:pt x="2" y="33"/>
                      </a:cubicBezTo>
                      <a:cubicBezTo>
                        <a:pt x="3" y="32"/>
                        <a:pt x="3" y="28"/>
                        <a:pt x="4" y="27"/>
                      </a:cubicBezTo>
                      <a:cubicBezTo>
                        <a:pt x="5" y="26"/>
                        <a:pt x="4" y="22"/>
                        <a:pt x="4" y="20"/>
                      </a:cubicBezTo>
                      <a:cubicBezTo>
                        <a:pt x="4" y="19"/>
                        <a:pt x="4" y="17"/>
                        <a:pt x="5" y="17"/>
                      </a:cubicBezTo>
                      <a:cubicBezTo>
                        <a:pt x="5" y="18"/>
                        <a:pt x="8" y="20"/>
                        <a:pt x="10" y="21"/>
                      </a:cubicBezTo>
                      <a:cubicBezTo>
                        <a:pt x="11" y="21"/>
                        <a:pt x="14" y="21"/>
                        <a:pt x="14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4" name="Freeform 249"/>
                <p:cNvSpPr>
                  <a:spLocks/>
                </p:cNvSpPr>
                <p:nvPr/>
              </p:nvSpPr>
              <p:spPr bwMode="auto">
                <a:xfrm>
                  <a:off x="14674497" y="2631880"/>
                  <a:ext cx="206375" cy="377825"/>
                </a:xfrm>
                <a:custGeom>
                  <a:avLst/>
                  <a:gdLst>
                    <a:gd name="T0" fmla="*/ 11 w 76"/>
                    <a:gd name="T1" fmla="*/ 0 h 138"/>
                    <a:gd name="T2" fmla="*/ 3 w 76"/>
                    <a:gd name="T3" fmla="*/ 14 h 138"/>
                    <a:gd name="T4" fmla="*/ 2 w 76"/>
                    <a:gd name="T5" fmla="*/ 39 h 138"/>
                    <a:gd name="T6" fmla="*/ 0 w 76"/>
                    <a:gd name="T7" fmla="*/ 89 h 138"/>
                    <a:gd name="T8" fmla="*/ 3 w 76"/>
                    <a:gd name="T9" fmla="*/ 131 h 138"/>
                    <a:gd name="T10" fmla="*/ 25 w 76"/>
                    <a:gd name="T11" fmla="*/ 137 h 138"/>
                    <a:gd name="T12" fmla="*/ 56 w 76"/>
                    <a:gd name="T13" fmla="*/ 138 h 138"/>
                    <a:gd name="T14" fmla="*/ 74 w 76"/>
                    <a:gd name="T15" fmla="*/ 131 h 138"/>
                    <a:gd name="T16" fmla="*/ 76 w 76"/>
                    <a:gd name="T17" fmla="*/ 100 h 138"/>
                    <a:gd name="T18" fmla="*/ 71 w 76"/>
                    <a:gd name="T19" fmla="*/ 68 h 138"/>
                    <a:gd name="T20" fmla="*/ 65 w 76"/>
                    <a:gd name="T21" fmla="*/ 37 h 138"/>
                    <a:gd name="T22" fmla="*/ 44 w 76"/>
                    <a:gd name="T23" fmla="*/ 3 h 138"/>
                    <a:gd name="T24" fmla="*/ 33 w 76"/>
                    <a:gd name="T25" fmla="*/ 13 h 138"/>
                    <a:gd name="T26" fmla="*/ 11 w 76"/>
                    <a:gd name="T2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6" h="138">
                      <a:moveTo>
                        <a:pt x="11" y="0"/>
                      </a:move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2" y="38"/>
                        <a:pt x="2" y="39"/>
                      </a:cubicBezTo>
                      <a:cubicBezTo>
                        <a:pt x="2" y="39"/>
                        <a:pt x="0" y="89"/>
                        <a:pt x="0" y="89"/>
                      </a:cubicBezTo>
                      <a:cubicBezTo>
                        <a:pt x="0" y="89"/>
                        <a:pt x="2" y="131"/>
                        <a:pt x="3" y="131"/>
                      </a:cubicBezTo>
                      <a:cubicBezTo>
                        <a:pt x="3" y="131"/>
                        <a:pt x="25" y="137"/>
                        <a:pt x="25" y="137"/>
                      </a:cubicBezTo>
                      <a:cubicBezTo>
                        <a:pt x="56" y="138"/>
                        <a:pt x="56" y="138"/>
                        <a:pt x="56" y="138"/>
                      </a:cubicBezTo>
                      <a:cubicBezTo>
                        <a:pt x="74" y="131"/>
                        <a:pt x="74" y="131"/>
                        <a:pt x="74" y="131"/>
                      </a:cubicBezTo>
                      <a:cubicBezTo>
                        <a:pt x="76" y="100"/>
                        <a:pt x="76" y="100"/>
                        <a:pt x="76" y="100"/>
                      </a:cubicBezTo>
                      <a:cubicBezTo>
                        <a:pt x="71" y="68"/>
                        <a:pt x="71" y="68"/>
                        <a:pt x="71" y="68"/>
                      </a:cubicBezTo>
                      <a:cubicBezTo>
                        <a:pt x="65" y="37"/>
                        <a:pt x="65" y="37"/>
                        <a:pt x="65" y="37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5" name="Freeform 250"/>
                <p:cNvSpPr>
                  <a:spLocks/>
                </p:cNvSpPr>
                <p:nvPr/>
              </p:nvSpPr>
              <p:spPr bwMode="auto">
                <a:xfrm>
                  <a:off x="14663385" y="2971605"/>
                  <a:ext cx="230188" cy="660400"/>
                </a:xfrm>
                <a:custGeom>
                  <a:avLst/>
                  <a:gdLst>
                    <a:gd name="T0" fmla="*/ 29 w 85"/>
                    <a:gd name="T1" fmla="*/ 235 h 242"/>
                    <a:gd name="T2" fmla="*/ 38 w 85"/>
                    <a:gd name="T3" fmla="*/ 238 h 242"/>
                    <a:gd name="T4" fmla="*/ 42 w 85"/>
                    <a:gd name="T5" fmla="*/ 240 h 242"/>
                    <a:gd name="T6" fmla="*/ 46 w 85"/>
                    <a:gd name="T7" fmla="*/ 218 h 242"/>
                    <a:gd name="T8" fmla="*/ 46 w 85"/>
                    <a:gd name="T9" fmla="*/ 206 h 242"/>
                    <a:gd name="T10" fmla="*/ 42 w 85"/>
                    <a:gd name="T11" fmla="*/ 187 h 242"/>
                    <a:gd name="T12" fmla="*/ 52 w 85"/>
                    <a:gd name="T13" fmla="*/ 161 h 242"/>
                    <a:gd name="T14" fmla="*/ 58 w 85"/>
                    <a:gd name="T15" fmla="*/ 145 h 242"/>
                    <a:gd name="T16" fmla="*/ 58 w 85"/>
                    <a:gd name="T17" fmla="*/ 141 h 242"/>
                    <a:gd name="T18" fmla="*/ 59 w 85"/>
                    <a:gd name="T19" fmla="*/ 136 h 242"/>
                    <a:gd name="T20" fmla="*/ 63 w 85"/>
                    <a:gd name="T21" fmla="*/ 128 h 242"/>
                    <a:gd name="T22" fmla="*/ 67 w 85"/>
                    <a:gd name="T23" fmla="*/ 117 h 242"/>
                    <a:gd name="T24" fmla="*/ 68 w 85"/>
                    <a:gd name="T25" fmla="*/ 111 h 242"/>
                    <a:gd name="T26" fmla="*/ 79 w 85"/>
                    <a:gd name="T27" fmla="*/ 73 h 242"/>
                    <a:gd name="T28" fmla="*/ 83 w 85"/>
                    <a:gd name="T29" fmla="*/ 57 h 242"/>
                    <a:gd name="T30" fmla="*/ 84 w 85"/>
                    <a:gd name="T31" fmla="*/ 41 h 242"/>
                    <a:gd name="T32" fmla="*/ 85 w 85"/>
                    <a:gd name="T33" fmla="*/ 28 h 242"/>
                    <a:gd name="T34" fmla="*/ 81 w 85"/>
                    <a:gd name="T35" fmla="*/ 19 h 242"/>
                    <a:gd name="T36" fmla="*/ 76 w 85"/>
                    <a:gd name="T37" fmla="*/ 11 h 242"/>
                    <a:gd name="T38" fmla="*/ 70 w 85"/>
                    <a:gd name="T39" fmla="*/ 8 h 242"/>
                    <a:gd name="T40" fmla="*/ 67 w 85"/>
                    <a:gd name="T41" fmla="*/ 4 h 242"/>
                    <a:gd name="T42" fmla="*/ 55 w 85"/>
                    <a:gd name="T43" fmla="*/ 5 h 242"/>
                    <a:gd name="T44" fmla="*/ 41 w 85"/>
                    <a:gd name="T45" fmla="*/ 4 h 242"/>
                    <a:gd name="T46" fmla="*/ 14 w 85"/>
                    <a:gd name="T47" fmla="*/ 0 h 242"/>
                    <a:gd name="T48" fmla="*/ 0 w 85"/>
                    <a:gd name="T49" fmla="*/ 59 h 242"/>
                    <a:gd name="T50" fmla="*/ 4 w 85"/>
                    <a:gd name="T51" fmla="*/ 98 h 242"/>
                    <a:gd name="T52" fmla="*/ 8 w 85"/>
                    <a:gd name="T53" fmla="*/ 153 h 242"/>
                    <a:gd name="T54" fmla="*/ 9 w 85"/>
                    <a:gd name="T55" fmla="*/ 176 h 242"/>
                    <a:gd name="T56" fmla="*/ 10 w 85"/>
                    <a:gd name="T57" fmla="*/ 184 h 242"/>
                    <a:gd name="T58" fmla="*/ 16 w 85"/>
                    <a:gd name="T59" fmla="*/ 204 h 242"/>
                    <a:gd name="T60" fmla="*/ 20 w 85"/>
                    <a:gd name="T61" fmla="*/ 213 h 242"/>
                    <a:gd name="T62" fmla="*/ 21 w 85"/>
                    <a:gd name="T63" fmla="*/ 220 h 242"/>
                    <a:gd name="T64" fmla="*/ 20 w 85"/>
                    <a:gd name="T65" fmla="*/ 229 h 242"/>
                    <a:gd name="T66" fmla="*/ 21 w 85"/>
                    <a:gd name="T67" fmla="*/ 236 h 242"/>
                    <a:gd name="T68" fmla="*/ 26 w 85"/>
                    <a:gd name="T69" fmla="*/ 234 h 242"/>
                    <a:gd name="T70" fmla="*/ 29 w 85"/>
                    <a:gd name="T71" fmla="*/ 235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5" h="242">
                      <a:moveTo>
                        <a:pt x="29" y="235"/>
                      </a:moveTo>
                      <a:cubicBezTo>
                        <a:pt x="32" y="236"/>
                        <a:pt x="36" y="237"/>
                        <a:pt x="38" y="238"/>
                      </a:cubicBezTo>
                      <a:cubicBezTo>
                        <a:pt x="40" y="239"/>
                        <a:pt x="40" y="242"/>
                        <a:pt x="42" y="240"/>
                      </a:cubicBezTo>
                      <a:cubicBezTo>
                        <a:pt x="44" y="237"/>
                        <a:pt x="46" y="225"/>
                        <a:pt x="46" y="218"/>
                      </a:cubicBezTo>
                      <a:cubicBezTo>
                        <a:pt x="46" y="211"/>
                        <a:pt x="46" y="208"/>
                        <a:pt x="46" y="206"/>
                      </a:cubicBezTo>
                      <a:cubicBezTo>
                        <a:pt x="45" y="204"/>
                        <a:pt x="42" y="189"/>
                        <a:pt x="42" y="187"/>
                      </a:cubicBezTo>
                      <a:cubicBezTo>
                        <a:pt x="43" y="186"/>
                        <a:pt x="50" y="167"/>
                        <a:pt x="52" y="161"/>
                      </a:cubicBezTo>
                      <a:cubicBezTo>
                        <a:pt x="55" y="156"/>
                        <a:pt x="57" y="147"/>
                        <a:pt x="58" y="145"/>
                      </a:cubicBezTo>
                      <a:cubicBezTo>
                        <a:pt x="58" y="145"/>
                        <a:pt x="58" y="142"/>
                        <a:pt x="58" y="141"/>
                      </a:cubicBezTo>
                      <a:cubicBezTo>
                        <a:pt x="58" y="140"/>
                        <a:pt x="58" y="138"/>
                        <a:pt x="59" y="136"/>
                      </a:cubicBezTo>
                      <a:cubicBezTo>
                        <a:pt x="60" y="135"/>
                        <a:pt x="62" y="131"/>
                        <a:pt x="63" y="128"/>
                      </a:cubicBezTo>
                      <a:cubicBezTo>
                        <a:pt x="63" y="125"/>
                        <a:pt x="65" y="118"/>
                        <a:pt x="67" y="117"/>
                      </a:cubicBezTo>
                      <a:cubicBezTo>
                        <a:pt x="68" y="116"/>
                        <a:pt x="68" y="113"/>
                        <a:pt x="68" y="111"/>
                      </a:cubicBezTo>
                      <a:cubicBezTo>
                        <a:pt x="69" y="108"/>
                        <a:pt x="78" y="78"/>
                        <a:pt x="79" y="73"/>
                      </a:cubicBezTo>
                      <a:cubicBezTo>
                        <a:pt x="81" y="68"/>
                        <a:pt x="83" y="63"/>
                        <a:pt x="83" y="57"/>
                      </a:cubicBezTo>
                      <a:cubicBezTo>
                        <a:pt x="84" y="50"/>
                        <a:pt x="84" y="45"/>
                        <a:pt x="84" y="41"/>
                      </a:cubicBezTo>
                      <a:cubicBezTo>
                        <a:pt x="84" y="36"/>
                        <a:pt x="85" y="31"/>
                        <a:pt x="85" y="28"/>
                      </a:cubicBezTo>
                      <a:cubicBezTo>
                        <a:pt x="84" y="25"/>
                        <a:pt x="83" y="23"/>
                        <a:pt x="81" y="19"/>
                      </a:cubicBezTo>
                      <a:cubicBezTo>
                        <a:pt x="80" y="15"/>
                        <a:pt x="78" y="13"/>
                        <a:pt x="76" y="11"/>
                      </a:cubicBezTo>
                      <a:cubicBezTo>
                        <a:pt x="74" y="10"/>
                        <a:pt x="71" y="9"/>
                        <a:pt x="70" y="8"/>
                      </a:cubicBezTo>
                      <a:cubicBezTo>
                        <a:pt x="68" y="7"/>
                        <a:pt x="68" y="5"/>
                        <a:pt x="67" y="4"/>
                      </a:cubicBezTo>
                      <a:cubicBezTo>
                        <a:pt x="66" y="4"/>
                        <a:pt x="58" y="5"/>
                        <a:pt x="55" y="5"/>
                      </a:cubicBezTo>
                      <a:cubicBezTo>
                        <a:pt x="51" y="5"/>
                        <a:pt x="49" y="6"/>
                        <a:pt x="41" y="4"/>
                      </a:cubicBezTo>
                      <a:cubicBezTo>
                        <a:pt x="33" y="3"/>
                        <a:pt x="14" y="0"/>
                        <a:pt x="14" y="0"/>
                      </a:cubicBezTo>
                      <a:cubicBezTo>
                        <a:pt x="14" y="0"/>
                        <a:pt x="0" y="55"/>
                        <a:pt x="0" y="59"/>
                      </a:cubicBezTo>
                      <a:cubicBezTo>
                        <a:pt x="0" y="63"/>
                        <a:pt x="4" y="90"/>
                        <a:pt x="4" y="98"/>
                      </a:cubicBezTo>
                      <a:cubicBezTo>
                        <a:pt x="5" y="105"/>
                        <a:pt x="8" y="146"/>
                        <a:pt x="8" y="153"/>
                      </a:cubicBezTo>
                      <a:cubicBezTo>
                        <a:pt x="9" y="160"/>
                        <a:pt x="8" y="173"/>
                        <a:pt x="9" y="176"/>
                      </a:cubicBezTo>
                      <a:cubicBezTo>
                        <a:pt x="10" y="179"/>
                        <a:pt x="10" y="181"/>
                        <a:pt x="10" y="184"/>
                      </a:cubicBezTo>
                      <a:cubicBezTo>
                        <a:pt x="10" y="187"/>
                        <a:pt x="15" y="201"/>
                        <a:pt x="16" y="204"/>
                      </a:cubicBezTo>
                      <a:cubicBezTo>
                        <a:pt x="17" y="206"/>
                        <a:pt x="20" y="211"/>
                        <a:pt x="20" y="213"/>
                      </a:cubicBezTo>
                      <a:cubicBezTo>
                        <a:pt x="20" y="214"/>
                        <a:pt x="22" y="218"/>
                        <a:pt x="21" y="220"/>
                      </a:cubicBezTo>
                      <a:cubicBezTo>
                        <a:pt x="21" y="222"/>
                        <a:pt x="20" y="227"/>
                        <a:pt x="20" y="229"/>
                      </a:cubicBezTo>
                      <a:cubicBezTo>
                        <a:pt x="20" y="232"/>
                        <a:pt x="20" y="237"/>
                        <a:pt x="21" y="236"/>
                      </a:cubicBezTo>
                      <a:cubicBezTo>
                        <a:pt x="22" y="235"/>
                        <a:pt x="24" y="234"/>
                        <a:pt x="26" y="234"/>
                      </a:cubicBezTo>
                      <a:cubicBezTo>
                        <a:pt x="27" y="235"/>
                        <a:pt x="29" y="235"/>
                        <a:pt x="29" y="2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6" name="Freeform 252"/>
                <p:cNvSpPr>
                  <a:spLocks/>
                </p:cNvSpPr>
                <p:nvPr/>
              </p:nvSpPr>
              <p:spPr bwMode="auto">
                <a:xfrm>
                  <a:off x="14712597" y="2954142"/>
                  <a:ext cx="141288" cy="41275"/>
                </a:xfrm>
                <a:custGeom>
                  <a:avLst/>
                  <a:gdLst>
                    <a:gd name="T0" fmla="*/ 5 w 52"/>
                    <a:gd name="T1" fmla="*/ 8 h 15"/>
                    <a:gd name="T2" fmla="*/ 26 w 52"/>
                    <a:gd name="T3" fmla="*/ 14 h 15"/>
                    <a:gd name="T4" fmla="*/ 42 w 52"/>
                    <a:gd name="T5" fmla="*/ 14 h 15"/>
                    <a:gd name="T6" fmla="*/ 52 w 52"/>
                    <a:gd name="T7" fmla="*/ 10 h 15"/>
                    <a:gd name="T8" fmla="*/ 52 w 52"/>
                    <a:gd name="T9" fmla="*/ 6 h 15"/>
                    <a:gd name="T10" fmla="*/ 48 w 52"/>
                    <a:gd name="T11" fmla="*/ 8 h 15"/>
                    <a:gd name="T12" fmla="*/ 41 w 52"/>
                    <a:gd name="T13" fmla="*/ 8 h 15"/>
                    <a:gd name="T14" fmla="*/ 26 w 52"/>
                    <a:gd name="T15" fmla="*/ 7 h 15"/>
                    <a:gd name="T16" fmla="*/ 4 w 52"/>
                    <a:gd name="T17" fmla="*/ 2 h 15"/>
                    <a:gd name="T18" fmla="*/ 5 w 52"/>
                    <a:gd name="T19" fmla="*/ 8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" h="15">
                      <a:moveTo>
                        <a:pt x="5" y="8"/>
                      </a:moveTo>
                      <a:cubicBezTo>
                        <a:pt x="5" y="8"/>
                        <a:pt x="17" y="13"/>
                        <a:pt x="26" y="14"/>
                      </a:cubicBezTo>
                      <a:cubicBezTo>
                        <a:pt x="34" y="15"/>
                        <a:pt x="38" y="15"/>
                        <a:pt x="42" y="14"/>
                      </a:cubicBezTo>
                      <a:cubicBezTo>
                        <a:pt x="47" y="13"/>
                        <a:pt x="52" y="10"/>
                        <a:pt x="52" y="10"/>
                      </a:cubicBezTo>
                      <a:cubicBezTo>
                        <a:pt x="52" y="6"/>
                        <a:pt x="52" y="6"/>
                        <a:pt x="52" y="6"/>
                      </a:cubicBezTo>
                      <a:cubicBezTo>
                        <a:pt x="52" y="6"/>
                        <a:pt x="50" y="8"/>
                        <a:pt x="48" y="8"/>
                      </a:cubicBezTo>
                      <a:cubicBezTo>
                        <a:pt x="47" y="8"/>
                        <a:pt x="43" y="8"/>
                        <a:pt x="41" y="8"/>
                      </a:cubicBezTo>
                      <a:cubicBezTo>
                        <a:pt x="39" y="8"/>
                        <a:pt x="30" y="8"/>
                        <a:pt x="26" y="7"/>
                      </a:cubicBezTo>
                      <a:cubicBezTo>
                        <a:pt x="23" y="6"/>
                        <a:pt x="8" y="4"/>
                        <a:pt x="4" y="2"/>
                      </a:cubicBezTo>
                      <a:cubicBezTo>
                        <a:pt x="0" y="0"/>
                        <a:pt x="5" y="8"/>
                        <a:pt x="5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7" name="Freeform 253"/>
                <p:cNvSpPr>
                  <a:spLocks noEditPoints="1"/>
                </p:cNvSpPr>
                <p:nvPr/>
              </p:nvSpPr>
              <p:spPr bwMode="auto">
                <a:xfrm>
                  <a:off x="14766572" y="2968430"/>
                  <a:ext cx="41275" cy="30163"/>
                </a:xfrm>
                <a:custGeom>
                  <a:avLst/>
                  <a:gdLst>
                    <a:gd name="T0" fmla="*/ 13 w 15"/>
                    <a:gd name="T1" fmla="*/ 2 h 11"/>
                    <a:gd name="T2" fmla="*/ 4 w 15"/>
                    <a:gd name="T3" fmla="*/ 1 h 11"/>
                    <a:gd name="T4" fmla="*/ 1 w 15"/>
                    <a:gd name="T5" fmla="*/ 2 h 11"/>
                    <a:gd name="T6" fmla="*/ 0 w 15"/>
                    <a:gd name="T7" fmla="*/ 8 h 11"/>
                    <a:gd name="T8" fmla="*/ 2 w 15"/>
                    <a:gd name="T9" fmla="*/ 10 h 11"/>
                    <a:gd name="T10" fmla="*/ 12 w 15"/>
                    <a:gd name="T11" fmla="*/ 11 h 11"/>
                    <a:gd name="T12" fmla="*/ 14 w 15"/>
                    <a:gd name="T13" fmla="*/ 9 h 11"/>
                    <a:gd name="T14" fmla="*/ 15 w 15"/>
                    <a:gd name="T15" fmla="*/ 4 h 11"/>
                    <a:gd name="T16" fmla="*/ 13 w 15"/>
                    <a:gd name="T17" fmla="*/ 2 h 11"/>
                    <a:gd name="T18" fmla="*/ 13 w 15"/>
                    <a:gd name="T19" fmla="*/ 5 h 11"/>
                    <a:gd name="T20" fmla="*/ 13 w 15"/>
                    <a:gd name="T21" fmla="*/ 8 h 11"/>
                    <a:gd name="T22" fmla="*/ 11 w 15"/>
                    <a:gd name="T23" fmla="*/ 10 h 11"/>
                    <a:gd name="T24" fmla="*/ 4 w 15"/>
                    <a:gd name="T25" fmla="*/ 9 h 11"/>
                    <a:gd name="T26" fmla="*/ 2 w 15"/>
                    <a:gd name="T27" fmla="*/ 7 h 11"/>
                    <a:gd name="T28" fmla="*/ 3 w 15"/>
                    <a:gd name="T29" fmla="*/ 3 h 11"/>
                    <a:gd name="T30" fmla="*/ 5 w 15"/>
                    <a:gd name="T31" fmla="*/ 2 h 11"/>
                    <a:gd name="T32" fmla="*/ 12 w 15"/>
                    <a:gd name="T33" fmla="*/ 3 h 11"/>
                    <a:gd name="T34" fmla="*/ 13 w 15"/>
                    <a:gd name="T3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11">
                      <a:moveTo>
                        <a:pt x="13" y="2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3" y="11"/>
                        <a:pt x="14" y="10"/>
                        <a:pt x="14" y="9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lose/>
                      <a:moveTo>
                        <a:pt x="13" y="5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9"/>
                        <a:pt x="12" y="10"/>
                        <a:pt x="11" y="10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9"/>
                        <a:pt x="2" y="8"/>
                        <a:pt x="2" y="7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4" y="2"/>
                        <a:pt x="5" y="2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8" name="Freeform 254"/>
                <p:cNvSpPr>
                  <a:spLocks/>
                </p:cNvSpPr>
                <p:nvPr/>
              </p:nvSpPr>
              <p:spPr bwMode="auto">
                <a:xfrm>
                  <a:off x="14747522" y="2662042"/>
                  <a:ext cx="84138" cy="328613"/>
                </a:xfrm>
                <a:custGeom>
                  <a:avLst/>
                  <a:gdLst>
                    <a:gd name="T0" fmla="*/ 5 w 31"/>
                    <a:gd name="T1" fmla="*/ 1 h 120"/>
                    <a:gd name="T2" fmla="*/ 8 w 31"/>
                    <a:gd name="T3" fmla="*/ 2 h 120"/>
                    <a:gd name="T4" fmla="*/ 8 w 31"/>
                    <a:gd name="T5" fmla="*/ 11 h 120"/>
                    <a:gd name="T6" fmla="*/ 11 w 31"/>
                    <a:gd name="T7" fmla="*/ 19 h 120"/>
                    <a:gd name="T8" fmla="*/ 20 w 31"/>
                    <a:gd name="T9" fmla="*/ 40 h 120"/>
                    <a:gd name="T10" fmla="*/ 27 w 31"/>
                    <a:gd name="T11" fmla="*/ 71 h 120"/>
                    <a:gd name="T12" fmla="*/ 31 w 31"/>
                    <a:gd name="T13" fmla="*/ 102 h 120"/>
                    <a:gd name="T14" fmla="*/ 30 w 31"/>
                    <a:gd name="T15" fmla="*/ 109 h 120"/>
                    <a:gd name="T16" fmla="*/ 23 w 31"/>
                    <a:gd name="T17" fmla="*/ 120 h 120"/>
                    <a:gd name="T18" fmla="*/ 11 w 31"/>
                    <a:gd name="T19" fmla="*/ 109 h 120"/>
                    <a:gd name="T20" fmla="*/ 7 w 31"/>
                    <a:gd name="T21" fmla="*/ 73 h 120"/>
                    <a:gd name="T22" fmla="*/ 1 w 31"/>
                    <a:gd name="T23" fmla="*/ 35 h 120"/>
                    <a:gd name="T24" fmla="*/ 0 w 31"/>
                    <a:gd name="T25" fmla="*/ 25 h 120"/>
                    <a:gd name="T26" fmla="*/ 1 w 31"/>
                    <a:gd name="T27" fmla="*/ 16 h 120"/>
                    <a:gd name="T28" fmla="*/ 3 w 31"/>
                    <a:gd name="T29" fmla="*/ 8 h 120"/>
                    <a:gd name="T30" fmla="*/ 5 w 31"/>
                    <a:gd name="T31" fmla="*/ 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1" h="120">
                      <a:moveTo>
                        <a:pt x="5" y="1"/>
                      </a:moveTo>
                      <a:cubicBezTo>
                        <a:pt x="5" y="1"/>
                        <a:pt x="7" y="0"/>
                        <a:pt x="8" y="2"/>
                      </a:cubicBezTo>
                      <a:cubicBezTo>
                        <a:pt x="12" y="6"/>
                        <a:pt x="7" y="9"/>
                        <a:pt x="8" y="11"/>
                      </a:cubicBezTo>
                      <a:cubicBezTo>
                        <a:pt x="8" y="14"/>
                        <a:pt x="10" y="17"/>
                        <a:pt x="11" y="19"/>
                      </a:cubicBezTo>
                      <a:cubicBezTo>
                        <a:pt x="11" y="21"/>
                        <a:pt x="19" y="34"/>
                        <a:pt x="20" y="40"/>
                      </a:cubicBezTo>
                      <a:cubicBezTo>
                        <a:pt x="22" y="46"/>
                        <a:pt x="26" y="63"/>
                        <a:pt x="27" y="71"/>
                      </a:cubicBezTo>
                      <a:cubicBezTo>
                        <a:pt x="28" y="78"/>
                        <a:pt x="31" y="99"/>
                        <a:pt x="31" y="102"/>
                      </a:cubicBezTo>
                      <a:cubicBezTo>
                        <a:pt x="30" y="105"/>
                        <a:pt x="31" y="106"/>
                        <a:pt x="30" y="109"/>
                      </a:cubicBezTo>
                      <a:cubicBezTo>
                        <a:pt x="29" y="112"/>
                        <a:pt x="24" y="120"/>
                        <a:pt x="23" y="120"/>
                      </a:cubicBezTo>
                      <a:cubicBezTo>
                        <a:pt x="22" y="120"/>
                        <a:pt x="11" y="110"/>
                        <a:pt x="11" y="109"/>
                      </a:cubicBezTo>
                      <a:cubicBezTo>
                        <a:pt x="10" y="108"/>
                        <a:pt x="8" y="83"/>
                        <a:pt x="7" y="73"/>
                      </a:cubicBezTo>
                      <a:cubicBezTo>
                        <a:pt x="6" y="63"/>
                        <a:pt x="2" y="39"/>
                        <a:pt x="1" y="35"/>
                      </a:cubicBezTo>
                      <a:cubicBezTo>
                        <a:pt x="1" y="30"/>
                        <a:pt x="0" y="29"/>
                        <a:pt x="0" y="25"/>
                      </a:cubicBezTo>
                      <a:cubicBezTo>
                        <a:pt x="0" y="20"/>
                        <a:pt x="1" y="18"/>
                        <a:pt x="1" y="16"/>
                      </a:cubicBezTo>
                      <a:cubicBezTo>
                        <a:pt x="2" y="15"/>
                        <a:pt x="3" y="8"/>
                        <a:pt x="3" y="8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9" name="Freeform 255"/>
                <p:cNvSpPr>
                  <a:spLocks/>
                </p:cNvSpPr>
                <p:nvPr/>
              </p:nvSpPr>
              <p:spPr bwMode="auto">
                <a:xfrm>
                  <a:off x="14698309" y="2609655"/>
                  <a:ext cx="95250" cy="95250"/>
                </a:xfrm>
                <a:custGeom>
                  <a:avLst/>
                  <a:gdLst>
                    <a:gd name="T0" fmla="*/ 32 w 35"/>
                    <a:gd name="T1" fmla="*/ 4 h 35"/>
                    <a:gd name="T2" fmla="*/ 32 w 35"/>
                    <a:gd name="T3" fmla="*/ 7 h 35"/>
                    <a:gd name="T4" fmla="*/ 26 w 35"/>
                    <a:gd name="T5" fmla="*/ 19 h 35"/>
                    <a:gd name="T6" fmla="*/ 18 w 35"/>
                    <a:gd name="T7" fmla="*/ 17 h 35"/>
                    <a:gd name="T8" fmla="*/ 7 w 35"/>
                    <a:gd name="T9" fmla="*/ 10 h 35"/>
                    <a:gd name="T10" fmla="*/ 5 w 35"/>
                    <a:gd name="T11" fmla="*/ 3 h 35"/>
                    <a:gd name="T12" fmla="*/ 5 w 35"/>
                    <a:gd name="T13" fmla="*/ 0 h 35"/>
                    <a:gd name="T14" fmla="*/ 0 w 35"/>
                    <a:gd name="T15" fmla="*/ 8 h 35"/>
                    <a:gd name="T16" fmla="*/ 2 w 35"/>
                    <a:gd name="T17" fmla="*/ 15 h 35"/>
                    <a:gd name="T18" fmla="*/ 13 w 35"/>
                    <a:gd name="T19" fmla="*/ 27 h 35"/>
                    <a:gd name="T20" fmla="*/ 20 w 35"/>
                    <a:gd name="T21" fmla="*/ 33 h 35"/>
                    <a:gd name="T22" fmla="*/ 22 w 35"/>
                    <a:gd name="T23" fmla="*/ 26 h 35"/>
                    <a:gd name="T24" fmla="*/ 24 w 35"/>
                    <a:gd name="T25" fmla="*/ 20 h 35"/>
                    <a:gd name="T26" fmla="*/ 27 w 35"/>
                    <a:gd name="T27" fmla="*/ 21 h 35"/>
                    <a:gd name="T28" fmla="*/ 33 w 35"/>
                    <a:gd name="T29" fmla="*/ 34 h 35"/>
                    <a:gd name="T30" fmla="*/ 35 w 35"/>
                    <a:gd name="T31" fmla="*/ 24 h 35"/>
                    <a:gd name="T32" fmla="*/ 35 w 35"/>
                    <a:gd name="T33" fmla="*/ 11 h 35"/>
                    <a:gd name="T34" fmla="*/ 34 w 35"/>
                    <a:gd name="T35" fmla="*/ 8 h 35"/>
                    <a:gd name="T36" fmla="*/ 32 w 35"/>
                    <a:gd name="T37" fmla="*/ 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5" h="35">
                      <a:moveTo>
                        <a:pt x="32" y="4"/>
                      </a:moveTo>
                      <a:cubicBezTo>
                        <a:pt x="32" y="5"/>
                        <a:pt x="32" y="6"/>
                        <a:pt x="32" y="7"/>
                      </a:cubicBezTo>
                      <a:cubicBezTo>
                        <a:pt x="32" y="9"/>
                        <a:pt x="27" y="19"/>
                        <a:pt x="26" y="19"/>
                      </a:cubicBezTo>
                      <a:cubicBezTo>
                        <a:pt x="24" y="20"/>
                        <a:pt x="22" y="19"/>
                        <a:pt x="18" y="17"/>
                      </a:cubicBezTo>
                      <a:cubicBezTo>
                        <a:pt x="15" y="15"/>
                        <a:pt x="8" y="12"/>
                        <a:pt x="7" y="10"/>
                      </a:cubicBezTo>
                      <a:cubicBezTo>
                        <a:pt x="6" y="8"/>
                        <a:pt x="5" y="5"/>
                        <a:pt x="5" y="3"/>
                      </a:cubicBezTo>
                      <a:cubicBezTo>
                        <a:pt x="5" y="2"/>
                        <a:pt x="5" y="1"/>
                        <a:pt x="5" y="0"/>
                      </a:cubicBezTo>
                      <a:cubicBezTo>
                        <a:pt x="5" y="0"/>
                        <a:pt x="1" y="6"/>
                        <a:pt x="0" y="8"/>
                      </a:cubicBezTo>
                      <a:cubicBezTo>
                        <a:pt x="0" y="9"/>
                        <a:pt x="1" y="13"/>
                        <a:pt x="2" y="15"/>
                      </a:cubicBezTo>
                      <a:cubicBezTo>
                        <a:pt x="3" y="16"/>
                        <a:pt x="10" y="24"/>
                        <a:pt x="13" y="27"/>
                      </a:cubicBezTo>
                      <a:cubicBezTo>
                        <a:pt x="15" y="29"/>
                        <a:pt x="20" y="34"/>
                        <a:pt x="20" y="33"/>
                      </a:cubicBezTo>
                      <a:cubicBezTo>
                        <a:pt x="21" y="32"/>
                        <a:pt x="21" y="28"/>
                        <a:pt x="22" y="26"/>
                      </a:cubicBezTo>
                      <a:cubicBezTo>
                        <a:pt x="22" y="24"/>
                        <a:pt x="24" y="20"/>
                        <a:pt x="24" y="20"/>
                      </a:cubicBezTo>
                      <a:cubicBezTo>
                        <a:pt x="25" y="20"/>
                        <a:pt x="26" y="20"/>
                        <a:pt x="27" y="21"/>
                      </a:cubicBezTo>
                      <a:cubicBezTo>
                        <a:pt x="27" y="22"/>
                        <a:pt x="33" y="35"/>
                        <a:pt x="33" y="34"/>
                      </a:cubicBezTo>
                      <a:cubicBezTo>
                        <a:pt x="34" y="33"/>
                        <a:pt x="34" y="29"/>
                        <a:pt x="35" y="24"/>
                      </a:cubicBezTo>
                      <a:cubicBezTo>
                        <a:pt x="35" y="19"/>
                        <a:pt x="35" y="11"/>
                        <a:pt x="35" y="11"/>
                      </a:cubicBezTo>
                      <a:cubicBezTo>
                        <a:pt x="35" y="11"/>
                        <a:pt x="34" y="10"/>
                        <a:pt x="34" y="8"/>
                      </a:cubicBezTo>
                      <a:cubicBezTo>
                        <a:pt x="33" y="7"/>
                        <a:pt x="32" y="4"/>
                        <a:pt x="32" y="4"/>
                      </a:cubicBezTo>
                      <a:close/>
                    </a:path>
                  </a:pathLst>
                </a:custGeom>
                <a:grpFill/>
                <a:ln w="15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0" name="Freeform 256"/>
                <p:cNvSpPr>
                  <a:spLocks/>
                </p:cNvSpPr>
                <p:nvPr/>
              </p:nvSpPr>
              <p:spPr bwMode="auto">
                <a:xfrm>
                  <a:off x="14790384" y="2635055"/>
                  <a:ext cx="112713" cy="409575"/>
                </a:xfrm>
                <a:custGeom>
                  <a:avLst/>
                  <a:gdLst>
                    <a:gd name="T0" fmla="*/ 2 w 41"/>
                    <a:gd name="T1" fmla="*/ 8 h 150"/>
                    <a:gd name="T2" fmla="*/ 7 w 41"/>
                    <a:gd name="T3" fmla="*/ 32 h 150"/>
                    <a:gd name="T4" fmla="*/ 13 w 41"/>
                    <a:gd name="T5" fmla="*/ 76 h 150"/>
                    <a:gd name="T6" fmla="*/ 23 w 41"/>
                    <a:gd name="T7" fmla="*/ 119 h 150"/>
                    <a:gd name="T8" fmla="*/ 21 w 41"/>
                    <a:gd name="T9" fmla="*/ 124 h 150"/>
                    <a:gd name="T10" fmla="*/ 21 w 41"/>
                    <a:gd name="T11" fmla="*/ 130 h 150"/>
                    <a:gd name="T12" fmla="*/ 27 w 41"/>
                    <a:gd name="T13" fmla="*/ 134 h 150"/>
                    <a:gd name="T14" fmla="*/ 34 w 41"/>
                    <a:gd name="T15" fmla="*/ 145 h 150"/>
                    <a:gd name="T16" fmla="*/ 38 w 41"/>
                    <a:gd name="T17" fmla="*/ 147 h 150"/>
                    <a:gd name="T18" fmla="*/ 38 w 41"/>
                    <a:gd name="T19" fmla="*/ 131 h 150"/>
                    <a:gd name="T20" fmla="*/ 39 w 41"/>
                    <a:gd name="T21" fmla="*/ 121 h 150"/>
                    <a:gd name="T22" fmla="*/ 40 w 41"/>
                    <a:gd name="T23" fmla="*/ 101 h 150"/>
                    <a:gd name="T24" fmla="*/ 41 w 41"/>
                    <a:gd name="T25" fmla="*/ 93 h 150"/>
                    <a:gd name="T26" fmla="*/ 37 w 41"/>
                    <a:gd name="T27" fmla="*/ 66 h 150"/>
                    <a:gd name="T28" fmla="*/ 32 w 41"/>
                    <a:gd name="T29" fmla="*/ 20 h 150"/>
                    <a:gd name="T30" fmla="*/ 28 w 41"/>
                    <a:gd name="T31" fmla="*/ 11 h 150"/>
                    <a:gd name="T32" fmla="*/ 6 w 41"/>
                    <a:gd name="T33" fmla="*/ 3 h 150"/>
                    <a:gd name="T34" fmla="*/ 0 w 41"/>
                    <a:gd name="T35" fmla="*/ 1 h 150"/>
                    <a:gd name="T36" fmla="*/ 2 w 41"/>
                    <a:gd name="T37" fmla="*/ 8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" h="150">
                      <a:moveTo>
                        <a:pt x="2" y="8"/>
                      </a:moveTo>
                      <a:cubicBezTo>
                        <a:pt x="3" y="11"/>
                        <a:pt x="7" y="28"/>
                        <a:pt x="7" y="32"/>
                      </a:cubicBezTo>
                      <a:cubicBezTo>
                        <a:pt x="8" y="37"/>
                        <a:pt x="12" y="69"/>
                        <a:pt x="13" y="76"/>
                      </a:cubicBezTo>
                      <a:cubicBezTo>
                        <a:pt x="15" y="82"/>
                        <a:pt x="22" y="117"/>
                        <a:pt x="23" y="119"/>
                      </a:cubicBezTo>
                      <a:cubicBezTo>
                        <a:pt x="24" y="121"/>
                        <a:pt x="22" y="122"/>
                        <a:pt x="21" y="124"/>
                      </a:cubicBezTo>
                      <a:cubicBezTo>
                        <a:pt x="21" y="127"/>
                        <a:pt x="20" y="128"/>
                        <a:pt x="21" y="130"/>
                      </a:cubicBezTo>
                      <a:cubicBezTo>
                        <a:pt x="22" y="132"/>
                        <a:pt x="25" y="133"/>
                        <a:pt x="27" y="134"/>
                      </a:cubicBezTo>
                      <a:cubicBezTo>
                        <a:pt x="29" y="135"/>
                        <a:pt x="33" y="141"/>
                        <a:pt x="34" y="145"/>
                      </a:cubicBezTo>
                      <a:cubicBezTo>
                        <a:pt x="36" y="149"/>
                        <a:pt x="38" y="150"/>
                        <a:pt x="38" y="147"/>
                      </a:cubicBezTo>
                      <a:cubicBezTo>
                        <a:pt x="38" y="143"/>
                        <a:pt x="38" y="133"/>
                        <a:pt x="38" y="131"/>
                      </a:cubicBezTo>
                      <a:cubicBezTo>
                        <a:pt x="38" y="129"/>
                        <a:pt x="38" y="125"/>
                        <a:pt x="39" y="121"/>
                      </a:cubicBezTo>
                      <a:cubicBezTo>
                        <a:pt x="40" y="117"/>
                        <a:pt x="40" y="104"/>
                        <a:pt x="40" y="101"/>
                      </a:cubicBezTo>
                      <a:cubicBezTo>
                        <a:pt x="40" y="99"/>
                        <a:pt x="41" y="94"/>
                        <a:pt x="41" y="93"/>
                      </a:cubicBezTo>
                      <a:cubicBezTo>
                        <a:pt x="40" y="92"/>
                        <a:pt x="38" y="74"/>
                        <a:pt x="37" y="66"/>
                      </a:cubicBezTo>
                      <a:cubicBezTo>
                        <a:pt x="36" y="58"/>
                        <a:pt x="32" y="24"/>
                        <a:pt x="32" y="20"/>
                      </a:cubicBezTo>
                      <a:cubicBezTo>
                        <a:pt x="31" y="16"/>
                        <a:pt x="32" y="13"/>
                        <a:pt x="28" y="11"/>
                      </a:cubicBezTo>
                      <a:cubicBezTo>
                        <a:pt x="25" y="10"/>
                        <a:pt x="10" y="5"/>
                        <a:pt x="6" y="3"/>
                      </a:cubicBezTo>
                      <a:cubicBezTo>
                        <a:pt x="3" y="2"/>
                        <a:pt x="0" y="0"/>
                        <a:pt x="0" y="1"/>
                      </a:cubicBezTo>
                      <a:cubicBezTo>
                        <a:pt x="0" y="2"/>
                        <a:pt x="2" y="8"/>
                        <a:pt x="2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1" name="Freeform 257"/>
                <p:cNvSpPr>
                  <a:spLocks/>
                </p:cNvSpPr>
                <p:nvPr/>
              </p:nvSpPr>
              <p:spPr bwMode="auto">
                <a:xfrm>
                  <a:off x="14568134" y="2616005"/>
                  <a:ext cx="193675" cy="530225"/>
                </a:xfrm>
                <a:custGeom>
                  <a:avLst/>
                  <a:gdLst>
                    <a:gd name="T0" fmla="*/ 30 w 71"/>
                    <a:gd name="T1" fmla="*/ 191 h 194"/>
                    <a:gd name="T2" fmla="*/ 40 w 71"/>
                    <a:gd name="T3" fmla="*/ 185 h 194"/>
                    <a:gd name="T4" fmla="*/ 59 w 71"/>
                    <a:gd name="T5" fmla="*/ 137 h 194"/>
                    <a:gd name="T6" fmla="*/ 70 w 71"/>
                    <a:gd name="T7" fmla="*/ 85 h 194"/>
                    <a:gd name="T8" fmla="*/ 68 w 71"/>
                    <a:gd name="T9" fmla="*/ 70 h 194"/>
                    <a:gd name="T10" fmla="*/ 57 w 71"/>
                    <a:gd name="T11" fmla="*/ 32 h 194"/>
                    <a:gd name="T12" fmla="*/ 51 w 71"/>
                    <a:gd name="T13" fmla="*/ 14 h 194"/>
                    <a:gd name="T14" fmla="*/ 50 w 71"/>
                    <a:gd name="T15" fmla="*/ 4 h 194"/>
                    <a:gd name="T16" fmla="*/ 50 w 71"/>
                    <a:gd name="T17" fmla="*/ 1 h 194"/>
                    <a:gd name="T18" fmla="*/ 40 w 71"/>
                    <a:gd name="T19" fmla="*/ 9 h 194"/>
                    <a:gd name="T20" fmla="*/ 21 w 71"/>
                    <a:gd name="T21" fmla="*/ 17 h 194"/>
                    <a:gd name="T22" fmla="*/ 7 w 71"/>
                    <a:gd name="T23" fmla="*/ 25 h 194"/>
                    <a:gd name="T24" fmla="*/ 3 w 71"/>
                    <a:gd name="T25" fmla="*/ 47 h 194"/>
                    <a:gd name="T26" fmla="*/ 2 w 71"/>
                    <a:gd name="T27" fmla="*/ 91 h 194"/>
                    <a:gd name="T28" fmla="*/ 1 w 71"/>
                    <a:gd name="T29" fmla="*/ 121 h 194"/>
                    <a:gd name="T30" fmla="*/ 5 w 71"/>
                    <a:gd name="T31" fmla="*/ 176 h 194"/>
                    <a:gd name="T32" fmla="*/ 17 w 71"/>
                    <a:gd name="T33" fmla="*/ 172 h 194"/>
                    <a:gd name="T34" fmla="*/ 24 w 71"/>
                    <a:gd name="T35" fmla="*/ 172 h 194"/>
                    <a:gd name="T36" fmla="*/ 27 w 71"/>
                    <a:gd name="T37" fmla="*/ 191 h 194"/>
                    <a:gd name="T38" fmla="*/ 30 w 71"/>
                    <a:gd name="T39" fmla="*/ 191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1" h="194">
                      <a:moveTo>
                        <a:pt x="30" y="191"/>
                      </a:moveTo>
                      <a:cubicBezTo>
                        <a:pt x="32" y="191"/>
                        <a:pt x="36" y="194"/>
                        <a:pt x="40" y="185"/>
                      </a:cubicBezTo>
                      <a:cubicBezTo>
                        <a:pt x="44" y="176"/>
                        <a:pt x="57" y="144"/>
                        <a:pt x="59" y="137"/>
                      </a:cubicBezTo>
                      <a:cubicBezTo>
                        <a:pt x="60" y="129"/>
                        <a:pt x="69" y="89"/>
                        <a:pt x="70" y="85"/>
                      </a:cubicBezTo>
                      <a:cubicBezTo>
                        <a:pt x="71" y="80"/>
                        <a:pt x="70" y="76"/>
                        <a:pt x="68" y="70"/>
                      </a:cubicBezTo>
                      <a:cubicBezTo>
                        <a:pt x="66" y="64"/>
                        <a:pt x="60" y="39"/>
                        <a:pt x="57" y="32"/>
                      </a:cubicBezTo>
                      <a:cubicBezTo>
                        <a:pt x="55" y="25"/>
                        <a:pt x="52" y="16"/>
                        <a:pt x="51" y="14"/>
                      </a:cubicBezTo>
                      <a:cubicBezTo>
                        <a:pt x="51" y="13"/>
                        <a:pt x="49" y="6"/>
                        <a:pt x="50" y="4"/>
                      </a:cubicBezTo>
                      <a:cubicBezTo>
                        <a:pt x="50" y="2"/>
                        <a:pt x="52" y="0"/>
                        <a:pt x="50" y="1"/>
                      </a:cubicBezTo>
                      <a:cubicBezTo>
                        <a:pt x="49" y="2"/>
                        <a:pt x="43" y="8"/>
                        <a:pt x="40" y="9"/>
                      </a:cubicBezTo>
                      <a:cubicBezTo>
                        <a:pt x="36" y="11"/>
                        <a:pt x="24" y="16"/>
                        <a:pt x="21" y="17"/>
                      </a:cubicBezTo>
                      <a:cubicBezTo>
                        <a:pt x="18" y="19"/>
                        <a:pt x="9" y="23"/>
                        <a:pt x="7" y="25"/>
                      </a:cubicBezTo>
                      <a:cubicBezTo>
                        <a:pt x="6" y="26"/>
                        <a:pt x="3" y="38"/>
                        <a:pt x="3" y="47"/>
                      </a:cubicBezTo>
                      <a:cubicBezTo>
                        <a:pt x="3" y="57"/>
                        <a:pt x="3" y="85"/>
                        <a:pt x="2" y="91"/>
                      </a:cubicBezTo>
                      <a:cubicBezTo>
                        <a:pt x="2" y="98"/>
                        <a:pt x="0" y="116"/>
                        <a:pt x="1" y="121"/>
                      </a:cubicBezTo>
                      <a:cubicBezTo>
                        <a:pt x="1" y="127"/>
                        <a:pt x="3" y="176"/>
                        <a:pt x="5" y="176"/>
                      </a:cubicBezTo>
                      <a:cubicBezTo>
                        <a:pt x="6" y="176"/>
                        <a:pt x="13" y="173"/>
                        <a:pt x="17" y="172"/>
                      </a:cubicBezTo>
                      <a:cubicBezTo>
                        <a:pt x="22" y="172"/>
                        <a:pt x="24" y="171"/>
                        <a:pt x="24" y="172"/>
                      </a:cubicBezTo>
                      <a:cubicBezTo>
                        <a:pt x="24" y="174"/>
                        <a:pt x="26" y="191"/>
                        <a:pt x="27" y="191"/>
                      </a:cubicBezTo>
                      <a:cubicBezTo>
                        <a:pt x="28" y="191"/>
                        <a:pt x="30" y="191"/>
                        <a:pt x="30" y="19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6" name="Group 295"/>
              <p:cNvGrpSpPr/>
              <p:nvPr/>
            </p:nvGrpSpPr>
            <p:grpSpPr>
              <a:xfrm>
                <a:off x="6932542" y="2174743"/>
                <a:ext cx="200994" cy="724154"/>
                <a:chOff x="14326584" y="1062278"/>
                <a:chExt cx="331788" cy="1195388"/>
              </a:xfrm>
              <a:solidFill>
                <a:sysClr val="window" lastClr="FFFFFF"/>
              </a:solidFill>
            </p:grpSpPr>
            <p:sp>
              <p:nvSpPr>
                <p:cNvPr id="356" name="Freeform 178"/>
                <p:cNvSpPr>
                  <a:spLocks noEditPoints="1"/>
                </p:cNvSpPr>
                <p:nvPr/>
              </p:nvSpPr>
              <p:spPr bwMode="auto">
                <a:xfrm>
                  <a:off x="14326584" y="1062278"/>
                  <a:ext cx="331788" cy="1195388"/>
                </a:xfrm>
                <a:custGeom>
                  <a:avLst/>
                  <a:gdLst>
                    <a:gd name="T0" fmla="*/ 85 w 122"/>
                    <a:gd name="T1" fmla="*/ 332 h 437"/>
                    <a:gd name="T2" fmla="*/ 69 w 122"/>
                    <a:gd name="T3" fmla="*/ 364 h 437"/>
                    <a:gd name="T4" fmla="*/ 69 w 122"/>
                    <a:gd name="T5" fmla="*/ 395 h 437"/>
                    <a:gd name="T6" fmla="*/ 71 w 122"/>
                    <a:gd name="T7" fmla="*/ 423 h 437"/>
                    <a:gd name="T8" fmla="*/ 68 w 122"/>
                    <a:gd name="T9" fmla="*/ 434 h 437"/>
                    <a:gd name="T10" fmla="*/ 52 w 122"/>
                    <a:gd name="T11" fmla="*/ 434 h 437"/>
                    <a:gd name="T12" fmla="*/ 54 w 122"/>
                    <a:gd name="T13" fmla="*/ 422 h 437"/>
                    <a:gd name="T14" fmla="*/ 48 w 122"/>
                    <a:gd name="T15" fmla="*/ 399 h 437"/>
                    <a:gd name="T16" fmla="*/ 42 w 122"/>
                    <a:gd name="T17" fmla="*/ 370 h 437"/>
                    <a:gd name="T18" fmla="*/ 34 w 122"/>
                    <a:gd name="T19" fmla="*/ 310 h 437"/>
                    <a:gd name="T20" fmla="*/ 29 w 122"/>
                    <a:gd name="T21" fmla="*/ 346 h 437"/>
                    <a:gd name="T22" fmla="*/ 2 w 122"/>
                    <a:gd name="T23" fmla="*/ 336 h 437"/>
                    <a:gd name="T24" fmla="*/ 1 w 122"/>
                    <a:gd name="T25" fmla="*/ 282 h 437"/>
                    <a:gd name="T26" fmla="*/ 8 w 122"/>
                    <a:gd name="T27" fmla="*/ 253 h 437"/>
                    <a:gd name="T28" fmla="*/ 4 w 122"/>
                    <a:gd name="T29" fmla="*/ 202 h 437"/>
                    <a:gd name="T30" fmla="*/ 13 w 122"/>
                    <a:gd name="T31" fmla="*/ 162 h 437"/>
                    <a:gd name="T32" fmla="*/ 16 w 122"/>
                    <a:gd name="T33" fmla="*/ 114 h 437"/>
                    <a:gd name="T34" fmla="*/ 21 w 122"/>
                    <a:gd name="T35" fmla="*/ 85 h 437"/>
                    <a:gd name="T36" fmla="*/ 42 w 122"/>
                    <a:gd name="T37" fmla="*/ 73 h 437"/>
                    <a:gd name="T38" fmla="*/ 48 w 122"/>
                    <a:gd name="T39" fmla="*/ 48 h 437"/>
                    <a:gd name="T40" fmla="*/ 44 w 122"/>
                    <a:gd name="T41" fmla="*/ 15 h 437"/>
                    <a:gd name="T42" fmla="*/ 71 w 122"/>
                    <a:gd name="T43" fmla="*/ 2 h 437"/>
                    <a:gd name="T44" fmla="*/ 82 w 122"/>
                    <a:gd name="T45" fmla="*/ 29 h 437"/>
                    <a:gd name="T46" fmla="*/ 83 w 122"/>
                    <a:gd name="T47" fmla="*/ 57 h 437"/>
                    <a:gd name="T48" fmla="*/ 105 w 122"/>
                    <a:gd name="T49" fmla="*/ 76 h 437"/>
                    <a:gd name="T50" fmla="*/ 121 w 122"/>
                    <a:gd name="T51" fmla="*/ 110 h 437"/>
                    <a:gd name="T52" fmla="*/ 120 w 122"/>
                    <a:gd name="T53" fmla="*/ 141 h 437"/>
                    <a:gd name="T54" fmla="*/ 121 w 122"/>
                    <a:gd name="T55" fmla="*/ 199 h 437"/>
                    <a:gd name="T56" fmla="*/ 119 w 122"/>
                    <a:gd name="T57" fmla="*/ 231 h 437"/>
                    <a:gd name="T58" fmla="*/ 111 w 122"/>
                    <a:gd name="T59" fmla="*/ 249 h 437"/>
                    <a:gd name="T60" fmla="*/ 100 w 122"/>
                    <a:gd name="T61" fmla="*/ 251 h 437"/>
                    <a:gd name="T62" fmla="*/ 95 w 122"/>
                    <a:gd name="T63" fmla="*/ 323 h 437"/>
                    <a:gd name="T64" fmla="*/ 86 w 122"/>
                    <a:gd name="T65" fmla="*/ 320 h 437"/>
                    <a:gd name="T66" fmla="*/ 97 w 122"/>
                    <a:gd name="T67" fmla="*/ 137 h 437"/>
                    <a:gd name="T68" fmla="*/ 97 w 122"/>
                    <a:gd name="T69" fmla="*/ 179 h 437"/>
                    <a:gd name="T70" fmla="*/ 102 w 122"/>
                    <a:gd name="T71" fmla="*/ 211 h 437"/>
                    <a:gd name="T72" fmla="*/ 100 w 122"/>
                    <a:gd name="T73" fmla="*/ 251 h 437"/>
                    <a:gd name="T74" fmla="*/ 110 w 122"/>
                    <a:gd name="T75" fmla="*/ 243 h 437"/>
                    <a:gd name="T76" fmla="*/ 109 w 122"/>
                    <a:gd name="T77" fmla="*/ 230 h 437"/>
                    <a:gd name="T78" fmla="*/ 106 w 122"/>
                    <a:gd name="T79" fmla="*/ 239 h 437"/>
                    <a:gd name="T80" fmla="*/ 107 w 122"/>
                    <a:gd name="T81" fmla="*/ 221 h 437"/>
                    <a:gd name="T82" fmla="*/ 106 w 122"/>
                    <a:gd name="T83" fmla="*/ 182 h 437"/>
                    <a:gd name="T84" fmla="*/ 102 w 122"/>
                    <a:gd name="T85" fmla="*/ 138 h 437"/>
                    <a:gd name="T86" fmla="*/ 100 w 122"/>
                    <a:gd name="T87" fmla="*/ 110 h 437"/>
                    <a:gd name="T88" fmla="*/ 33 w 122"/>
                    <a:gd name="T89" fmla="*/ 151 h 437"/>
                    <a:gd name="T90" fmla="*/ 32 w 122"/>
                    <a:gd name="T91" fmla="*/ 114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2" h="437">
                      <a:moveTo>
                        <a:pt x="86" y="320"/>
                      </a:moveTo>
                      <a:cubicBezTo>
                        <a:pt x="86" y="321"/>
                        <a:pt x="86" y="330"/>
                        <a:pt x="85" y="332"/>
                      </a:cubicBezTo>
                      <a:cubicBezTo>
                        <a:pt x="83" y="335"/>
                        <a:pt x="78" y="348"/>
                        <a:pt x="76" y="351"/>
                      </a:cubicBezTo>
                      <a:cubicBezTo>
                        <a:pt x="74" y="354"/>
                        <a:pt x="70" y="361"/>
                        <a:pt x="69" y="364"/>
                      </a:cubicBezTo>
                      <a:cubicBezTo>
                        <a:pt x="68" y="368"/>
                        <a:pt x="67" y="377"/>
                        <a:pt x="67" y="382"/>
                      </a:cubicBezTo>
                      <a:cubicBezTo>
                        <a:pt x="67" y="387"/>
                        <a:pt x="70" y="392"/>
                        <a:pt x="69" y="395"/>
                      </a:cubicBezTo>
                      <a:cubicBezTo>
                        <a:pt x="68" y="398"/>
                        <a:pt x="70" y="406"/>
                        <a:pt x="70" y="408"/>
                      </a:cubicBezTo>
                      <a:cubicBezTo>
                        <a:pt x="70" y="410"/>
                        <a:pt x="71" y="421"/>
                        <a:pt x="71" y="423"/>
                      </a:cubicBezTo>
                      <a:cubicBezTo>
                        <a:pt x="71" y="425"/>
                        <a:pt x="72" y="430"/>
                        <a:pt x="71" y="432"/>
                      </a:cubicBezTo>
                      <a:cubicBezTo>
                        <a:pt x="71" y="434"/>
                        <a:pt x="69" y="434"/>
                        <a:pt x="68" y="434"/>
                      </a:cubicBezTo>
                      <a:cubicBezTo>
                        <a:pt x="66" y="434"/>
                        <a:pt x="63" y="437"/>
                        <a:pt x="61" y="436"/>
                      </a:cubicBezTo>
                      <a:cubicBezTo>
                        <a:pt x="59" y="436"/>
                        <a:pt x="53" y="435"/>
                        <a:pt x="52" y="434"/>
                      </a:cubicBezTo>
                      <a:cubicBezTo>
                        <a:pt x="50" y="434"/>
                        <a:pt x="49" y="430"/>
                        <a:pt x="51" y="429"/>
                      </a:cubicBezTo>
                      <a:cubicBezTo>
                        <a:pt x="52" y="428"/>
                        <a:pt x="55" y="424"/>
                        <a:pt x="54" y="422"/>
                      </a:cubicBezTo>
                      <a:cubicBezTo>
                        <a:pt x="53" y="421"/>
                        <a:pt x="48" y="414"/>
                        <a:pt x="48" y="411"/>
                      </a:cubicBezTo>
                      <a:cubicBezTo>
                        <a:pt x="48" y="407"/>
                        <a:pt x="47" y="401"/>
                        <a:pt x="48" y="399"/>
                      </a:cubicBezTo>
                      <a:cubicBezTo>
                        <a:pt x="48" y="396"/>
                        <a:pt x="51" y="394"/>
                        <a:pt x="50" y="392"/>
                      </a:cubicBezTo>
                      <a:cubicBezTo>
                        <a:pt x="50" y="390"/>
                        <a:pt x="45" y="379"/>
                        <a:pt x="42" y="370"/>
                      </a:cubicBezTo>
                      <a:cubicBezTo>
                        <a:pt x="39" y="361"/>
                        <a:pt x="35" y="341"/>
                        <a:pt x="35" y="337"/>
                      </a:cubicBezTo>
                      <a:cubicBezTo>
                        <a:pt x="34" y="332"/>
                        <a:pt x="34" y="310"/>
                        <a:pt x="34" y="310"/>
                      </a:cubicBezTo>
                      <a:cubicBezTo>
                        <a:pt x="30" y="309"/>
                        <a:pt x="30" y="309"/>
                        <a:pt x="30" y="309"/>
                      </a:cubicBezTo>
                      <a:cubicBezTo>
                        <a:pt x="29" y="346"/>
                        <a:pt x="29" y="346"/>
                        <a:pt x="29" y="346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5" y="346"/>
                        <a:pt x="2" y="338"/>
                        <a:pt x="2" y="336"/>
                      </a:cubicBezTo>
                      <a:cubicBezTo>
                        <a:pt x="1" y="334"/>
                        <a:pt x="1" y="315"/>
                        <a:pt x="1" y="308"/>
                      </a:cubicBezTo>
                      <a:cubicBezTo>
                        <a:pt x="1" y="301"/>
                        <a:pt x="0" y="286"/>
                        <a:pt x="1" y="282"/>
                      </a:cubicBezTo>
                      <a:cubicBezTo>
                        <a:pt x="2" y="278"/>
                        <a:pt x="0" y="261"/>
                        <a:pt x="3" y="260"/>
                      </a:cubicBezTo>
                      <a:cubicBezTo>
                        <a:pt x="6" y="258"/>
                        <a:pt x="9" y="255"/>
                        <a:pt x="8" y="253"/>
                      </a:cubicBezTo>
                      <a:cubicBezTo>
                        <a:pt x="7" y="250"/>
                        <a:pt x="3" y="245"/>
                        <a:pt x="3" y="242"/>
                      </a:cubicBezTo>
                      <a:cubicBezTo>
                        <a:pt x="3" y="240"/>
                        <a:pt x="4" y="208"/>
                        <a:pt x="4" y="202"/>
                      </a:cubicBezTo>
                      <a:cubicBezTo>
                        <a:pt x="5" y="197"/>
                        <a:pt x="8" y="180"/>
                        <a:pt x="9" y="175"/>
                      </a:cubicBezTo>
                      <a:cubicBezTo>
                        <a:pt x="11" y="170"/>
                        <a:pt x="12" y="166"/>
                        <a:pt x="13" y="162"/>
                      </a:cubicBezTo>
                      <a:cubicBezTo>
                        <a:pt x="14" y="158"/>
                        <a:pt x="15" y="146"/>
                        <a:pt x="15" y="140"/>
                      </a:cubicBezTo>
                      <a:cubicBezTo>
                        <a:pt x="15" y="133"/>
                        <a:pt x="16" y="114"/>
                        <a:pt x="16" y="114"/>
                      </a:cubicBezTo>
                      <a:cubicBezTo>
                        <a:pt x="15" y="112"/>
                        <a:pt x="15" y="112"/>
                        <a:pt x="15" y="112"/>
                      </a:cubicBezTo>
                      <a:cubicBezTo>
                        <a:pt x="15" y="112"/>
                        <a:pt x="17" y="89"/>
                        <a:pt x="21" y="85"/>
                      </a:cubicBezTo>
                      <a:cubicBezTo>
                        <a:pt x="24" y="81"/>
                        <a:pt x="26" y="79"/>
                        <a:pt x="31" y="78"/>
                      </a:cubicBezTo>
                      <a:cubicBezTo>
                        <a:pt x="35" y="77"/>
                        <a:pt x="40" y="75"/>
                        <a:pt x="42" y="73"/>
                      </a:cubicBezTo>
                      <a:cubicBezTo>
                        <a:pt x="44" y="71"/>
                        <a:pt x="48" y="67"/>
                        <a:pt x="48" y="62"/>
                      </a:cubicBezTo>
                      <a:cubicBezTo>
                        <a:pt x="49" y="57"/>
                        <a:pt x="48" y="51"/>
                        <a:pt x="48" y="48"/>
                      </a:cubicBezTo>
                      <a:cubicBezTo>
                        <a:pt x="48" y="44"/>
                        <a:pt x="46" y="39"/>
                        <a:pt x="45" y="36"/>
                      </a:cubicBezTo>
                      <a:cubicBezTo>
                        <a:pt x="44" y="34"/>
                        <a:pt x="43" y="19"/>
                        <a:pt x="44" y="15"/>
                      </a:cubicBezTo>
                      <a:cubicBezTo>
                        <a:pt x="46" y="10"/>
                        <a:pt x="52" y="3"/>
                        <a:pt x="58" y="2"/>
                      </a:cubicBezTo>
                      <a:cubicBezTo>
                        <a:pt x="64" y="1"/>
                        <a:pt x="66" y="0"/>
                        <a:pt x="71" y="2"/>
                      </a:cubicBezTo>
                      <a:cubicBezTo>
                        <a:pt x="76" y="5"/>
                        <a:pt x="82" y="13"/>
                        <a:pt x="82" y="16"/>
                      </a:cubicBezTo>
                      <a:cubicBezTo>
                        <a:pt x="81" y="19"/>
                        <a:pt x="82" y="26"/>
                        <a:pt x="82" y="29"/>
                      </a:cubicBezTo>
                      <a:cubicBezTo>
                        <a:pt x="82" y="33"/>
                        <a:pt x="81" y="39"/>
                        <a:pt x="81" y="43"/>
                      </a:cubicBezTo>
                      <a:cubicBezTo>
                        <a:pt x="82" y="47"/>
                        <a:pt x="83" y="53"/>
                        <a:pt x="83" y="57"/>
                      </a:cubicBezTo>
                      <a:cubicBezTo>
                        <a:pt x="84" y="61"/>
                        <a:pt x="84" y="65"/>
                        <a:pt x="88" y="67"/>
                      </a:cubicBezTo>
                      <a:cubicBezTo>
                        <a:pt x="91" y="70"/>
                        <a:pt x="102" y="74"/>
                        <a:pt x="105" y="76"/>
                      </a:cubicBezTo>
                      <a:cubicBezTo>
                        <a:pt x="108" y="78"/>
                        <a:pt x="117" y="81"/>
                        <a:pt x="119" y="93"/>
                      </a:cubicBezTo>
                      <a:cubicBezTo>
                        <a:pt x="120" y="106"/>
                        <a:pt x="121" y="110"/>
                        <a:pt x="121" y="110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3"/>
                        <a:pt x="119" y="134"/>
                        <a:pt x="120" y="141"/>
                      </a:cubicBezTo>
                      <a:cubicBezTo>
                        <a:pt x="120" y="148"/>
                        <a:pt x="122" y="154"/>
                        <a:pt x="122" y="161"/>
                      </a:cubicBezTo>
                      <a:cubicBezTo>
                        <a:pt x="122" y="167"/>
                        <a:pt x="122" y="192"/>
                        <a:pt x="121" y="199"/>
                      </a:cubicBezTo>
                      <a:cubicBezTo>
                        <a:pt x="120" y="206"/>
                        <a:pt x="119" y="214"/>
                        <a:pt x="119" y="218"/>
                      </a:cubicBezTo>
                      <a:cubicBezTo>
                        <a:pt x="119" y="222"/>
                        <a:pt x="119" y="230"/>
                        <a:pt x="119" y="231"/>
                      </a:cubicBezTo>
                      <a:cubicBezTo>
                        <a:pt x="119" y="234"/>
                        <a:pt x="120" y="237"/>
                        <a:pt x="118" y="239"/>
                      </a:cubicBezTo>
                      <a:cubicBezTo>
                        <a:pt x="116" y="242"/>
                        <a:pt x="113" y="247"/>
                        <a:pt x="111" y="249"/>
                      </a:cubicBezTo>
                      <a:cubicBezTo>
                        <a:pt x="108" y="251"/>
                        <a:pt x="106" y="252"/>
                        <a:pt x="104" y="252"/>
                      </a:cubicBezTo>
                      <a:cubicBezTo>
                        <a:pt x="102" y="252"/>
                        <a:pt x="100" y="251"/>
                        <a:pt x="100" y="251"/>
                      </a:cubicBezTo>
                      <a:cubicBezTo>
                        <a:pt x="99" y="323"/>
                        <a:pt x="99" y="323"/>
                        <a:pt x="99" y="323"/>
                      </a:cubicBezTo>
                      <a:cubicBezTo>
                        <a:pt x="99" y="323"/>
                        <a:pt x="99" y="325"/>
                        <a:pt x="95" y="323"/>
                      </a:cubicBezTo>
                      <a:cubicBezTo>
                        <a:pt x="91" y="322"/>
                        <a:pt x="88" y="319"/>
                        <a:pt x="88" y="319"/>
                      </a:cubicBezTo>
                      <a:lnTo>
                        <a:pt x="86" y="320"/>
                      </a:lnTo>
                      <a:close/>
                      <a:moveTo>
                        <a:pt x="100" y="110"/>
                      </a:moveTo>
                      <a:cubicBezTo>
                        <a:pt x="100" y="110"/>
                        <a:pt x="97" y="132"/>
                        <a:pt x="97" y="137"/>
                      </a:cubicBezTo>
                      <a:cubicBezTo>
                        <a:pt x="97" y="142"/>
                        <a:pt x="97" y="156"/>
                        <a:pt x="97" y="161"/>
                      </a:cubicBezTo>
                      <a:cubicBezTo>
                        <a:pt x="97" y="166"/>
                        <a:pt x="97" y="174"/>
                        <a:pt x="97" y="179"/>
                      </a:cubicBezTo>
                      <a:cubicBezTo>
                        <a:pt x="97" y="184"/>
                        <a:pt x="98" y="197"/>
                        <a:pt x="99" y="199"/>
                      </a:cubicBezTo>
                      <a:cubicBezTo>
                        <a:pt x="99" y="202"/>
                        <a:pt x="101" y="208"/>
                        <a:pt x="102" y="211"/>
                      </a:cubicBezTo>
                      <a:cubicBezTo>
                        <a:pt x="102" y="215"/>
                        <a:pt x="101" y="225"/>
                        <a:pt x="101" y="228"/>
                      </a:cubicBezTo>
                      <a:cubicBezTo>
                        <a:pt x="100" y="231"/>
                        <a:pt x="100" y="251"/>
                        <a:pt x="100" y="251"/>
                      </a:cubicBezTo>
                      <a:cubicBezTo>
                        <a:pt x="100" y="251"/>
                        <a:pt x="102" y="248"/>
                        <a:pt x="104" y="247"/>
                      </a:cubicBezTo>
                      <a:cubicBezTo>
                        <a:pt x="106" y="246"/>
                        <a:pt x="109" y="244"/>
                        <a:pt x="110" y="243"/>
                      </a:cubicBezTo>
                      <a:cubicBezTo>
                        <a:pt x="111" y="240"/>
                        <a:pt x="111" y="232"/>
                        <a:pt x="111" y="232"/>
                      </a:cubicBezTo>
                      <a:cubicBezTo>
                        <a:pt x="111" y="232"/>
                        <a:pt x="110" y="228"/>
                        <a:pt x="109" y="230"/>
                      </a:cubicBezTo>
                      <a:cubicBezTo>
                        <a:pt x="108" y="231"/>
                        <a:pt x="107" y="237"/>
                        <a:pt x="107" y="239"/>
                      </a:cubicBezTo>
                      <a:cubicBezTo>
                        <a:pt x="107" y="240"/>
                        <a:pt x="106" y="239"/>
                        <a:pt x="106" y="239"/>
                      </a:cubicBezTo>
                      <a:cubicBezTo>
                        <a:pt x="106" y="239"/>
                        <a:pt x="104" y="236"/>
                        <a:pt x="104" y="232"/>
                      </a:cubicBezTo>
                      <a:cubicBezTo>
                        <a:pt x="105" y="228"/>
                        <a:pt x="107" y="224"/>
                        <a:pt x="107" y="221"/>
                      </a:cubicBezTo>
                      <a:cubicBezTo>
                        <a:pt x="107" y="218"/>
                        <a:pt x="109" y="209"/>
                        <a:pt x="109" y="204"/>
                      </a:cubicBezTo>
                      <a:cubicBezTo>
                        <a:pt x="109" y="198"/>
                        <a:pt x="107" y="190"/>
                        <a:pt x="106" y="182"/>
                      </a:cubicBezTo>
                      <a:cubicBezTo>
                        <a:pt x="106" y="175"/>
                        <a:pt x="102" y="169"/>
                        <a:pt x="102" y="162"/>
                      </a:cubicBezTo>
                      <a:cubicBezTo>
                        <a:pt x="102" y="155"/>
                        <a:pt x="102" y="143"/>
                        <a:pt x="102" y="138"/>
                      </a:cubicBezTo>
                      <a:cubicBezTo>
                        <a:pt x="102" y="138"/>
                        <a:pt x="101" y="118"/>
                        <a:pt x="101" y="117"/>
                      </a:cubicBezTo>
                      <a:cubicBezTo>
                        <a:pt x="101" y="116"/>
                        <a:pt x="100" y="110"/>
                        <a:pt x="100" y="110"/>
                      </a:cubicBezTo>
                      <a:close/>
                      <a:moveTo>
                        <a:pt x="32" y="139"/>
                      </a:moveTo>
                      <a:cubicBezTo>
                        <a:pt x="32" y="140"/>
                        <a:pt x="33" y="153"/>
                        <a:pt x="33" y="151"/>
                      </a:cubicBezTo>
                      <a:cubicBezTo>
                        <a:pt x="34" y="149"/>
                        <a:pt x="34" y="136"/>
                        <a:pt x="34" y="133"/>
                      </a:cubicBezTo>
                      <a:cubicBezTo>
                        <a:pt x="35" y="131"/>
                        <a:pt x="32" y="114"/>
                        <a:pt x="32" y="114"/>
                      </a:cubicBezTo>
                      <a:cubicBezTo>
                        <a:pt x="32" y="114"/>
                        <a:pt x="32" y="137"/>
                        <a:pt x="32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7" name="Freeform 179"/>
                <p:cNvSpPr>
                  <a:spLocks/>
                </p:cNvSpPr>
                <p:nvPr/>
              </p:nvSpPr>
              <p:spPr bwMode="auto">
                <a:xfrm>
                  <a:off x="14436122" y="1259128"/>
                  <a:ext cx="138113" cy="106363"/>
                </a:xfrm>
                <a:custGeom>
                  <a:avLst/>
                  <a:gdLst>
                    <a:gd name="T0" fmla="*/ 0 w 51"/>
                    <a:gd name="T1" fmla="*/ 13 h 39"/>
                    <a:gd name="T2" fmla="*/ 14 w 51"/>
                    <a:gd name="T3" fmla="*/ 11 h 39"/>
                    <a:gd name="T4" fmla="*/ 19 w 51"/>
                    <a:gd name="T5" fmla="*/ 16 h 39"/>
                    <a:gd name="T6" fmla="*/ 24 w 51"/>
                    <a:gd name="T7" fmla="*/ 39 h 39"/>
                    <a:gd name="T8" fmla="*/ 27 w 51"/>
                    <a:gd name="T9" fmla="*/ 19 h 39"/>
                    <a:gd name="T10" fmla="*/ 34 w 51"/>
                    <a:gd name="T11" fmla="*/ 10 h 39"/>
                    <a:gd name="T12" fmla="*/ 51 w 51"/>
                    <a:gd name="T13" fmla="*/ 11 h 39"/>
                    <a:gd name="T14" fmla="*/ 40 w 51"/>
                    <a:gd name="T15" fmla="*/ 0 h 39"/>
                    <a:gd name="T16" fmla="*/ 13 w 51"/>
                    <a:gd name="T17" fmla="*/ 1 h 39"/>
                    <a:gd name="T18" fmla="*/ 0 w 51"/>
                    <a:gd name="T19" fmla="*/ 1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" h="39">
                      <a:moveTo>
                        <a:pt x="0" y="13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7" y="12"/>
                        <a:pt x="19" y="16"/>
                      </a:cubicBezTo>
                      <a:cubicBezTo>
                        <a:pt x="20" y="19"/>
                        <a:pt x="24" y="39"/>
                        <a:pt x="24" y="39"/>
                      </a:cubicBezTo>
                      <a:cubicBezTo>
                        <a:pt x="24" y="39"/>
                        <a:pt x="24" y="26"/>
                        <a:pt x="27" y="19"/>
                      </a:cubicBezTo>
                      <a:cubicBezTo>
                        <a:pt x="29" y="14"/>
                        <a:pt x="32" y="10"/>
                        <a:pt x="34" y="10"/>
                      </a:cubicBezTo>
                      <a:cubicBezTo>
                        <a:pt x="36" y="10"/>
                        <a:pt x="51" y="11"/>
                        <a:pt x="51" y="11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20" y="29"/>
                        <a:pt x="13" y="1"/>
                      </a:cubicBezTo>
                      <a:cubicBezTo>
                        <a:pt x="12" y="3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8" name="Freeform 180"/>
                <p:cNvSpPr>
                  <a:spLocks/>
                </p:cNvSpPr>
                <p:nvPr/>
              </p:nvSpPr>
              <p:spPr bwMode="auto">
                <a:xfrm>
                  <a:off x="14363097" y="1516303"/>
                  <a:ext cx="241300" cy="439738"/>
                </a:xfrm>
                <a:custGeom>
                  <a:avLst/>
                  <a:gdLst>
                    <a:gd name="T0" fmla="*/ 17 w 89"/>
                    <a:gd name="T1" fmla="*/ 0 h 161"/>
                    <a:gd name="T2" fmla="*/ 44 w 89"/>
                    <a:gd name="T3" fmla="*/ 8 h 161"/>
                    <a:gd name="T4" fmla="*/ 82 w 89"/>
                    <a:gd name="T5" fmla="*/ 15 h 161"/>
                    <a:gd name="T6" fmla="*/ 84 w 89"/>
                    <a:gd name="T7" fmla="*/ 13 h 161"/>
                    <a:gd name="T8" fmla="*/ 85 w 89"/>
                    <a:gd name="T9" fmla="*/ 24 h 161"/>
                    <a:gd name="T10" fmla="*/ 89 w 89"/>
                    <a:gd name="T11" fmla="*/ 41 h 161"/>
                    <a:gd name="T12" fmla="*/ 88 w 89"/>
                    <a:gd name="T13" fmla="*/ 81 h 161"/>
                    <a:gd name="T14" fmla="*/ 86 w 89"/>
                    <a:gd name="T15" fmla="*/ 123 h 161"/>
                    <a:gd name="T16" fmla="*/ 86 w 89"/>
                    <a:gd name="T17" fmla="*/ 159 h 161"/>
                    <a:gd name="T18" fmla="*/ 73 w 89"/>
                    <a:gd name="T19" fmla="*/ 155 h 161"/>
                    <a:gd name="T20" fmla="*/ 54 w 89"/>
                    <a:gd name="T21" fmla="*/ 152 h 161"/>
                    <a:gd name="T22" fmla="*/ 51 w 89"/>
                    <a:gd name="T23" fmla="*/ 149 h 161"/>
                    <a:gd name="T24" fmla="*/ 35 w 89"/>
                    <a:gd name="T25" fmla="*/ 148 h 161"/>
                    <a:gd name="T26" fmla="*/ 28 w 89"/>
                    <a:gd name="T27" fmla="*/ 146 h 161"/>
                    <a:gd name="T28" fmla="*/ 4 w 89"/>
                    <a:gd name="T29" fmla="*/ 143 h 161"/>
                    <a:gd name="T30" fmla="*/ 5 w 89"/>
                    <a:gd name="T31" fmla="*/ 95 h 161"/>
                    <a:gd name="T32" fmla="*/ 0 w 89"/>
                    <a:gd name="T33" fmla="*/ 67 h 161"/>
                    <a:gd name="T34" fmla="*/ 0 w 89"/>
                    <a:gd name="T35" fmla="*/ 41 h 161"/>
                    <a:gd name="T36" fmla="*/ 5 w 89"/>
                    <a:gd name="T37" fmla="*/ 19 h 161"/>
                    <a:gd name="T38" fmla="*/ 17 w 89"/>
                    <a:gd name="T39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9" h="161">
                      <a:moveTo>
                        <a:pt x="17" y="0"/>
                      </a:moveTo>
                      <a:cubicBezTo>
                        <a:pt x="17" y="0"/>
                        <a:pt x="38" y="7"/>
                        <a:pt x="44" y="8"/>
                      </a:cubicBezTo>
                      <a:cubicBezTo>
                        <a:pt x="50" y="8"/>
                        <a:pt x="82" y="15"/>
                        <a:pt x="82" y="15"/>
                      </a:cubicBezTo>
                      <a:cubicBezTo>
                        <a:pt x="84" y="13"/>
                        <a:pt x="84" y="13"/>
                        <a:pt x="84" y="13"/>
                      </a:cubicBezTo>
                      <a:cubicBezTo>
                        <a:pt x="84" y="13"/>
                        <a:pt x="85" y="17"/>
                        <a:pt x="85" y="24"/>
                      </a:cubicBezTo>
                      <a:cubicBezTo>
                        <a:pt x="86" y="31"/>
                        <a:pt x="89" y="40"/>
                        <a:pt x="89" y="41"/>
                      </a:cubicBezTo>
                      <a:cubicBezTo>
                        <a:pt x="89" y="43"/>
                        <a:pt x="88" y="68"/>
                        <a:pt x="88" y="81"/>
                      </a:cubicBezTo>
                      <a:cubicBezTo>
                        <a:pt x="87" y="94"/>
                        <a:pt x="86" y="119"/>
                        <a:pt x="86" y="123"/>
                      </a:cubicBezTo>
                      <a:cubicBezTo>
                        <a:pt x="86" y="128"/>
                        <a:pt x="86" y="157"/>
                        <a:pt x="86" y="159"/>
                      </a:cubicBezTo>
                      <a:cubicBezTo>
                        <a:pt x="86" y="161"/>
                        <a:pt x="78" y="155"/>
                        <a:pt x="73" y="155"/>
                      </a:cubicBezTo>
                      <a:cubicBezTo>
                        <a:pt x="68" y="156"/>
                        <a:pt x="56" y="152"/>
                        <a:pt x="54" y="152"/>
                      </a:cubicBezTo>
                      <a:cubicBezTo>
                        <a:pt x="53" y="152"/>
                        <a:pt x="53" y="150"/>
                        <a:pt x="51" y="149"/>
                      </a:cubicBezTo>
                      <a:cubicBezTo>
                        <a:pt x="48" y="149"/>
                        <a:pt x="40" y="149"/>
                        <a:pt x="35" y="148"/>
                      </a:cubicBezTo>
                      <a:cubicBezTo>
                        <a:pt x="31" y="148"/>
                        <a:pt x="31" y="147"/>
                        <a:pt x="28" y="146"/>
                      </a:cubicBezTo>
                      <a:cubicBezTo>
                        <a:pt x="25" y="144"/>
                        <a:pt x="4" y="143"/>
                        <a:pt x="4" y="143"/>
                      </a:cubicBezTo>
                      <a:cubicBezTo>
                        <a:pt x="4" y="143"/>
                        <a:pt x="6" y="102"/>
                        <a:pt x="5" y="95"/>
                      </a:cubicBezTo>
                      <a:cubicBezTo>
                        <a:pt x="3" y="87"/>
                        <a:pt x="0" y="73"/>
                        <a:pt x="0" y="67"/>
                      </a:cubicBezTo>
                      <a:cubicBezTo>
                        <a:pt x="0" y="62"/>
                        <a:pt x="0" y="49"/>
                        <a:pt x="0" y="41"/>
                      </a:cubicBezTo>
                      <a:cubicBezTo>
                        <a:pt x="0" y="34"/>
                        <a:pt x="1" y="27"/>
                        <a:pt x="5" y="19"/>
                      </a:cubicBezTo>
                      <a:cubicBezTo>
                        <a:pt x="9" y="12"/>
                        <a:pt x="17" y="0"/>
                        <a:pt x="1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7" name="Group 296"/>
              <p:cNvGrpSpPr/>
              <p:nvPr/>
            </p:nvGrpSpPr>
            <p:grpSpPr>
              <a:xfrm>
                <a:off x="7856453" y="2189086"/>
                <a:ext cx="263503" cy="726077"/>
                <a:chOff x="13559823" y="1133810"/>
                <a:chExt cx="434975" cy="1198563"/>
              </a:xfrm>
              <a:solidFill>
                <a:sysClr val="window" lastClr="FFFFFF"/>
              </a:solidFill>
            </p:grpSpPr>
            <p:sp>
              <p:nvSpPr>
                <p:cNvPr id="340" name="Freeform 200"/>
                <p:cNvSpPr>
                  <a:spLocks/>
                </p:cNvSpPr>
                <p:nvPr/>
              </p:nvSpPr>
              <p:spPr bwMode="auto">
                <a:xfrm>
                  <a:off x="13643960" y="1140160"/>
                  <a:ext cx="122238" cy="182563"/>
                </a:xfrm>
                <a:custGeom>
                  <a:avLst/>
                  <a:gdLst>
                    <a:gd name="T0" fmla="*/ 41 w 45"/>
                    <a:gd name="T1" fmla="*/ 56 h 67"/>
                    <a:gd name="T2" fmla="*/ 41 w 45"/>
                    <a:gd name="T3" fmla="*/ 43 h 67"/>
                    <a:gd name="T4" fmla="*/ 44 w 45"/>
                    <a:gd name="T5" fmla="*/ 31 h 67"/>
                    <a:gd name="T6" fmla="*/ 41 w 45"/>
                    <a:gd name="T7" fmla="*/ 10 h 67"/>
                    <a:gd name="T8" fmla="*/ 21 w 45"/>
                    <a:gd name="T9" fmla="*/ 0 h 67"/>
                    <a:gd name="T10" fmla="*/ 2 w 45"/>
                    <a:gd name="T11" fmla="*/ 11 h 67"/>
                    <a:gd name="T12" fmla="*/ 1 w 45"/>
                    <a:gd name="T13" fmla="*/ 31 h 67"/>
                    <a:gd name="T14" fmla="*/ 4 w 45"/>
                    <a:gd name="T15" fmla="*/ 49 h 67"/>
                    <a:gd name="T16" fmla="*/ 15 w 45"/>
                    <a:gd name="T17" fmla="*/ 64 h 67"/>
                    <a:gd name="T18" fmla="*/ 31 w 45"/>
                    <a:gd name="T19" fmla="*/ 64 h 67"/>
                    <a:gd name="T20" fmla="*/ 41 w 45"/>
                    <a:gd name="T21" fmla="*/ 56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" h="67">
                      <a:moveTo>
                        <a:pt x="41" y="56"/>
                      </a:moveTo>
                      <a:cubicBezTo>
                        <a:pt x="41" y="56"/>
                        <a:pt x="39" y="46"/>
                        <a:pt x="41" y="43"/>
                      </a:cubicBezTo>
                      <a:cubicBezTo>
                        <a:pt x="42" y="40"/>
                        <a:pt x="44" y="35"/>
                        <a:pt x="44" y="31"/>
                      </a:cubicBezTo>
                      <a:cubicBezTo>
                        <a:pt x="44" y="26"/>
                        <a:pt x="45" y="13"/>
                        <a:pt x="41" y="10"/>
                      </a:cubicBezTo>
                      <a:cubicBezTo>
                        <a:pt x="38" y="6"/>
                        <a:pt x="27" y="0"/>
                        <a:pt x="21" y="0"/>
                      </a:cubicBezTo>
                      <a:cubicBezTo>
                        <a:pt x="16" y="1"/>
                        <a:pt x="4" y="5"/>
                        <a:pt x="2" y="11"/>
                      </a:cubicBezTo>
                      <a:cubicBezTo>
                        <a:pt x="0" y="18"/>
                        <a:pt x="0" y="27"/>
                        <a:pt x="1" y="31"/>
                      </a:cubicBezTo>
                      <a:cubicBezTo>
                        <a:pt x="2" y="35"/>
                        <a:pt x="3" y="44"/>
                        <a:pt x="4" y="49"/>
                      </a:cubicBezTo>
                      <a:cubicBezTo>
                        <a:pt x="6" y="55"/>
                        <a:pt x="11" y="62"/>
                        <a:pt x="15" y="64"/>
                      </a:cubicBezTo>
                      <a:cubicBezTo>
                        <a:pt x="19" y="67"/>
                        <a:pt x="27" y="67"/>
                        <a:pt x="31" y="64"/>
                      </a:cubicBezTo>
                      <a:cubicBezTo>
                        <a:pt x="35" y="61"/>
                        <a:pt x="41" y="56"/>
                        <a:pt x="41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1" name="Freeform 201"/>
                <p:cNvSpPr>
                  <a:spLocks noEditPoints="1"/>
                </p:cNvSpPr>
                <p:nvPr/>
              </p:nvSpPr>
              <p:spPr bwMode="auto">
                <a:xfrm>
                  <a:off x="13570935" y="1773573"/>
                  <a:ext cx="58738" cy="101600"/>
                </a:xfrm>
                <a:custGeom>
                  <a:avLst/>
                  <a:gdLst>
                    <a:gd name="T0" fmla="*/ 16 w 22"/>
                    <a:gd name="T1" fmla="*/ 0 h 37"/>
                    <a:gd name="T2" fmla="*/ 22 w 22"/>
                    <a:gd name="T3" fmla="*/ 18 h 37"/>
                    <a:gd name="T4" fmla="*/ 16 w 22"/>
                    <a:gd name="T5" fmla="*/ 26 h 37"/>
                    <a:gd name="T6" fmla="*/ 20 w 22"/>
                    <a:gd name="T7" fmla="*/ 34 h 37"/>
                    <a:gd name="T8" fmla="*/ 7 w 22"/>
                    <a:gd name="T9" fmla="*/ 32 h 37"/>
                    <a:gd name="T10" fmla="*/ 0 w 22"/>
                    <a:gd name="T11" fmla="*/ 14 h 37"/>
                    <a:gd name="T12" fmla="*/ 3 w 22"/>
                    <a:gd name="T13" fmla="*/ 3 h 37"/>
                    <a:gd name="T14" fmla="*/ 16 w 22"/>
                    <a:gd name="T15" fmla="*/ 0 h 37"/>
                    <a:gd name="T16" fmla="*/ 13 w 22"/>
                    <a:gd name="T17" fmla="*/ 22 h 37"/>
                    <a:gd name="T18" fmla="*/ 16 w 22"/>
                    <a:gd name="T19" fmla="*/ 18 h 37"/>
                    <a:gd name="T20" fmla="*/ 14 w 22"/>
                    <a:gd name="T21" fmla="*/ 15 h 37"/>
                    <a:gd name="T22" fmla="*/ 13 w 22"/>
                    <a:gd name="T23" fmla="*/ 2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" h="37">
                      <a:moveTo>
                        <a:pt x="16" y="0"/>
                      </a:moveTo>
                      <a:cubicBezTo>
                        <a:pt x="16" y="0"/>
                        <a:pt x="22" y="14"/>
                        <a:pt x="22" y="18"/>
                      </a:cubicBezTo>
                      <a:cubicBezTo>
                        <a:pt x="22" y="21"/>
                        <a:pt x="17" y="24"/>
                        <a:pt x="16" y="26"/>
                      </a:cubicBezTo>
                      <a:cubicBezTo>
                        <a:pt x="15" y="28"/>
                        <a:pt x="20" y="31"/>
                        <a:pt x="20" y="34"/>
                      </a:cubicBezTo>
                      <a:cubicBezTo>
                        <a:pt x="19" y="37"/>
                        <a:pt x="11" y="34"/>
                        <a:pt x="7" y="32"/>
                      </a:cubicBezTo>
                      <a:cubicBezTo>
                        <a:pt x="3" y="30"/>
                        <a:pt x="1" y="18"/>
                        <a:pt x="0" y="14"/>
                      </a:cubicBezTo>
                      <a:cubicBezTo>
                        <a:pt x="0" y="11"/>
                        <a:pt x="3" y="3"/>
                        <a:pt x="3" y="3"/>
                      </a:cubicBezTo>
                      <a:lnTo>
                        <a:pt x="16" y="0"/>
                      </a:lnTo>
                      <a:close/>
                      <a:moveTo>
                        <a:pt x="13" y="22"/>
                      </a:moveTo>
                      <a:cubicBezTo>
                        <a:pt x="13" y="25"/>
                        <a:pt x="16" y="20"/>
                        <a:pt x="16" y="18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ubicBezTo>
                        <a:pt x="14" y="15"/>
                        <a:pt x="13" y="20"/>
                        <a:pt x="13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2" name="Freeform 202"/>
                <p:cNvSpPr>
                  <a:spLocks/>
                </p:cNvSpPr>
                <p:nvPr/>
              </p:nvSpPr>
              <p:spPr bwMode="auto">
                <a:xfrm>
                  <a:off x="13869385" y="1791035"/>
                  <a:ext cx="125413" cy="266700"/>
                </a:xfrm>
                <a:custGeom>
                  <a:avLst/>
                  <a:gdLst>
                    <a:gd name="T0" fmla="*/ 10 w 46"/>
                    <a:gd name="T1" fmla="*/ 0 h 98"/>
                    <a:gd name="T2" fmla="*/ 10 w 46"/>
                    <a:gd name="T3" fmla="*/ 16 h 98"/>
                    <a:gd name="T4" fmla="*/ 5 w 46"/>
                    <a:gd name="T5" fmla="*/ 35 h 98"/>
                    <a:gd name="T6" fmla="*/ 7 w 46"/>
                    <a:gd name="T7" fmla="*/ 98 h 98"/>
                    <a:gd name="T8" fmla="*/ 24 w 46"/>
                    <a:gd name="T9" fmla="*/ 97 h 98"/>
                    <a:gd name="T10" fmla="*/ 34 w 46"/>
                    <a:gd name="T11" fmla="*/ 93 h 98"/>
                    <a:gd name="T12" fmla="*/ 42 w 46"/>
                    <a:gd name="T13" fmla="*/ 71 h 98"/>
                    <a:gd name="T14" fmla="*/ 41 w 46"/>
                    <a:gd name="T15" fmla="*/ 45 h 98"/>
                    <a:gd name="T16" fmla="*/ 41 w 46"/>
                    <a:gd name="T17" fmla="*/ 28 h 98"/>
                    <a:gd name="T18" fmla="*/ 31 w 46"/>
                    <a:gd name="T19" fmla="*/ 10 h 98"/>
                    <a:gd name="T20" fmla="*/ 24 w 46"/>
                    <a:gd name="T21" fmla="*/ 5 h 98"/>
                    <a:gd name="T22" fmla="*/ 18 w 46"/>
                    <a:gd name="T23" fmla="*/ 0 h 98"/>
                    <a:gd name="T24" fmla="*/ 10 w 46"/>
                    <a:gd name="T25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" h="98">
                      <a:moveTo>
                        <a:pt x="10" y="0"/>
                      </a:moveTo>
                      <a:cubicBezTo>
                        <a:pt x="10" y="0"/>
                        <a:pt x="11" y="13"/>
                        <a:pt x="10" y="16"/>
                      </a:cubicBezTo>
                      <a:cubicBezTo>
                        <a:pt x="8" y="19"/>
                        <a:pt x="5" y="22"/>
                        <a:pt x="5" y="35"/>
                      </a:cubicBezTo>
                      <a:cubicBezTo>
                        <a:pt x="4" y="48"/>
                        <a:pt x="0" y="97"/>
                        <a:pt x="7" y="98"/>
                      </a:cubicBezTo>
                      <a:cubicBezTo>
                        <a:pt x="14" y="98"/>
                        <a:pt x="21" y="98"/>
                        <a:pt x="24" y="97"/>
                      </a:cubicBezTo>
                      <a:cubicBezTo>
                        <a:pt x="26" y="96"/>
                        <a:pt x="31" y="97"/>
                        <a:pt x="34" y="93"/>
                      </a:cubicBezTo>
                      <a:cubicBezTo>
                        <a:pt x="37" y="89"/>
                        <a:pt x="44" y="86"/>
                        <a:pt x="42" y="71"/>
                      </a:cubicBezTo>
                      <a:cubicBezTo>
                        <a:pt x="41" y="57"/>
                        <a:pt x="38" y="47"/>
                        <a:pt x="41" y="45"/>
                      </a:cubicBezTo>
                      <a:cubicBezTo>
                        <a:pt x="43" y="44"/>
                        <a:pt x="46" y="41"/>
                        <a:pt x="41" y="28"/>
                      </a:cubicBezTo>
                      <a:cubicBezTo>
                        <a:pt x="37" y="16"/>
                        <a:pt x="33" y="10"/>
                        <a:pt x="31" y="10"/>
                      </a:cubicBezTo>
                      <a:cubicBezTo>
                        <a:pt x="28" y="9"/>
                        <a:pt x="24" y="5"/>
                        <a:pt x="24" y="5"/>
                      </a:cubicBezTo>
                      <a:cubicBezTo>
                        <a:pt x="18" y="0"/>
                        <a:pt x="18" y="0"/>
                        <a:pt x="18" y="0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3" name="Freeform 203"/>
                <p:cNvSpPr>
                  <a:spLocks/>
                </p:cNvSpPr>
                <p:nvPr/>
              </p:nvSpPr>
              <p:spPr bwMode="auto">
                <a:xfrm>
                  <a:off x="13877323" y="1738648"/>
                  <a:ext cx="69850" cy="87313"/>
                </a:xfrm>
                <a:custGeom>
                  <a:avLst/>
                  <a:gdLst>
                    <a:gd name="T0" fmla="*/ 17 w 26"/>
                    <a:gd name="T1" fmla="*/ 2 h 32"/>
                    <a:gd name="T2" fmla="*/ 22 w 26"/>
                    <a:gd name="T3" fmla="*/ 12 h 32"/>
                    <a:gd name="T4" fmla="*/ 24 w 26"/>
                    <a:gd name="T5" fmla="*/ 27 h 32"/>
                    <a:gd name="T6" fmla="*/ 16 w 26"/>
                    <a:gd name="T7" fmla="*/ 29 h 32"/>
                    <a:gd name="T8" fmla="*/ 14 w 26"/>
                    <a:gd name="T9" fmla="*/ 21 h 32"/>
                    <a:gd name="T10" fmla="*/ 9 w 26"/>
                    <a:gd name="T11" fmla="*/ 26 h 32"/>
                    <a:gd name="T12" fmla="*/ 5 w 26"/>
                    <a:gd name="T13" fmla="*/ 31 h 32"/>
                    <a:gd name="T14" fmla="*/ 0 w 26"/>
                    <a:gd name="T15" fmla="*/ 16 h 32"/>
                    <a:gd name="T16" fmla="*/ 1 w 26"/>
                    <a:gd name="T17" fmla="*/ 4 h 32"/>
                    <a:gd name="T18" fmla="*/ 7 w 26"/>
                    <a:gd name="T19" fmla="*/ 0 h 32"/>
                    <a:gd name="T20" fmla="*/ 17 w 26"/>
                    <a:gd name="T21" fmla="*/ 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2">
                      <a:moveTo>
                        <a:pt x="17" y="2"/>
                      </a:moveTo>
                      <a:cubicBezTo>
                        <a:pt x="17" y="2"/>
                        <a:pt x="22" y="9"/>
                        <a:pt x="22" y="12"/>
                      </a:cubicBezTo>
                      <a:cubicBezTo>
                        <a:pt x="23" y="15"/>
                        <a:pt x="26" y="25"/>
                        <a:pt x="24" y="27"/>
                      </a:cubicBezTo>
                      <a:cubicBezTo>
                        <a:pt x="22" y="28"/>
                        <a:pt x="18" y="31"/>
                        <a:pt x="16" y="29"/>
                      </a:cubicBezTo>
                      <a:cubicBezTo>
                        <a:pt x="15" y="28"/>
                        <a:pt x="15" y="21"/>
                        <a:pt x="14" y="21"/>
                      </a:cubicBezTo>
                      <a:cubicBezTo>
                        <a:pt x="13" y="21"/>
                        <a:pt x="10" y="23"/>
                        <a:pt x="9" y="26"/>
                      </a:cubicBezTo>
                      <a:cubicBezTo>
                        <a:pt x="8" y="31"/>
                        <a:pt x="7" y="32"/>
                        <a:pt x="5" y="31"/>
                      </a:cubicBezTo>
                      <a:cubicBezTo>
                        <a:pt x="2" y="28"/>
                        <a:pt x="0" y="19"/>
                        <a:pt x="0" y="16"/>
                      </a:cubicBezTo>
                      <a:cubicBezTo>
                        <a:pt x="0" y="14"/>
                        <a:pt x="1" y="4"/>
                        <a:pt x="1" y="4"/>
                      </a:cubicBezTo>
                      <a:cubicBezTo>
                        <a:pt x="7" y="0"/>
                        <a:pt x="7" y="0"/>
                        <a:pt x="7" y="0"/>
                      </a:cubicBezTo>
                      <a:lnTo>
                        <a:pt x="17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4" name="Freeform 204"/>
                <p:cNvSpPr>
                  <a:spLocks/>
                </p:cNvSpPr>
                <p:nvPr/>
              </p:nvSpPr>
              <p:spPr bwMode="auto">
                <a:xfrm>
                  <a:off x="13674123" y="1276685"/>
                  <a:ext cx="92075" cy="417513"/>
                </a:xfrm>
                <a:custGeom>
                  <a:avLst/>
                  <a:gdLst>
                    <a:gd name="T0" fmla="*/ 5 w 34"/>
                    <a:gd name="T1" fmla="*/ 153 h 153"/>
                    <a:gd name="T2" fmla="*/ 31 w 34"/>
                    <a:gd name="T3" fmla="*/ 149 h 153"/>
                    <a:gd name="T4" fmla="*/ 29 w 34"/>
                    <a:gd name="T5" fmla="*/ 82 h 153"/>
                    <a:gd name="T6" fmla="*/ 34 w 34"/>
                    <a:gd name="T7" fmla="*/ 12 h 153"/>
                    <a:gd name="T8" fmla="*/ 31 w 34"/>
                    <a:gd name="T9" fmla="*/ 2 h 153"/>
                    <a:gd name="T10" fmla="*/ 27 w 34"/>
                    <a:gd name="T11" fmla="*/ 3 h 153"/>
                    <a:gd name="T12" fmla="*/ 15 w 34"/>
                    <a:gd name="T13" fmla="*/ 14 h 153"/>
                    <a:gd name="T14" fmla="*/ 0 w 34"/>
                    <a:gd name="T15" fmla="*/ 12 h 153"/>
                    <a:gd name="T16" fmla="*/ 1 w 34"/>
                    <a:gd name="T17" fmla="*/ 22 h 153"/>
                    <a:gd name="T18" fmla="*/ 1 w 34"/>
                    <a:gd name="T19" fmla="*/ 42 h 153"/>
                    <a:gd name="T20" fmla="*/ 0 w 34"/>
                    <a:gd name="T21" fmla="*/ 67 h 153"/>
                    <a:gd name="T22" fmla="*/ 0 w 34"/>
                    <a:gd name="T23" fmla="*/ 109 h 153"/>
                    <a:gd name="T24" fmla="*/ 5 w 34"/>
                    <a:gd name="T25" fmla="*/ 153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4" h="153">
                      <a:moveTo>
                        <a:pt x="5" y="153"/>
                      </a:moveTo>
                      <a:cubicBezTo>
                        <a:pt x="31" y="149"/>
                        <a:pt x="31" y="149"/>
                        <a:pt x="31" y="149"/>
                      </a:cubicBezTo>
                      <a:cubicBezTo>
                        <a:pt x="29" y="82"/>
                        <a:pt x="29" y="82"/>
                        <a:pt x="29" y="8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12"/>
                        <a:pt x="32" y="4"/>
                        <a:pt x="31" y="2"/>
                      </a:cubicBezTo>
                      <a:cubicBezTo>
                        <a:pt x="30" y="0"/>
                        <a:pt x="30" y="0"/>
                        <a:pt x="27" y="3"/>
                      </a:cubicBezTo>
                      <a:cubicBezTo>
                        <a:pt x="25" y="6"/>
                        <a:pt x="20" y="13"/>
                        <a:pt x="15" y="14"/>
                      </a:cubicBezTo>
                      <a:cubicBezTo>
                        <a:pt x="7" y="14"/>
                        <a:pt x="1" y="10"/>
                        <a:pt x="0" y="12"/>
                      </a:cubicBezTo>
                      <a:cubicBezTo>
                        <a:pt x="0" y="13"/>
                        <a:pt x="1" y="22"/>
                        <a:pt x="1" y="22"/>
                      </a:cubicBez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67"/>
                        <a:pt x="0" y="107"/>
                        <a:pt x="0" y="109"/>
                      </a:cubicBezTo>
                      <a:cubicBezTo>
                        <a:pt x="0" y="110"/>
                        <a:pt x="5" y="153"/>
                        <a:pt x="5" y="1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5" name="Freeform 205"/>
                <p:cNvSpPr>
                  <a:spLocks/>
                </p:cNvSpPr>
                <p:nvPr/>
              </p:nvSpPr>
              <p:spPr bwMode="auto">
                <a:xfrm>
                  <a:off x="13643960" y="1133810"/>
                  <a:ext cx="125413" cy="106363"/>
                </a:xfrm>
                <a:custGeom>
                  <a:avLst/>
                  <a:gdLst>
                    <a:gd name="T0" fmla="*/ 27 w 46"/>
                    <a:gd name="T1" fmla="*/ 16 h 39"/>
                    <a:gd name="T2" fmla="*/ 19 w 46"/>
                    <a:gd name="T3" fmla="*/ 18 h 39"/>
                    <a:gd name="T4" fmla="*/ 10 w 46"/>
                    <a:gd name="T5" fmla="*/ 22 h 39"/>
                    <a:gd name="T6" fmla="*/ 5 w 46"/>
                    <a:gd name="T7" fmla="*/ 19 h 39"/>
                    <a:gd name="T8" fmla="*/ 0 w 46"/>
                    <a:gd name="T9" fmla="*/ 21 h 39"/>
                    <a:gd name="T10" fmla="*/ 9 w 46"/>
                    <a:gd name="T11" fmla="*/ 3 h 39"/>
                    <a:gd name="T12" fmla="*/ 23 w 46"/>
                    <a:gd name="T13" fmla="*/ 0 h 39"/>
                    <a:gd name="T14" fmla="*/ 44 w 46"/>
                    <a:gd name="T15" fmla="*/ 10 h 39"/>
                    <a:gd name="T16" fmla="*/ 44 w 46"/>
                    <a:gd name="T17" fmla="*/ 35 h 39"/>
                    <a:gd name="T18" fmla="*/ 41 w 46"/>
                    <a:gd name="T19" fmla="*/ 26 h 39"/>
                    <a:gd name="T20" fmla="*/ 37 w 46"/>
                    <a:gd name="T21" fmla="*/ 33 h 39"/>
                    <a:gd name="T22" fmla="*/ 32 w 46"/>
                    <a:gd name="T23" fmla="*/ 27 h 39"/>
                    <a:gd name="T24" fmla="*/ 27 w 46"/>
                    <a:gd name="T25" fmla="*/ 1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" h="39">
                      <a:moveTo>
                        <a:pt x="27" y="16"/>
                      </a:moveTo>
                      <a:cubicBezTo>
                        <a:pt x="25" y="16"/>
                        <a:pt x="20" y="16"/>
                        <a:pt x="19" y="18"/>
                      </a:cubicBezTo>
                      <a:cubicBezTo>
                        <a:pt x="18" y="20"/>
                        <a:pt x="12" y="23"/>
                        <a:pt x="10" y="22"/>
                      </a:cubicBezTo>
                      <a:cubicBezTo>
                        <a:pt x="8" y="21"/>
                        <a:pt x="7" y="17"/>
                        <a:pt x="5" y="19"/>
                      </a:cubicBezTo>
                      <a:cubicBezTo>
                        <a:pt x="3" y="20"/>
                        <a:pt x="0" y="25"/>
                        <a:pt x="0" y="21"/>
                      </a:cubicBezTo>
                      <a:cubicBezTo>
                        <a:pt x="0" y="16"/>
                        <a:pt x="4" y="5"/>
                        <a:pt x="9" y="3"/>
                      </a:cubicBezTo>
                      <a:cubicBezTo>
                        <a:pt x="14" y="1"/>
                        <a:pt x="19" y="0"/>
                        <a:pt x="23" y="0"/>
                      </a:cubicBezTo>
                      <a:cubicBezTo>
                        <a:pt x="27" y="0"/>
                        <a:pt x="42" y="6"/>
                        <a:pt x="44" y="10"/>
                      </a:cubicBezTo>
                      <a:cubicBezTo>
                        <a:pt x="46" y="13"/>
                        <a:pt x="46" y="29"/>
                        <a:pt x="44" y="35"/>
                      </a:cubicBezTo>
                      <a:cubicBezTo>
                        <a:pt x="43" y="39"/>
                        <a:pt x="45" y="25"/>
                        <a:pt x="41" y="26"/>
                      </a:cubicBezTo>
                      <a:cubicBezTo>
                        <a:pt x="38" y="27"/>
                        <a:pt x="39" y="34"/>
                        <a:pt x="37" y="33"/>
                      </a:cubicBezTo>
                      <a:cubicBezTo>
                        <a:pt x="37" y="32"/>
                        <a:pt x="32" y="31"/>
                        <a:pt x="32" y="27"/>
                      </a:cubicBezTo>
                      <a:cubicBezTo>
                        <a:pt x="31" y="16"/>
                        <a:pt x="27" y="16"/>
                        <a:pt x="27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6" name="Freeform 206"/>
                <p:cNvSpPr>
                  <a:spLocks/>
                </p:cNvSpPr>
                <p:nvPr/>
              </p:nvSpPr>
              <p:spPr bwMode="auto">
                <a:xfrm>
                  <a:off x="13812235" y="2227598"/>
                  <a:ext cx="73025" cy="95250"/>
                </a:xfrm>
                <a:custGeom>
                  <a:avLst/>
                  <a:gdLst>
                    <a:gd name="T0" fmla="*/ 14 w 27"/>
                    <a:gd name="T1" fmla="*/ 35 h 35"/>
                    <a:gd name="T2" fmla="*/ 21 w 27"/>
                    <a:gd name="T3" fmla="*/ 32 h 35"/>
                    <a:gd name="T4" fmla="*/ 26 w 27"/>
                    <a:gd name="T5" fmla="*/ 22 h 35"/>
                    <a:gd name="T6" fmla="*/ 19 w 27"/>
                    <a:gd name="T7" fmla="*/ 4 h 35"/>
                    <a:gd name="T8" fmla="*/ 6 w 27"/>
                    <a:gd name="T9" fmla="*/ 1 h 35"/>
                    <a:gd name="T10" fmla="*/ 0 w 27"/>
                    <a:gd name="T11" fmla="*/ 7 h 35"/>
                    <a:gd name="T12" fmla="*/ 5 w 27"/>
                    <a:gd name="T13" fmla="*/ 21 h 35"/>
                    <a:gd name="T14" fmla="*/ 1 w 27"/>
                    <a:gd name="T15" fmla="*/ 30 h 35"/>
                    <a:gd name="T16" fmla="*/ 7 w 27"/>
                    <a:gd name="T17" fmla="*/ 34 h 35"/>
                    <a:gd name="T18" fmla="*/ 14 w 27"/>
                    <a:gd name="T1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35">
                      <a:moveTo>
                        <a:pt x="14" y="35"/>
                      </a:moveTo>
                      <a:cubicBezTo>
                        <a:pt x="16" y="35"/>
                        <a:pt x="18" y="35"/>
                        <a:pt x="21" y="32"/>
                      </a:cubicBezTo>
                      <a:cubicBezTo>
                        <a:pt x="24" y="30"/>
                        <a:pt x="27" y="27"/>
                        <a:pt x="26" y="22"/>
                      </a:cubicBezTo>
                      <a:cubicBezTo>
                        <a:pt x="26" y="18"/>
                        <a:pt x="21" y="8"/>
                        <a:pt x="19" y="4"/>
                      </a:cubicBezTo>
                      <a:cubicBezTo>
                        <a:pt x="17" y="0"/>
                        <a:pt x="6" y="1"/>
                        <a:pt x="6" y="1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5" y="18"/>
                        <a:pt x="5" y="21"/>
                      </a:cubicBezTo>
                      <a:cubicBezTo>
                        <a:pt x="5" y="24"/>
                        <a:pt x="0" y="26"/>
                        <a:pt x="1" y="30"/>
                      </a:cubicBezTo>
                      <a:cubicBezTo>
                        <a:pt x="2" y="33"/>
                        <a:pt x="5" y="33"/>
                        <a:pt x="7" y="34"/>
                      </a:cubicBezTo>
                      <a:cubicBezTo>
                        <a:pt x="8" y="35"/>
                        <a:pt x="14" y="35"/>
                        <a:pt x="14" y="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7" name="Freeform 207"/>
                <p:cNvSpPr>
                  <a:spLocks/>
                </p:cNvSpPr>
                <p:nvPr/>
              </p:nvSpPr>
              <p:spPr bwMode="auto">
                <a:xfrm>
                  <a:off x="13694760" y="2243473"/>
                  <a:ext cx="136525" cy="88900"/>
                </a:xfrm>
                <a:custGeom>
                  <a:avLst/>
                  <a:gdLst>
                    <a:gd name="T0" fmla="*/ 22 w 50"/>
                    <a:gd name="T1" fmla="*/ 1 h 32"/>
                    <a:gd name="T2" fmla="*/ 15 w 50"/>
                    <a:gd name="T3" fmla="*/ 17 h 32"/>
                    <a:gd name="T4" fmla="*/ 4 w 50"/>
                    <a:gd name="T5" fmla="*/ 31 h 32"/>
                    <a:gd name="T6" fmla="*/ 22 w 50"/>
                    <a:gd name="T7" fmla="*/ 32 h 32"/>
                    <a:gd name="T8" fmla="*/ 31 w 50"/>
                    <a:gd name="T9" fmla="*/ 28 h 32"/>
                    <a:gd name="T10" fmla="*/ 36 w 50"/>
                    <a:gd name="T11" fmla="*/ 23 h 32"/>
                    <a:gd name="T12" fmla="*/ 39 w 50"/>
                    <a:gd name="T13" fmla="*/ 25 h 32"/>
                    <a:gd name="T14" fmla="*/ 50 w 50"/>
                    <a:gd name="T15" fmla="*/ 22 h 32"/>
                    <a:gd name="T16" fmla="*/ 50 w 50"/>
                    <a:gd name="T17" fmla="*/ 12 h 32"/>
                    <a:gd name="T18" fmla="*/ 50 w 50"/>
                    <a:gd name="T19" fmla="*/ 0 h 32"/>
                    <a:gd name="T20" fmla="*/ 22 w 50"/>
                    <a:gd name="T21" fmla="*/ 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0" h="32">
                      <a:moveTo>
                        <a:pt x="22" y="1"/>
                      </a:moveTo>
                      <a:cubicBezTo>
                        <a:pt x="22" y="1"/>
                        <a:pt x="20" y="12"/>
                        <a:pt x="15" y="17"/>
                      </a:cubicBezTo>
                      <a:cubicBezTo>
                        <a:pt x="10" y="23"/>
                        <a:pt x="0" y="31"/>
                        <a:pt x="4" y="31"/>
                      </a:cubicBezTo>
                      <a:cubicBezTo>
                        <a:pt x="9" y="32"/>
                        <a:pt x="18" y="32"/>
                        <a:pt x="22" y="32"/>
                      </a:cubicBezTo>
                      <a:cubicBezTo>
                        <a:pt x="26" y="31"/>
                        <a:pt x="31" y="31"/>
                        <a:pt x="31" y="28"/>
                      </a:cubicBezTo>
                      <a:cubicBezTo>
                        <a:pt x="32" y="25"/>
                        <a:pt x="35" y="23"/>
                        <a:pt x="36" y="23"/>
                      </a:cubicBezTo>
                      <a:cubicBezTo>
                        <a:pt x="38" y="23"/>
                        <a:pt x="38" y="26"/>
                        <a:pt x="39" y="25"/>
                      </a:cubicBezTo>
                      <a:cubicBezTo>
                        <a:pt x="40" y="25"/>
                        <a:pt x="50" y="22"/>
                        <a:pt x="50" y="22"/>
                      </a:cubicBezTo>
                      <a:cubicBezTo>
                        <a:pt x="50" y="12"/>
                        <a:pt x="50" y="12"/>
                        <a:pt x="50" y="12"/>
                      </a:cubicBezTo>
                      <a:cubicBezTo>
                        <a:pt x="50" y="0"/>
                        <a:pt x="50" y="0"/>
                        <a:pt x="50" y="0"/>
                      </a:cubicBezTo>
                      <a:lnTo>
                        <a:pt x="22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8" name="Freeform 208"/>
                <p:cNvSpPr>
                  <a:spLocks/>
                </p:cNvSpPr>
                <p:nvPr/>
              </p:nvSpPr>
              <p:spPr bwMode="auto">
                <a:xfrm>
                  <a:off x="13643960" y="1656098"/>
                  <a:ext cx="241300" cy="620713"/>
                </a:xfrm>
                <a:custGeom>
                  <a:avLst/>
                  <a:gdLst>
                    <a:gd name="T0" fmla="*/ 77 w 89"/>
                    <a:gd name="T1" fmla="*/ 217 h 227"/>
                    <a:gd name="T2" fmla="*/ 85 w 89"/>
                    <a:gd name="T3" fmla="*/ 210 h 227"/>
                    <a:gd name="T4" fmla="*/ 88 w 89"/>
                    <a:gd name="T5" fmla="*/ 179 h 227"/>
                    <a:gd name="T6" fmla="*/ 83 w 89"/>
                    <a:gd name="T7" fmla="*/ 142 h 227"/>
                    <a:gd name="T8" fmla="*/ 76 w 89"/>
                    <a:gd name="T9" fmla="*/ 112 h 227"/>
                    <a:gd name="T10" fmla="*/ 81 w 89"/>
                    <a:gd name="T11" fmla="*/ 72 h 227"/>
                    <a:gd name="T12" fmla="*/ 81 w 89"/>
                    <a:gd name="T13" fmla="*/ 35 h 227"/>
                    <a:gd name="T14" fmla="*/ 72 w 89"/>
                    <a:gd name="T15" fmla="*/ 2 h 227"/>
                    <a:gd name="T16" fmla="*/ 47 w 89"/>
                    <a:gd name="T17" fmla="*/ 1 h 227"/>
                    <a:gd name="T18" fmla="*/ 10 w 89"/>
                    <a:gd name="T19" fmla="*/ 4 h 227"/>
                    <a:gd name="T20" fmla="*/ 0 w 89"/>
                    <a:gd name="T21" fmla="*/ 36 h 227"/>
                    <a:gd name="T22" fmla="*/ 8 w 89"/>
                    <a:gd name="T23" fmla="*/ 101 h 227"/>
                    <a:gd name="T24" fmla="*/ 13 w 89"/>
                    <a:gd name="T25" fmla="*/ 146 h 227"/>
                    <a:gd name="T26" fmla="*/ 20 w 89"/>
                    <a:gd name="T27" fmla="*/ 180 h 227"/>
                    <a:gd name="T28" fmla="*/ 30 w 89"/>
                    <a:gd name="T29" fmla="*/ 211 h 227"/>
                    <a:gd name="T30" fmla="*/ 36 w 89"/>
                    <a:gd name="T31" fmla="*/ 221 h 227"/>
                    <a:gd name="T32" fmla="*/ 44 w 89"/>
                    <a:gd name="T33" fmla="*/ 226 h 227"/>
                    <a:gd name="T34" fmla="*/ 57 w 89"/>
                    <a:gd name="T35" fmla="*/ 226 h 227"/>
                    <a:gd name="T36" fmla="*/ 65 w 89"/>
                    <a:gd name="T37" fmla="*/ 222 h 227"/>
                    <a:gd name="T38" fmla="*/ 73 w 89"/>
                    <a:gd name="T39" fmla="*/ 218 h 227"/>
                    <a:gd name="T40" fmla="*/ 77 w 89"/>
                    <a:gd name="T41" fmla="*/ 217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9" h="227">
                      <a:moveTo>
                        <a:pt x="77" y="217"/>
                      </a:moveTo>
                      <a:cubicBezTo>
                        <a:pt x="80" y="216"/>
                        <a:pt x="85" y="217"/>
                        <a:pt x="85" y="210"/>
                      </a:cubicBezTo>
                      <a:cubicBezTo>
                        <a:pt x="84" y="203"/>
                        <a:pt x="89" y="193"/>
                        <a:pt x="88" y="179"/>
                      </a:cubicBezTo>
                      <a:cubicBezTo>
                        <a:pt x="86" y="165"/>
                        <a:pt x="86" y="149"/>
                        <a:pt x="83" y="142"/>
                      </a:cubicBezTo>
                      <a:cubicBezTo>
                        <a:pt x="81" y="134"/>
                        <a:pt x="76" y="120"/>
                        <a:pt x="76" y="112"/>
                      </a:cubicBezTo>
                      <a:cubicBezTo>
                        <a:pt x="76" y="105"/>
                        <a:pt x="81" y="79"/>
                        <a:pt x="81" y="72"/>
                      </a:cubicBezTo>
                      <a:cubicBezTo>
                        <a:pt x="82" y="65"/>
                        <a:pt x="82" y="38"/>
                        <a:pt x="81" y="35"/>
                      </a:cubicBezTo>
                      <a:cubicBezTo>
                        <a:pt x="81" y="33"/>
                        <a:pt x="72" y="2"/>
                        <a:pt x="72" y="2"/>
                      </a:cubicBezTo>
                      <a:cubicBezTo>
                        <a:pt x="72" y="2"/>
                        <a:pt x="57" y="0"/>
                        <a:pt x="47" y="1"/>
                      </a:cubicBezTo>
                      <a:cubicBezTo>
                        <a:pt x="37" y="3"/>
                        <a:pt x="14" y="5"/>
                        <a:pt x="10" y="4"/>
                      </a:cubicBezTo>
                      <a:cubicBezTo>
                        <a:pt x="6" y="4"/>
                        <a:pt x="0" y="31"/>
                        <a:pt x="0" y="36"/>
                      </a:cubicBezTo>
                      <a:cubicBezTo>
                        <a:pt x="0" y="41"/>
                        <a:pt x="7" y="88"/>
                        <a:pt x="8" y="101"/>
                      </a:cubicBezTo>
                      <a:cubicBezTo>
                        <a:pt x="10" y="115"/>
                        <a:pt x="13" y="140"/>
                        <a:pt x="13" y="146"/>
                      </a:cubicBezTo>
                      <a:cubicBezTo>
                        <a:pt x="13" y="152"/>
                        <a:pt x="17" y="169"/>
                        <a:pt x="20" y="180"/>
                      </a:cubicBezTo>
                      <a:cubicBezTo>
                        <a:pt x="23" y="191"/>
                        <a:pt x="27" y="207"/>
                        <a:pt x="30" y="211"/>
                      </a:cubicBezTo>
                      <a:cubicBezTo>
                        <a:pt x="34" y="214"/>
                        <a:pt x="36" y="219"/>
                        <a:pt x="36" y="221"/>
                      </a:cubicBezTo>
                      <a:cubicBezTo>
                        <a:pt x="36" y="223"/>
                        <a:pt x="39" y="225"/>
                        <a:pt x="44" y="226"/>
                      </a:cubicBezTo>
                      <a:cubicBezTo>
                        <a:pt x="49" y="227"/>
                        <a:pt x="54" y="227"/>
                        <a:pt x="57" y="226"/>
                      </a:cubicBezTo>
                      <a:cubicBezTo>
                        <a:pt x="60" y="225"/>
                        <a:pt x="64" y="223"/>
                        <a:pt x="65" y="222"/>
                      </a:cubicBezTo>
                      <a:cubicBezTo>
                        <a:pt x="67" y="222"/>
                        <a:pt x="69" y="219"/>
                        <a:pt x="73" y="218"/>
                      </a:cubicBezTo>
                      <a:cubicBezTo>
                        <a:pt x="75" y="217"/>
                        <a:pt x="77" y="217"/>
                        <a:pt x="77" y="2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9" name="Freeform 209"/>
                <p:cNvSpPr>
                  <a:spLocks/>
                </p:cNvSpPr>
                <p:nvPr/>
              </p:nvSpPr>
              <p:spPr bwMode="auto">
                <a:xfrm>
                  <a:off x="13675710" y="1306848"/>
                  <a:ext cx="82550" cy="34925"/>
                </a:xfrm>
                <a:custGeom>
                  <a:avLst/>
                  <a:gdLst>
                    <a:gd name="T0" fmla="*/ 21 w 30"/>
                    <a:gd name="T1" fmla="*/ 12 h 13"/>
                    <a:gd name="T2" fmla="*/ 15 w 30"/>
                    <a:gd name="T3" fmla="*/ 3 h 13"/>
                    <a:gd name="T4" fmla="*/ 15 w 30"/>
                    <a:gd name="T5" fmla="*/ 3 h 13"/>
                    <a:gd name="T6" fmla="*/ 12 w 30"/>
                    <a:gd name="T7" fmla="*/ 3 h 13"/>
                    <a:gd name="T8" fmla="*/ 6 w 30"/>
                    <a:gd name="T9" fmla="*/ 12 h 13"/>
                    <a:gd name="T10" fmla="*/ 6 w 30"/>
                    <a:gd name="T11" fmla="*/ 12 h 13"/>
                    <a:gd name="T12" fmla="*/ 6 w 30"/>
                    <a:gd name="T13" fmla="*/ 12 h 13"/>
                    <a:gd name="T14" fmla="*/ 0 w 30"/>
                    <a:gd name="T15" fmla="*/ 8 h 13"/>
                    <a:gd name="T16" fmla="*/ 0 w 30"/>
                    <a:gd name="T17" fmla="*/ 8 h 13"/>
                    <a:gd name="T18" fmla="*/ 6 w 30"/>
                    <a:gd name="T19" fmla="*/ 12 h 13"/>
                    <a:gd name="T20" fmla="*/ 12 w 30"/>
                    <a:gd name="T21" fmla="*/ 3 h 13"/>
                    <a:gd name="T22" fmla="*/ 12 w 30"/>
                    <a:gd name="T23" fmla="*/ 3 h 13"/>
                    <a:gd name="T24" fmla="*/ 15 w 30"/>
                    <a:gd name="T25" fmla="*/ 3 h 13"/>
                    <a:gd name="T26" fmla="*/ 22 w 30"/>
                    <a:gd name="T27" fmla="*/ 12 h 13"/>
                    <a:gd name="T28" fmla="*/ 22 w 30"/>
                    <a:gd name="T29" fmla="*/ 12 h 13"/>
                    <a:gd name="T30" fmla="*/ 30 w 30"/>
                    <a:gd name="T31" fmla="*/ 0 h 13"/>
                    <a:gd name="T32" fmla="*/ 30 w 30"/>
                    <a:gd name="T33" fmla="*/ 0 h 13"/>
                    <a:gd name="T34" fmla="*/ 30 w 30"/>
                    <a:gd name="T35" fmla="*/ 0 h 13"/>
                    <a:gd name="T36" fmla="*/ 21 w 30"/>
                    <a:gd name="T37" fmla="*/ 13 h 13"/>
                    <a:gd name="T38" fmla="*/ 21 w 30"/>
                    <a:gd name="T3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0" h="13">
                      <a:moveTo>
                        <a:pt x="21" y="12"/>
                      </a:moveTo>
                      <a:cubicBezTo>
                        <a:pt x="21" y="7"/>
                        <a:pt x="18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9" y="3"/>
                        <a:pt x="6" y="7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7"/>
                        <a:pt x="9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9" y="3"/>
                        <a:pt x="22" y="7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0" name="Freeform 210"/>
                <p:cNvSpPr>
                  <a:spLocks/>
                </p:cNvSpPr>
                <p:nvPr/>
              </p:nvSpPr>
              <p:spPr bwMode="auto">
                <a:xfrm>
                  <a:off x="13686823" y="1314785"/>
                  <a:ext cx="53975" cy="338138"/>
                </a:xfrm>
                <a:custGeom>
                  <a:avLst/>
                  <a:gdLst>
                    <a:gd name="T0" fmla="*/ 18 w 20"/>
                    <a:gd name="T1" fmla="*/ 28 h 124"/>
                    <a:gd name="T2" fmla="*/ 15 w 20"/>
                    <a:gd name="T3" fmla="*/ 14 h 124"/>
                    <a:gd name="T4" fmla="*/ 13 w 20"/>
                    <a:gd name="T5" fmla="*/ 8 h 124"/>
                    <a:gd name="T6" fmla="*/ 14 w 20"/>
                    <a:gd name="T7" fmla="*/ 3 h 124"/>
                    <a:gd name="T8" fmla="*/ 9 w 20"/>
                    <a:gd name="T9" fmla="*/ 0 h 124"/>
                    <a:gd name="T10" fmla="*/ 4 w 20"/>
                    <a:gd name="T11" fmla="*/ 3 h 124"/>
                    <a:gd name="T12" fmla="*/ 5 w 20"/>
                    <a:gd name="T13" fmla="*/ 8 h 124"/>
                    <a:gd name="T14" fmla="*/ 4 w 20"/>
                    <a:gd name="T15" fmla="*/ 12 h 124"/>
                    <a:gd name="T16" fmla="*/ 0 w 20"/>
                    <a:gd name="T17" fmla="*/ 29 h 124"/>
                    <a:gd name="T18" fmla="*/ 1 w 20"/>
                    <a:gd name="T19" fmla="*/ 80 h 124"/>
                    <a:gd name="T20" fmla="*/ 8 w 20"/>
                    <a:gd name="T21" fmla="*/ 123 h 124"/>
                    <a:gd name="T22" fmla="*/ 19 w 20"/>
                    <a:gd name="T23" fmla="*/ 96 h 124"/>
                    <a:gd name="T24" fmla="*/ 18 w 20"/>
                    <a:gd name="T25" fmla="*/ 28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124">
                      <a:moveTo>
                        <a:pt x="18" y="28"/>
                      </a:moveTo>
                      <a:cubicBezTo>
                        <a:pt x="18" y="25"/>
                        <a:pt x="15" y="16"/>
                        <a:pt x="15" y="14"/>
                      </a:cubicBezTo>
                      <a:cubicBezTo>
                        <a:pt x="15" y="12"/>
                        <a:pt x="14" y="10"/>
                        <a:pt x="13" y="8"/>
                      </a:cubicBezTo>
                      <a:cubicBezTo>
                        <a:pt x="15" y="7"/>
                        <a:pt x="15" y="5"/>
                        <a:pt x="14" y="3"/>
                      </a:cubicBezTo>
                      <a:cubicBezTo>
                        <a:pt x="14" y="1"/>
                        <a:pt x="12" y="0"/>
                        <a:pt x="9" y="0"/>
                      </a:cubicBezTo>
                      <a:cubicBezTo>
                        <a:pt x="7" y="0"/>
                        <a:pt x="5" y="1"/>
                        <a:pt x="4" y="3"/>
                      </a:cubicBezTo>
                      <a:cubicBezTo>
                        <a:pt x="4" y="5"/>
                        <a:pt x="4" y="7"/>
                        <a:pt x="5" y="8"/>
                      </a:cubicBezTo>
                      <a:cubicBezTo>
                        <a:pt x="5" y="9"/>
                        <a:pt x="5" y="11"/>
                        <a:pt x="4" y="12"/>
                      </a:cubicBezTo>
                      <a:cubicBezTo>
                        <a:pt x="4" y="15"/>
                        <a:pt x="1" y="26"/>
                        <a:pt x="0" y="29"/>
                      </a:cubicBezTo>
                      <a:cubicBezTo>
                        <a:pt x="0" y="33"/>
                        <a:pt x="1" y="70"/>
                        <a:pt x="1" y="80"/>
                      </a:cubicBezTo>
                      <a:cubicBezTo>
                        <a:pt x="2" y="90"/>
                        <a:pt x="6" y="124"/>
                        <a:pt x="8" y="123"/>
                      </a:cubicBezTo>
                      <a:cubicBezTo>
                        <a:pt x="10" y="121"/>
                        <a:pt x="17" y="101"/>
                        <a:pt x="19" y="96"/>
                      </a:cubicBezTo>
                      <a:cubicBezTo>
                        <a:pt x="20" y="90"/>
                        <a:pt x="19" y="31"/>
                        <a:pt x="18" y="28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1" name="Freeform 211"/>
                <p:cNvSpPr>
                  <a:spLocks/>
                </p:cNvSpPr>
                <p:nvPr/>
              </p:nvSpPr>
              <p:spPr bwMode="auto">
                <a:xfrm>
                  <a:off x="13683648" y="1656098"/>
                  <a:ext cx="63500" cy="22225"/>
                </a:xfrm>
                <a:custGeom>
                  <a:avLst/>
                  <a:gdLst>
                    <a:gd name="T0" fmla="*/ 23 w 23"/>
                    <a:gd name="T1" fmla="*/ 4 h 8"/>
                    <a:gd name="T2" fmla="*/ 20 w 23"/>
                    <a:gd name="T3" fmla="*/ 7 h 8"/>
                    <a:gd name="T4" fmla="*/ 3 w 23"/>
                    <a:gd name="T5" fmla="*/ 8 h 8"/>
                    <a:gd name="T6" fmla="*/ 0 w 23"/>
                    <a:gd name="T7" fmla="*/ 5 h 8"/>
                    <a:gd name="T8" fmla="*/ 0 w 23"/>
                    <a:gd name="T9" fmla="*/ 4 h 8"/>
                    <a:gd name="T10" fmla="*/ 2 w 23"/>
                    <a:gd name="T11" fmla="*/ 1 h 8"/>
                    <a:gd name="T12" fmla="*/ 20 w 23"/>
                    <a:gd name="T13" fmla="*/ 0 h 8"/>
                    <a:gd name="T14" fmla="*/ 22 w 23"/>
                    <a:gd name="T15" fmla="*/ 2 h 8"/>
                    <a:gd name="T16" fmla="*/ 23 w 23"/>
                    <a:gd name="T1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8">
                      <a:moveTo>
                        <a:pt x="23" y="4"/>
                      </a:moveTo>
                      <a:cubicBezTo>
                        <a:pt x="23" y="5"/>
                        <a:pt x="22" y="7"/>
                        <a:pt x="20" y="7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1" y="8"/>
                        <a:pt x="0" y="7"/>
                        <a:pt x="0" y="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1" y="1"/>
                        <a:pt x="2" y="1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1" y="0"/>
                        <a:pt x="22" y="1"/>
                        <a:pt x="22" y="2"/>
                      </a:cubicBezTo>
                      <a:lnTo>
                        <a:pt x="23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2" name="Freeform 212"/>
                <p:cNvSpPr>
                  <a:spLocks/>
                </p:cNvSpPr>
                <p:nvPr/>
              </p:nvSpPr>
              <p:spPr bwMode="auto">
                <a:xfrm>
                  <a:off x="13694760" y="1656098"/>
                  <a:ext cx="38100" cy="25400"/>
                </a:xfrm>
                <a:custGeom>
                  <a:avLst/>
                  <a:gdLst>
                    <a:gd name="T0" fmla="*/ 14 w 14"/>
                    <a:gd name="T1" fmla="*/ 5 h 9"/>
                    <a:gd name="T2" fmla="*/ 12 w 14"/>
                    <a:gd name="T3" fmla="*/ 8 h 9"/>
                    <a:gd name="T4" fmla="*/ 4 w 14"/>
                    <a:gd name="T5" fmla="*/ 9 h 9"/>
                    <a:gd name="T6" fmla="*/ 1 w 14"/>
                    <a:gd name="T7" fmla="*/ 6 h 9"/>
                    <a:gd name="T8" fmla="*/ 1 w 14"/>
                    <a:gd name="T9" fmla="*/ 3 h 9"/>
                    <a:gd name="T10" fmla="*/ 3 w 14"/>
                    <a:gd name="T11" fmla="*/ 1 h 9"/>
                    <a:gd name="T12" fmla="*/ 11 w 14"/>
                    <a:gd name="T13" fmla="*/ 0 h 9"/>
                    <a:gd name="T14" fmla="*/ 14 w 14"/>
                    <a:gd name="T15" fmla="*/ 2 h 9"/>
                    <a:gd name="T16" fmla="*/ 14 w 14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9">
                      <a:moveTo>
                        <a:pt x="14" y="5"/>
                      </a:moveTo>
                      <a:cubicBezTo>
                        <a:pt x="14" y="7"/>
                        <a:pt x="13" y="8"/>
                        <a:pt x="12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9"/>
                        <a:pt x="1" y="8"/>
                        <a:pt x="1" y="6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2"/>
                        <a:pt x="2" y="1"/>
                        <a:pt x="3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3" name="Freeform 213"/>
                <p:cNvSpPr>
                  <a:spLocks/>
                </p:cNvSpPr>
                <p:nvPr/>
              </p:nvSpPr>
              <p:spPr bwMode="auto">
                <a:xfrm>
                  <a:off x="13693173" y="1667210"/>
                  <a:ext cx="12700" cy="3175"/>
                </a:xfrm>
                <a:custGeom>
                  <a:avLst/>
                  <a:gdLst>
                    <a:gd name="T0" fmla="*/ 0 w 8"/>
                    <a:gd name="T1" fmla="*/ 0 h 2"/>
                    <a:gd name="T2" fmla="*/ 8 w 8"/>
                    <a:gd name="T3" fmla="*/ 0 h 2"/>
                    <a:gd name="T4" fmla="*/ 8 w 8"/>
                    <a:gd name="T5" fmla="*/ 2 h 2"/>
                    <a:gd name="T6" fmla="*/ 0 w 8"/>
                    <a:gd name="T7" fmla="*/ 2 h 2"/>
                    <a:gd name="T8" fmla="*/ 0 w 8"/>
                    <a:gd name="T9" fmla="*/ 0 h 2"/>
                    <a:gd name="T10" fmla="*/ 0 w 8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">
                      <a:moveTo>
                        <a:pt x="0" y="0"/>
                      </a:move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4" name="Freeform 214"/>
                <p:cNvSpPr>
                  <a:spLocks/>
                </p:cNvSpPr>
                <p:nvPr/>
              </p:nvSpPr>
              <p:spPr bwMode="auto">
                <a:xfrm>
                  <a:off x="13705873" y="1295735"/>
                  <a:ext cx="239713" cy="530225"/>
                </a:xfrm>
                <a:custGeom>
                  <a:avLst/>
                  <a:gdLst>
                    <a:gd name="T0" fmla="*/ 80 w 88"/>
                    <a:gd name="T1" fmla="*/ 168 h 194"/>
                    <a:gd name="T2" fmla="*/ 85 w 88"/>
                    <a:gd name="T3" fmla="*/ 157 h 194"/>
                    <a:gd name="T4" fmla="*/ 73 w 88"/>
                    <a:gd name="T5" fmla="*/ 59 h 194"/>
                    <a:gd name="T6" fmla="*/ 64 w 88"/>
                    <a:gd name="T7" fmla="*/ 15 h 194"/>
                    <a:gd name="T8" fmla="*/ 40 w 88"/>
                    <a:gd name="T9" fmla="*/ 8 h 194"/>
                    <a:gd name="T10" fmla="*/ 20 w 88"/>
                    <a:gd name="T11" fmla="*/ 2 h 194"/>
                    <a:gd name="T12" fmla="*/ 7 w 88"/>
                    <a:gd name="T13" fmla="*/ 47 h 194"/>
                    <a:gd name="T14" fmla="*/ 2 w 88"/>
                    <a:gd name="T15" fmla="*/ 85 h 194"/>
                    <a:gd name="T16" fmla="*/ 11 w 88"/>
                    <a:gd name="T17" fmla="*/ 147 h 194"/>
                    <a:gd name="T18" fmla="*/ 36 w 88"/>
                    <a:gd name="T19" fmla="*/ 193 h 194"/>
                    <a:gd name="T20" fmla="*/ 58 w 88"/>
                    <a:gd name="T21" fmla="*/ 189 h 194"/>
                    <a:gd name="T22" fmla="*/ 66 w 88"/>
                    <a:gd name="T23" fmla="*/ 178 h 194"/>
                    <a:gd name="T24" fmla="*/ 66 w 88"/>
                    <a:gd name="T25" fmla="*/ 168 h 194"/>
                    <a:gd name="T26" fmla="*/ 73 w 88"/>
                    <a:gd name="T27" fmla="*/ 170 h 194"/>
                    <a:gd name="T28" fmla="*/ 80 w 88"/>
                    <a:gd name="T29" fmla="*/ 168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8" h="194">
                      <a:moveTo>
                        <a:pt x="80" y="168"/>
                      </a:moveTo>
                      <a:cubicBezTo>
                        <a:pt x="84" y="167"/>
                        <a:pt x="88" y="168"/>
                        <a:pt x="85" y="157"/>
                      </a:cubicBezTo>
                      <a:cubicBezTo>
                        <a:pt x="82" y="148"/>
                        <a:pt x="75" y="72"/>
                        <a:pt x="73" y="59"/>
                      </a:cubicBezTo>
                      <a:cubicBezTo>
                        <a:pt x="71" y="47"/>
                        <a:pt x="68" y="19"/>
                        <a:pt x="64" y="15"/>
                      </a:cubicBezTo>
                      <a:cubicBezTo>
                        <a:pt x="60" y="11"/>
                        <a:pt x="50" y="10"/>
                        <a:pt x="40" y="8"/>
                      </a:cubicBezTo>
                      <a:cubicBezTo>
                        <a:pt x="30" y="6"/>
                        <a:pt x="21" y="0"/>
                        <a:pt x="20" y="2"/>
                      </a:cubicBezTo>
                      <a:cubicBezTo>
                        <a:pt x="16" y="9"/>
                        <a:pt x="8" y="41"/>
                        <a:pt x="7" y="47"/>
                      </a:cubicBezTo>
                      <a:cubicBezTo>
                        <a:pt x="5" y="53"/>
                        <a:pt x="0" y="66"/>
                        <a:pt x="2" y="85"/>
                      </a:cubicBezTo>
                      <a:cubicBezTo>
                        <a:pt x="4" y="104"/>
                        <a:pt x="6" y="134"/>
                        <a:pt x="11" y="147"/>
                      </a:cubicBezTo>
                      <a:cubicBezTo>
                        <a:pt x="15" y="160"/>
                        <a:pt x="30" y="192"/>
                        <a:pt x="36" y="193"/>
                      </a:cubicBezTo>
                      <a:cubicBezTo>
                        <a:pt x="42" y="194"/>
                        <a:pt x="55" y="191"/>
                        <a:pt x="58" y="189"/>
                      </a:cubicBezTo>
                      <a:cubicBezTo>
                        <a:pt x="61" y="187"/>
                        <a:pt x="66" y="185"/>
                        <a:pt x="66" y="178"/>
                      </a:cubicBezTo>
                      <a:cubicBezTo>
                        <a:pt x="66" y="170"/>
                        <a:pt x="64" y="168"/>
                        <a:pt x="66" y="168"/>
                      </a:cubicBezTo>
                      <a:cubicBezTo>
                        <a:pt x="66" y="168"/>
                        <a:pt x="69" y="170"/>
                        <a:pt x="73" y="170"/>
                      </a:cubicBezTo>
                      <a:cubicBezTo>
                        <a:pt x="76" y="169"/>
                        <a:pt x="80" y="168"/>
                        <a:pt x="80" y="1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5" name="Freeform 215"/>
                <p:cNvSpPr>
                  <a:spLocks/>
                </p:cNvSpPr>
                <p:nvPr/>
              </p:nvSpPr>
              <p:spPr bwMode="auto">
                <a:xfrm>
                  <a:off x="13559823" y="1317960"/>
                  <a:ext cx="146050" cy="523875"/>
                </a:xfrm>
                <a:custGeom>
                  <a:avLst/>
                  <a:gdLst>
                    <a:gd name="T0" fmla="*/ 4 w 54"/>
                    <a:gd name="T1" fmla="*/ 177 h 192"/>
                    <a:gd name="T2" fmla="*/ 16 w 54"/>
                    <a:gd name="T3" fmla="*/ 173 h 192"/>
                    <a:gd name="T4" fmla="*/ 27 w 54"/>
                    <a:gd name="T5" fmla="*/ 175 h 192"/>
                    <a:gd name="T6" fmla="*/ 26 w 54"/>
                    <a:gd name="T7" fmla="*/ 145 h 192"/>
                    <a:gd name="T8" fmla="*/ 29 w 54"/>
                    <a:gd name="T9" fmla="*/ 189 h 192"/>
                    <a:gd name="T10" fmla="*/ 38 w 54"/>
                    <a:gd name="T11" fmla="*/ 192 h 192"/>
                    <a:gd name="T12" fmla="*/ 49 w 54"/>
                    <a:gd name="T13" fmla="*/ 177 h 192"/>
                    <a:gd name="T14" fmla="*/ 53 w 54"/>
                    <a:gd name="T15" fmla="*/ 122 h 192"/>
                    <a:gd name="T16" fmla="*/ 54 w 54"/>
                    <a:gd name="T17" fmla="*/ 65 h 192"/>
                    <a:gd name="T18" fmla="*/ 50 w 54"/>
                    <a:gd name="T19" fmla="*/ 34 h 192"/>
                    <a:gd name="T20" fmla="*/ 43 w 54"/>
                    <a:gd name="T21" fmla="*/ 1 h 192"/>
                    <a:gd name="T22" fmla="*/ 13 w 54"/>
                    <a:gd name="T23" fmla="*/ 19 h 192"/>
                    <a:gd name="T24" fmla="*/ 3 w 54"/>
                    <a:gd name="T25" fmla="*/ 42 h 192"/>
                    <a:gd name="T26" fmla="*/ 1 w 54"/>
                    <a:gd name="T27" fmla="*/ 131 h 192"/>
                    <a:gd name="T28" fmla="*/ 2 w 54"/>
                    <a:gd name="T29" fmla="*/ 172 h 192"/>
                    <a:gd name="T30" fmla="*/ 4 w 54"/>
                    <a:gd name="T31" fmla="*/ 177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" h="192">
                      <a:moveTo>
                        <a:pt x="4" y="177"/>
                      </a:moveTo>
                      <a:cubicBezTo>
                        <a:pt x="7" y="176"/>
                        <a:pt x="11" y="173"/>
                        <a:pt x="16" y="173"/>
                      </a:cubicBezTo>
                      <a:cubicBezTo>
                        <a:pt x="20" y="174"/>
                        <a:pt x="27" y="178"/>
                        <a:pt x="27" y="175"/>
                      </a:cubicBezTo>
                      <a:cubicBezTo>
                        <a:pt x="27" y="171"/>
                        <a:pt x="25" y="138"/>
                        <a:pt x="26" y="145"/>
                      </a:cubicBezTo>
                      <a:cubicBezTo>
                        <a:pt x="27" y="151"/>
                        <a:pt x="28" y="185"/>
                        <a:pt x="29" y="189"/>
                      </a:cubicBezTo>
                      <a:cubicBezTo>
                        <a:pt x="31" y="192"/>
                        <a:pt x="34" y="192"/>
                        <a:pt x="38" y="192"/>
                      </a:cubicBezTo>
                      <a:cubicBezTo>
                        <a:pt x="42" y="192"/>
                        <a:pt x="48" y="184"/>
                        <a:pt x="49" y="177"/>
                      </a:cubicBezTo>
                      <a:cubicBezTo>
                        <a:pt x="49" y="171"/>
                        <a:pt x="52" y="131"/>
                        <a:pt x="53" y="122"/>
                      </a:cubicBezTo>
                      <a:cubicBezTo>
                        <a:pt x="53" y="113"/>
                        <a:pt x="54" y="73"/>
                        <a:pt x="54" y="65"/>
                      </a:cubicBezTo>
                      <a:cubicBezTo>
                        <a:pt x="54" y="57"/>
                        <a:pt x="52" y="45"/>
                        <a:pt x="50" y="34"/>
                      </a:cubicBezTo>
                      <a:cubicBezTo>
                        <a:pt x="48" y="24"/>
                        <a:pt x="45" y="0"/>
                        <a:pt x="43" y="1"/>
                      </a:cubicBezTo>
                      <a:cubicBezTo>
                        <a:pt x="42" y="2"/>
                        <a:pt x="17" y="15"/>
                        <a:pt x="13" y="19"/>
                      </a:cubicBezTo>
                      <a:cubicBezTo>
                        <a:pt x="8" y="24"/>
                        <a:pt x="6" y="20"/>
                        <a:pt x="3" y="42"/>
                      </a:cubicBezTo>
                      <a:cubicBezTo>
                        <a:pt x="1" y="65"/>
                        <a:pt x="2" y="119"/>
                        <a:pt x="1" y="131"/>
                      </a:cubicBezTo>
                      <a:cubicBezTo>
                        <a:pt x="0" y="144"/>
                        <a:pt x="2" y="169"/>
                        <a:pt x="2" y="172"/>
                      </a:cubicBezTo>
                      <a:cubicBezTo>
                        <a:pt x="2" y="175"/>
                        <a:pt x="4" y="177"/>
                        <a:pt x="4" y="17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8" name="Group 297"/>
              <p:cNvGrpSpPr/>
              <p:nvPr/>
            </p:nvGrpSpPr>
            <p:grpSpPr>
              <a:xfrm>
                <a:off x="7607875" y="2183496"/>
                <a:ext cx="237538" cy="736655"/>
                <a:chOff x="9823892" y="4282065"/>
                <a:chExt cx="392113" cy="1216025"/>
              </a:xfrm>
              <a:solidFill>
                <a:sysClr val="window" lastClr="FFFFFF"/>
              </a:solidFill>
            </p:grpSpPr>
            <p:sp>
              <p:nvSpPr>
                <p:cNvPr id="331" name="Freeform 103"/>
                <p:cNvSpPr>
                  <a:spLocks/>
                </p:cNvSpPr>
                <p:nvPr/>
              </p:nvSpPr>
              <p:spPr bwMode="auto">
                <a:xfrm>
                  <a:off x="9960417" y="4305877"/>
                  <a:ext cx="130175" cy="214313"/>
                </a:xfrm>
                <a:custGeom>
                  <a:avLst/>
                  <a:gdLst>
                    <a:gd name="T0" fmla="*/ 45 w 48"/>
                    <a:gd name="T1" fmla="*/ 62 h 78"/>
                    <a:gd name="T2" fmla="*/ 42 w 48"/>
                    <a:gd name="T3" fmla="*/ 42 h 78"/>
                    <a:gd name="T4" fmla="*/ 46 w 48"/>
                    <a:gd name="T5" fmla="*/ 33 h 78"/>
                    <a:gd name="T6" fmla="*/ 47 w 48"/>
                    <a:gd name="T7" fmla="*/ 24 h 78"/>
                    <a:gd name="T8" fmla="*/ 44 w 48"/>
                    <a:gd name="T9" fmla="*/ 12 h 78"/>
                    <a:gd name="T10" fmla="*/ 38 w 48"/>
                    <a:gd name="T11" fmla="*/ 1 h 78"/>
                    <a:gd name="T12" fmla="*/ 25 w 48"/>
                    <a:gd name="T13" fmla="*/ 0 h 78"/>
                    <a:gd name="T14" fmla="*/ 16 w 48"/>
                    <a:gd name="T15" fmla="*/ 2 h 78"/>
                    <a:gd name="T16" fmla="*/ 9 w 48"/>
                    <a:gd name="T17" fmla="*/ 7 h 78"/>
                    <a:gd name="T18" fmla="*/ 9 w 48"/>
                    <a:gd name="T19" fmla="*/ 21 h 78"/>
                    <a:gd name="T20" fmla="*/ 10 w 48"/>
                    <a:gd name="T21" fmla="*/ 24 h 78"/>
                    <a:gd name="T22" fmla="*/ 9 w 48"/>
                    <a:gd name="T23" fmla="*/ 32 h 78"/>
                    <a:gd name="T24" fmla="*/ 13 w 48"/>
                    <a:gd name="T25" fmla="*/ 37 h 78"/>
                    <a:gd name="T26" fmla="*/ 13 w 48"/>
                    <a:gd name="T27" fmla="*/ 45 h 78"/>
                    <a:gd name="T28" fmla="*/ 0 w 48"/>
                    <a:gd name="T29" fmla="*/ 64 h 78"/>
                    <a:gd name="T30" fmla="*/ 28 w 48"/>
                    <a:gd name="T31" fmla="*/ 78 h 78"/>
                    <a:gd name="T32" fmla="*/ 45 w 48"/>
                    <a:gd name="T33" fmla="*/ 74 h 78"/>
                    <a:gd name="T34" fmla="*/ 45 w 48"/>
                    <a:gd name="T35" fmla="*/ 6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8" h="78">
                      <a:moveTo>
                        <a:pt x="45" y="62"/>
                      </a:moveTo>
                      <a:cubicBezTo>
                        <a:pt x="41" y="58"/>
                        <a:pt x="40" y="49"/>
                        <a:pt x="42" y="42"/>
                      </a:cubicBezTo>
                      <a:cubicBezTo>
                        <a:pt x="43" y="35"/>
                        <a:pt x="45" y="36"/>
                        <a:pt x="46" y="33"/>
                      </a:cubicBezTo>
                      <a:cubicBezTo>
                        <a:pt x="47" y="31"/>
                        <a:pt x="48" y="26"/>
                        <a:pt x="47" y="24"/>
                      </a:cubicBezTo>
                      <a:cubicBezTo>
                        <a:pt x="45" y="21"/>
                        <a:pt x="44" y="12"/>
                        <a:pt x="44" y="12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11" y="22"/>
                        <a:pt x="10" y="24"/>
                      </a:cubicBezTo>
                      <a:cubicBezTo>
                        <a:pt x="8" y="26"/>
                        <a:pt x="8" y="30"/>
                        <a:pt x="9" y="32"/>
                      </a:cubicBezTo>
                      <a:cubicBezTo>
                        <a:pt x="10" y="34"/>
                        <a:pt x="13" y="35"/>
                        <a:pt x="13" y="37"/>
                      </a:cubicBezTo>
                      <a:cubicBezTo>
                        <a:pt x="13" y="39"/>
                        <a:pt x="14" y="43"/>
                        <a:pt x="13" y="45"/>
                      </a:cubicBezTo>
                      <a:cubicBezTo>
                        <a:pt x="11" y="51"/>
                        <a:pt x="0" y="62"/>
                        <a:pt x="0" y="64"/>
                      </a:cubicBezTo>
                      <a:cubicBezTo>
                        <a:pt x="0" y="65"/>
                        <a:pt x="28" y="78"/>
                        <a:pt x="28" y="78"/>
                      </a:cubicBezTo>
                      <a:cubicBezTo>
                        <a:pt x="45" y="74"/>
                        <a:pt x="45" y="74"/>
                        <a:pt x="45" y="74"/>
                      </a:cubicBezTo>
                      <a:lnTo>
                        <a:pt x="45" y="6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2" name="Freeform 104"/>
                <p:cNvSpPr>
                  <a:spLocks/>
                </p:cNvSpPr>
                <p:nvPr/>
              </p:nvSpPr>
              <p:spPr bwMode="auto">
                <a:xfrm>
                  <a:off x="9933430" y="4429702"/>
                  <a:ext cx="152400" cy="406400"/>
                </a:xfrm>
                <a:custGeom>
                  <a:avLst/>
                  <a:gdLst>
                    <a:gd name="T0" fmla="*/ 16 w 56"/>
                    <a:gd name="T1" fmla="*/ 149 h 149"/>
                    <a:gd name="T2" fmla="*/ 56 w 56"/>
                    <a:gd name="T3" fmla="*/ 147 h 149"/>
                    <a:gd name="T4" fmla="*/ 51 w 56"/>
                    <a:gd name="T5" fmla="*/ 5 h 149"/>
                    <a:gd name="T6" fmla="*/ 38 w 56"/>
                    <a:gd name="T7" fmla="*/ 16 h 149"/>
                    <a:gd name="T8" fmla="*/ 20 w 56"/>
                    <a:gd name="T9" fmla="*/ 4 h 149"/>
                    <a:gd name="T10" fmla="*/ 17 w 56"/>
                    <a:gd name="T11" fmla="*/ 40 h 149"/>
                    <a:gd name="T12" fmla="*/ 5 w 56"/>
                    <a:gd name="T13" fmla="*/ 95 h 149"/>
                    <a:gd name="T14" fmla="*/ 16 w 56"/>
                    <a:gd name="T15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149">
                      <a:moveTo>
                        <a:pt x="16" y="149"/>
                      </a:moveTo>
                      <a:cubicBezTo>
                        <a:pt x="56" y="147"/>
                        <a:pt x="56" y="147"/>
                        <a:pt x="56" y="147"/>
                      </a:cubicBezTo>
                      <a:cubicBezTo>
                        <a:pt x="56" y="147"/>
                        <a:pt x="54" y="1"/>
                        <a:pt x="51" y="5"/>
                      </a:cubicBezTo>
                      <a:cubicBezTo>
                        <a:pt x="48" y="9"/>
                        <a:pt x="45" y="16"/>
                        <a:pt x="38" y="16"/>
                      </a:cubicBezTo>
                      <a:cubicBezTo>
                        <a:pt x="31" y="16"/>
                        <a:pt x="21" y="0"/>
                        <a:pt x="20" y="4"/>
                      </a:cubicBezTo>
                      <a:cubicBezTo>
                        <a:pt x="19" y="9"/>
                        <a:pt x="17" y="40"/>
                        <a:pt x="17" y="40"/>
                      </a:cubicBezTo>
                      <a:cubicBezTo>
                        <a:pt x="17" y="40"/>
                        <a:pt x="0" y="77"/>
                        <a:pt x="5" y="95"/>
                      </a:cubicBezTo>
                      <a:cubicBezTo>
                        <a:pt x="11" y="114"/>
                        <a:pt x="16" y="149"/>
                        <a:pt x="16" y="149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3" name="Freeform 105"/>
                <p:cNvSpPr>
                  <a:spLocks/>
                </p:cNvSpPr>
                <p:nvPr/>
              </p:nvSpPr>
              <p:spPr bwMode="auto">
                <a:xfrm>
                  <a:off x="9919142" y="5380615"/>
                  <a:ext cx="103188" cy="76200"/>
                </a:xfrm>
                <a:custGeom>
                  <a:avLst/>
                  <a:gdLst>
                    <a:gd name="T0" fmla="*/ 15 w 38"/>
                    <a:gd name="T1" fmla="*/ 4 h 28"/>
                    <a:gd name="T2" fmla="*/ 9 w 38"/>
                    <a:gd name="T3" fmla="*/ 25 h 28"/>
                    <a:gd name="T4" fmla="*/ 26 w 38"/>
                    <a:gd name="T5" fmla="*/ 22 h 28"/>
                    <a:gd name="T6" fmla="*/ 29 w 38"/>
                    <a:gd name="T7" fmla="*/ 14 h 28"/>
                    <a:gd name="T8" fmla="*/ 38 w 38"/>
                    <a:gd name="T9" fmla="*/ 6 h 28"/>
                    <a:gd name="T10" fmla="*/ 31 w 38"/>
                    <a:gd name="T11" fmla="*/ 0 h 28"/>
                    <a:gd name="T12" fmla="*/ 15 w 38"/>
                    <a:gd name="T1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28">
                      <a:moveTo>
                        <a:pt x="15" y="4"/>
                      </a:moveTo>
                      <a:cubicBezTo>
                        <a:pt x="15" y="4"/>
                        <a:pt x="0" y="21"/>
                        <a:pt x="9" y="25"/>
                      </a:cubicBezTo>
                      <a:cubicBezTo>
                        <a:pt x="17" y="28"/>
                        <a:pt x="23" y="25"/>
                        <a:pt x="26" y="22"/>
                      </a:cubicBezTo>
                      <a:cubicBezTo>
                        <a:pt x="29" y="20"/>
                        <a:pt x="28" y="15"/>
                        <a:pt x="29" y="14"/>
                      </a:cubicBezTo>
                      <a:cubicBezTo>
                        <a:pt x="31" y="13"/>
                        <a:pt x="38" y="6"/>
                        <a:pt x="38" y="6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15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4" name="Freeform 106"/>
                <p:cNvSpPr>
                  <a:spLocks/>
                </p:cNvSpPr>
                <p:nvPr/>
              </p:nvSpPr>
              <p:spPr bwMode="auto">
                <a:xfrm>
                  <a:off x="10152505" y="4883727"/>
                  <a:ext cx="57150" cy="73025"/>
                </a:xfrm>
                <a:custGeom>
                  <a:avLst/>
                  <a:gdLst>
                    <a:gd name="T0" fmla="*/ 21 w 21"/>
                    <a:gd name="T1" fmla="*/ 2 h 27"/>
                    <a:gd name="T2" fmla="*/ 19 w 21"/>
                    <a:gd name="T3" fmla="*/ 15 h 27"/>
                    <a:gd name="T4" fmla="*/ 14 w 21"/>
                    <a:gd name="T5" fmla="*/ 24 h 27"/>
                    <a:gd name="T6" fmla="*/ 5 w 21"/>
                    <a:gd name="T7" fmla="*/ 27 h 27"/>
                    <a:gd name="T8" fmla="*/ 2 w 21"/>
                    <a:gd name="T9" fmla="*/ 23 h 27"/>
                    <a:gd name="T10" fmla="*/ 8 w 21"/>
                    <a:gd name="T11" fmla="*/ 20 h 27"/>
                    <a:gd name="T12" fmla="*/ 11 w 21"/>
                    <a:gd name="T13" fmla="*/ 15 h 27"/>
                    <a:gd name="T14" fmla="*/ 9 w 21"/>
                    <a:gd name="T15" fmla="*/ 10 h 27"/>
                    <a:gd name="T16" fmla="*/ 7 w 21"/>
                    <a:gd name="T17" fmla="*/ 18 h 27"/>
                    <a:gd name="T18" fmla="*/ 5 w 21"/>
                    <a:gd name="T19" fmla="*/ 22 h 27"/>
                    <a:gd name="T20" fmla="*/ 2 w 21"/>
                    <a:gd name="T21" fmla="*/ 20 h 27"/>
                    <a:gd name="T22" fmla="*/ 3 w 21"/>
                    <a:gd name="T23" fmla="*/ 11 h 27"/>
                    <a:gd name="T24" fmla="*/ 5 w 21"/>
                    <a:gd name="T25" fmla="*/ 3 h 27"/>
                    <a:gd name="T26" fmla="*/ 21 w 21"/>
                    <a:gd name="T27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" h="27">
                      <a:moveTo>
                        <a:pt x="21" y="2"/>
                      </a:moveTo>
                      <a:cubicBezTo>
                        <a:pt x="21" y="2"/>
                        <a:pt x="20" y="11"/>
                        <a:pt x="19" y="15"/>
                      </a:cubicBezTo>
                      <a:cubicBezTo>
                        <a:pt x="17" y="19"/>
                        <a:pt x="16" y="21"/>
                        <a:pt x="14" y="24"/>
                      </a:cubicBezTo>
                      <a:cubicBezTo>
                        <a:pt x="12" y="27"/>
                        <a:pt x="9" y="27"/>
                        <a:pt x="5" y="27"/>
                      </a:cubicBezTo>
                      <a:cubicBezTo>
                        <a:pt x="1" y="27"/>
                        <a:pt x="0" y="23"/>
                        <a:pt x="2" y="23"/>
                      </a:cubicBezTo>
                      <a:cubicBezTo>
                        <a:pt x="5" y="23"/>
                        <a:pt x="7" y="23"/>
                        <a:pt x="8" y="20"/>
                      </a:cubicBezTo>
                      <a:cubicBezTo>
                        <a:pt x="10" y="17"/>
                        <a:pt x="11" y="17"/>
                        <a:pt x="11" y="15"/>
                      </a:cubicBezTo>
                      <a:cubicBezTo>
                        <a:pt x="11" y="13"/>
                        <a:pt x="11" y="10"/>
                        <a:pt x="9" y="10"/>
                      </a:cubicBezTo>
                      <a:cubicBezTo>
                        <a:pt x="7" y="11"/>
                        <a:pt x="7" y="16"/>
                        <a:pt x="7" y="18"/>
                      </a:cubicBezTo>
                      <a:cubicBezTo>
                        <a:pt x="7" y="19"/>
                        <a:pt x="7" y="21"/>
                        <a:pt x="5" y="22"/>
                      </a:cubicBezTo>
                      <a:cubicBezTo>
                        <a:pt x="3" y="23"/>
                        <a:pt x="2" y="23"/>
                        <a:pt x="2" y="20"/>
                      </a:cubicBezTo>
                      <a:cubicBezTo>
                        <a:pt x="2" y="17"/>
                        <a:pt x="2" y="12"/>
                        <a:pt x="3" y="11"/>
                      </a:cubicBezTo>
                      <a:cubicBezTo>
                        <a:pt x="4" y="10"/>
                        <a:pt x="6" y="6"/>
                        <a:pt x="5" y="3"/>
                      </a:cubicBezTo>
                      <a:cubicBezTo>
                        <a:pt x="4" y="0"/>
                        <a:pt x="21" y="2"/>
                        <a:pt x="2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5" name="Freeform 107"/>
                <p:cNvSpPr>
                  <a:spLocks/>
                </p:cNvSpPr>
                <p:nvPr/>
              </p:nvSpPr>
              <p:spPr bwMode="auto">
                <a:xfrm>
                  <a:off x="10009630" y="5383790"/>
                  <a:ext cx="107950" cy="114300"/>
                </a:xfrm>
                <a:custGeom>
                  <a:avLst/>
                  <a:gdLst>
                    <a:gd name="T0" fmla="*/ 5 w 40"/>
                    <a:gd name="T1" fmla="*/ 39 h 42"/>
                    <a:gd name="T2" fmla="*/ 18 w 40"/>
                    <a:gd name="T3" fmla="*/ 40 h 42"/>
                    <a:gd name="T4" fmla="*/ 25 w 40"/>
                    <a:gd name="T5" fmla="*/ 32 h 42"/>
                    <a:gd name="T6" fmla="*/ 37 w 40"/>
                    <a:gd name="T7" fmla="*/ 19 h 42"/>
                    <a:gd name="T8" fmla="*/ 37 w 40"/>
                    <a:gd name="T9" fmla="*/ 4 h 42"/>
                    <a:gd name="T10" fmla="*/ 14 w 40"/>
                    <a:gd name="T11" fmla="*/ 0 h 42"/>
                    <a:gd name="T12" fmla="*/ 4 w 40"/>
                    <a:gd name="T13" fmla="*/ 11 h 42"/>
                    <a:gd name="T14" fmla="*/ 2 w 40"/>
                    <a:gd name="T15" fmla="*/ 20 h 42"/>
                    <a:gd name="T16" fmla="*/ 0 w 40"/>
                    <a:gd name="T17" fmla="*/ 34 h 42"/>
                    <a:gd name="T18" fmla="*/ 5 w 40"/>
                    <a:gd name="T19" fmla="*/ 39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0" h="42">
                      <a:moveTo>
                        <a:pt x="5" y="39"/>
                      </a:moveTo>
                      <a:cubicBezTo>
                        <a:pt x="8" y="41"/>
                        <a:pt x="13" y="42"/>
                        <a:pt x="18" y="40"/>
                      </a:cubicBezTo>
                      <a:cubicBezTo>
                        <a:pt x="22" y="38"/>
                        <a:pt x="21" y="32"/>
                        <a:pt x="25" y="32"/>
                      </a:cubicBezTo>
                      <a:cubicBezTo>
                        <a:pt x="28" y="32"/>
                        <a:pt x="36" y="26"/>
                        <a:pt x="37" y="19"/>
                      </a:cubicBezTo>
                      <a:cubicBezTo>
                        <a:pt x="39" y="7"/>
                        <a:pt x="40" y="5"/>
                        <a:pt x="37" y="4"/>
                      </a:cubicBezTo>
                      <a:cubicBezTo>
                        <a:pt x="33" y="4"/>
                        <a:pt x="14" y="0"/>
                        <a:pt x="14" y="0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2" y="17"/>
                        <a:pt x="2" y="20"/>
                      </a:cubicBezTo>
                      <a:cubicBezTo>
                        <a:pt x="2" y="23"/>
                        <a:pt x="1" y="30"/>
                        <a:pt x="0" y="34"/>
                      </a:cubicBezTo>
                      <a:cubicBezTo>
                        <a:pt x="0" y="38"/>
                        <a:pt x="5" y="39"/>
                        <a:pt x="5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6" name="Freeform 108"/>
                <p:cNvSpPr>
                  <a:spLocks noEditPoints="1"/>
                </p:cNvSpPr>
                <p:nvPr/>
              </p:nvSpPr>
              <p:spPr bwMode="auto">
                <a:xfrm>
                  <a:off x="9887392" y="4801177"/>
                  <a:ext cx="252413" cy="631825"/>
                </a:xfrm>
                <a:custGeom>
                  <a:avLst/>
                  <a:gdLst>
                    <a:gd name="T0" fmla="*/ 49 w 93"/>
                    <a:gd name="T1" fmla="*/ 230 h 231"/>
                    <a:gd name="T2" fmla="*/ 41 w 93"/>
                    <a:gd name="T3" fmla="*/ 219 h 231"/>
                    <a:gd name="T4" fmla="*/ 24 w 93"/>
                    <a:gd name="T5" fmla="*/ 221 h 231"/>
                    <a:gd name="T6" fmla="*/ 19 w 93"/>
                    <a:gd name="T7" fmla="*/ 207 h 231"/>
                    <a:gd name="T8" fmla="*/ 7 w 93"/>
                    <a:gd name="T9" fmla="*/ 127 h 231"/>
                    <a:gd name="T10" fmla="*/ 2 w 93"/>
                    <a:gd name="T11" fmla="*/ 60 h 231"/>
                    <a:gd name="T12" fmla="*/ 0 w 93"/>
                    <a:gd name="T13" fmla="*/ 35 h 231"/>
                    <a:gd name="T14" fmla="*/ 15 w 93"/>
                    <a:gd name="T15" fmla="*/ 4 h 231"/>
                    <a:gd name="T16" fmla="*/ 75 w 93"/>
                    <a:gd name="T17" fmla="*/ 0 h 231"/>
                    <a:gd name="T18" fmla="*/ 84 w 93"/>
                    <a:gd name="T19" fmla="*/ 5 h 231"/>
                    <a:gd name="T20" fmla="*/ 87 w 93"/>
                    <a:gd name="T21" fmla="*/ 44 h 231"/>
                    <a:gd name="T22" fmla="*/ 86 w 93"/>
                    <a:gd name="T23" fmla="*/ 94 h 231"/>
                    <a:gd name="T24" fmla="*/ 91 w 93"/>
                    <a:gd name="T25" fmla="*/ 148 h 231"/>
                    <a:gd name="T26" fmla="*/ 87 w 93"/>
                    <a:gd name="T27" fmla="*/ 213 h 231"/>
                    <a:gd name="T28" fmla="*/ 78 w 93"/>
                    <a:gd name="T29" fmla="*/ 218 h 231"/>
                    <a:gd name="T30" fmla="*/ 59 w 93"/>
                    <a:gd name="T31" fmla="*/ 227 h 231"/>
                    <a:gd name="T32" fmla="*/ 49 w 93"/>
                    <a:gd name="T33" fmla="*/ 230 h 231"/>
                    <a:gd name="T34" fmla="*/ 42 w 93"/>
                    <a:gd name="T35" fmla="*/ 84 h 231"/>
                    <a:gd name="T36" fmla="*/ 42 w 93"/>
                    <a:gd name="T37" fmla="*/ 137 h 231"/>
                    <a:gd name="T38" fmla="*/ 50 w 93"/>
                    <a:gd name="T39" fmla="*/ 193 h 231"/>
                    <a:gd name="T40" fmla="*/ 53 w 93"/>
                    <a:gd name="T41" fmla="*/ 124 h 231"/>
                    <a:gd name="T42" fmla="*/ 45 w 93"/>
                    <a:gd name="T43" fmla="*/ 61 h 231"/>
                    <a:gd name="T44" fmla="*/ 42 w 93"/>
                    <a:gd name="T45" fmla="*/ 8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" h="231">
                      <a:moveTo>
                        <a:pt x="49" y="230"/>
                      </a:moveTo>
                      <a:cubicBezTo>
                        <a:pt x="45" y="231"/>
                        <a:pt x="44" y="219"/>
                        <a:pt x="41" y="219"/>
                      </a:cubicBezTo>
                      <a:cubicBezTo>
                        <a:pt x="38" y="219"/>
                        <a:pt x="29" y="219"/>
                        <a:pt x="24" y="221"/>
                      </a:cubicBezTo>
                      <a:cubicBezTo>
                        <a:pt x="19" y="223"/>
                        <a:pt x="22" y="214"/>
                        <a:pt x="19" y="207"/>
                      </a:cubicBezTo>
                      <a:cubicBezTo>
                        <a:pt x="17" y="200"/>
                        <a:pt x="9" y="150"/>
                        <a:pt x="7" y="127"/>
                      </a:cubicBezTo>
                      <a:cubicBezTo>
                        <a:pt x="5" y="104"/>
                        <a:pt x="3" y="72"/>
                        <a:pt x="2" y="60"/>
                      </a:cubicBezTo>
                      <a:cubicBezTo>
                        <a:pt x="1" y="48"/>
                        <a:pt x="0" y="35"/>
                        <a:pt x="0" y="35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4" y="5"/>
                        <a:pt x="86" y="37"/>
                        <a:pt x="87" y="44"/>
                      </a:cubicBezTo>
                      <a:cubicBezTo>
                        <a:pt x="88" y="52"/>
                        <a:pt x="88" y="77"/>
                        <a:pt x="86" y="94"/>
                      </a:cubicBezTo>
                      <a:cubicBezTo>
                        <a:pt x="83" y="110"/>
                        <a:pt x="89" y="131"/>
                        <a:pt x="91" y="148"/>
                      </a:cubicBezTo>
                      <a:cubicBezTo>
                        <a:pt x="93" y="166"/>
                        <a:pt x="90" y="205"/>
                        <a:pt x="87" y="213"/>
                      </a:cubicBezTo>
                      <a:cubicBezTo>
                        <a:pt x="85" y="221"/>
                        <a:pt x="83" y="218"/>
                        <a:pt x="78" y="218"/>
                      </a:cubicBezTo>
                      <a:cubicBezTo>
                        <a:pt x="76" y="218"/>
                        <a:pt x="66" y="225"/>
                        <a:pt x="59" y="227"/>
                      </a:cubicBezTo>
                      <a:cubicBezTo>
                        <a:pt x="59" y="227"/>
                        <a:pt x="53" y="229"/>
                        <a:pt x="49" y="230"/>
                      </a:cubicBezTo>
                      <a:close/>
                      <a:moveTo>
                        <a:pt x="42" y="84"/>
                      </a:moveTo>
                      <a:cubicBezTo>
                        <a:pt x="40" y="99"/>
                        <a:pt x="42" y="125"/>
                        <a:pt x="42" y="137"/>
                      </a:cubicBezTo>
                      <a:cubicBezTo>
                        <a:pt x="42" y="149"/>
                        <a:pt x="48" y="177"/>
                        <a:pt x="50" y="193"/>
                      </a:cubicBezTo>
                      <a:cubicBezTo>
                        <a:pt x="51" y="203"/>
                        <a:pt x="53" y="138"/>
                        <a:pt x="53" y="124"/>
                      </a:cubicBezTo>
                      <a:cubicBezTo>
                        <a:pt x="53" y="109"/>
                        <a:pt x="45" y="61"/>
                        <a:pt x="45" y="61"/>
                      </a:cubicBezTo>
                      <a:cubicBezTo>
                        <a:pt x="45" y="61"/>
                        <a:pt x="45" y="68"/>
                        <a:pt x="42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7" name="Freeform 109"/>
                <p:cNvSpPr>
                  <a:spLocks/>
                </p:cNvSpPr>
                <p:nvPr/>
              </p:nvSpPr>
              <p:spPr bwMode="auto">
                <a:xfrm>
                  <a:off x="10058842" y="4434465"/>
                  <a:ext cx="157163" cy="530225"/>
                </a:xfrm>
                <a:custGeom>
                  <a:avLst/>
                  <a:gdLst>
                    <a:gd name="T0" fmla="*/ 43 w 58"/>
                    <a:gd name="T1" fmla="*/ 169 h 194"/>
                    <a:gd name="T2" fmla="*/ 58 w 58"/>
                    <a:gd name="T3" fmla="*/ 167 h 194"/>
                    <a:gd name="T4" fmla="*/ 54 w 58"/>
                    <a:gd name="T5" fmla="*/ 112 h 194"/>
                    <a:gd name="T6" fmla="*/ 49 w 58"/>
                    <a:gd name="T7" fmla="*/ 56 h 194"/>
                    <a:gd name="T8" fmla="*/ 43 w 58"/>
                    <a:gd name="T9" fmla="*/ 24 h 194"/>
                    <a:gd name="T10" fmla="*/ 10 w 58"/>
                    <a:gd name="T11" fmla="*/ 9 h 194"/>
                    <a:gd name="T12" fmla="*/ 5 w 58"/>
                    <a:gd name="T13" fmla="*/ 3 h 194"/>
                    <a:gd name="T14" fmla="*/ 2 w 58"/>
                    <a:gd name="T15" fmla="*/ 56 h 194"/>
                    <a:gd name="T16" fmla="*/ 1 w 58"/>
                    <a:gd name="T17" fmla="*/ 117 h 194"/>
                    <a:gd name="T18" fmla="*/ 17 w 58"/>
                    <a:gd name="T19" fmla="*/ 179 h 194"/>
                    <a:gd name="T20" fmla="*/ 28 w 58"/>
                    <a:gd name="T21" fmla="*/ 194 h 194"/>
                    <a:gd name="T22" fmla="*/ 33 w 58"/>
                    <a:gd name="T23" fmla="*/ 175 h 194"/>
                    <a:gd name="T24" fmla="*/ 25 w 58"/>
                    <a:gd name="T25" fmla="*/ 105 h 194"/>
                    <a:gd name="T26" fmla="*/ 26 w 58"/>
                    <a:gd name="T27" fmla="*/ 87 h 194"/>
                    <a:gd name="T28" fmla="*/ 31 w 58"/>
                    <a:gd name="T29" fmla="*/ 126 h 194"/>
                    <a:gd name="T30" fmla="*/ 38 w 58"/>
                    <a:gd name="T31" fmla="*/ 170 h 194"/>
                    <a:gd name="T32" fmla="*/ 43 w 58"/>
                    <a:gd name="T33" fmla="*/ 169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8" h="194">
                      <a:moveTo>
                        <a:pt x="43" y="169"/>
                      </a:moveTo>
                      <a:cubicBezTo>
                        <a:pt x="46" y="169"/>
                        <a:pt x="58" y="169"/>
                        <a:pt x="58" y="167"/>
                      </a:cubicBezTo>
                      <a:cubicBezTo>
                        <a:pt x="58" y="164"/>
                        <a:pt x="56" y="126"/>
                        <a:pt x="54" y="112"/>
                      </a:cubicBezTo>
                      <a:cubicBezTo>
                        <a:pt x="52" y="98"/>
                        <a:pt x="50" y="67"/>
                        <a:pt x="49" y="56"/>
                      </a:cubicBezTo>
                      <a:cubicBezTo>
                        <a:pt x="49" y="45"/>
                        <a:pt x="51" y="30"/>
                        <a:pt x="43" y="24"/>
                      </a:cubicBezTo>
                      <a:cubicBezTo>
                        <a:pt x="35" y="18"/>
                        <a:pt x="13" y="11"/>
                        <a:pt x="10" y="9"/>
                      </a:cubicBezTo>
                      <a:cubicBezTo>
                        <a:pt x="8" y="8"/>
                        <a:pt x="6" y="0"/>
                        <a:pt x="5" y="3"/>
                      </a:cubicBezTo>
                      <a:cubicBezTo>
                        <a:pt x="4" y="6"/>
                        <a:pt x="3" y="41"/>
                        <a:pt x="2" y="56"/>
                      </a:cubicBezTo>
                      <a:cubicBezTo>
                        <a:pt x="0" y="70"/>
                        <a:pt x="0" y="102"/>
                        <a:pt x="1" y="117"/>
                      </a:cubicBezTo>
                      <a:cubicBezTo>
                        <a:pt x="3" y="131"/>
                        <a:pt x="10" y="169"/>
                        <a:pt x="17" y="179"/>
                      </a:cubicBezTo>
                      <a:cubicBezTo>
                        <a:pt x="23" y="190"/>
                        <a:pt x="23" y="194"/>
                        <a:pt x="28" y="194"/>
                      </a:cubicBezTo>
                      <a:cubicBezTo>
                        <a:pt x="33" y="194"/>
                        <a:pt x="35" y="190"/>
                        <a:pt x="33" y="175"/>
                      </a:cubicBezTo>
                      <a:cubicBezTo>
                        <a:pt x="32" y="161"/>
                        <a:pt x="27" y="114"/>
                        <a:pt x="25" y="105"/>
                      </a:cubicBezTo>
                      <a:cubicBezTo>
                        <a:pt x="24" y="97"/>
                        <a:pt x="25" y="80"/>
                        <a:pt x="26" y="87"/>
                      </a:cubicBezTo>
                      <a:cubicBezTo>
                        <a:pt x="26" y="94"/>
                        <a:pt x="29" y="119"/>
                        <a:pt x="31" y="126"/>
                      </a:cubicBezTo>
                      <a:cubicBezTo>
                        <a:pt x="33" y="134"/>
                        <a:pt x="35" y="170"/>
                        <a:pt x="38" y="170"/>
                      </a:cubicBezTo>
                      <a:cubicBezTo>
                        <a:pt x="40" y="170"/>
                        <a:pt x="43" y="169"/>
                        <a:pt x="43" y="16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" name="Freeform 110"/>
                <p:cNvSpPr>
                  <a:spLocks noEditPoints="1"/>
                </p:cNvSpPr>
                <p:nvPr/>
              </p:nvSpPr>
              <p:spPr bwMode="auto">
                <a:xfrm>
                  <a:off x="9823892" y="4429702"/>
                  <a:ext cx="185738" cy="546100"/>
                </a:xfrm>
                <a:custGeom>
                  <a:avLst/>
                  <a:gdLst>
                    <a:gd name="T0" fmla="*/ 31 w 68"/>
                    <a:gd name="T1" fmla="*/ 16 h 200"/>
                    <a:gd name="T2" fmla="*/ 52 w 68"/>
                    <a:gd name="T3" fmla="*/ 11 h 200"/>
                    <a:gd name="T4" fmla="*/ 61 w 68"/>
                    <a:gd name="T5" fmla="*/ 4 h 200"/>
                    <a:gd name="T6" fmla="*/ 65 w 68"/>
                    <a:gd name="T7" fmla="*/ 36 h 200"/>
                    <a:gd name="T8" fmla="*/ 68 w 68"/>
                    <a:gd name="T9" fmla="*/ 105 h 200"/>
                    <a:gd name="T10" fmla="*/ 63 w 68"/>
                    <a:gd name="T11" fmla="*/ 179 h 200"/>
                    <a:gd name="T12" fmla="*/ 44 w 68"/>
                    <a:gd name="T13" fmla="*/ 196 h 200"/>
                    <a:gd name="T14" fmla="*/ 17 w 68"/>
                    <a:gd name="T15" fmla="*/ 187 h 200"/>
                    <a:gd name="T16" fmla="*/ 7 w 68"/>
                    <a:gd name="T17" fmla="*/ 130 h 200"/>
                    <a:gd name="T18" fmla="*/ 4 w 68"/>
                    <a:gd name="T19" fmla="*/ 77 h 200"/>
                    <a:gd name="T20" fmla="*/ 17 w 68"/>
                    <a:gd name="T21" fmla="*/ 30 h 200"/>
                    <a:gd name="T22" fmla="*/ 29 w 68"/>
                    <a:gd name="T23" fmla="*/ 16 h 200"/>
                    <a:gd name="T24" fmla="*/ 31 w 68"/>
                    <a:gd name="T25" fmla="*/ 16 h 200"/>
                    <a:gd name="T26" fmla="*/ 29 w 68"/>
                    <a:gd name="T27" fmla="*/ 130 h 200"/>
                    <a:gd name="T28" fmla="*/ 29 w 68"/>
                    <a:gd name="T29" fmla="*/ 114 h 200"/>
                    <a:gd name="T30" fmla="*/ 29 w 68"/>
                    <a:gd name="T31" fmla="*/ 79 h 200"/>
                    <a:gd name="T32" fmla="*/ 29 w 68"/>
                    <a:gd name="T33" fmla="*/ 13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200">
                      <a:moveTo>
                        <a:pt x="31" y="16"/>
                      </a:moveTo>
                      <a:cubicBezTo>
                        <a:pt x="37" y="15"/>
                        <a:pt x="47" y="13"/>
                        <a:pt x="52" y="11"/>
                      </a:cubicBezTo>
                      <a:cubicBezTo>
                        <a:pt x="56" y="9"/>
                        <a:pt x="60" y="0"/>
                        <a:pt x="61" y="4"/>
                      </a:cubicBezTo>
                      <a:cubicBezTo>
                        <a:pt x="62" y="8"/>
                        <a:pt x="64" y="25"/>
                        <a:pt x="65" y="36"/>
                      </a:cubicBezTo>
                      <a:cubicBezTo>
                        <a:pt x="65" y="47"/>
                        <a:pt x="68" y="93"/>
                        <a:pt x="68" y="105"/>
                      </a:cubicBezTo>
                      <a:cubicBezTo>
                        <a:pt x="67" y="118"/>
                        <a:pt x="63" y="172"/>
                        <a:pt x="63" y="179"/>
                      </a:cubicBezTo>
                      <a:cubicBezTo>
                        <a:pt x="62" y="186"/>
                        <a:pt x="54" y="200"/>
                        <a:pt x="44" y="196"/>
                      </a:cubicBezTo>
                      <a:cubicBezTo>
                        <a:pt x="34" y="192"/>
                        <a:pt x="16" y="193"/>
                        <a:pt x="17" y="187"/>
                      </a:cubicBezTo>
                      <a:cubicBezTo>
                        <a:pt x="25" y="135"/>
                        <a:pt x="15" y="163"/>
                        <a:pt x="7" y="130"/>
                      </a:cubicBezTo>
                      <a:cubicBezTo>
                        <a:pt x="0" y="103"/>
                        <a:pt x="1" y="89"/>
                        <a:pt x="4" y="77"/>
                      </a:cubicBezTo>
                      <a:cubicBezTo>
                        <a:pt x="8" y="65"/>
                        <a:pt x="14" y="37"/>
                        <a:pt x="17" y="30"/>
                      </a:cubicBezTo>
                      <a:cubicBezTo>
                        <a:pt x="19" y="24"/>
                        <a:pt x="20" y="19"/>
                        <a:pt x="29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lose/>
                      <a:moveTo>
                        <a:pt x="29" y="130"/>
                      </a:moveTo>
                      <a:cubicBezTo>
                        <a:pt x="31" y="139"/>
                        <a:pt x="29" y="120"/>
                        <a:pt x="29" y="114"/>
                      </a:cubicBezTo>
                      <a:cubicBezTo>
                        <a:pt x="30" y="108"/>
                        <a:pt x="29" y="83"/>
                        <a:pt x="29" y="79"/>
                      </a:cubicBezTo>
                      <a:cubicBezTo>
                        <a:pt x="29" y="79"/>
                        <a:pt x="22" y="106"/>
                        <a:pt x="29" y="1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9" name="Freeform 111"/>
                <p:cNvSpPr>
                  <a:spLocks/>
                </p:cNvSpPr>
                <p:nvPr/>
              </p:nvSpPr>
              <p:spPr bwMode="auto">
                <a:xfrm>
                  <a:off x="9976292" y="4282065"/>
                  <a:ext cx="117475" cy="111125"/>
                </a:xfrm>
                <a:custGeom>
                  <a:avLst/>
                  <a:gdLst>
                    <a:gd name="T0" fmla="*/ 19 w 43"/>
                    <a:gd name="T1" fmla="*/ 18 h 41"/>
                    <a:gd name="T2" fmla="*/ 34 w 43"/>
                    <a:gd name="T3" fmla="*/ 18 h 41"/>
                    <a:gd name="T4" fmla="*/ 36 w 43"/>
                    <a:gd name="T5" fmla="*/ 28 h 41"/>
                    <a:gd name="T6" fmla="*/ 38 w 43"/>
                    <a:gd name="T7" fmla="*/ 37 h 41"/>
                    <a:gd name="T8" fmla="*/ 42 w 43"/>
                    <a:gd name="T9" fmla="*/ 26 h 41"/>
                    <a:gd name="T10" fmla="*/ 38 w 43"/>
                    <a:gd name="T11" fmla="*/ 7 h 41"/>
                    <a:gd name="T12" fmla="*/ 21 w 43"/>
                    <a:gd name="T13" fmla="*/ 0 h 41"/>
                    <a:gd name="T14" fmla="*/ 7 w 43"/>
                    <a:gd name="T15" fmla="*/ 5 h 41"/>
                    <a:gd name="T16" fmla="*/ 1 w 43"/>
                    <a:gd name="T17" fmla="*/ 25 h 41"/>
                    <a:gd name="T18" fmla="*/ 3 w 43"/>
                    <a:gd name="T19" fmla="*/ 35 h 41"/>
                    <a:gd name="T20" fmla="*/ 7 w 43"/>
                    <a:gd name="T21" fmla="*/ 38 h 41"/>
                    <a:gd name="T22" fmla="*/ 8 w 43"/>
                    <a:gd name="T23" fmla="*/ 19 h 41"/>
                    <a:gd name="T24" fmla="*/ 19 w 43"/>
                    <a:gd name="T25" fmla="*/ 1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" h="41">
                      <a:moveTo>
                        <a:pt x="19" y="18"/>
                      </a:moveTo>
                      <a:cubicBezTo>
                        <a:pt x="28" y="12"/>
                        <a:pt x="31" y="17"/>
                        <a:pt x="34" y="18"/>
                      </a:cubicBezTo>
                      <a:cubicBezTo>
                        <a:pt x="36" y="18"/>
                        <a:pt x="34" y="25"/>
                        <a:pt x="36" y="28"/>
                      </a:cubicBezTo>
                      <a:cubicBezTo>
                        <a:pt x="37" y="32"/>
                        <a:pt x="35" y="39"/>
                        <a:pt x="38" y="37"/>
                      </a:cubicBezTo>
                      <a:cubicBezTo>
                        <a:pt x="40" y="35"/>
                        <a:pt x="40" y="35"/>
                        <a:pt x="42" y="26"/>
                      </a:cubicBezTo>
                      <a:cubicBezTo>
                        <a:pt x="43" y="19"/>
                        <a:pt x="42" y="10"/>
                        <a:pt x="38" y="7"/>
                      </a:cubicBezTo>
                      <a:cubicBezTo>
                        <a:pt x="35" y="4"/>
                        <a:pt x="27" y="0"/>
                        <a:pt x="21" y="0"/>
                      </a:cubicBezTo>
                      <a:cubicBezTo>
                        <a:pt x="14" y="0"/>
                        <a:pt x="11" y="2"/>
                        <a:pt x="7" y="5"/>
                      </a:cubicBezTo>
                      <a:cubicBezTo>
                        <a:pt x="0" y="11"/>
                        <a:pt x="2" y="19"/>
                        <a:pt x="1" y="25"/>
                      </a:cubicBezTo>
                      <a:cubicBezTo>
                        <a:pt x="1" y="30"/>
                        <a:pt x="2" y="33"/>
                        <a:pt x="3" y="35"/>
                      </a:cubicBezTo>
                      <a:cubicBezTo>
                        <a:pt x="3" y="37"/>
                        <a:pt x="7" y="41"/>
                        <a:pt x="7" y="38"/>
                      </a:cubicBezTo>
                      <a:cubicBezTo>
                        <a:pt x="7" y="35"/>
                        <a:pt x="5" y="18"/>
                        <a:pt x="8" y="19"/>
                      </a:cubicBezTo>
                      <a:cubicBezTo>
                        <a:pt x="18" y="20"/>
                        <a:pt x="19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9" name="Group 298"/>
              <p:cNvGrpSpPr/>
              <p:nvPr/>
            </p:nvGrpSpPr>
            <p:grpSpPr>
              <a:xfrm>
                <a:off x="7108951" y="2173175"/>
                <a:ext cx="301009" cy="756851"/>
                <a:chOff x="9887758" y="4439921"/>
                <a:chExt cx="496888" cy="1249363"/>
              </a:xfrm>
              <a:solidFill>
                <a:sysClr val="window" lastClr="FFFFFF"/>
              </a:solidFill>
            </p:grpSpPr>
            <p:sp>
              <p:nvSpPr>
                <p:cNvPr id="310" name="Freeform 51"/>
                <p:cNvSpPr>
                  <a:spLocks/>
                </p:cNvSpPr>
                <p:nvPr/>
              </p:nvSpPr>
              <p:spPr bwMode="auto">
                <a:xfrm>
                  <a:off x="10102070" y="4863783"/>
                  <a:ext cx="117475" cy="123825"/>
                </a:xfrm>
                <a:custGeom>
                  <a:avLst/>
                  <a:gdLst>
                    <a:gd name="T0" fmla="*/ 0 w 74"/>
                    <a:gd name="T1" fmla="*/ 0 h 78"/>
                    <a:gd name="T2" fmla="*/ 0 w 74"/>
                    <a:gd name="T3" fmla="*/ 78 h 78"/>
                    <a:gd name="T4" fmla="*/ 74 w 74"/>
                    <a:gd name="T5" fmla="*/ 78 h 78"/>
                    <a:gd name="T6" fmla="*/ 64 w 74"/>
                    <a:gd name="T7" fmla="*/ 5 h 78"/>
                    <a:gd name="T8" fmla="*/ 0 w 74"/>
                    <a:gd name="T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78">
                      <a:moveTo>
                        <a:pt x="0" y="0"/>
                      </a:moveTo>
                      <a:lnTo>
                        <a:pt x="0" y="78"/>
                      </a:lnTo>
                      <a:lnTo>
                        <a:pt x="74" y="78"/>
                      </a:lnTo>
                      <a:lnTo>
                        <a:pt x="64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1" name="Freeform 52"/>
                <p:cNvSpPr>
                  <a:spLocks/>
                </p:cNvSpPr>
                <p:nvPr/>
              </p:nvSpPr>
              <p:spPr bwMode="auto">
                <a:xfrm>
                  <a:off x="10121120" y="4862196"/>
                  <a:ext cx="63500" cy="87313"/>
                </a:xfrm>
                <a:custGeom>
                  <a:avLst/>
                  <a:gdLst>
                    <a:gd name="T0" fmla="*/ 0 w 23"/>
                    <a:gd name="T1" fmla="*/ 15 h 32"/>
                    <a:gd name="T2" fmla="*/ 7 w 23"/>
                    <a:gd name="T3" fmla="*/ 27 h 32"/>
                    <a:gd name="T4" fmla="*/ 12 w 23"/>
                    <a:gd name="T5" fmla="*/ 31 h 32"/>
                    <a:gd name="T6" fmla="*/ 21 w 23"/>
                    <a:gd name="T7" fmla="*/ 18 h 32"/>
                    <a:gd name="T8" fmla="*/ 13 w 23"/>
                    <a:gd name="T9" fmla="*/ 0 h 32"/>
                    <a:gd name="T10" fmla="*/ 0 w 23"/>
                    <a:gd name="T11" fmla="*/ 15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32">
                      <a:moveTo>
                        <a:pt x="0" y="15"/>
                      </a:moveTo>
                      <a:cubicBezTo>
                        <a:pt x="2" y="19"/>
                        <a:pt x="6" y="25"/>
                        <a:pt x="7" y="27"/>
                      </a:cubicBezTo>
                      <a:cubicBezTo>
                        <a:pt x="9" y="29"/>
                        <a:pt x="11" y="32"/>
                        <a:pt x="12" y="31"/>
                      </a:cubicBezTo>
                      <a:cubicBezTo>
                        <a:pt x="13" y="30"/>
                        <a:pt x="20" y="22"/>
                        <a:pt x="21" y="18"/>
                      </a:cubicBezTo>
                      <a:cubicBezTo>
                        <a:pt x="23" y="13"/>
                        <a:pt x="13" y="0"/>
                        <a:pt x="13" y="0"/>
                      </a:cubicBez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2" name="Freeform 53"/>
                <p:cNvSpPr>
                  <a:spLocks/>
                </p:cNvSpPr>
                <p:nvPr/>
              </p:nvSpPr>
              <p:spPr bwMode="auto">
                <a:xfrm>
                  <a:off x="10078258" y="4449446"/>
                  <a:ext cx="125413" cy="198438"/>
                </a:xfrm>
                <a:custGeom>
                  <a:avLst/>
                  <a:gdLst>
                    <a:gd name="T0" fmla="*/ 38 w 46"/>
                    <a:gd name="T1" fmla="*/ 60 h 73"/>
                    <a:gd name="T2" fmla="*/ 38 w 46"/>
                    <a:gd name="T3" fmla="*/ 51 h 73"/>
                    <a:gd name="T4" fmla="*/ 41 w 46"/>
                    <a:gd name="T5" fmla="*/ 43 h 73"/>
                    <a:gd name="T6" fmla="*/ 42 w 46"/>
                    <a:gd name="T7" fmla="*/ 41 h 73"/>
                    <a:gd name="T8" fmla="*/ 44 w 46"/>
                    <a:gd name="T9" fmla="*/ 40 h 73"/>
                    <a:gd name="T10" fmla="*/ 46 w 46"/>
                    <a:gd name="T11" fmla="*/ 32 h 73"/>
                    <a:gd name="T12" fmla="*/ 45 w 46"/>
                    <a:gd name="T13" fmla="*/ 27 h 73"/>
                    <a:gd name="T14" fmla="*/ 43 w 46"/>
                    <a:gd name="T15" fmla="*/ 28 h 73"/>
                    <a:gd name="T16" fmla="*/ 42 w 46"/>
                    <a:gd name="T17" fmla="*/ 18 h 73"/>
                    <a:gd name="T18" fmla="*/ 39 w 46"/>
                    <a:gd name="T19" fmla="*/ 8 h 73"/>
                    <a:gd name="T20" fmla="*/ 31 w 46"/>
                    <a:gd name="T21" fmla="*/ 1 h 73"/>
                    <a:gd name="T22" fmla="*/ 18 w 46"/>
                    <a:gd name="T23" fmla="*/ 0 h 73"/>
                    <a:gd name="T24" fmla="*/ 9 w 46"/>
                    <a:gd name="T25" fmla="*/ 3 h 73"/>
                    <a:gd name="T26" fmla="*/ 4 w 46"/>
                    <a:gd name="T27" fmla="*/ 12 h 73"/>
                    <a:gd name="T28" fmla="*/ 3 w 46"/>
                    <a:gd name="T29" fmla="*/ 27 h 73"/>
                    <a:gd name="T30" fmla="*/ 3 w 46"/>
                    <a:gd name="T31" fmla="*/ 31 h 73"/>
                    <a:gd name="T32" fmla="*/ 0 w 46"/>
                    <a:gd name="T33" fmla="*/ 29 h 73"/>
                    <a:gd name="T34" fmla="*/ 0 w 46"/>
                    <a:gd name="T35" fmla="*/ 35 h 73"/>
                    <a:gd name="T36" fmla="*/ 4 w 46"/>
                    <a:gd name="T37" fmla="*/ 43 h 73"/>
                    <a:gd name="T38" fmla="*/ 5 w 46"/>
                    <a:gd name="T39" fmla="*/ 42 h 73"/>
                    <a:gd name="T40" fmla="*/ 7 w 46"/>
                    <a:gd name="T41" fmla="*/ 44 h 73"/>
                    <a:gd name="T42" fmla="*/ 10 w 46"/>
                    <a:gd name="T43" fmla="*/ 60 h 73"/>
                    <a:gd name="T44" fmla="*/ 18 w 46"/>
                    <a:gd name="T45" fmla="*/ 68 h 73"/>
                    <a:gd name="T46" fmla="*/ 25 w 46"/>
                    <a:gd name="T47" fmla="*/ 73 h 73"/>
                    <a:gd name="T48" fmla="*/ 36 w 46"/>
                    <a:gd name="T49" fmla="*/ 68 h 73"/>
                    <a:gd name="T50" fmla="*/ 38 w 46"/>
                    <a:gd name="T51" fmla="*/ 6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6" h="73">
                      <a:moveTo>
                        <a:pt x="38" y="60"/>
                      </a:moveTo>
                      <a:cubicBezTo>
                        <a:pt x="38" y="59"/>
                        <a:pt x="38" y="53"/>
                        <a:pt x="38" y="51"/>
                      </a:cubicBezTo>
                      <a:cubicBezTo>
                        <a:pt x="39" y="50"/>
                        <a:pt x="41" y="45"/>
                        <a:pt x="41" y="43"/>
                      </a:cubicBezTo>
                      <a:cubicBezTo>
                        <a:pt x="42" y="42"/>
                        <a:pt x="42" y="40"/>
                        <a:pt x="42" y="41"/>
                      </a:cubicBezTo>
                      <a:cubicBezTo>
                        <a:pt x="43" y="41"/>
                        <a:pt x="44" y="42"/>
                        <a:pt x="44" y="40"/>
                      </a:cubicBezTo>
                      <a:cubicBezTo>
                        <a:pt x="45" y="39"/>
                        <a:pt x="46" y="34"/>
                        <a:pt x="46" y="32"/>
                      </a:cubicBezTo>
                      <a:cubicBezTo>
                        <a:pt x="46" y="30"/>
                        <a:pt x="46" y="27"/>
                        <a:pt x="45" y="27"/>
                      </a:cubicBezTo>
                      <a:cubicBezTo>
                        <a:pt x="44" y="27"/>
                        <a:pt x="43" y="28"/>
                        <a:pt x="43" y="28"/>
                      </a:cubicBezTo>
                      <a:cubicBezTo>
                        <a:pt x="43" y="29"/>
                        <a:pt x="43" y="21"/>
                        <a:pt x="42" y="18"/>
                      </a:cubicBezTo>
                      <a:cubicBezTo>
                        <a:pt x="41" y="15"/>
                        <a:pt x="40" y="9"/>
                        <a:pt x="39" y="8"/>
                      </a:cubicBezTo>
                      <a:cubicBezTo>
                        <a:pt x="38" y="6"/>
                        <a:pt x="36" y="3"/>
                        <a:pt x="31" y="1"/>
                      </a:cubicBezTo>
                      <a:cubicBezTo>
                        <a:pt x="26" y="0"/>
                        <a:pt x="21" y="0"/>
                        <a:pt x="18" y="0"/>
                      </a:cubicBezTo>
                      <a:cubicBezTo>
                        <a:pt x="15" y="1"/>
                        <a:pt x="10" y="2"/>
                        <a:pt x="9" y="3"/>
                      </a:cubicBezTo>
                      <a:cubicBezTo>
                        <a:pt x="8" y="4"/>
                        <a:pt x="4" y="10"/>
                        <a:pt x="4" y="12"/>
                      </a:cubicBezTo>
                      <a:cubicBezTo>
                        <a:pt x="3" y="14"/>
                        <a:pt x="3" y="26"/>
                        <a:pt x="3" y="27"/>
                      </a:cubicBezTo>
                      <a:cubicBezTo>
                        <a:pt x="3" y="28"/>
                        <a:pt x="4" y="32"/>
                        <a:pt x="3" y="31"/>
                      </a:cubicBezTo>
                      <a:cubicBezTo>
                        <a:pt x="3" y="30"/>
                        <a:pt x="1" y="27"/>
                        <a:pt x="0" y="29"/>
                      </a:cubicBezTo>
                      <a:cubicBezTo>
                        <a:pt x="0" y="31"/>
                        <a:pt x="0" y="34"/>
                        <a:pt x="0" y="35"/>
                      </a:cubicBezTo>
                      <a:cubicBezTo>
                        <a:pt x="1" y="37"/>
                        <a:pt x="3" y="42"/>
                        <a:pt x="4" y="43"/>
                      </a:cubicBezTo>
                      <a:cubicBezTo>
                        <a:pt x="4" y="43"/>
                        <a:pt x="5" y="43"/>
                        <a:pt x="5" y="42"/>
                      </a:cubicBezTo>
                      <a:cubicBezTo>
                        <a:pt x="5" y="41"/>
                        <a:pt x="6" y="42"/>
                        <a:pt x="7" y="44"/>
                      </a:cubicBezTo>
                      <a:cubicBezTo>
                        <a:pt x="7" y="45"/>
                        <a:pt x="9" y="58"/>
                        <a:pt x="10" y="60"/>
                      </a:cubicBezTo>
                      <a:cubicBezTo>
                        <a:pt x="11" y="61"/>
                        <a:pt x="18" y="68"/>
                        <a:pt x="18" y="68"/>
                      </a:cubicBezTo>
                      <a:cubicBezTo>
                        <a:pt x="25" y="73"/>
                        <a:pt x="25" y="73"/>
                        <a:pt x="25" y="73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lnTo>
                        <a:pt x="38" y="6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3" name="Freeform 54"/>
                <p:cNvSpPr>
                  <a:spLocks/>
                </p:cNvSpPr>
                <p:nvPr/>
              </p:nvSpPr>
              <p:spPr bwMode="auto">
                <a:xfrm>
                  <a:off x="10089370" y="4628833"/>
                  <a:ext cx="107950" cy="71438"/>
                </a:xfrm>
                <a:custGeom>
                  <a:avLst/>
                  <a:gdLst>
                    <a:gd name="T0" fmla="*/ 38 w 68"/>
                    <a:gd name="T1" fmla="*/ 4 h 45"/>
                    <a:gd name="T2" fmla="*/ 55 w 68"/>
                    <a:gd name="T3" fmla="*/ 4 h 45"/>
                    <a:gd name="T4" fmla="*/ 68 w 68"/>
                    <a:gd name="T5" fmla="*/ 16 h 45"/>
                    <a:gd name="T6" fmla="*/ 60 w 68"/>
                    <a:gd name="T7" fmla="*/ 42 h 45"/>
                    <a:gd name="T8" fmla="*/ 36 w 68"/>
                    <a:gd name="T9" fmla="*/ 45 h 45"/>
                    <a:gd name="T10" fmla="*/ 5 w 68"/>
                    <a:gd name="T11" fmla="*/ 42 h 45"/>
                    <a:gd name="T12" fmla="*/ 0 w 68"/>
                    <a:gd name="T13" fmla="*/ 12 h 45"/>
                    <a:gd name="T14" fmla="*/ 14 w 68"/>
                    <a:gd name="T15" fmla="*/ 0 h 45"/>
                    <a:gd name="T16" fmla="*/ 38 w 68"/>
                    <a:gd name="T17" fmla="*/ 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45">
                      <a:moveTo>
                        <a:pt x="38" y="4"/>
                      </a:moveTo>
                      <a:lnTo>
                        <a:pt x="55" y="4"/>
                      </a:lnTo>
                      <a:lnTo>
                        <a:pt x="68" y="16"/>
                      </a:lnTo>
                      <a:lnTo>
                        <a:pt x="60" y="42"/>
                      </a:lnTo>
                      <a:lnTo>
                        <a:pt x="36" y="45"/>
                      </a:lnTo>
                      <a:lnTo>
                        <a:pt x="5" y="42"/>
                      </a:lnTo>
                      <a:lnTo>
                        <a:pt x="0" y="12"/>
                      </a:lnTo>
                      <a:lnTo>
                        <a:pt x="14" y="0"/>
                      </a:lnTo>
                      <a:lnTo>
                        <a:pt x="38" y="4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4" name="Freeform 55"/>
                <p:cNvSpPr>
                  <a:spLocks/>
                </p:cNvSpPr>
                <p:nvPr/>
              </p:nvSpPr>
              <p:spPr bwMode="auto">
                <a:xfrm>
                  <a:off x="10113183" y="4635183"/>
                  <a:ext cx="60325" cy="117475"/>
                </a:xfrm>
                <a:custGeom>
                  <a:avLst/>
                  <a:gdLst>
                    <a:gd name="T0" fmla="*/ 22 w 22"/>
                    <a:gd name="T1" fmla="*/ 4 h 43"/>
                    <a:gd name="T2" fmla="*/ 19 w 22"/>
                    <a:gd name="T3" fmla="*/ 8 h 43"/>
                    <a:gd name="T4" fmla="*/ 16 w 22"/>
                    <a:gd name="T5" fmla="*/ 10 h 43"/>
                    <a:gd name="T6" fmla="*/ 19 w 22"/>
                    <a:gd name="T7" fmla="*/ 16 h 43"/>
                    <a:gd name="T8" fmla="*/ 21 w 22"/>
                    <a:gd name="T9" fmla="*/ 26 h 43"/>
                    <a:gd name="T10" fmla="*/ 21 w 22"/>
                    <a:gd name="T11" fmla="*/ 41 h 43"/>
                    <a:gd name="T12" fmla="*/ 17 w 22"/>
                    <a:gd name="T13" fmla="*/ 43 h 43"/>
                    <a:gd name="T14" fmla="*/ 15 w 22"/>
                    <a:gd name="T15" fmla="*/ 42 h 43"/>
                    <a:gd name="T16" fmla="*/ 15 w 22"/>
                    <a:gd name="T17" fmla="*/ 39 h 43"/>
                    <a:gd name="T18" fmla="*/ 3 w 22"/>
                    <a:gd name="T19" fmla="*/ 19 h 43"/>
                    <a:gd name="T20" fmla="*/ 0 w 22"/>
                    <a:gd name="T21" fmla="*/ 5 h 43"/>
                    <a:gd name="T22" fmla="*/ 5 w 22"/>
                    <a:gd name="T23" fmla="*/ 1 h 43"/>
                    <a:gd name="T24" fmla="*/ 17 w 22"/>
                    <a:gd name="T25" fmla="*/ 0 h 43"/>
                    <a:gd name="T26" fmla="*/ 22 w 22"/>
                    <a:gd name="T27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" h="43">
                      <a:moveTo>
                        <a:pt x="22" y="4"/>
                      </a:moveTo>
                      <a:cubicBezTo>
                        <a:pt x="22" y="4"/>
                        <a:pt x="20" y="7"/>
                        <a:pt x="19" y="8"/>
                      </a:cubicBezTo>
                      <a:cubicBezTo>
                        <a:pt x="17" y="9"/>
                        <a:pt x="16" y="9"/>
                        <a:pt x="16" y="10"/>
                      </a:cubicBezTo>
                      <a:cubicBezTo>
                        <a:pt x="17" y="11"/>
                        <a:pt x="19" y="15"/>
                        <a:pt x="19" y="16"/>
                      </a:cubicBezTo>
                      <a:cubicBezTo>
                        <a:pt x="19" y="18"/>
                        <a:pt x="22" y="24"/>
                        <a:pt x="21" y="26"/>
                      </a:cubicBezTo>
                      <a:cubicBezTo>
                        <a:pt x="21" y="29"/>
                        <a:pt x="21" y="41"/>
                        <a:pt x="21" y="41"/>
                      </a:cubicBezTo>
                      <a:cubicBezTo>
                        <a:pt x="17" y="43"/>
                        <a:pt x="17" y="43"/>
                        <a:pt x="17" y="43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3" y="1"/>
                        <a:pt x="5" y="1"/>
                      </a:cubicBezTo>
                      <a:cubicBezTo>
                        <a:pt x="7" y="0"/>
                        <a:pt x="16" y="0"/>
                        <a:pt x="17" y="0"/>
                      </a:cubicBezTo>
                      <a:cubicBezTo>
                        <a:pt x="18" y="0"/>
                        <a:pt x="22" y="4"/>
                        <a:pt x="22" y="4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5" name="Freeform 56"/>
                <p:cNvSpPr>
                  <a:spLocks/>
                </p:cNvSpPr>
                <p:nvPr/>
              </p:nvSpPr>
              <p:spPr bwMode="auto">
                <a:xfrm>
                  <a:off x="10097308" y="4601846"/>
                  <a:ext cx="90488" cy="52388"/>
                </a:xfrm>
                <a:custGeom>
                  <a:avLst/>
                  <a:gdLst>
                    <a:gd name="T0" fmla="*/ 28 w 33"/>
                    <a:gd name="T1" fmla="*/ 5 h 19"/>
                    <a:gd name="T2" fmla="*/ 19 w 33"/>
                    <a:gd name="T3" fmla="*/ 12 h 19"/>
                    <a:gd name="T4" fmla="*/ 11 w 33"/>
                    <a:gd name="T5" fmla="*/ 7 h 19"/>
                    <a:gd name="T6" fmla="*/ 2 w 33"/>
                    <a:gd name="T7" fmla="*/ 0 h 19"/>
                    <a:gd name="T8" fmla="*/ 2 w 33"/>
                    <a:gd name="T9" fmla="*/ 8 h 19"/>
                    <a:gd name="T10" fmla="*/ 10 w 33"/>
                    <a:gd name="T11" fmla="*/ 17 h 19"/>
                    <a:gd name="T12" fmla="*/ 13 w 33"/>
                    <a:gd name="T13" fmla="*/ 14 h 19"/>
                    <a:gd name="T14" fmla="*/ 17 w 33"/>
                    <a:gd name="T15" fmla="*/ 12 h 19"/>
                    <a:gd name="T16" fmla="*/ 21 w 33"/>
                    <a:gd name="T17" fmla="*/ 12 h 19"/>
                    <a:gd name="T18" fmla="*/ 28 w 33"/>
                    <a:gd name="T19" fmla="*/ 18 h 19"/>
                    <a:gd name="T20" fmla="*/ 31 w 33"/>
                    <a:gd name="T21" fmla="*/ 19 h 19"/>
                    <a:gd name="T22" fmla="*/ 33 w 33"/>
                    <a:gd name="T23" fmla="*/ 9 h 19"/>
                    <a:gd name="T24" fmla="*/ 32 w 33"/>
                    <a:gd name="T25" fmla="*/ 3 h 19"/>
                    <a:gd name="T26" fmla="*/ 31 w 33"/>
                    <a:gd name="T27" fmla="*/ 2 h 19"/>
                    <a:gd name="T28" fmla="*/ 28 w 33"/>
                    <a:gd name="T29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19">
                      <a:moveTo>
                        <a:pt x="28" y="5"/>
                      </a:moveTo>
                      <a:cubicBezTo>
                        <a:pt x="26" y="6"/>
                        <a:pt x="20" y="12"/>
                        <a:pt x="19" y="12"/>
                      </a:cubicBezTo>
                      <a:cubicBezTo>
                        <a:pt x="18" y="12"/>
                        <a:pt x="13" y="9"/>
                        <a:pt x="11" y="7"/>
                      </a:cubicBezTo>
                      <a:cubicBezTo>
                        <a:pt x="9" y="6"/>
                        <a:pt x="2" y="1"/>
                        <a:pt x="2" y="0"/>
                      </a:cubicBezTo>
                      <a:cubicBezTo>
                        <a:pt x="2" y="0"/>
                        <a:pt x="0" y="5"/>
                        <a:pt x="2" y="8"/>
                      </a:cubicBezTo>
                      <a:cubicBezTo>
                        <a:pt x="3" y="11"/>
                        <a:pt x="9" y="18"/>
                        <a:pt x="10" y="17"/>
                      </a:cubicBezTo>
                      <a:cubicBezTo>
                        <a:pt x="10" y="17"/>
                        <a:pt x="11" y="14"/>
                        <a:pt x="13" y="14"/>
                      </a:cubicBezTo>
                      <a:cubicBezTo>
                        <a:pt x="14" y="13"/>
                        <a:pt x="16" y="12"/>
                        <a:pt x="17" y="12"/>
                      </a:cubicBezTo>
                      <a:cubicBezTo>
                        <a:pt x="18" y="12"/>
                        <a:pt x="20" y="12"/>
                        <a:pt x="21" y="12"/>
                      </a:cubicBezTo>
                      <a:cubicBezTo>
                        <a:pt x="22" y="13"/>
                        <a:pt x="27" y="16"/>
                        <a:pt x="28" y="18"/>
                      </a:cubicBezTo>
                      <a:cubicBezTo>
                        <a:pt x="29" y="19"/>
                        <a:pt x="31" y="19"/>
                        <a:pt x="31" y="1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9"/>
                        <a:pt x="33" y="4"/>
                        <a:pt x="32" y="3"/>
                      </a:cubicBezTo>
                      <a:cubicBezTo>
                        <a:pt x="32" y="2"/>
                        <a:pt x="31" y="1"/>
                        <a:pt x="31" y="2"/>
                      </a:cubicBezTo>
                      <a:cubicBezTo>
                        <a:pt x="31" y="3"/>
                        <a:pt x="28" y="5"/>
                        <a:pt x="28" y="5"/>
                      </a:cubicBezTo>
                      <a:close/>
                    </a:path>
                  </a:pathLst>
                </a:custGeom>
                <a:grpFill/>
                <a:ln w="15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6" name="Freeform 57"/>
                <p:cNvSpPr>
                  <a:spLocks/>
                </p:cNvSpPr>
                <p:nvPr/>
              </p:nvSpPr>
              <p:spPr bwMode="auto">
                <a:xfrm>
                  <a:off x="9887758" y="5586096"/>
                  <a:ext cx="114300" cy="103188"/>
                </a:xfrm>
                <a:custGeom>
                  <a:avLst/>
                  <a:gdLst>
                    <a:gd name="T0" fmla="*/ 6 w 42"/>
                    <a:gd name="T1" fmla="*/ 37 h 38"/>
                    <a:gd name="T2" fmla="*/ 19 w 42"/>
                    <a:gd name="T3" fmla="*/ 36 h 38"/>
                    <a:gd name="T4" fmla="*/ 30 w 42"/>
                    <a:gd name="T5" fmla="*/ 28 h 38"/>
                    <a:gd name="T6" fmla="*/ 31 w 42"/>
                    <a:gd name="T7" fmla="*/ 24 h 38"/>
                    <a:gd name="T8" fmla="*/ 36 w 42"/>
                    <a:gd name="T9" fmla="*/ 23 h 38"/>
                    <a:gd name="T10" fmla="*/ 41 w 42"/>
                    <a:gd name="T11" fmla="*/ 20 h 38"/>
                    <a:gd name="T12" fmla="*/ 42 w 42"/>
                    <a:gd name="T13" fmla="*/ 6 h 38"/>
                    <a:gd name="T14" fmla="*/ 30 w 42"/>
                    <a:gd name="T15" fmla="*/ 0 h 38"/>
                    <a:gd name="T16" fmla="*/ 17 w 42"/>
                    <a:gd name="T17" fmla="*/ 5 h 38"/>
                    <a:gd name="T18" fmla="*/ 6 w 42"/>
                    <a:gd name="T19" fmla="*/ 22 h 38"/>
                    <a:gd name="T20" fmla="*/ 3 w 42"/>
                    <a:gd name="T21" fmla="*/ 31 h 38"/>
                    <a:gd name="T22" fmla="*/ 2 w 42"/>
                    <a:gd name="T23" fmla="*/ 36 h 38"/>
                    <a:gd name="T24" fmla="*/ 6 w 42"/>
                    <a:gd name="T25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2" h="38">
                      <a:moveTo>
                        <a:pt x="6" y="37"/>
                      </a:moveTo>
                      <a:cubicBezTo>
                        <a:pt x="9" y="37"/>
                        <a:pt x="15" y="38"/>
                        <a:pt x="19" y="36"/>
                      </a:cubicBezTo>
                      <a:cubicBezTo>
                        <a:pt x="23" y="34"/>
                        <a:pt x="30" y="31"/>
                        <a:pt x="30" y="28"/>
                      </a:cubicBezTo>
                      <a:cubicBezTo>
                        <a:pt x="31" y="26"/>
                        <a:pt x="30" y="24"/>
                        <a:pt x="31" y="24"/>
                      </a:cubicBezTo>
                      <a:cubicBezTo>
                        <a:pt x="32" y="24"/>
                        <a:pt x="34" y="24"/>
                        <a:pt x="36" y="23"/>
                      </a:cubicBezTo>
                      <a:cubicBezTo>
                        <a:pt x="38" y="22"/>
                        <a:pt x="41" y="21"/>
                        <a:pt x="41" y="20"/>
                      </a:cubicBezTo>
                      <a:cubicBezTo>
                        <a:pt x="41" y="19"/>
                        <a:pt x="42" y="8"/>
                        <a:pt x="42" y="6"/>
                      </a:cubicBezTo>
                      <a:cubicBezTo>
                        <a:pt x="42" y="4"/>
                        <a:pt x="30" y="0"/>
                        <a:pt x="30" y="0"/>
                      </a:cubicBezTo>
                      <a:cubicBezTo>
                        <a:pt x="30" y="0"/>
                        <a:pt x="18" y="3"/>
                        <a:pt x="17" y="5"/>
                      </a:cubicBezTo>
                      <a:cubicBezTo>
                        <a:pt x="16" y="6"/>
                        <a:pt x="8" y="19"/>
                        <a:pt x="6" y="22"/>
                      </a:cubicBezTo>
                      <a:cubicBezTo>
                        <a:pt x="4" y="24"/>
                        <a:pt x="3" y="29"/>
                        <a:pt x="3" y="31"/>
                      </a:cubicBezTo>
                      <a:cubicBezTo>
                        <a:pt x="2" y="32"/>
                        <a:pt x="0" y="35"/>
                        <a:pt x="2" y="36"/>
                      </a:cubicBezTo>
                      <a:cubicBezTo>
                        <a:pt x="4" y="36"/>
                        <a:pt x="6" y="37"/>
                        <a:pt x="6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7" name="Freeform 58"/>
                <p:cNvSpPr>
                  <a:spLocks/>
                </p:cNvSpPr>
                <p:nvPr/>
              </p:nvSpPr>
              <p:spPr bwMode="auto">
                <a:xfrm>
                  <a:off x="10284633" y="5581333"/>
                  <a:ext cx="100013" cy="100013"/>
                </a:xfrm>
                <a:custGeom>
                  <a:avLst/>
                  <a:gdLst>
                    <a:gd name="T0" fmla="*/ 19 w 37"/>
                    <a:gd name="T1" fmla="*/ 36 h 37"/>
                    <a:gd name="T2" fmla="*/ 32 w 37"/>
                    <a:gd name="T3" fmla="*/ 36 h 37"/>
                    <a:gd name="T4" fmla="*/ 35 w 37"/>
                    <a:gd name="T5" fmla="*/ 27 h 37"/>
                    <a:gd name="T6" fmla="*/ 25 w 37"/>
                    <a:gd name="T7" fmla="*/ 8 h 37"/>
                    <a:gd name="T8" fmla="*/ 12 w 37"/>
                    <a:gd name="T9" fmla="*/ 0 h 37"/>
                    <a:gd name="T10" fmla="*/ 0 w 37"/>
                    <a:gd name="T11" fmla="*/ 6 h 37"/>
                    <a:gd name="T12" fmla="*/ 1 w 37"/>
                    <a:gd name="T13" fmla="*/ 21 h 37"/>
                    <a:gd name="T14" fmla="*/ 7 w 37"/>
                    <a:gd name="T15" fmla="*/ 25 h 37"/>
                    <a:gd name="T16" fmla="*/ 9 w 37"/>
                    <a:gd name="T17" fmla="*/ 25 h 37"/>
                    <a:gd name="T18" fmla="*/ 12 w 37"/>
                    <a:gd name="T19" fmla="*/ 32 h 37"/>
                    <a:gd name="T20" fmla="*/ 15 w 37"/>
                    <a:gd name="T21" fmla="*/ 35 h 37"/>
                    <a:gd name="T22" fmla="*/ 19 w 37"/>
                    <a:gd name="T23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" h="37">
                      <a:moveTo>
                        <a:pt x="19" y="36"/>
                      </a:moveTo>
                      <a:cubicBezTo>
                        <a:pt x="21" y="37"/>
                        <a:pt x="29" y="37"/>
                        <a:pt x="32" y="36"/>
                      </a:cubicBezTo>
                      <a:cubicBezTo>
                        <a:pt x="34" y="35"/>
                        <a:pt x="37" y="31"/>
                        <a:pt x="35" y="27"/>
                      </a:cubicBezTo>
                      <a:cubicBezTo>
                        <a:pt x="34" y="23"/>
                        <a:pt x="27" y="15"/>
                        <a:pt x="25" y="8"/>
                      </a:cubicBezTo>
                      <a:cubicBezTo>
                        <a:pt x="22" y="0"/>
                        <a:pt x="12" y="0"/>
                        <a:pt x="12" y="0"/>
                      </a:cubicBezTo>
                      <a:cubicBezTo>
                        <a:pt x="12" y="0"/>
                        <a:pt x="0" y="2"/>
                        <a:pt x="0" y="6"/>
                      </a:cubicBezTo>
                      <a:cubicBezTo>
                        <a:pt x="1" y="9"/>
                        <a:pt x="1" y="20"/>
                        <a:pt x="1" y="21"/>
                      </a:cubicBezTo>
                      <a:cubicBezTo>
                        <a:pt x="2" y="22"/>
                        <a:pt x="6" y="25"/>
                        <a:pt x="7" y="25"/>
                      </a:cubicBezTo>
                      <a:cubicBezTo>
                        <a:pt x="8" y="25"/>
                        <a:pt x="9" y="24"/>
                        <a:pt x="9" y="25"/>
                      </a:cubicBezTo>
                      <a:cubicBezTo>
                        <a:pt x="10" y="26"/>
                        <a:pt x="10" y="31"/>
                        <a:pt x="12" y="32"/>
                      </a:cubicBezTo>
                      <a:cubicBezTo>
                        <a:pt x="13" y="33"/>
                        <a:pt x="13" y="34"/>
                        <a:pt x="15" y="35"/>
                      </a:cubicBezTo>
                      <a:cubicBezTo>
                        <a:pt x="17" y="36"/>
                        <a:pt x="19" y="36"/>
                        <a:pt x="19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8" name="Freeform 59"/>
                <p:cNvSpPr>
                  <a:spLocks/>
                </p:cNvSpPr>
                <p:nvPr/>
              </p:nvSpPr>
              <p:spPr bwMode="auto">
                <a:xfrm>
                  <a:off x="9917920" y="4949508"/>
                  <a:ext cx="446088" cy="677863"/>
                </a:xfrm>
                <a:custGeom>
                  <a:avLst/>
                  <a:gdLst>
                    <a:gd name="T0" fmla="*/ 150 w 164"/>
                    <a:gd name="T1" fmla="*/ 241 h 248"/>
                    <a:gd name="T2" fmla="*/ 160 w 164"/>
                    <a:gd name="T3" fmla="*/ 241 h 248"/>
                    <a:gd name="T4" fmla="*/ 163 w 164"/>
                    <a:gd name="T5" fmla="*/ 220 h 248"/>
                    <a:gd name="T6" fmla="*/ 157 w 164"/>
                    <a:gd name="T7" fmla="*/ 211 h 248"/>
                    <a:gd name="T8" fmla="*/ 154 w 164"/>
                    <a:gd name="T9" fmla="*/ 190 h 248"/>
                    <a:gd name="T10" fmla="*/ 145 w 164"/>
                    <a:gd name="T11" fmla="*/ 143 h 248"/>
                    <a:gd name="T12" fmla="*/ 136 w 164"/>
                    <a:gd name="T13" fmla="*/ 94 h 248"/>
                    <a:gd name="T14" fmla="*/ 136 w 164"/>
                    <a:gd name="T15" fmla="*/ 58 h 248"/>
                    <a:gd name="T16" fmla="*/ 116 w 164"/>
                    <a:gd name="T17" fmla="*/ 0 h 248"/>
                    <a:gd name="T18" fmla="*/ 102 w 164"/>
                    <a:gd name="T19" fmla="*/ 6 h 248"/>
                    <a:gd name="T20" fmla="*/ 60 w 164"/>
                    <a:gd name="T21" fmla="*/ 6 h 248"/>
                    <a:gd name="T22" fmla="*/ 27 w 164"/>
                    <a:gd name="T23" fmla="*/ 28 h 248"/>
                    <a:gd name="T24" fmla="*/ 26 w 164"/>
                    <a:gd name="T25" fmla="*/ 57 h 248"/>
                    <a:gd name="T26" fmla="*/ 25 w 164"/>
                    <a:gd name="T27" fmla="*/ 76 h 248"/>
                    <a:gd name="T28" fmla="*/ 22 w 164"/>
                    <a:gd name="T29" fmla="*/ 104 h 248"/>
                    <a:gd name="T30" fmla="*/ 22 w 164"/>
                    <a:gd name="T31" fmla="*/ 126 h 248"/>
                    <a:gd name="T32" fmla="*/ 21 w 164"/>
                    <a:gd name="T33" fmla="*/ 140 h 248"/>
                    <a:gd name="T34" fmla="*/ 12 w 164"/>
                    <a:gd name="T35" fmla="*/ 172 h 248"/>
                    <a:gd name="T36" fmla="*/ 5 w 164"/>
                    <a:gd name="T37" fmla="*/ 201 h 248"/>
                    <a:gd name="T38" fmla="*/ 4 w 164"/>
                    <a:gd name="T39" fmla="*/ 225 h 248"/>
                    <a:gd name="T40" fmla="*/ 6 w 164"/>
                    <a:gd name="T41" fmla="*/ 231 h 248"/>
                    <a:gd name="T42" fmla="*/ 7 w 164"/>
                    <a:gd name="T43" fmla="*/ 240 h 248"/>
                    <a:gd name="T44" fmla="*/ 20 w 164"/>
                    <a:gd name="T45" fmla="*/ 247 h 248"/>
                    <a:gd name="T46" fmla="*/ 37 w 164"/>
                    <a:gd name="T47" fmla="*/ 236 h 248"/>
                    <a:gd name="T48" fmla="*/ 39 w 164"/>
                    <a:gd name="T49" fmla="*/ 223 h 248"/>
                    <a:gd name="T50" fmla="*/ 41 w 164"/>
                    <a:gd name="T51" fmla="*/ 212 h 248"/>
                    <a:gd name="T52" fmla="*/ 47 w 164"/>
                    <a:gd name="T53" fmla="*/ 186 h 248"/>
                    <a:gd name="T54" fmla="*/ 57 w 164"/>
                    <a:gd name="T55" fmla="*/ 140 h 248"/>
                    <a:gd name="T56" fmla="*/ 66 w 164"/>
                    <a:gd name="T57" fmla="*/ 113 h 248"/>
                    <a:gd name="T58" fmla="*/ 78 w 164"/>
                    <a:gd name="T59" fmla="*/ 78 h 248"/>
                    <a:gd name="T60" fmla="*/ 81 w 164"/>
                    <a:gd name="T61" fmla="*/ 67 h 248"/>
                    <a:gd name="T62" fmla="*/ 93 w 164"/>
                    <a:gd name="T63" fmla="*/ 97 h 248"/>
                    <a:gd name="T64" fmla="*/ 103 w 164"/>
                    <a:gd name="T65" fmla="*/ 123 h 248"/>
                    <a:gd name="T66" fmla="*/ 112 w 164"/>
                    <a:gd name="T67" fmla="*/ 168 h 248"/>
                    <a:gd name="T68" fmla="*/ 119 w 164"/>
                    <a:gd name="T69" fmla="*/ 214 h 248"/>
                    <a:gd name="T70" fmla="*/ 126 w 164"/>
                    <a:gd name="T71" fmla="*/ 223 h 248"/>
                    <a:gd name="T72" fmla="*/ 133 w 164"/>
                    <a:gd name="T73" fmla="*/ 238 h 248"/>
                    <a:gd name="T74" fmla="*/ 145 w 164"/>
                    <a:gd name="T75" fmla="*/ 242 h 248"/>
                    <a:gd name="T76" fmla="*/ 150 w 164"/>
                    <a:gd name="T77" fmla="*/ 241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64" h="248">
                      <a:moveTo>
                        <a:pt x="150" y="241"/>
                      </a:moveTo>
                      <a:cubicBezTo>
                        <a:pt x="152" y="240"/>
                        <a:pt x="160" y="242"/>
                        <a:pt x="160" y="241"/>
                      </a:cubicBezTo>
                      <a:cubicBezTo>
                        <a:pt x="161" y="239"/>
                        <a:pt x="164" y="223"/>
                        <a:pt x="163" y="220"/>
                      </a:cubicBezTo>
                      <a:cubicBezTo>
                        <a:pt x="162" y="217"/>
                        <a:pt x="159" y="214"/>
                        <a:pt x="157" y="211"/>
                      </a:cubicBezTo>
                      <a:cubicBezTo>
                        <a:pt x="154" y="207"/>
                        <a:pt x="155" y="196"/>
                        <a:pt x="154" y="190"/>
                      </a:cubicBezTo>
                      <a:cubicBezTo>
                        <a:pt x="152" y="183"/>
                        <a:pt x="147" y="157"/>
                        <a:pt x="145" y="143"/>
                      </a:cubicBezTo>
                      <a:cubicBezTo>
                        <a:pt x="143" y="129"/>
                        <a:pt x="137" y="101"/>
                        <a:pt x="136" y="94"/>
                      </a:cubicBezTo>
                      <a:cubicBezTo>
                        <a:pt x="135" y="87"/>
                        <a:pt x="137" y="67"/>
                        <a:pt x="136" y="58"/>
                      </a:cubicBezTo>
                      <a:cubicBezTo>
                        <a:pt x="135" y="49"/>
                        <a:pt x="116" y="0"/>
                        <a:pt x="116" y="0"/>
                      </a:cubicBezTo>
                      <a:cubicBezTo>
                        <a:pt x="102" y="6"/>
                        <a:pt x="102" y="6"/>
                        <a:pt x="102" y="6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6"/>
                        <a:pt x="28" y="12"/>
                        <a:pt x="27" y="28"/>
                      </a:cubicBezTo>
                      <a:cubicBezTo>
                        <a:pt x="27" y="44"/>
                        <a:pt x="27" y="51"/>
                        <a:pt x="26" y="57"/>
                      </a:cubicBezTo>
                      <a:cubicBezTo>
                        <a:pt x="24" y="64"/>
                        <a:pt x="26" y="72"/>
                        <a:pt x="25" y="76"/>
                      </a:cubicBezTo>
                      <a:cubicBezTo>
                        <a:pt x="25" y="80"/>
                        <a:pt x="21" y="98"/>
                        <a:pt x="22" y="104"/>
                      </a:cubicBezTo>
                      <a:cubicBezTo>
                        <a:pt x="23" y="110"/>
                        <a:pt x="24" y="120"/>
                        <a:pt x="22" y="126"/>
                      </a:cubicBezTo>
                      <a:cubicBezTo>
                        <a:pt x="20" y="132"/>
                        <a:pt x="22" y="137"/>
                        <a:pt x="21" y="140"/>
                      </a:cubicBezTo>
                      <a:cubicBezTo>
                        <a:pt x="20" y="144"/>
                        <a:pt x="15" y="162"/>
                        <a:pt x="12" y="172"/>
                      </a:cubicBezTo>
                      <a:cubicBezTo>
                        <a:pt x="10" y="182"/>
                        <a:pt x="7" y="191"/>
                        <a:pt x="5" y="201"/>
                      </a:cubicBezTo>
                      <a:cubicBezTo>
                        <a:pt x="4" y="212"/>
                        <a:pt x="0" y="223"/>
                        <a:pt x="4" y="225"/>
                      </a:cubicBezTo>
                      <a:cubicBezTo>
                        <a:pt x="7" y="228"/>
                        <a:pt x="7" y="228"/>
                        <a:pt x="6" y="231"/>
                      </a:cubicBezTo>
                      <a:cubicBezTo>
                        <a:pt x="5" y="235"/>
                        <a:pt x="3" y="239"/>
                        <a:pt x="7" y="240"/>
                      </a:cubicBezTo>
                      <a:cubicBezTo>
                        <a:pt x="11" y="242"/>
                        <a:pt x="16" y="248"/>
                        <a:pt x="20" y="247"/>
                      </a:cubicBezTo>
                      <a:cubicBezTo>
                        <a:pt x="25" y="246"/>
                        <a:pt x="35" y="240"/>
                        <a:pt x="37" y="236"/>
                      </a:cubicBezTo>
                      <a:cubicBezTo>
                        <a:pt x="39" y="233"/>
                        <a:pt x="39" y="228"/>
                        <a:pt x="39" y="223"/>
                      </a:cubicBezTo>
                      <a:cubicBezTo>
                        <a:pt x="39" y="218"/>
                        <a:pt x="38" y="215"/>
                        <a:pt x="41" y="212"/>
                      </a:cubicBezTo>
                      <a:cubicBezTo>
                        <a:pt x="43" y="208"/>
                        <a:pt x="46" y="194"/>
                        <a:pt x="47" y="186"/>
                      </a:cubicBezTo>
                      <a:cubicBezTo>
                        <a:pt x="49" y="178"/>
                        <a:pt x="55" y="145"/>
                        <a:pt x="57" y="140"/>
                      </a:cubicBezTo>
                      <a:cubicBezTo>
                        <a:pt x="60" y="135"/>
                        <a:pt x="62" y="122"/>
                        <a:pt x="66" y="113"/>
                      </a:cubicBezTo>
                      <a:cubicBezTo>
                        <a:pt x="70" y="103"/>
                        <a:pt x="76" y="85"/>
                        <a:pt x="78" y="78"/>
                      </a:cubicBezTo>
                      <a:cubicBezTo>
                        <a:pt x="80" y="70"/>
                        <a:pt x="80" y="61"/>
                        <a:pt x="81" y="67"/>
                      </a:cubicBezTo>
                      <a:cubicBezTo>
                        <a:pt x="83" y="73"/>
                        <a:pt x="90" y="93"/>
                        <a:pt x="93" y="97"/>
                      </a:cubicBezTo>
                      <a:cubicBezTo>
                        <a:pt x="96" y="102"/>
                        <a:pt x="101" y="116"/>
                        <a:pt x="103" y="123"/>
                      </a:cubicBezTo>
                      <a:cubicBezTo>
                        <a:pt x="105" y="131"/>
                        <a:pt x="110" y="156"/>
                        <a:pt x="112" y="168"/>
                      </a:cubicBezTo>
                      <a:cubicBezTo>
                        <a:pt x="114" y="179"/>
                        <a:pt x="117" y="210"/>
                        <a:pt x="119" y="214"/>
                      </a:cubicBezTo>
                      <a:cubicBezTo>
                        <a:pt x="121" y="217"/>
                        <a:pt x="125" y="219"/>
                        <a:pt x="126" y="223"/>
                      </a:cubicBezTo>
                      <a:cubicBezTo>
                        <a:pt x="126" y="226"/>
                        <a:pt x="129" y="235"/>
                        <a:pt x="133" y="238"/>
                      </a:cubicBezTo>
                      <a:cubicBezTo>
                        <a:pt x="138" y="241"/>
                        <a:pt x="143" y="242"/>
                        <a:pt x="145" y="242"/>
                      </a:cubicBezTo>
                      <a:cubicBezTo>
                        <a:pt x="148" y="241"/>
                        <a:pt x="150" y="241"/>
                        <a:pt x="150" y="24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9" name="Freeform 60"/>
                <p:cNvSpPr>
                  <a:spLocks/>
                </p:cNvSpPr>
                <p:nvPr/>
              </p:nvSpPr>
              <p:spPr bwMode="auto">
                <a:xfrm>
                  <a:off x="10100483" y="4949508"/>
                  <a:ext cx="100013" cy="30163"/>
                </a:xfrm>
                <a:custGeom>
                  <a:avLst/>
                  <a:gdLst>
                    <a:gd name="T0" fmla="*/ 37 w 37"/>
                    <a:gd name="T1" fmla="*/ 5 h 11"/>
                    <a:gd name="T2" fmla="*/ 32 w 37"/>
                    <a:gd name="T3" fmla="*/ 10 h 11"/>
                    <a:gd name="T4" fmla="*/ 6 w 37"/>
                    <a:gd name="T5" fmla="*/ 11 h 11"/>
                    <a:gd name="T6" fmla="*/ 0 w 37"/>
                    <a:gd name="T7" fmla="*/ 5 h 11"/>
                    <a:gd name="T8" fmla="*/ 0 w 37"/>
                    <a:gd name="T9" fmla="*/ 5 h 11"/>
                    <a:gd name="T10" fmla="*/ 6 w 37"/>
                    <a:gd name="T11" fmla="*/ 0 h 11"/>
                    <a:gd name="T12" fmla="*/ 32 w 37"/>
                    <a:gd name="T13" fmla="*/ 0 h 11"/>
                    <a:gd name="T14" fmla="*/ 37 w 37"/>
                    <a:gd name="T1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11">
                      <a:moveTo>
                        <a:pt x="37" y="5"/>
                      </a:moveTo>
                      <a:cubicBezTo>
                        <a:pt x="37" y="8"/>
                        <a:pt x="35" y="10"/>
                        <a:pt x="32" y="10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5" y="0"/>
                        <a:pt x="37" y="2"/>
                        <a:pt x="37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0" name="Freeform 61"/>
                <p:cNvSpPr>
                  <a:spLocks/>
                </p:cNvSpPr>
                <p:nvPr/>
              </p:nvSpPr>
              <p:spPr bwMode="auto">
                <a:xfrm>
                  <a:off x="10173508" y="4946333"/>
                  <a:ext cx="4763" cy="33338"/>
                </a:xfrm>
                <a:custGeom>
                  <a:avLst/>
                  <a:gdLst>
                    <a:gd name="T0" fmla="*/ 0 w 2"/>
                    <a:gd name="T1" fmla="*/ 1 h 12"/>
                    <a:gd name="T2" fmla="*/ 1 w 2"/>
                    <a:gd name="T3" fmla="*/ 1 h 12"/>
                    <a:gd name="T4" fmla="*/ 2 w 2"/>
                    <a:gd name="T5" fmla="*/ 9 h 12"/>
                    <a:gd name="T6" fmla="*/ 2 w 2"/>
                    <a:gd name="T7" fmla="*/ 12 h 12"/>
                    <a:gd name="T8" fmla="*/ 1 w 2"/>
                    <a:gd name="T9" fmla="*/ 9 h 12"/>
                    <a:gd name="T10" fmla="*/ 1 w 2"/>
                    <a:gd name="T11" fmla="*/ 3 h 12"/>
                    <a:gd name="T12" fmla="*/ 0 w 2"/>
                    <a:gd name="T13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2">
                      <a:moveTo>
                        <a:pt x="0" y="1"/>
                      </a:moveTo>
                      <a:cubicBezTo>
                        <a:pt x="0" y="1"/>
                        <a:pt x="1" y="0"/>
                        <a:pt x="1" y="1"/>
                      </a:cubicBezTo>
                      <a:cubicBezTo>
                        <a:pt x="2" y="2"/>
                        <a:pt x="2" y="6"/>
                        <a:pt x="2" y="9"/>
                      </a:cubicBezTo>
                      <a:cubicBezTo>
                        <a:pt x="2" y="11"/>
                        <a:pt x="2" y="12"/>
                        <a:pt x="2" y="12"/>
                      </a:cubicBezTo>
                      <a:cubicBezTo>
                        <a:pt x="1" y="12"/>
                        <a:pt x="1" y="11"/>
                        <a:pt x="1" y="9"/>
                      </a:cubicBezTo>
                      <a:cubicBezTo>
                        <a:pt x="1" y="8"/>
                        <a:pt x="1" y="5"/>
                        <a:pt x="1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1" name="Freeform 62"/>
                <p:cNvSpPr>
                  <a:spLocks/>
                </p:cNvSpPr>
                <p:nvPr/>
              </p:nvSpPr>
              <p:spPr bwMode="auto">
                <a:xfrm>
                  <a:off x="10119533" y="4962208"/>
                  <a:ext cx="7938" cy="3175"/>
                </a:xfrm>
                <a:custGeom>
                  <a:avLst/>
                  <a:gdLst>
                    <a:gd name="T0" fmla="*/ 3 w 3"/>
                    <a:gd name="T1" fmla="*/ 0 h 1"/>
                    <a:gd name="T2" fmla="*/ 2 w 3"/>
                    <a:gd name="T3" fmla="*/ 1 h 1"/>
                    <a:gd name="T4" fmla="*/ 0 w 3"/>
                    <a:gd name="T5" fmla="*/ 1 h 1"/>
                    <a:gd name="T6" fmla="*/ 0 w 3"/>
                    <a:gd name="T7" fmla="*/ 0 h 1"/>
                    <a:gd name="T8" fmla="*/ 0 w 3"/>
                    <a:gd name="T9" fmla="*/ 0 h 1"/>
                    <a:gd name="T10" fmla="*/ 0 w 3"/>
                    <a:gd name="T11" fmla="*/ 0 h 1"/>
                    <a:gd name="T12" fmla="*/ 2 w 3"/>
                    <a:gd name="T13" fmla="*/ 0 h 1"/>
                    <a:gd name="T14" fmla="*/ 3 w 3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2" name="Freeform 63"/>
                <p:cNvSpPr>
                  <a:spLocks/>
                </p:cNvSpPr>
                <p:nvPr/>
              </p:nvSpPr>
              <p:spPr bwMode="auto">
                <a:xfrm>
                  <a:off x="10119533" y="4943158"/>
                  <a:ext cx="31750" cy="41275"/>
                </a:xfrm>
                <a:custGeom>
                  <a:avLst/>
                  <a:gdLst>
                    <a:gd name="T0" fmla="*/ 12 w 12"/>
                    <a:gd name="T1" fmla="*/ 13 h 15"/>
                    <a:gd name="T2" fmla="*/ 2 w 12"/>
                    <a:gd name="T3" fmla="*/ 14 h 15"/>
                    <a:gd name="T4" fmla="*/ 1 w 12"/>
                    <a:gd name="T5" fmla="*/ 11 h 15"/>
                    <a:gd name="T6" fmla="*/ 1 w 12"/>
                    <a:gd name="T7" fmla="*/ 2 h 15"/>
                    <a:gd name="T8" fmla="*/ 4 w 12"/>
                    <a:gd name="T9" fmla="*/ 0 h 15"/>
                    <a:gd name="T10" fmla="*/ 12 w 12"/>
                    <a:gd name="T11" fmla="*/ 1 h 15"/>
                    <a:gd name="T12" fmla="*/ 12 w 12"/>
                    <a:gd name="T13" fmla="*/ 2 h 15"/>
                    <a:gd name="T14" fmla="*/ 5 w 12"/>
                    <a:gd name="T15" fmla="*/ 2 h 15"/>
                    <a:gd name="T16" fmla="*/ 2 w 12"/>
                    <a:gd name="T17" fmla="*/ 2 h 15"/>
                    <a:gd name="T18" fmla="*/ 2 w 12"/>
                    <a:gd name="T19" fmla="*/ 6 h 15"/>
                    <a:gd name="T20" fmla="*/ 2 w 12"/>
                    <a:gd name="T21" fmla="*/ 12 h 15"/>
                    <a:gd name="T22" fmla="*/ 7 w 12"/>
                    <a:gd name="T23" fmla="*/ 13 h 15"/>
                    <a:gd name="T24" fmla="*/ 12 w 12"/>
                    <a:gd name="T25" fmla="*/ 13 h 15"/>
                    <a:gd name="T26" fmla="*/ 12 w 12"/>
                    <a:gd name="T27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" h="15">
                      <a:moveTo>
                        <a:pt x="12" y="13"/>
                      </a:moveTo>
                      <a:cubicBezTo>
                        <a:pt x="11" y="14"/>
                        <a:pt x="3" y="15"/>
                        <a:pt x="2" y="14"/>
                      </a:cubicBezTo>
                      <a:cubicBezTo>
                        <a:pt x="0" y="14"/>
                        <a:pt x="1" y="13"/>
                        <a:pt x="1" y="11"/>
                      </a:cubicBezTo>
                      <a:cubicBezTo>
                        <a:pt x="1" y="9"/>
                        <a:pt x="0" y="3"/>
                        <a:pt x="1" y="2"/>
                      </a:cubicBezTo>
                      <a:cubicBezTo>
                        <a:pt x="1" y="2"/>
                        <a:pt x="2" y="0"/>
                        <a:pt x="4" y="0"/>
                      </a:cubicBezTo>
                      <a:cubicBezTo>
                        <a:pt x="6" y="0"/>
                        <a:pt x="11" y="1"/>
                        <a:pt x="12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1" y="2"/>
                        <a:pt x="6" y="2"/>
                        <a:pt x="5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3"/>
                        <a:pt x="2" y="4"/>
                        <a:pt x="2" y="6"/>
                      </a:cubicBezTo>
                      <a:cubicBezTo>
                        <a:pt x="2" y="8"/>
                        <a:pt x="2" y="12"/>
                        <a:pt x="2" y="12"/>
                      </a:cubicBezTo>
                      <a:cubicBezTo>
                        <a:pt x="3" y="13"/>
                        <a:pt x="5" y="13"/>
                        <a:pt x="7" y="13"/>
                      </a:cubicBezTo>
                      <a:cubicBezTo>
                        <a:pt x="9" y="13"/>
                        <a:pt x="12" y="12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3" name="Freeform 64"/>
                <p:cNvSpPr>
                  <a:spLocks/>
                </p:cNvSpPr>
                <p:nvPr/>
              </p:nvSpPr>
              <p:spPr bwMode="auto">
                <a:xfrm>
                  <a:off x="9941733" y="4598671"/>
                  <a:ext cx="392113" cy="506413"/>
                </a:xfrm>
                <a:custGeom>
                  <a:avLst/>
                  <a:gdLst>
                    <a:gd name="T0" fmla="*/ 117 w 144"/>
                    <a:gd name="T1" fmla="*/ 185 h 185"/>
                    <a:gd name="T2" fmla="*/ 141 w 144"/>
                    <a:gd name="T3" fmla="*/ 176 h 185"/>
                    <a:gd name="T4" fmla="*/ 131 w 144"/>
                    <a:gd name="T5" fmla="*/ 130 h 185"/>
                    <a:gd name="T6" fmla="*/ 131 w 144"/>
                    <a:gd name="T7" fmla="*/ 129 h 185"/>
                    <a:gd name="T8" fmla="*/ 130 w 144"/>
                    <a:gd name="T9" fmla="*/ 123 h 185"/>
                    <a:gd name="T10" fmla="*/ 125 w 144"/>
                    <a:gd name="T11" fmla="*/ 108 h 185"/>
                    <a:gd name="T12" fmla="*/ 121 w 144"/>
                    <a:gd name="T13" fmla="*/ 88 h 185"/>
                    <a:gd name="T14" fmla="*/ 133 w 144"/>
                    <a:gd name="T15" fmla="*/ 84 h 185"/>
                    <a:gd name="T16" fmla="*/ 142 w 144"/>
                    <a:gd name="T17" fmla="*/ 65 h 185"/>
                    <a:gd name="T18" fmla="*/ 138 w 144"/>
                    <a:gd name="T19" fmla="*/ 55 h 185"/>
                    <a:gd name="T20" fmla="*/ 137 w 144"/>
                    <a:gd name="T21" fmla="*/ 50 h 185"/>
                    <a:gd name="T22" fmla="*/ 133 w 144"/>
                    <a:gd name="T23" fmla="*/ 43 h 185"/>
                    <a:gd name="T24" fmla="*/ 131 w 144"/>
                    <a:gd name="T25" fmla="*/ 40 h 185"/>
                    <a:gd name="T26" fmla="*/ 130 w 144"/>
                    <a:gd name="T27" fmla="*/ 38 h 185"/>
                    <a:gd name="T28" fmla="*/ 131 w 144"/>
                    <a:gd name="T29" fmla="*/ 35 h 185"/>
                    <a:gd name="T30" fmla="*/ 128 w 144"/>
                    <a:gd name="T31" fmla="*/ 33 h 185"/>
                    <a:gd name="T32" fmla="*/ 130 w 144"/>
                    <a:gd name="T33" fmla="*/ 25 h 185"/>
                    <a:gd name="T34" fmla="*/ 122 w 144"/>
                    <a:gd name="T35" fmla="*/ 17 h 185"/>
                    <a:gd name="T36" fmla="*/ 97 w 144"/>
                    <a:gd name="T37" fmla="*/ 13 h 185"/>
                    <a:gd name="T38" fmla="*/ 93 w 144"/>
                    <a:gd name="T39" fmla="*/ 9 h 185"/>
                    <a:gd name="T40" fmla="*/ 89 w 144"/>
                    <a:gd name="T41" fmla="*/ 3 h 185"/>
                    <a:gd name="T42" fmla="*/ 88 w 144"/>
                    <a:gd name="T43" fmla="*/ 11 h 185"/>
                    <a:gd name="T44" fmla="*/ 83 w 144"/>
                    <a:gd name="T45" fmla="*/ 33 h 185"/>
                    <a:gd name="T46" fmla="*/ 80 w 144"/>
                    <a:gd name="T47" fmla="*/ 51 h 185"/>
                    <a:gd name="T48" fmla="*/ 80 w 144"/>
                    <a:gd name="T49" fmla="*/ 54 h 185"/>
                    <a:gd name="T50" fmla="*/ 78 w 144"/>
                    <a:gd name="T51" fmla="*/ 52 h 185"/>
                    <a:gd name="T52" fmla="*/ 74 w 144"/>
                    <a:gd name="T53" fmla="*/ 34 h 185"/>
                    <a:gd name="T54" fmla="*/ 67 w 144"/>
                    <a:gd name="T55" fmla="*/ 16 h 185"/>
                    <a:gd name="T56" fmla="*/ 60 w 144"/>
                    <a:gd name="T57" fmla="*/ 7 h 185"/>
                    <a:gd name="T58" fmla="*/ 59 w 144"/>
                    <a:gd name="T59" fmla="*/ 1 h 185"/>
                    <a:gd name="T60" fmla="*/ 56 w 144"/>
                    <a:gd name="T61" fmla="*/ 6 h 185"/>
                    <a:gd name="T62" fmla="*/ 50 w 144"/>
                    <a:gd name="T63" fmla="*/ 11 h 185"/>
                    <a:gd name="T64" fmla="*/ 35 w 144"/>
                    <a:gd name="T65" fmla="*/ 12 h 185"/>
                    <a:gd name="T66" fmla="*/ 21 w 144"/>
                    <a:gd name="T67" fmla="*/ 16 h 185"/>
                    <a:gd name="T68" fmla="*/ 17 w 144"/>
                    <a:gd name="T69" fmla="*/ 26 h 185"/>
                    <a:gd name="T70" fmla="*/ 17 w 144"/>
                    <a:gd name="T71" fmla="*/ 35 h 185"/>
                    <a:gd name="T72" fmla="*/ 16 w 144"/>
                    <a:gd name="T73" fmla="*/ 41 h 185"/>
                    <a:gd name="T74" fmla="*/ 15 w 144"/>
                    <a:gd name="T75" fmla="*/ 44 h 185"/>
                    <a:gd name="T76" fmla="*/ 13 w 144"/>
                    <a:gd name="T77" fmla="*/ 50 h 185"/>
                    <a:gd name="T78" fmla="*/ 13 w 144"/>
                    <a:gd name="T79" fmla="*/ 59 h 185"/>
                    <a:gd name="T80" fmla="*/ 13 w 144"/>
                    <a:gd name="T81" fmla="*/ 67 h 185"/>
                    <a:gd name="T82" fmla="*/ 15 w 144"/>
                    <a:gd name="T83" fmla="*/ 77 h 185"/>
                    <a:gd name="T84" fmla="*/ 19 w 144"/>
                    <a:gd name="T85" fmla="*/ 87 h 185"/>
                    <a:gd name="T86" fmla="*/ 23 w 144"/>
                    <a:gd name="T87" fmla="*/ 89 h 185"/>
                    <a:gd name="T88" fmla="*/ 26 w 144"/>
                    <a:gd name="T89" fmla="*/ 90 h 185"/>
                    <a:gd name="T90" fmla="*/ 27 w 144"/>
                    <a:gd name="T91" fmla="*/ 93 h 185"/>
                    <a:gd name="T92" fmla="*/ 19 w 144"/>
                    <a:gd name="T93" fmla="*/ 113 h 185"/>
                    <a:gd name="T94" fmla="*/ 15 w 144"/>
                    <a:gd name="T95" fmla="*/ 122 h 185"/>
                    <a:gd name="T96" fmla="*/ 15 w 144"/>
                    <a:gd name="T97" fmla="*/ 125 h 185"/>
                    <a:gd name="T98" fmla="*/ 6 w 144"/>
                    <a:gd name="T99" fmla="*/ 152 h 185"/>
                    <a:gd name="T100" fmla="*/ 1 w 144"/>
                    <a:gd name="T101" fmla="*/ 168 h 185"/>
                    <a:gd name="T102" fmla="*/ 39 w 144"/>
                    <a:gd name="T103" fmla="*/ 179 h 185"/>
                    <a:gd name="T104" fmla="*/ 53 w 144"/>
                    <a:gd name="T105" fmla="*/ 163 h 185"/>
                    <a:gd name="T106" fmla="*/ 68 w 144"/>
                    <a:gd name="T107" fmla="*/ 122 h 185"/>
                    <a:gd name="T108" fmla="*/ 76 w 144"/>
                    <a:gd name="T109" fmla="*/ 103 h 185"/>
                    <a:gd name="T110" fmla="*/ 82 w 144"/>
                    <a:gd name="T111" fmla="*/ 104 h 185"/>
                    <a:gd name="T112" fmla="*/ 88 w 144"/>
                    <a:gd name="T113" fmla="*/ 122 h 185"/>
                    <a:gd name="T114" fmla="*/ 95 w 144"/>
                    <a:gd name="T115" fmla="*/ 149 h 185"/>
                    <a:gd name="T116" fmla="*/ 106 w 144"/>
                    <a:gd name="T117" fmla="*/ 174 h 185"/>
                    <a:gd name="T118" fmla="*/ 112 w 144"/>
                    <a:gd name="T119" fmla="*/ 183 h 185"/>
                    <a:gd name="T120" fmla="*/ 115 w 144"/>
                    <a:gd name="T121" fmla="*/ 185 h 185"/>
                    <a:gd name="T122" fmla="*/ 117 w 144"/>
                    <a:gd name="T123" fmla="*/ 185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44" h="185">
                      <a:moveTo>
                        <a:pt x="117" y="185"/>
                      </a:moveTo>
                      <a:cubicBezTo>
                        <a:pt x="122" y="185"/>
                        <a:pt x="141" y="179"/>
                        <a:pt x="141" y="176"/>
                      </a:cubicBezTo>
                      <a:cubicBezTo>
                        <a:pt x="140" y="174"/>
                        <a:pt x="132" y="130"/>
                        <a:pt x="131" y="130"/>
                      </a:cubicBezTo>
                      <a:cubicBezTo>
                        <a:pt x="131" y="130"/>
                        <a:pt x="130" y="128"/>
                        <a:pt x="131" y="129"/>
                      </a:cubicBezTo>
                      <a:cubicBezTo>
                        <a:pt x="132" y="129"/>
                        <a:pt x="132" y="127"/>
                        <a:pt x="130" y="123"/>
                      </a:cubicBezTo>
                      <a:cubicBezTo>
                        <a:pt x="128" y="118"/>
                        <a:pt x="125" y="111"/>
                        <a:pt x="125" y="108"/>
                      </a:cubicBezTo>
                      <a:cubicBezTo>
                        <a:pt x="124" y="105"/>
                        <a:pt x="121" y="89"/>
                        <a:pt x="121" y="88"/>
                      </a:cubicBezTo>
                      <a:cubicBezTo>
                        <a:pt x="121" y="86"/>
                        <a:pt x="131" y="86"/>
                        <a:pt x="133" y="84"/>
                      </a:cubicBezTo>
                      <a:cubicBezTo>
                        <a:pt x="135" y="82"/>
                        <a:pt x="144" y="73"/>
                        <a:pt x="142" y="65"/>
                      </a:cubicBezTo>
                      <a:cubicBezTo>
                        <a:pt x="140" y="57"/>
                        <a:pt x="139" y="57"/>
                        <a:pt x="138" y="55"/>
                      </a:cubicBezTo>
                      <a:cubicBezTo>
                        <a:pt x="138" y="54"/>
                        <a:pt x="138" y="53"/>
                        <a:pt x="137" y="50"/>
                      </a:cubicBezTo>
                      <a:cubicBezTo>
                        <a:pt x="135" y="48"/>
                        <a:pt x="134" y="44"/>
                        <a:pt x="133" y="43"/>
                      </a:cubicBezTo>
                      <a:cubicBezTo>
                        <a:pt x="132" y="42"/>
                        <a:pt x="131" y="41"/>
                        <a:pt x="131" y="40"/>
                      </a:cubicBezTo>
                      <a:cubicBezTo>
                        <a:pt x="131" y="39"/>
                        <a:pt x="130" y="39"/>
                        <a:pt x="130" y="38"/>
                      </a:cubicBezTo>
                      <a:cubicBezTo>
                        <a:pt x="130" y="37"/>
                        <a:pt x="131" y="35"/>
                        <a:pt x="131" y="35"/>
                      </a:cubicBezTo>
                      <a:cubicBezTo>
                        <a:pt x="130" y="34"/>
                        <a:pt x="128" y="33"/>
                        <a:pt x="128" y="33"/>
                      </a:cubicBezTo>
                      <a:cubicBezTo>
                        <a:pt x="129" y="32"/>
                        <a:pt x="130" y="28"/>
                        <a:pt x="130" y="25"/>
                      </a:cubicBezTo>
                      <a:cubicBezTo>
                        <a:pt x="129" y="23"/>
                        <a:pt x="128" y="18"/>
                        <a:pt x="122" y="17"/>
                      </a:cubicBezTo>
                      <a:cubicBezTo>
                        <a:pt x="115" y="16"/>
                        <a:pt x="100" y="15"/>
                        <a:pt x="97" y="13"/>
                      </a:cubicBezTo>
                      <a:cubicBezTo>
                        <a:pt x="97" y="13"/>
                        <a:pt x="94" y="11"/>
                        <a:pt x="93" y="9"/>
                      </a:cubicBezTo>
                      <a:cubicBezTo>
                        <a:pt x="91" y="8"/>
                        <a:pt x="89" y="2"/>
                        <a:pt x="89" y="3"/>
                      </a:cubicBezTo>
                      <a:cubicBezTo>
                        <a:pt x="89" y="5"/>
                        <a:pt x="90" y="8"/>
                        <a:pt x="88" y="11"/>
                      </a:cubicBezTo>
                      <a:cubicBezTo>
                        <a:pt x="87" y="14"/>
                        <a:pt x="84" y="27"/>
                        <a:pt x="83" y="33"/>
                      </a:cubicBezTo>
                      <a:cubicBezTo>
                        <a:pt x="81" y="40"/>
                        <a:pt x="80" y="49"/>
                        <a:pt x="80" y="51"/>
                      </a:cubicBezTo>
                      <a:cubicBezTo>
                        <a:pt x="80" y="54"/>
                        <a:pt x="81" y="54"/>
                        <a:pt x="80" y="54"/>
                      </a:cubicBezTo>
                      <a:cubicBezTo>
                        <a:pt x="79" y="54"/>
                        <a:pt x="79" y="54"/>
                        <a:pt x="78" y="52"/>
                      </a:cubicBezTo>
                      <a:cubicBezTo>
                        <a:pt x="78" y="49"/>
                        <a:pt x="76" y="39"/>
                        <a:pt x="74" y="34"/>
                      </a:cubicBezTo>
                      <a:cubicBezTo>
                        <a:pt x="72" y="28"/>
                        <a:pt x="69" y="21"/>
                        <a:pt x="67" y="16"/>
                      </a:cubicBezTo>
                      <a:cubicBezTo>
                        <a:pt x="64" y="12"/>
                        <a:pt x="61" y="8"/>
                        <a:pt x="60" y="7"/>
                      </a:cubicBezTo>
                      <a:cubicBezTo>
                        <a:pt x="59" y="5"/>
                        <a:pt x="59" y="2"/>
                        <a:pt x="59" y="1"/>
                      </a:cubicBezTo>
                      <a:cubicBezTo>
                        <a:pt x="58" y="0"/>
                        <a:pt x="57" y="5"/>
                        <a:pt x="56" y="6"/>
                      </a:cubicBezTo>
                      <a:cubicBezTo>
                        <a:pt x="56" y="6"/>
                        <a:pt x="54" y="11"/>
                        <a:pt x="50" y="11"/>
                      </a:cubicBezTo>
                      <a:cubicBezTo>
                        <a:pt x="47" y="11"/>
                        <a:pt x="39" y="12"/>
                        <a:pt x="35" y="12"/>
                      </a:cubicBezTo>
                      <a:cubicBezTo>
                        <a:pt x="31" y="13"/>
                        <a:pt x="23" y="14"/>
                        <a:pt x="21" y="16"/>
                      </a:cubicBezTo>
                      <a:cubicBezTo>
                        <a:pt x="19" y="18"/>
                        <a:pt x="17" y="22"/>
                        <a:pt x="17" y="26"/>
                      </a:cubicBezTo>
                      <a:cubicBezTo>
                        <a:pt x="17" y="30"/>
                        <a:pt x="18" y="34"/>
                        <a:pt x="17" y="35"/>
                      </a:cubicBezTo>
                      <a:cubicBezTo>
                        <a:pt x="17" y="36"/>
                        <a:pt x="16" y="40"/>
                        <a:pt x="16" y="41"/>
                      </a:cubicBezTo>
                      <a:cubicBezTo>
                        <a:pt x="16" y="42"/>
                        <a:pt x="16" y="44"/>
                        <a:pt x="15" y="44"/>
                      </a:cubicBezTo>
                      <a:cubicBezTo>
                        <a:pt x="14" y="45"/>
                        <a:pt x="12" y="48"/>
                        <a:pt x="13" y="50"/>
                      </a:cubicBezTo>
                      <a:cubicBezTo>
                        <a:pt x="14" y="52"/>
                        <a:pt x="14" y="58"/>
                        <a:pt x="13" y="59"/>
                      </a:cubicBezTo>
                      <a:cubicBezTo>
                        <a:pt x="12" y="60"/>
                        <a:pt x="13" y="66"/>
                        <a:pt x="13" y="67"/>
                      </a:cubicBezTo>
                      <a:cubicBezTo>
                        <a:pt x="13" y="68"/>
                        <a:pt x="13" y="75"/>
                        <a:pt x="15" y="77"/>
                      </a:cubicBezTo>
                      <a:cubicBezTo>
                        <a:pt x="16" y="80"/>
                        <a:pt x="18" y="87"/>
                        <a:pt x="19" y="87"/>
                      </a:cubicBezTo>
                      <a:cubicBezTo>
                        <a:pt x="21" y="87"/>
                        <a:pt x="22" y="88"/>
                        <a:pt x="23" y="89"/>
                      </a:cubicBezTo>
                      <a:cubicBezTo>
                        <a:pt x="24" y="90"/>
                        <a:pt x="26" y="90"/>
                        <a:pt x="26" y="90"/>
                      </a:cubicBezTo>
                      <a:cubicBezTo>
                        <a:pt x="27" y="90"/>
                        <a:pt x="28" y="90"/>
                        <a:pt x="27" y="93"/>
                      </a:cubicBezTo>
                      <a:cubicBezTo>
                        <a:pt x="26" y="96"/>
                        <a:pt x="20" y="110"/>
                        <a:pt x="19" y="113"/>
                      </a:cubicBezTo>
                      <a:cubicBezTo>
                        <a:pt x="17" y="117"/>
                        <a:pt x="15" y="122"/>
                        <a:pt x="15" y="122"/>
                      </a:cubicBezTo>
                      <a:cubicBezTo>
                        <a:pt x="16" y="122"/>
                        <a:pt x="16" y="122"/>
                        <a:pt x="15" y="125"/>
                      </a:cubicBezTo>
                      <a:cubicBezTo>
                        <a:pt x="14" y="127"/>
                        <a:pt x="7" y="148"/>
                        <a:pt x="6" y="152"/>
                      </a:cubicBezTo>
                      <a:cubicBezTo>
                        <a:pt x="5" y="157"/>
                        <a:pt x="0" y="168"/>
                        <a:pt x="1" y="168"/>
                      </a:cubicBezTo>
                      <a:cubicBezTo>
                        <a:pt x="2" y="169"/>
                        <a:pt x="33" y="181"/>
                        <a:pt x="39" y="179"/>
                      </a:cubicBezTo>
                      <a:cubicBezTo>
                        <a:pt x="45" y="176"/>
                        <a:pt x="50" y="170"/>
                        <a:pt x="53" y="163"/>
                      </a:cubicBezTo>
                      <a:cubicBezTo>
                        <a:pt x="57" y="156"/>
                        <a:pt x="66" y="128"/>
                        <a:pt x="68" y="122"/>
                      </a:cubicBezTo>
                      <a:cubicBezTo>
                        <a:pt x="70" y="116"/>
                        <a:pt x="75" y="103"/>
                        <a:pt x="76" y="103"/>
                      </a:cubicBezTo>
                      <a:cubicBezTo>
                        <a:pt x="78" y="102"/>
                        <a:pt x="81" y="102"/>
                        <a:pt x="82" y="104"/>
                      </a:cubicBezTo>
                      <a:cubicBezTo>
                        <a:pt x="82" y="105"/>
                        <a:pt x="87" y="118"/>
                        <a:pt x="88" y="122"/>
                      </a:cubicBezTo>
                      <a:cubicBezTo>
                        <a:pt x="89" y="127"/>
                        <a:pt x="93" y="142"/>
                        <a:pt x="95" y="149"/>
                      </a:cubicBezTo>
                      <a:cubicBezTo>
                        <a:pt x="98" y="155"/>
                        <a:pt x="103" y="170"/>
                        <a:pt x="106" y="174"/>
                      </a:cubicBezTo>
                      <a:cubicBezTo>
                        <a:pt x="108" y="178"/>
                        <a:pt x="109" y="181"/>
                        <a:pt x="112" y="183"/>
                      </a:cubicBezTo>
                      <a:cubicBezTo>
                        <a:pt x="114" y="185"/>
                        <a:pt x="114" y="185"/>
                        <a:pt x="115" y="185"/>
                      </a:cubicBezTo>
                      <a:cubicBezTo>
                        <a:pt x="116" y="185"/>
                        <a:pt x="117" y="185"/>
                        <a:pt x="117" y="18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4" name="Freeform 65"/>
                <p:cNvSpPr>
                  <a:spLocks/>
                </p:cNvSpPr>
                <p:nvPr/>
              </p:nvSpPr>
              <p:spPr bwMode="auto">
                <a:xfrm>
                  <a:off x="10192558" y="4817746"/>
                  <a:ext cx="53975" cy="34925"/>
                </a:xfrm>
                <a:custGeom>
                  <a:avLst/>
                  <a:gdLst>
                    <a:gd name="T0" fmla="*/ 1 w 20"/>
                    <a:gd name="T1" fmla="*/ 13 h 13"/>
                    <a:gd name="T2" fmla="*/ 6 w 20"/>
                    <a:gd name="T3" fmla="*/ 13 h 13"/>
                    <a:gd name="T4" fmla="*/ 13 w 20"/>
                    <a:gd name="T5" fmla="*/ 11 h 13"/>
                    <a:gd name="T6" fmla="*/ 20 w 20"/>
                    <a:gd name="T7" fmla="*/ 6 h 13"/>
                    <a:gd name="T8" fmla="*/ 15 w 20"/>
                    <a:gd name="T9" fmla="*/ 6 h 13"/>
                    <a:gd name="T10" fmla="*/ 9 w 20"/>
                    <a:gd name="T11" fmla="*/ 4 h 13"/>
                    <a:gd name="T12" fmla="*/ 4 w 20"/>
                    <a:gd name="T13" fmla="*/ 2 h 13"/>
                    <a:gd name="T14" fmla="*/ 1 w 20"/>
                    <a:gd name="T15" fmla="*/ 1 h 13"/>
                    <a:gd name="T16" fmla="*/ 1 w 20"/>
                    <a:gd name="T1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13">
                      <a:moveTo>
                        <a:pt x="1" y="13"/>
                      </a:moveTo>
                      <a:cubicBezTo>
                        <a:pt x="1" y="13"/>
                        <a:pt x="3" y="13"/>
                        <a:pt x="6" y="13"/>
                      </a:cubicBezTo>
                      <a:cubicBezTo>
                        <a:pt x="9" y="12"/>
                        <a:pt x="12" y="11"/>
                        <a:pt x="13" y="11"/>
                      </a:cubicBezTo>
                      <a:cubicBezTo>
                        <a:pt x="14" y="10"/>
                        <a:pt x="19" y="7"/>
                        <a:pt x="20" y="6"/>
                      </a:cubicBezTo>
                      <a:cubicBezTo>
                        <a:pt x="20" y="5"/>
                        <a:pt x="17" y="6"/>
                        <a:pt x="15" y="6"/>
                      </a:cubicBezTo>
                      <a:cubicBezTo>
                        <a:pt x="14" y="6"/>
                        <a:pt x="11" y="5"/>
                        <a:pt x="9" y="4"/>
                      </a:cubicBezTo>
                      <a:cubicBezTo>
                        <a:pt x="8" y="4"/>
                        <a:pt x="5" y="2"/>
                        <a:pt x="4" y="2"/>
                      </a:cubicBezTo>
                      <a:cubicBezTo>
                        <a:pt x="3" y="2"/>
                        <a:pt x="2" y="0"/>
                        <a:pt x="1" y="1"/>
                      </a:cubicBezTo>
                      <a:cubicBezTo>
                        <a:pt x="0" y="2"/>
                        <a:pt x="1" y="13"/>
                        <a:pt x="1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5" name="Freeform 66"/>
                <p:cNvSpPr>
                  <a:spLocks/>
                </p:cNvSpPr>
                <p:nvPr/>
              </p:nvSpPr>
              <p:spPr bwMode="auto">
                <a:xfrm>
                  <a:off x="10083020" y="4757421"/>
                  <a:ext cx="47625" cy="26988"/>
                </a:xfrm>
                <a:custGeom>
                  <a:avLst/>
                  <a:gdLst>
                    <a:gd name="T0" fmla="*/ 16 w 17"/>
                    <a:gd name="T1" fmla="*/ 0 h 10"/>
                    <a:gd name="T2" fmla="*/ 12 w 17"/>
                    <a:gd name="T3" fmla="*/ 0 h 10"/>
                    <a:gd name="T4" fmla="*/ 2 w 17"/>
                    <a:gd name="T5" fmla="*/ 4 h 10"/>
                    <a:gd name="T6" fmla="*/ 0 w 17"/>
                    <a:gd name="T7" fmla="*/ 5 h 10"/>
                    <a:gd name="T8" fmla="*/ 7 w 17"/>
                    <a:gd name="T9" fmla="*/ 8 h 10"/>
                    <a:gd name="T10" fmla="*/ 12 w 17"/>
                    <a:gd name="T11" fmla="*/ 10 h 10"/>
                    <a:gd name="T12" fmla="*/ 14 w 17"/>
                    <a:gd name="T13" fmla="*/ 8 h 10"/>
                    <a:gd name="T14" fmla="*/ 17 w 17"/>
                    <a:gd name="T15" fmla="*/ 3 h 10"/>
                    <a:gd name="T16" fmla="*/ 16 w 17"/>
                    <a:gd name="T1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10">
                      <a:moveTo>
                        <a:pt x="16" y="0"/>
                      </a:moveTo>
                      <a:cubicBezTo>
                        <a:pt x="16" y="0"/>
                        <a:pt x="14" y="0"/>
                        <a:pt x="12" y="0"/>
                      </a:cubicBezTo>
                      <a:cubicBezTo>
                        <a:pt x="9" y="1"/>
                        <a:pt x="4" y="3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1" y="6"/>
                        <a:pt x="5" y="7"/>
                        <a:pt x="7" y="8"/>
                      </a:cubicBezTo>
                      <a:cubicBezTo>
                        <a:pt x="8" y="9"/>
                        <a:pt x="11" y="10"/>
                        <a:pt x="12" y="10"/>
                      </a:cubicBezTo>
                      <a:cubicBezTo>
                        <a:pt x="12" y="10"/>
                        <a:pt x="14" y="8"/>
                        <a:pt x="14" y="8"/>
                      </a:cubicBezTo>
                      <a:cubicBezTo>
                        <a:pt x="17" y="3"/>
                        <a:pt x="17" y="3"/>
                        <a:pt x="17" y="3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6" name="Freeform 67"/>
                <p:cNvSpPr>
                  <a:spLocks/>
                </p:cNvSpPr>
                <p:nvPr/>
              </p:nvSpPr>
              <p:spPr bwMode="auto">
                <a:xfrm>
                  <a:off x="10029045" y="4844733"/>
                  <a:ext cx="30163" cy="17463"/>
                </a:xfrm>
                <a:custGeom>
                  <a:avLst/>
                  <a:gdLst>
                    <a:gd name="T0" fmla="*/ 0 w 11"/>
                    <a:gd name="T1" fmla="*/ 0 h 6"/>
                    <a:gd name="T2" fmla="*/ 1 w 11"/>
                    <a:gd name="T3" fmla="*/ 3 h 6"/>
                    <a:gd name="T4" fmla="*/ 2 w 11"/>
                    <a:gd name="T5" fmla="*/ 2 h 6"/>
                    <a:gd name="T6" fmla="*/ 4 w 11"/>
                    <a:gd name="T7" fmla="*/ 6 h 6"/>
                    <a:gd name="T8" fmla="*/ 5 w 11"/>
                    <a:gd name="T9" fmla="*/ 4 h 6"/>
                    <a:gd name="T10" fmla="*/ 5 w 11"/>
                    <a:gd name="T11" fmla="*/ 2 h 6"/>
                    <a:gd name="T12" fmla="*/ 9 w 11"/>
                    <a:gd name="T13" fmla="*/ 6 h 6"/>
                    <a:gd name="T14" fmla="*/ 11 w 11"/>
                    <a:gd name="T15" fmla="*/ 5 h 6"/>
                    <a:gd name="T16" fmla="*/ 10 w 11"/>
                    <a:gd name="T17" fmla="*/ 2 h 6"/>
                    <a:gd name="T18" fmla="*/ 0 w 11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0" y="1"/>
                        <a:pt x="0" y="3"/>
                        <a:pt x="1" y="3"/>
                      </a:cubicBez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2" y="3"/>
                        <a:pt x="3" y="6"/>
                        <a:pt x="4" y="6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4"/>
                        <a:pt x="5" y="2"/>
                        <a:pt x="5" y="2"/>
                      </a:cubicBezTo>
                      <a:cubicBezTo>
                        <a:pt x="6" y="2"/>
                        <a:pt x="8" y="5"/>
                        <a:pt x="9" y="6"/>
                      </a:cubicBezTo>
                      <a:cubicBezTo>
                        <a:pt x="10" y="6"/>
                        <a:pt x="11" y="6"/>
                        <a:pt x="11" y="5"/>
                      </a:cubicBezTo>
                      <a:cubicBezTo>
                        <a:pt x="11" y="4"/>
                        <a:pt x="10" y="2"/>
                        <a:pt x="10" y="2"/>
                      </a:cubicBezTo>
                      <a:cubicBezTo>
                        <a:pt x="10" y="2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7" name="Freeform 68"/>
                <p:cNvSpPr>
                  <a:spLocks/>
                </p:cNvSpPr>
                <p:nvPr/>
              </p:nvSpPr>
              <p:spPr bwMode="auto">
                <a:xfrm>
                  <a:off x="10241770" y="4724083"/>
                  <a:ext cx="38100" cy="22225"/>
                </a:xfrm>
                <a:custGeom>
                  <a:avLst/>
                  <a:gdLst>
                    <a:gd name="T0" fmla="*/ 0 w 14"/>
                    <a:gd name="T1" fmla="*/ 7 h 8"/>
                    <a:gd name="T2" fmla="*/ 6 w 14"/>
                    <a:gd name="T3" fmla="*/ 7 h 8"/>
                    <a:gd name="T4" fmla="*/ 10 w 14"/>
                    <a:gd name="T5" fmla="*/ 7 h 8"/>
                    <a:gd name="T6" fmla="*/ 13 w 14"/>
                    <a:gd name="T7" fmla="*/ 7 h 8"/>
                    <a:gd name="T8" fmla="*/ 14 w 14"/>
                    <a:gd name="T9" fmla="*/ 5 h 8"/>
                    <a:gd name="T10" fmla="*/ 12 w 14"/>
                    <a:gd name="T11" fmla="*/ 4 h 8"/>
                    <a:gd name="T12" fmla="*/ 12 w 14"/>
                    <a:gd name="T13" fmla="*/ 1 h 8"/>
                    <a:gd name="T14" fmla="*/ 8 w 14"/>
                    <a:gd name="T15" fmla="*/ 2 h 8"/>
                    <a:gd name="T16" fmla="*/ 6 w 14"/>
                    <a:gd name="T17" fmla="*/ 4 h 8"/>
                    <a:gd name="T18" fmla="*/ 4 w 14"/>
                    <a:gd name="T19" fmla="*/ 3 h 8"/>
                    <a:gd name="T20" fmla="*/ 0 w 14"/>
                    <a:gd name="T21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8">
                      <a:moveTo>
                        <a:pt x="0" y="7"/>
                      </a:moveTo>
                      <a:cubicBezTo>
                        <a:pt x="1" y="7"/>
                        <a:pt x="5" y="7"/>
                        <a:pt x="6" y="7"/>
                      </a:cubicBezTo>
                      <a:cubicBezTo>
                        <a:pt x="7" y="8"/>
                        <a:pt x="10" y="7"/>
                        <a:pt x="10" y="7"/>
                      </a:cubicBezTo>
                      <a:cubicBezTo>
                        <a:pt x="11" y="8"/>
                        <a:pt x="12" y="7"/>
                        <a:pt x="13" y="7"/>
                      </a:cubicBezTo>
                      <a:cubicBezTo>
                        <a:pt x="13" y="7"/>
                        <a:pt x="14" y="6"/>
                        <a:pt x="14" y="5"/>
                      </a:cubicBezTo>
                      <a:cubicBezTo>
                        <a:pt x="14" y="4"/>
                        <a:pt x="12" y="4"/>
                        <a:pt x="12" y="4"/>
                      </a:cubicBezTo>
                      <a:cubicBezTo>
                        <a:pt x="12" y="4"/>
                        <a:pt x="13" y="1"/>
                        <a:pt x="12" y="1"/>
                      </a:cubicBezTo>
                      <a:cubicBezTo>
                        <a:pt x="11" y="0"/>
                        <a:pt x="9" y="1"/>
                        <a:pt x="8" y="2"/>
                      </a:cubicBezTo>
                      <a:cubicBezTo>
                        <a:pt x="7" y="3"/>
                        <a:pt x="6" y="4"/>
                        <a:pt x="6" y="4"/>
                      </a:cubicBezTo>
                      <a:cubicBezTo>
                        <a:pt x="6" y="3"/>
                        <a:pt x="5" y="2"/>
                        <a:pt x="4" y="3"/>
                      </a:cubicBezTo>
                      <a:cubicBezTo>
                        <a:pt x="3" y="4"/>
                        <a:pt x="0" y="7"/>
                        <a:pt x="0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8" name="Freeform 69"/>
                <p:cNvSpPr>
                  <a:spLocks/>
                </p:cNvSpPr>
                <p:nvPr/>
              </p:nvSpPr>
              <p:spPr bwMode="auto">
                <a:xfrm>
                  <a:off x="10078258" y="4439921"/>
                  <a:ext cx="122238" cy="98425"/>
                </a:xfrm>
                <a:custGeom>
                  <a:avLst/>
                  <a:gdLst>
                    <a:gd name="T0" fmla="*/ 21 w 45"/>
                    <a:gd name="T1" fmla="*/ 10 h 36"/>
                    <a:gd name="T2" fmla="*/ 26 w 45"/>
                    <a:gd name="T3" fmla="*/ 9 h 36"/>
                    <a:gd name="T4" fmla="*/ 32 w 45"/>
                    <a:gd name="T5" fmla="*/ 8 h 36"/>
                    <a:gd name="T6" fmla="*/ 35 w 45"/>
                    <a:gd name="T7" fmla="*/ 8 h 36"/>
                    <a:gd name="T8" fmla="*/ 39 w 45"/>
                    <a:gd name="T9" fmla="*/ 15 h 36"/>
                    <a:gd name="T10" fmla="*/ 41 w 45"/>
                    <a:gd name="T11" fmla="*/ 28 h 36"/>
                    <a:gd name="T12" fmla="*/ 43 w 45"/>
                    <a:gd name="T13" fmla="*/ 33 h 36"/>
                    <a:gd name="T14" fmla="*/ 44 w 45"/>
                    <a:gd name="T15" fmla="*/ 31 h 36"/>
                    <a:gd name="T16" fmla="*/ 44 w 45"/>
                    <a:gd name="T17" fmla="*/ 27 h 36"/>
                    <a:gd name="T18" fmla="*/ 42 w 45"/>
                    <a:gd name="T19" fmla="*/ 13 h 36"/>
                    <a:gd name="T20" fmla="*/ 29 w 45"/>
                    <a:gd name="T21" fmla="*/ 1 h 36"/>
                    <a:gd name="T22" fmla="*/ 12 w 45"/>
                    <a:gd name="T23" fmla="*/ 3 h 36"/>
                    <a:gd name="T24" fmla="*/ 3 w 45"/>
                    <a:gd name="T25" fmla="*/ 11 h 36"/>
                    <a:gd name="T26" fmla="*/ 1 w 45"/>
                    <a:gd name="T27" fmla="*/ 23 h 36"/>
                    <a:gd name="T28" fmla="*/ 1 w 45"/>
                    <a:gd name="T29" fmla="*/ 32 h 36"/>
                    <a:gd name="T30" fmla="*/ 3 w 45"/>
                    <a:gd name="T31" fmla="*/ 33 h 36"/>
                    <a:gd name="T32" fmla="*/ 5 w 45"/>
                    <a:gd name="T33" fmla="*/ 25 h 36"/>
                    <a:gd name="T34" fmla="*/ 6 w 45"/>
                    <a:gd name="T35" fmla="*/ 20 h 36"/>
                    <a:gd name="T36" fmla="*/ 6 w 45"/>
                    <a:gd name="T37" fmla="*/ 17 h 36"/>
                    <a:gd name="T38" fmla="*/ 9 w 45"/>
                    <a:gd name="T39" fmla="*/ 9 h 36"/>
                    <a:gd name="T40" fmla="*/ 15 w 45"/>
                    <a:gd name="T41" fmla="*/ 8 h 36"/>
                    <a:gd name="T42" fmla="*/ 19 w 45"/>
                    <a:gd name="T43" fmla="*/ 10 h 36"/>
                    <a:gd name="T44" fmla="*/ 21 w 45"/>
                    <a:gd name="T45" fmla="*/ 1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5" h="36">
                      <a:moveTo>
                        <a:pt x="21" y="10"/>
                      </a:moveTo>
                      <a:cubicBezTo>
                        <a:pt x="23" y="10"/>
                        <a:pt x="25" y="9"/>
                        <a:pt x="26" y="9"/>
                      </a:cubicBezTo>
                      <a:cubicBezTo>
                        <a:pt x="27" y="9"/>
                        <a:pt x="31" y="8"/>
                        <a:pt x="32" y="8"/>
                      </a:cubicBezTo>
                      <a:cubicBezTo>
                        <a:pt x="32" y="7"/>
                        <a:pt x="35" y="7"/>
                        <a:pt x="35" y="8"/>
                      </a:cubicBezTo>
                      <a:cubicBezTo>
                        <a:pt x="36" y="9"/>
                        <a:pt x="39" y="12"/>
                        <a:pt x="39" y="15"/>
                      </a:cubicBezTo>
                      <a:cubicBezTo>
                        <a:pt x="40" y="19"/>
                        <a:pt x="41" y="27"/>
                        <a:pt x="41" y="28"/>
                      </a:cubicBezTo>
                      <a:cubicBezTo>
                        <a:pt x="42" y="30"/>
                        <a:pt x="42" y="34"/>
                        <a:pt x="43" y="33"/>
                      </a:cubicBezTo>
                      <a:cubicBezTo>
                        <a:pt x="43" y="32"/>
                        <a:pt x="43" y="31"/>
                        <a:pt x="44" y="31"/>
                      </a:cubicBezTo>
                      <a:cubicBezTo>
                        <a:pt x="45" y="31"/>
                        <a:pt x="44" y="29"/>
                        <a:pt x="44" y="27"/>
                      </a:cubicBezTo>
                      <a:cubicBezTo>
                        <a:pt x="44" y="25"/>
                        <a:pt x="43" y="16"/>
                        <a:pt x="42" y="13"/>
                      </a:cubicBezTo>
                      <a:cubicBezTo>
                        <a:pt x="39" y="7"/>
                        <a:pt x="34" y="3"/>
                        <a:pt x="29" y="1"/>
                      </a:cubicBezTo>
                      <a:cubicBezTo>
                        <a:pt x="23" y="0"/>
                        <a:pt x="14" y="1"/>
                        <a:pt x="12" y="3"/>
                      </a:cubicBezTo>
                      <a:cubicBezTo>
                        <a:pt x="8" y="5"/>
                        <a:pt x="5" y="9"/>
                        <a:pt x="3" y="11"/>
                      </a:cubicBezTo>
                      <a:cubicBezTo>
                        <a:pt x="2" y="14"/>
                        <a:pt x="0" y="20"/>
                        <a:pt x="1" y="23"/>
                      </a:cubicBezTo>
                      <a:cubicBezTo>
                        <a:pt x="1" y="25"/>
                        <a:pt x="0" y="31"/>
                        <a:pt x="1" y="32"/>
                      </a:cubicBezTo>
                      <a:cubicBezTo>
                        <a:pt x="2" y="32"/>
                        <a:pt x="4" y="36"/>
                        <a:pt x="3" y="33"/>
                      </a:cubicBezTo>
                      <a:cubicBezTo>
                        <a:pt x="3" y="32"/>
                        <a:pt x="5" y="26"/>
                        <a:pt x="5" y="25"/>
                      </a:cubicBezTo>
                      <a:cubicBezTo>
                        <a:pt x="5" y="23"/>
                        <a:pt x="6" y="20"/>
                        <a:pt x="6" y="20"/>
                      </a:cubicBezTo>
                      <a:cubicBezTo>
                        <a:pt x="6" y="19"/>
                        <a:pt x="5" y="18"/>
                        <a:pt x="6" y="17"/>
                      </a:cubicBezTo>
                      <a:cubicBezTo>
                        <a:pt x="6" y="16"/>
                        <a:pt x="7" y="11"/>
                        <a:pt x="9" y="9"/>
                      </a:cubicBezTo>
                      <a:cubicBezTo>
                        <a:pt x="11" y="8"/>
                        <a:pt x="13" y="7"/>
                        <a:pt x="15" y="8"/>
                      </a:cubicBezTo>
                      <a:cubicBezTo>
                        <a:pt x="16" y="8"/>
                        <a:pt x="18" y="10"/>
                        <a:pt x="19" y="10"/>
                      </a:cubicBezTo>
                      <a:cubicBezTo>
                        <a:pt x="20" y="10"/>
                        <a:pt x="21" y="10"/>
                        <a:pt x="2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9" name="Freeform 70"/>
                <p:cNvSpPr>
                  <a:spLocks/>
                </p:cNvSpPr>
                <p:nvPr/>
              </p:nvSpPr>
              <p:spPr bwMode="auto">
                <a:xfrm>
                  <a:off x="10170333" y="4814571"/>
                  <a:ext cx="30163" cy="47625"/>
                </a:xfrm>
                <a:custGeom>
                  <a:avLst/>
                  <a:gdLst>
                    <a:gd name="T0" fmla="*/ 4 w 11"/>
                    <a:gd name="T1" fmla="*/ 0 h 17"/>
                    <a:gd name="T2" fmla="*/ 2 w 11"/>
                    <a:gd name="T3" fmla="*/ 8 h 17"/>
                    <a:gd name="T4" fmla="*/ 1 w 11"/>
                    <a:gd name="T5" fmla="*/ 14 h 17"/>
                    <a:gd name="T6" fmla="*/ 1 w 11"/>
                    <a:gd name="T7" fmla="*/ 17 h 17"/>
                    <a:gd name="T8" fmla="*/ 9 w 11"/>
                    <a:gd name="T9" fmla="*/ 15 h 17"/>
                    <a:gd name="T10" fmla="*/ 11 w 11"/>
                    <a:gd name="T11" fmla="*/ 9 h 17"/>
                    <a:gd name="T12" fmla="*/ 10 w 11"/>
                    <a:gd name="T13" fmla="*/ 2 h 17"/>
                    <a:gd name="T14" fmla="*/ 4 w 11"/>
                    <a:gd name="T15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17">
                      <a:moveTo>
                        <a:pt x="4" y="0"/>
                      </a:moveTo>
                      <a:cubicBezTo>
                        <a:pt x="4" y="0"/>
                        <a:pt x="3" y="6"/>
                        <a:pt x="2" y="8"/>
                      </a:cubicBezTo>
                      <a:cubicBezTo>
                        <a:pt x="2" y="8"/>
                        <a:pt x="1" y="13"/>
                        <a:pt x="1" y="14"/>
                      </a:cubicBezTo>
                      <a:cubicBezTo>
                        <a:pt x="1" y="16"/>
                        <a:pt x="0" y="17"/>
                        <a:pt x="1" y="17"/>
                      </a:cubicBezTo>
                      <a:cubicBezTo>
                        <a:pt x="1" y="17"/>
                        <a:pt x="8" y="16"/>
                        <a:pt x="9" y="15"/>
                      </a:cubicBezTo>
                      <a:cubicBezTo>
                        <a:pt x="10" y="15"/>
                        <a:pt x="11" y="12"/>
                        <a:pt x="11" y="9"/>
                      </a:cubicBezTo>
                      <a:cubicBezTo>
                        <a:pt x="11" y="5"/>
                        <a:pt x="11" y="2"/>
                        <a:pt x="10" y="2"/>
                      </a:cubicBezTo>
                      <a:cubicBezTo>
                        <a:pt x="10" y="2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0" name="Freeform 71"/>
                <p:cNvSpPr>
                  <a:spLocks/>
                </p:cNvSpPr>
                <p:nvPr/>
              </p:nvSpPr>
              <p:spPr bwMode="auto">
                <a:xfrm>
                  <a:off x="10113183" y="4738371"/>
                  <a:ext cx="38100" cy="63500"/>
                </a:xfrm>
                <a:custGeom>
                  <a:avLst/>
                  <a:gdLst>
                    <a:gd name="T0" fmla="*/ 14 w 14"/>
                    <a:gd name="T1" fmla="*/ 3 h 23"/>
                    <a:gd name="T2" fmla="*/ 6 w 14"/>
                    <a:gd name="T3" fmla="*/ 1 h 23"/>
                    <a:gd name="T4" fmla="*/ 3 w 14"/>
                    <a:gd name="T5" fmla="*/ 9 h 23"/>
                    <a:gd name="T6" fmla="*/ 1 w 14"/>
                    <a:gd name="T7" fmla="*/ 12 h 23"/>
                    <a:gd name="T8" fmla="*/ 1 w 14"/>
                    <a:gd name="T9" fmla="*/ 18 h 23"/>
                    <a:gd name="T10" fmla="*/ 5 w 14"/>
                    <a:gd name="T11" fmla="*/ 20 h 23"/>
                    <a:gd name="T12" fmla="*/ 8 w 14"/>
                    <a:gd name="T13" fmla="*/ 21 h 23"/>
                    <a:gd name="T14" fmla="*/ 12 w 14"/>
                    <a:gd name="T15" fmla="*/ 22 h 23"/>
                    <a:gd name="T16" fmla="*/ 12 w 14"/>
                    <a:gd name="T17" fmla="*/ 20 h 23"/>
                    <a:gd name="T18" fmla="*/ 13 w 14"/>
                    <a:gd name="T19" fmla="*/ 12 h 23"/>
                    <a:gd name="T20" fmla="*/ 14 w 14"/>
                    <a:gd name="T21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23">
                      <a:moveTo>
                        <a:pt x="14" y="3"/>
                      </a:moveTo>
                      <a:cubicBezTo>
                        <a:pt x="13" y="2"/>
                        <a:pt x="7" y="0"/>
                        <a:pt x="6" y="1"/>
                      </a:cubicBezTo>
                      <a:cubicBezTo>
                        <a:pt x="6" y="1"/>
                        <a:pt x="3" y="7"/>
                        <a:pt x="3" y="9"/>
                      </a:cubicBezTo>
                      <a:cubicBezTo>
                        <a:pt x="3" y="10"/>
                        <a:pt x="2" y="11"/>
                        <a:pt x="1" y="12"/>
                      </a:cubicBezTo>
                      <a:cubicBezTo>
                        <a:pt x="1" y="13"/>
                        <a:pt x="0" y="17"/>
                        <a:pt x="1" y="18"/>
                      </a:cubicBezTo>
                      <a:cubicBezTo>
                        <a:pt x="2" y="19"/>
                        <a:pt x="4" y="20"/>
                        <a:pt x="5" y="20"/>
                      </a:cubicBezTo>
                      <a:cubicBezTo>
                        <a:pt x="5" y="20"/>
                        <a:pt x="7" y="21"/>
                        <a:pt x="8" y="21"/>
                      </a:cubicBezTo>
                      <a:cubicBezTo>
                        <a:pt x="9" y="21"/>
                        <a:pt x="12" y="23"/>
                        <a:pt x="12" y="22"/>
                      </a:cubicBezTo>
                      <a:cubicBezTo>
                        <a:pt x="12" y="22"/>
                        <a:pt x="12" y="21"/>
                        <a:pt x="12" y="20"/>
                      </a:cubicBezTo>
                      <a:cubicBezTo>
                        <a:pt x="11" y="20"/>
                        <a:pt x="12" y="14"/>
                        <a:pt x="13" y="12"/>
                      </a:cubicBezTo>
                      <a:cubicBezTo>
                        <a:pt x="13" y="9"/>
                        <a:pt x="14" y="3"/>
                        <a:pt x="14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00" name="Group 299"/>
              <p:cNvGrpSpPr/>
              <p:nvPr/>
            </p:nvGrpSpPr>
            <p:grpSpPr>
              <a:xfrm>
                <a:off x="7371703" y="2190216"/>
                <a:ext cx="238499" cy="736655"/>
                <a:chOff x="10154459" y="4313002"/>
                <a:chExt cx="393700" cy="1216025"/>
              </a:xfrm>
              <a:solidFill>
                <a:sysClr val="window" lastClr="FFFFFF"/>
              </a:solidFill>
            </p:grpSpPr>
            <p:sp>
              <p:nvSpPr>
                <p:cNvPr id="301" name="Freeform 191"/>
                <p:cNvSpPr>
                  <a:spLocks/>
                </p:cNvSpPr>
                <p:nvPr/>
              </p:nvSpPr>
              <p:spPr bwMode="auto">
                <a:xfrm>
                  <a:off x="10154459" y="4974989"/>
                  <a:ext cx="146050" cy="231775"/>
                </a:xfrm>
                <a:custGeom>
                  <a:avLst/>
                  <a:gdLst>
                    <a:gd name="T0" fmla="*/ 54 w 54"/>
                    <a:gd name="T1" fmla="*/ 39 h 85"/>
                    <a:gd name="T2" fmla="*/ 40 w 54"/>
                    <a:gd name="T3" fmla="*/ 29 h 85"/>
                    <a:gd name="T4" fmla="*/ 25 w 54"/>
                    <a:gd name="T5" fmla="*/ 28 h 85"/>
                    <a:gd name="T6" fmla="*/ 19 w 54"/>
                    <a:gd name="T7" fmla="*/ 28 h 85"/>
                    <a:gd name="T8" fmla="*/ 20 w 54"/>
                    <a:gd name="T9" fmla="*/ 24 h 85"/>
                    <a:gd name="T10" fmla="*/ 22 w 54"/>
                    <a:gd name="T11" fmla="*/ 16 h 85"/>
                    <a:gd name="T12" fmla="*/ 24 w 54"/>
                    <a:gd name="T13" fmla="*/ 8 h 85"/>
                    <a:gd name="T14" fmla="*/ 28 w 54"/>
                    <a:gd name="T15" fmla="*/ 4 h 85"/>
                    <a:gd name="T16" fmla="*/ 33 w 54"/>
                    <a:gd name="T17" fmla="*/ 5 h 85"/>
                    <a:gd name="T18" fmla="*/ 38 w 54"/>
                    <a:gd name="T19" fmla="*/ 7 h 85"/>
                    <a:gd name="T20" fmla="*/ 43 w 54"/>
                    <a:gd name="T21" fmla="*/ 12 h 85"/>
                    <a:gd name="T22" fmla="*/ 46 w 54"/>
                    <a:gd name="T23" fmla="*/ 12 h 85"/>
                    <a:gd name="T24" fmla="*/ 38 w 54"/>
                    <a:gd name="T25" fmla="*/ 3 h 85"/>
                    <a:gd name="T26" fmla="*/ 31 w 54"/>
                    <a:gd name="T27" fmla="*/ 0 h 85"/>
                    <a:gd name="T28" fmla="*/ 25 w 54"/>
                    <a:gd name="T29" fmla="*/ 2 h 85"/>
                    <a:gd name="T30" fmla="*/ 21 w 54"/>
                    <a:gd name="T31" fmla="*/ 8 h 85"/>
                    <a:gd name="T32" fmla="*/ 19 w 54"/>
                    <a:gd name="T33" fmla="*/ 15 h 85"/>
                    <a:gd name="T34" fmla="*/ 18 w 54"/>
                    <a:gd name="T35" fmla="*/ 23 h 85"/>
                    <a:gd name="T36" fmla="*/ 16 w 54"/>
                    <a:gd name="T37" fmla="*/ 29 h 85"/>
                    <a:gd name="T38" fmla="*/ 11 w 54"/>
                    <a:gd name="T39" fmla="*/ 31 h 85"/>
                    <a:gd name="T40" fmla="*/ 5 w 54"/>
                    <a:gd name="T41" fmla="*/ 31 h 85"/>
                    <a:gd name="T42" fmla="*/ 2 w 54"/>
                    <a:gd name="T43" fmla="*/ 40 h 85"/>
                    <a:gd name="T44" fmla="*/ 1 w 54"/>
                    <a:gd name="T45" fmla="*/ 59 h 85"/>
                    <a:gd name="T46" fmla="*/ 1 w 54"/>
                    <a:gd name="T47" fmla="*/ 77 h 85"/>
                    <a:gd name="T48" fmla="*/ 5 w 54"/>
                    <a:gd name="T49" fmla="*/ 84 h 85"/>
                    <a:gd name="T50" fmla="*/ 18 w 54"/>
                    <a:gd name="T51" fmla="*/ 85 h 85"/>
                    <a:gd name="T52" fmla="*/ 30 w 54"/>
                    <a:gd name="T53" fmla="*/ 85 h 85"/>
                    <a:gd name="T54" fmla="*/ 44 w 54"/>
                    <a:gd name="T55" fmla="*/ 84 h 85"/>
                    <a:gd name="T56" fmla="*/ 53 w 54"/>
                    <a:gd name="T57" fmla="*/ 83 h 85"/>
                    <a:gd name="T58" fmla="*/ 54 w 54"/>
                    <a:gd name="T59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85">
                      <a:moveTo>
                        <a:pt x="54" y="39"/>
                      </a:moveTo>
                      <a:cubicBezTo>
                        <a:pt x="54" y="39"/>
                        <a:pt x="42" y="29"/>
                        <a:pt x="40" y="29"/>
                      </a:cubicBezTo>
                      <a:cubicBezTo>
                        <a:pt x="37" y="29"/>
                        <a:pt x="28" y="28"/>
                        <a:pt x="25" y="28"/>
                      </a:cubicBezTo>
                      <a:cubicBezTo>
                        <a:pt x="23" y="28"/>
                        <a:pt x="22" y="27"/>
                        <a:pt x="19" y="28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1" y="21"/>
                        <a:pt x="22" y="17"/>
                        <a:pt x="22" y="16"/>
                      </a:cubicBezTo>
                      <a:cubicBezTo>
                        <a:pt x="22" y="14"/>
                        <a:pt x="22" y="10"/>
                        <a:pt x="24" y="8"/>
                      </a:cubicBezTo>
                      <a:cubicBezTo>
                        <a:pt x="24" y="6"/>
                        <a:pt x="26" y="5"/>
                        <a:pt x="28" y="4"/>
                      </a:cubicBezTo>
                      <a:cubicBezTo>
                        <a:pt x="31" y="4"/>
                        <a:pt x="32" y="4"/>
                        <a:pt x="33" y="5"/>
                      </a:cubicBezTo>
                      <a:cubicBezTo>
                        <a:pt x="35" y="6"/>
                        <a:pt x="36" y="6"/>
                        <a:pt x="38" y="7"/>
                      </a:cubicBezTo>
                      <a:cubicBezTo>
                        <a:pt x="39" y="8"/>
                        <a:pt x="41" y="11"/>
                        <a:pt x="43" y="12"/>
                      </a:cubicBezTo>
                      <a:cubicBezTo>
                        <a:pt x="44" y="14"/>
                        <a:pt x="46" y="12"/>
                        <a:pt x="46" y="12"/>
                      </a:cubicBezTo>
                      <a:cubicBezTo>
                        <a:pt x="45" y="11"/>
                        <a:pt x="40" y="4"/>
                        <a:pt x="38" y="3"/>
                      </a:cubicBezTo>
                      <a:cubicBezTo>
                        <a:pt x="37" y="3"/>
                        <a:pt x="33" y="0"/>
                        <a:pt x="31" y="0"/>
                      </a:cubicBezTo>
                      <a:cubicBezTo>
                        <a:pt x="29" y="0"/>
                        <a:pt x="26" y="0"/>
                        <a:pt x="25" y="2"/>
                      </a:cubicBezTo>
                      <a:cubicBezTo>
                        <a:pt x="24" y="4"/>
                        <a:pt x="22" y="5"/>
                        <a:pt x="21" y="8"/>
                      </a:cubicBezTo>
                      <a:cubicBezTo>
                        <a:pt x="20" y="10"/>
                        <a:pt x="19" y="11"/>
                        <a:pt x="19" y="15"/>
                      </a:cubicBezTo>
                      <a:cubicBezTo>
                        <a:pt x="19" y="17"/>
                        <a:pt x="18" y="20"/>
                        <a:pt x="18" y="23"/>
                      </a:cubicBezTo>
                      <a:cubicBezTo>
                        <a:pt x="17" y="25"/>
                        <a:pt x="17" y="27"/>
                        <a:pt x="16" y="29"/>
                      </a:cubicBezTo>
                      <a:cubicBezTo>
                        <a:pt x="14" y="30"/>
                        <a:pt x="13" y="31"/>
                        <a:pt x="11" y="31"/>
                      </a:cubicBezTo>
                      <a:cubicBezTo>
                        <a:pt x="9" y="31"/>
                        <a:pt x="7" y="31"/>
                        <a:pt x="5" y="31"/>
                      </a:cubicBezTo>
                      <a:cubicBezTo>
                        <a:pt x="3" y="32"/>
                        <a:pt x="2" y="37"/>
                        <a:pt x="2" y="40"/>
                      </a:cubicBezTo>
                      <a:cubicBezTo>
                        <a:pt x="2" y="44"/>
                        <a:pt x="1" y="55"/>
                        <a:pt x="1" y="59"/>
                      </a:cubicBezTo>
                      <a:cubicBezTo>
                        <a:pt x="1" y="63"/>
                        <a:pt x="1" y="72"/>
                        <a:pt x="1" y="77"/>
                      </a:cubicBezTo>
                      <a:cubicBezTo>
                        <a:pt x="1" y="81"/>
                        <a:pt x="0" y="83"/>
                        <a:pt x="5" y="84"/>
                      </a:cubicBezTo>
                      <a:cubicBezTo>
                        <a:pt x="10" y="84"/>
                        <a:pt x="13" y="85"/>
                        <a:pt x="18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5" y="85"/>
                        <a:pt x="37" y="85"/>
                        <a:pt x="44" y="84"/>
                      </a:cubicBezTo>
                      <a:cubicBezTo>
                        <a:pt x="50" y="83"/>
                        <a:pt x="51" y="84"/>
                        <a:pt x="53" y="83"/>
                      </a:cubicBezTo>
                      <a:cubicBezTo>
                        <a:pt x="54" y="82"/>
                        <a:pt x="54" y="39"/>
                        <a:pt x="5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2" name="Freeform 192"/>
                <p:cNvSpPr>
                  <a:spLocks/>
                </p:cNvSpPr>
                <p:nvPr/>
              </p:nvSpPr>
              <p:spPr bwMode="auto">
                <a:xfrm>
                  <a:off x="10154459" y="4974989"/>
                  <a:ext cx="146050" cy="231775"/>
                </a:xfrm>
                <a:custGeom>
                  <a:avLst/>
                  <a:gdLst>
                    <a:gd name="T0" fmla="*/ 54 w 54"/>
                    <a:gd name="T1" fmla="*/ 39 h 85"/>
                    <a:gd name="T2" fmla="*/ 40 w 54"/>
                    <a:gd name="T3" fmla="*/ 29 h 85"/>
                    <a:gd name="T4" fmla="*/ 25 w 54"/>
                    <a:gd name="T5" fmla="*/ 28 h 85"/>
                    <a:gd name="T6" fmla="*/ 19 w 54"/>
                    <a:gd name="T7" fmla="*/ 28 h 85"/>
                    <a:gd name="T8" fmla="*/ 20 w 54"/>
                    <a:gd name="T9" fmla="*/ 24 h 85"/>
                    <a:gd name="T10" fmla="*/ 22 w 54"/>
                    <a:gd name="T11" fmla="*/ 16 h 85"/>
                    <a:gd name="T12" fmla="*/ 24 w 54"/>
                    <a:gd name="T13" fmla="*/ 8 h 85"/>
                    <a:gd name="T14" fmla="*/ 28 w 54"/>
                    <a:gd name="T15" fmla="*/ 4 h 85"/>
                    <a:gd name="T16" fmla="*/ 33 w 54"/>
                    <a:gd name="T17" fmla="*/ 5 h 85"/>
                    <a:gd name="T18" fmla="*/ 38 w 54"/>
                    <a:gd name="T19" fmla="*/ 7 h 85"/>
                    <a:gd name="T20" fmla="*/ 43 w 54"/>
                    <a:gd name="T21" fmla="*/ 12 h 85"/>
                    <a:gd name="T22" fmla="*/ 46 w 54"/>
                    <a:gd name="T23" fmla="*/ 12 h 85"/>
                    <a:gd name="T24" fmla="*/ 38 w 54"/>
                    <a:gd name="T25" fmla="*/ 3 h 85"/>
                    <a:gd name="T26" fmla="*/ 31 w 54"/>
                    <a:gd name="T27" fmla="*/ 0 h 85"/>
                    <a:gd name="T28" fmla="*/ 25 w 54"/>
                    <a:gd name="T29" fmla="*/ 2 h 85"/>
                    <a:gd name="T30" fmla="*/ 21 w 54"/>
                    <a:gd name="T31" fmla="*/ 8 h 85"/>
                    <a:gd name="T32" fmla="*/ 19 w 54"/>
                    <a:gd name="T33" fmla="*/ 15 h 85"/>
                    <a:gd name="T34" fmla="*/ 18 w 54"/>
                    <a:gd name="T35" fmla="*/ 23 h 85"/>
                    <a:gd name="T36" fmla="*/ 16 w 54"/>
                    <a:gd name="T37" fmla="*/ 29 h 85"/>
                    <a:gd name="T38" fmla="*/ 11 w 54"/>
                    <a:gd name="T39" fmla="*/ 31 h 85"/>
                    <a:gd name="T40" fmla="*/ 5 w 54"/>
                    <a:gd name="T41" fmla="*/ 31 h 85"/>
                    <a:gd name="T42" fmla="*/ 2 w 54"/>
                    <a:gd name="T43" fmla="*/ 40 h 85"/>
                    <a:gd name="T44" fmla="*/ 1 w 54"/>
                    <a:gd name="T45" fmla="*/ 59 h 85"/>
                    <a:gd name="T46" fmla="*/ 1 w 54"/>
                    <a:gd name="T47" fmla="*/ 77 h 85"/>
                    <a:gd name="T48" fmla="*/ 5 w 54"/>
                    <a:gd name="T49" fmla="*/ 84 h 85"/>
                    <a:gd name="T50" fmla="*/ 18 w 54"/>
                    <a:gd name="T51" fmla="*/ 85 h 85"/>
                    <a:gd name="T52" fmla="*/ 30 w 54"/>
                    <a:gd name="T53" fmla="*/ 85 h 85"/>
                    <a:gd name="T54" fmla="*/ 44 w 54"/>
                    <a:gd name="T55" fmla="*/ 84 h 85"/>
                    <a:gd name="T56" fmla="*/ 53 w 54"/>
                    <a:gd name="T57" fmla="*/ 83 h 85"/>
                    <a:gd name="T58" fmla="*/ 54 w 54"/>
                    <a:gd name="T59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85">
                      <a:moveTo>
                        <a:pt x="54" y="39"/>
                      </a:moveTo>
                      <a:cubicBezTo>
                        <a:pt x="54" y="39"/>
                        <a:pt x="42" y="29"/>
                        <a:pt x="40" y="29"/>
                      </a:cubicBezTo>
                      <a:cubicBezTo>
                        <a:pt x="37" y="29"/>
                        <a:pt x="28" y="28"/>
                        <a:pt x="25" y="28"/>
                      </a:cubicBezTo>
                      <a:cubicBezTo>
                        <a:pt x="23" y="28"/>
                        <a:pt x="22" y="27"/>
                        <a:pt x="19" y="28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1" y="21"/>
                        <a:pt x="22" y="17"/>
                        <a:pt x="22" y="16"/>
                      </a:cubicBezTo>
                      <a:cubicBezTo>
                        <a:pt x="22" y="14"/>
                        <a:pt x="22" y="10"/>
                        <a:pt x="24" y="8"/>
                      </a:cubicBezTo>
                      <a:cubicBezTo>
                        <a:pt x="24" y="6"/>
                        <a:pt x="26" y="5"/>
                        <a:pt x="28" y="4"/>
                      </a:cubicBezTo>
                      <a:cubicBezTo>
                        <a:pt x="31" y="4"/>
                        <a:pt x="32" y="4"/>
                        <a:pt x="33" y="5"/>
                      </a:cubicBezTo>
                      <a:cubicBezTo>
                        <a:pt x="35" y="6"/>
                        <a:pt x="36" y="6"/>
                        <a:pt x="38" y="7"/>
                      </a:cubicBezTo>
                      <a:cubicBezTo>
                        <a:pt x="39" y="8"/>
                        <a:pt x="41" y="11"/>
                        <a:pt x="43" y="12"/>
                      </a:cubicBezTo>
                      <a:cubicBezTo>
                        <a:pt x="44" y="14"/>
                        <a:pt x="46" y="12"/>
                        <a:pt x="46" y="12"/>
                      </a:cubicBezTo>
                      <a:cubicBezTo>
                        <a:pt x="45" y="11"/>
                        <a:pt x="40" y="4"/>
                        <a:pt x="38" y="3"/>
                      </a:cubicBezTo>
                      <a:cubicBezTo>
                        <a:pt x="37" y="3"/>
                        <a:pt x="33" y="0"/>
                        <a:pt x="31" y="0"/>
                      </a:cubicBezTo>
                      <a:cubicBezTo>
                        <a:pt x="29" y="0"/>
                        <a:pt x="26" y="0"/>
                        <a:pt x="25" y="2"/>
                      </a:cubicBezTo>
                      <a:cubicBezTo>
                        <a:pt x="24" y="4"/>
                        <a:pt x="22" y="5"/>
                        <a:pt x="21" y="8"/>
                      </a:cubicBezTo>
                      <a:cubicBezTo>
                        <a:pt x="20" y="10"/>
                        <a:pt x="19" y="11"/>
                        <a:pt x="19" y="15"/>
                      </a:cubicBezTo>
                      <a:cubicBezTo>
                        <a:pt x="19" y="17"/>
                        <a:pt x="18" y="20"/>
                        <a:pt x="18" y="23"/>
                      </a:cubicBezTo>
                      <a:cubicBezTo>
                        <a:pt x="17" y="25"/>
                        <a:pt x="17" y="27"/>
                        <a:pt x="16" y="29"/>
                      </a:cubicBezTo>
                      <a:cubicBezTo>
                        <a:pt x="14" y="30"/>
                        <a:pt x="13" y="31"/>
                        <a:pt x="11" y="31"/>
                      </a:cubicBezTo>
                      <a:cubicBezTo>
                        <a:pt x="9" y="31"/>
                        <a:pt x="7" y="31"/>
                        <a:pt x="5" y="31"/>
                      </a:cubicBezTo>
                      <a:cubicBezTo>
                        <a:pt x="3" y="32"/>
                        <a:pt x="2" y="37"/>
                        <a:pt x="2" y="40"/>
                      </a:cubicBezTo>
                      <a:cubicBezTo>
                        <a:pt x="2" y="44"/>
                        <a:pt x="1" y="55"/>
                        <a:pt x="1" y="59"/>
                      </a:cubicBezTo>
                      <a:cubicBezTo>
                        <a:pt x="1" y="63"/>
                        <a:pt x="1" y="72"/>
                        <a:pt x="1" y="77"/>
                      </a:cubicBezTo>
                      <a:cubicBezTo>
                        <a:pt x="1" y="81"/>
                        <a:pt x="0" y="83"/>
                        <a:pt x="5" y="84"/>
                      </a:cubicBezTo>
                      <a:cubicBezTo>
                        <a:pt x="10" y="84"/>
                        <a:pt x="13" y="85"/>
                        <a:pt x="18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5" y="85"/>
                        <a:pt x="37" y="85"/>
                        <a:pt x="44" y="84"/>
                      </a:cubicBezTo>
                      <a:cubicBezTo>
                        <a:pt x="50" y="83"/>
                        <a:pt x="51" y="84"/>
                        <a:pt x="53" y="83"/>
                      </a:cubicBezTo>
                      <a:cubicBezTo>
                        <a:pt x="54" y="82"/>
                        <a:pt x="54" y="39"/>
                        <a:pt x="5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3" name="Freeform 193"/>
                <p:cNvSpPr>
                  <a:spLocks/>
                </p:cNvSpPr>
                <p:nvPr/>
              </p:nvSpPr>
              <p:spPr bwMode="auto">
                <a:xfrm>
                  <a:off x="10213196" y="4517789"/>
                  <a:ext cx="114300" cy="479425"/>
                </a:xfrm>
                <a:custGeom>
                  <a:avLst/>
                  <a:gdLst>
                    <a:gd name="T0" fmla="*/ 24 w 42"/>
                    <a:gd name="T1" fmla="*/ 2 h 175"/>
                    <a:gd name="T2" fmla="*/ 19 w 42"/>
                    <a:gd name="T3" fmla="*/ 2 h 175"/>
                    <a:gd name="T4" fmla="*/ 11 w 42"/>
                    <a:gd name="T5" fmla="*/ 14 h 175"/>
                    <a:gd name="T6" fmla="*/ 12 w 42"/>
                    <a:gd name="T7" fmla="*/ 41 h 175"/>
                    <a:gd name="T8" fmla="*/ 13 w 42"/>
                    <a:gd name="T9" fmla="*/ 59 h 175"/>
                    <a:gd name="T10" fmla="*/ 10 w 42"/>
                    <a:gd name="T11" fmla="*/ 84 h 175"/>
                    <a:gd name="T12" fmla="*/ 9 w 42"/>
                    <a:gd name="T13" fmla="*/ 110 h 175"/>
                    <a:gd name="T14" fmla="*/ 9 w 42"/>
                    <a:gd name="T15" fmla="*/ 130 h 175"/>
                    <a:gd name="T16" fmla="*/ 9 w 42"/>
                    <a:gd name="T17" fmla="*/ 144 h 175"/>
                    <a:gd name="T18" fmla="*/ 4 w 42"/>
                    <a:gd name="T19" fmla="*/ 155 h 175"/>
                    <a:gd name="T20" fmla="*/ 1 w 42"/>
                    <a:gd name="T21" fmla="*/ 161 h 175"/>
                    <a:gd name="T22" fmla="*/ 0 w 42"/>
                    <a:gd name="T23" fmla="*/ 170 h 175"/>
                    <a:gd name="T24" fmla="*/ 2 w 42"/>
                    <a:gd name="T25" fmla="*/ 174 h 175"/>
                    <a:gd name="T26" fmla="*/ 5 w 42"/>
                    <a:gd name="T27" fmla="*/ 175 h 175"/>
                    <a:gd name="T28" fmla="*/ 8 w 42"/>
                    <a:gd name="T29" fmla="*/ 174 h 175"/>
                    <a:gd name="T30" fmla="*/ 11 w 42"/>
                    <a:gd name="T31" fmla="*/ 175 h 175"/>
                    <a:gd name="T32" fmla="*/ 13 w 42"/>
                    <a:gd name="T33" fmla="*/ 173 h 175"/>
                    <a:gd name="T34" fmla="*/ 16 w 42"/>
                    <a:gd name="T35" fmla="*/ 173 h 175"/>
                    <a:gd name="T36" fmla="*/ 17 w 42"/>
                    <a:gd name="T37" fmla="*/ 169 h 175"/>
                    <a:gd name="T38" fmla="*/ 13 w 42"/>
                    <a:gd name="T39" fmla="*/ 165 h 175"/>
                    <a:gd name="T40" fmla="*/ 18 w 42"/>
                    <a:gd name="T41" fmla="*/ 156 h 175"/>
                    <a:gd name="T42" fmla="*/ 33 w 42"/>
                    <a:gd name="T43" fmla="*/ 133 h 175"/>
                    <a:gd name="T44" fmla="*/ 42 w 42"/>
                    <a:gd name="T45" fmla="*/ 64 h 175"/>
                    <a:gd name="T46" fmla="*/ 24 w 42"/>
                    <a:gd name="T47" fmla="*/ 2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2" h="175">
                      <a:moveTo>
                        <a:pt x="24" y="2"/>
                      </a:moveTo>
                      <a:cubicBezTo>
                        <a:pt x="24" y="2"/>
                        <a:pt x="21" y="0"/>
                        <a:pt x="19" y="2"/>
                      </a:cubicBezTo>
                      <a:cubicBezTo>
                        <a:pt x="16" y="3"/>
                        <a:pt x="11" y="6"/>
                        <a:pt x="11" y="14"/>
                      </a:cubicBezTo>
                      <a:cubicBezTo>
                        <a:pt x="11" y="22"/>
                        <a:pt x="11" y="35"/>
                        <a:pt x="12" y="41"/>
                      </a:cubicBezTo>
                      <a:cubicBezTo>
                        <a:pt x="12" y="47"/>
                        <a:pt x="13" y="51"/>
                        <a:pt x="13" y="59"/>
                      </a:cubicBezTo>
                      <a:cubicBezTo>
                        <a:pt x="13" y="66"/>
                        <a:pt x="11" y="79"/>
                        <a:pt x="10" y="84"/>
                      </a:cubicBezTo>
                      <a:cubicBezTo>
                        <a:pt x="9" y="89"/>
                        <a:pt x="10" y="104"/>
                        <a:pt x="9" y="110"/>
                      </a:cubicBezTo>
                      <a:cubicBezTo>
                        <a:pt x="9" y="116"/>
                        <a:pt x="9" y="125"/>
                        <a:pt x="9" y="130"/>
                      </a:cubicBezTo>
                      <a:cubicBezTo>
                        <a:pt x="9" y="134"/>
                        <a:pt x="9" y="141"/>
                        <a:pt x="9" y="144"/>
                      </a:cubicBezTo>
                      <a:cubicBezTo>
                        <a:pt x="8" y="147"/>
                        <a:pt x="6" y="153"/>
                        <a:pt x="4" y="155"/>
                      </a:cubicBezTo>
                      <a:cubicBezTo>
                        <a:pt x="3" y="156"/>
                        <a:pt x="1" y="159"/>
                        <a:pt x="1" y="161"/>
                      </a:cubicBezTo>
                      <a:cubicBezTo>
                        <a:pt x="0" y="163"/>
                        <a:pt x="0" y="168"/>
                        <a:pt x="0" y="170"/>
                      </a:cubicBezTo>
                      <a:cubicBezTo>
                        <a:pt x="0" y="171"/>
                        <a:pt x="0" y="173"/>
                        <a:pt x="2" y="174"/>
                      </a:cubicBezTo>
                      <a:cubicBezTo>
                        <a:pt x="3" y="175"/>
                        <a:pt x="4" y="175"/>
                        <a:pt x="5" y="175"/>
                      </a:cubicBezTo>
                      <a:cubicBezTo>
                        <a:pt x="7" y="175"/>
                        <a:pt x="8" y="174"/>
                        <a:pt x="8" y="174"/>
                      </a:cubicBezTo>
                      <a:cubicBezTo>
                        <a:pt x="8" y="174"/>
                        <a:pt x="10" y="175"/>
                        <a:pt x="11" y="175"/>
                      </a:cubicBezTo>
                      <a:cubicBezTo>
                        <a:pt x="12" y="174"/>
                        <a:pt x="12" y="173"/>
                        <a:pt x="13" y="173"/>
                      </a:cubicBezTo>
                      <a:cubicBezTo>
                        <a:pt x="14" y="174"/>
                        <a:pt x="16" y="174"/>
                        <a:pt x="16" y="173"/>
                      </a:cubicBezTo>
                      <a:cubicBezTo>
                        <a:pt x="17" y="172"/>
                        <a:pt x="18" y="170"/>
                        <a:pt x="17" y="169"/>
                      </a:cubicBezTo>
                      <a:cubicBezTo>
                        <a:pt x="16" y="168"/>
                        <a:pt x="13" y="166"/>
                        <a:pt x="13" y="165"/>
                      </a:cubicBezTo>
                      <a:cubicBezTo>
                        <a:pt x="14" y="164"/>
                        <a:pt x="16" y="157"/>
                        <a:pt x="18" y="156"/>
                      </a:cubicBezTo>
                      <a:cubicBezTo>
                        <a:pt x="19" y="154"/>
                        <a:pt x="33" y="133"/>
                        <a:pt x="33" y="133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4" name="Freeform 194"/>
                <p:cNvSpPr>
                  <a:spLocks noEditPoints="1"/>
                </p:cNvSpPr>
                <p:nvPr/>
              </p:nvSpPr>
              <p:spPr bwMode="auto">
                <a:xfrm>
                  <a:off x="10273521" y="4313002"/>
                  <a:ext cx="274638" cy="298450"/>
                </a:xfrm>
                <a:custGeom>
                  <a:avLst/>
                  <a:gdLst>
                    <a:gd name="T0" fmla="*/ 1 w 101"/>
                    <a:gd name="T1" fmla="*/ 45 h 109"/>
                    <a:gd name="T2" fmla="*/ 97 w 101"/>
                    <a:gd name="T3" fmla="*/ 34 h 109"/>
                    <a:gd name="T4" fmla="*/ 80 w 101"/>
                    <a:gd name="T5" fmla="*/ 25 h 109"/>
                    <a:gd name="T6" fmla="*/ 47 w 101"/>
                    <a:gd name="T7" fmla="*/ 1 h 109"/>
                    <a:gd name="T8" fmla="*/ 24 w 101"/>
                    <a:gd name="T9" fmla="*/ 8 h 109"/>
                    <a:gd name="T10" fmla="*/ 15 w 101"/>
                    <a:gd name="T11" fmla="*/ 17 h 109"/>
                    <a:gd name="T12" fmla="*/ 11 w 101"/>
                    <a:gd name="T13" fmla="*/ 24 h 109"/>
                    <a:gd name="T14" fmla="*/ 11 w 101"/>
                    <a:gd name="T15" fmla="*/ 31 h 109"/>
                    <a:gd name="T16" fmla="*/ 3 w 101"/>
                    <a:gd name="T17" fmla="*/ 40 h 109"/>
                    <a:gd name="T18" fmla="*/ 6 w 101"/>
                    <a:gd name="T19" fmla="*/ 41 h 109"/>
                    <a:gd name="T20" fmla="*/ 5 w 101"/>
                    <a:gd name="T21" fmla="*/ 49 h 109"/>
                    <a:gd name="T22" fmla="*/ 9 w 101"/>
                    <a:gd name="T23" fmla="*/ 51 h 109"/>
                    <a:gd name="T24" fmla="*/ 8 w 101"/>
                    <a:gd name="T25" fmla="*/ 58 h 109"/>
                    <a:gd name="T26" fmla="*/ 9 w 101"/>
                    <a:gd name="T27" fmla="*/ 63 h 109"/>
                    <a:gd name="T28" fmla="*/ 5 w 101"/>
                    <a:gd name="T29" fmla="*/ 71 h 109"/>
                    <a:gd name="T30" fmla="*/ 24 w 101"/>
                    <a:gd name="T31" fmla="*/ 105 h 109"/>
                    <a:gd name="T32" fmla="*/ 79 w 101"/>
                    <a:gd name="T33" fmla="*/ 101 h 109"/>
                    <a:gd name="T34" fmla="*/ 91 w 101"/>
                    <a:gd name="T35" fmla="*/ 106 h 109"/>
                    <a:gd name="T36" fmla="*/ 89 w 101"/>
                    <a:gd name="T37" fmla="*/ 98 h 109"/>
                    <a:gd name="T38" fmla="*/ 94 w 101"/>
                    <a:gd name="T39" fmla="*/ 96 h 109"/>
                    <a:gd name="T40" fmla="*/ 87 w 101"/>
                    <a:gd name="T41" fmla="*/ 80 h 109"/>
                    <a:gd name="T42" fmla="*/ 84 w 101"/>
                    <a:gd name="T43" fmla="*/ 64 h 109"/>
                    <a:gd name="T44" fmla="*/ 89 w 101"/>
                    <a:gd name="T45" fmla="*/ 72 h 109"/>
                    <a:gd name="T46" fmla="*/ 85 w 101"/>
                    <a:gd name="T47" fmla="*/ 63 h 109"/>
                    <a:gd name="T48" fmla="*/ 88 w 101"/>
                    <a:gd name="T49" fmla="*/ 61 h 109"/>
                    <a:gd name="T50" fmla="*/ 94 w 101"/>
                    <a:gd name="T51" fmla="*/ 69 h 109"/>
                    <a:gd name="T52" fmla="*/ 90 w 101"/>
                    <a:gd name="T53" fmla="*/ 59 h 109"/>
                    <a:gd name="T54" fmla="*/ 79 w 101"/>
                    <a:gd name="T55" fmla="*/ 44 h 109"/>
                    <a:gd name="T56" fmla="*/ 91 w 101"/>
                    <a:gd name="T57" fmla="*/ 57 h 109"/>
                    <a:gd name="T58" fmla="*/ 92 w 101"/>
                    <a:gd name="T59" fmla="*/ 54 h 109"/>
                    <a:gd name="T60" fmla="*/ 84 w 101"/>
                    <a:gd name="T61" fmla="*/ 40 h 109"/>
                    <a:gd name="T62" fmla="*/ 91 w 101"/>
                    <a:gd name="T63" fmla="*/ 44 h 109"/>
                    <a:gd name="T64" fmla="*/ 92 w 101"/>
                    <a:gd name="T65" fmla="*/ 41 h 109"/>
                    <a:gd name="T66" fmla="*/ 78 w 101"/>
                    <a:gd name="T67" fmla="*/ 33 h 109"/>
                    <a:gd name="T68" fmla="*/ 96 w 101"/>
                    <a:gd name="T69" fmla="*/ 3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1" h="109">
                      <a:moveTo>
                        <a:pt x="1" y="45"/>
                      </a:move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5"/>
                        <a:pt x="1" y="45"/>
                      </a:cubicBezTo>
                      <a:close/>
                      <a:moveTo>
                        <a:pt x="97" y="34"/>
                      </a:moveTo>
                      <a:cubicBezTo>
                        <a:pt x="94" y="33"/>
                        <a:pt x="93" y="33"/>
                        <a:pt x="90" y="31"/>
                      </a:cubicBezTo>
                      <a:cubicBezTo>
                        <a:pt x="87" y="29"/>
                        <a:pt x="82" y="26"/>
                        <a:pt x="80" y="25"/>
                      </a:cubicBezTo>
                      <a:cubicBezTo>
                        <a:pt x="79" y="24"/>
                        <a:pt x="69" y="16"/>
                        <a:pt x="63" y="11"/>
                      </a:cubicBezTo>
                      <a:cubicBezTo>
                        <a:pt x="57" y="6"/>
                        <a:pt x="51" y="2"/>
                        <a:pt x="47" y="1"/>
                      </a:cubicBezTo>
                      <a:cubicBezTo>
                        <a:pt x="43" y="0"/>
                        <a:pt x="39" y="1"/>
                        <a:pt x="36" y="2"/>
                      </a:cubicBezTo>
                      <a:cubicBezTo>
                        <a:pt x="30" y="3"/>
                        <a:pt x="26" y="5"/>
                        <a:pt x="24" y="8"/>
                      </a:cubicBezTo>
                      <a:cubicBezTo>
                        <a:pt x="22" y="10"/>
                        <a:pt x="19" y="16"/>
                        <a:pt x="18" y="16"/>
                      </a:cubicBezTo>
                      <a:cubicBezTo>
                        <a:pt x="17" y="16"/>
                        <a:pt x="15" y="16"/>
                        <a:pt x="15" y="17"/>
                      </a:cubicBezTo>
                      <a:cubicBezTo>
                        <a:pt x="15" y="18"/>
                        <a:pt x="16" y="19"/>
                        <a:pt x="14" y="21"/>
                      </a:cubicBezTo>
                      <a:cubicBezTo>
                        <a:pt x="13" y="23"/>
                        <a:pt x="11" y="23"/>
                        <a:pt x="11" y="24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1" y="31"/>
                      </a:cubicBezTo>
                      <a:cubicBezTo>
                        <a:pt x="10" y="33"/>
                        <a:pt x="9" y="36"/>
                        <a:pt x="7" y="36"/>
                      </a:cubicBezTo>
                      <a:cubicBezTo>
                        <a:pt x="6" y="36"/>
                        <a:pt x="4" y="38"/>
                        <a:pt x="3" y="40"/>
                      </a:cubicBezTo>
                      <a:cubicBezTo>
                        <a:pt x="2" y="41"/>
                        <a:pt x="1" y="44"/>
                        <a:pt x="1" y="45"/>
                      </a:cubicBezTo>
                      <a:cubicBezTo>
                        <a:pt x="2" y="44"/>
                        <a:pt x="6" y="39"/>
                        <a:pt x="6" y="41"/>
                      </a:cubicBezTo>
                      <a:cubicBezTo>
                        <a:pt x="5" y="44"/>
                        <a:pt x="2" y="47"/>
                        <a:pt x="3" y="49"/>
                      </a:cubicBezTo>
                      <a:cubicBezTo>
                        <a:pt x="4" y="51"/>
                        <a:pt x="3" y="49"/>
                        <a:pt x="5" y="49"/>
                      </a:cubicBezTo>
                      <a:cubicBezTo>
                        <a:pt x="7" y="50"/>
                        <a:pt x="7" y="45"/>
                        <a:pt x="8" y="47"/>
                      </a:cubicBezTo>
                      <a:cubicBezTo>
                        <a:pt x="9" y="49"/>
                        <a:pt x="9" y="49"/>
                        <a:pt x="9" y="51"/>
                      </a:cubicBezTo>
                      <a:cubicBezTo>
                        <a:pt x="9" y="53"/>
                        <a:pt x="10" y="54"/>
                        <a:pt x="9" y="55"/>
                      </a:cubicBezTo>
                      <a:cubicBezTo>
                        <a:pt x="8" y="56"/>
                        <a:pt x="7" y="57"/>
                        <a:pt x="8" y="58"/>
                      </a:cubicBezTo>
                      <a:cubicBezTo>
                        <a:pt x="9" y="59"/>
                        <a:pt x="10" y="59"/>
                        <a:pt x="10" y="60"/>
                      </a:cubicBezTo>
                      <a:cubicBezTo>
                        <a:pt x="10" y="61"/>
                        <a:pt x="10" y="63"/>
                        <a:pt x="9" y="63"/>
                      </a:cubicBezTo>
                      <a:cubicBezTo>
                        <a:pt x="8" y="64"/>
                        <a:pt x="7" y="67"/>
                        <a:pt x="7" y="67"/>
                      </a:cubicBezTo>
                      <a:cubicBezTo>
                        <a:pt x="6" y="68"/>
                        <a:pt x="5" y="69"/>
                        <a:pt x="5" y="71"/>
                      </a:cubicBezTo>
                      <a:cubicBezTo>
                        <a:pt x="5" y="72"/>
                        <a:pt x="8" y="78"/>
                        <a:pt x="8" y="78"/>
                      </a:cubicBezTo>
                      <a:cubicBezTo>
                        <a:pt x="8" y="79"/>
                        <a:pt x="24" y="105"/>
                        <a:pt x="24" y="105"/>
                      </a:cubicBezTo>
                      <a:cubicBezTo>
                        <a:pt x="58" y="106"/>
                        <a:pt x="58" y="106"/>
                        <a:pt x="58" y="106"/>
                      </a:cubicBezTo>
                      <a:cubicBezTo>
                        <a:pt x="79" y="101"/>
                        <a:pt x="79" y="101"/>
                        <a:pt x="79" y="101"/>
                      </a:cubicBezTo>
                      <a:cubicBezTo>
                        <a:pt x="81" y="103"/>
                        <a:pt x="85" y="109"/>
                        <a:pt x="87" y="109"/>
                      </a:cubicBezTo>
                      <a:cubicBezTo>
                        <a:pt x="88" y="109"/>
                        <a:pt x="91" y="106"/>
                        <a:pt x="91" y="106"/>
                      </a:cubicBezTo>
                      <a:cubicBezTo>
                        <a:pt x="91" y="106"/>
                        <a:pt x="95" y="105"/>
                        <a:pt x="92" y="104"/>
                      </a:cubicBezTo>
                      <a:cubicBezTo>
                        <a:pt x="89" y="102"/>
                        <a:pt x="89" y="98"/>
                        <a:pt x="89" y="98"/>
                      </a:cubicBezTo>
                      <a:cubicBezTo>
                        <a:pt x="89" y="98"/>
                        <a:pt x="91" y="96"/>
                        <a:pt x="92" y="97"/>
                      </a:cubicBezTo>
                      <a:cubicBezTo>
                        <a:pt x="92" y="98"/>
                        <a:pt x="94" y="97"/>
                        <a:pt x="94" y="96"/>
                      </a:cubicBezTo>
                      <a:cubicBezTo>
                        <a:pt x="93" y="96"/>
                        <a:pt x="90" y="92"/>
                        <a:pt x="90" y="90"/>
                      </a:cubicBezTo>
                      <a:cubicBezTo>
                        <a:pt x="90" y="89"/>
                        <a:pt x="89" y="84"/>
                        <a:pt x="87" y="80"/>
                      </a:cubicBezTo>
                      <a:cubicBezTo>
                        <a:pt x="85" y="76"/>
                        <a:pt x="86" y="73"/>
                        <a:pt x="84" y="70"/>
                      </a:cubicBezTo>
                      <a:cubicBezTo>
                        <a:pt x="82" y="66"/>
                        <a:pt x="82" y="63"/>
                        <a:pt x="84" y="64"/>
                      </a:cubicBezTo>
                      <a:cubicBezTo>
                        <a:pt x="85" y="66"/>
                        <a:pt x="86" y="67"/>
                        <a:pt x="87" y="69"/>
                      </a:cubicBezTo>
                      <a:cubicBezTo>
                        <a:pt x="88" y="71"/>
                        <a:pt x="89" y="73"/>
                        <a:pt x="89" y="72"/>
                      </a:cubicBezTo>
                      <a:cubicBezTo>
                        <a:pt x="90" y="70"/>
                        <a:pt x="87" y="66"/>
                        <a:pt x="87" y="66"/>
                      </a:cubicBezTo>
                      <a:cubicBezTo>
                        <a:pt x="87" y="66"/>
                        <a:pt x="86" y="64"/>
                        <a:pt x="85" y="63"/>
                      </a:cubicBezTo>
                      <a:cubicBezTo>
                        <a:pt x="85" y="62"/>
                        <a:pt x="83" y="57"/>
                        <a:pt x="85" y="58"/>
                      </a:cubicBezTo>
                      <a:cubicBezTo>
                        <a:pt x="86" y="59"/>
                        <a:pt x="87" y="59"/>
                        <a:pt x="88" y="61"/>
                      </a:cubicBezTo>
                      <a:cubicBezTo>
                        <a:pt x="89" y="63"/>
                        <a:pt x="90" y="64"/>
                        <a:pt x="91" y="66"/>
                      </a:cubicBezTo>
                      <a:cubicBezTo>
                        <a:pt x="92" y="67"/>
                        <a:pt x="94" y="70"/>
                        <a:pt x="94" y="69"/>
                      </a:cubicBezTo>
                      <a:cubicBezTo>
                        <a:pt x="94" y="68"/>
                        <a:pt x="94" y="66"/>
                        <a:pt x="93" y="64"/>
                      </a:cubicBezTo>
                      <a:cubicBezTo>
                        <a:pt x="92" y="62"/>
                        <a:pt x="90" y="61"/>
                        <a:pt x="90" y="59"/>
                      </a:cubicBezTo>
                      <a:cubicBezTo>
                        <a:pt x="89" y="58"/>
                        <a:pt x="89" y="57"/>
                        <a:pt x="87" y="55"/>
                      </a:cubicBezTo>
                      <a:cubicBezTo>
                        <a:pt x="86" y="53"/>
                        <a:pt x="80" y="46"/>
                        <a:pt x="79" y="44"/>
                      </a:cubicBezTo>
                      <a:cubicBezTo>
                        <a:pt x="80" y="46"/>
                        <a:pt x="87" y="51"/>
                        <a:pt x="87" y="52"/>
                      </a:cubicBezTo>
                      <a:cubicBezTo>
                        <a:pt x="87" y="53"/>
                        <a:pt x="90" y="57"/>
                        <a:pt x="91" y="57"/>
                      </a:cubicBezTo>
                      <a:cubicBezTo>
                        <a:pt x="91" y="58"/>
                        <a:pt x="94" y="60"/>
                        <a:pt x="94" y="59"/>
                      </a:cubicBezTo>
                      <a:cubicBezTo>
                        <a:pt x="93" y="58"/>
                        <a:pt x="93" y="54"/>
                        <a:pt x="92" y="54"/>
                      </a:cubicBezTo>
                      <a:cubicBezTo>
                        <a:pt x="91" y="53"/>
                        <a:pt x="88" y="49"/>
                        <a:pt x="88" y="49"/>
                      </a:cubicBezTo>
                      <a:cubicBezTo>
                        <a:pt x="84" y="40"/>
                        <a:pt x="84" y="40"/>
                        <a:pt x="84" y="40"/>
                      </a:cubicBezTo>
                      <a:cubicBezTo>
                        <a:pt x="89" y="44"/>
                        <a:pt x="89" y="44"/>
                        <a:pt x="89" y="44"/>
                      </a:cubicBezTo>
                      <a:cubicBezTo>
                        <a:pt x="89" y="44"/>
                        <a:pt x="90" y="44"/>
                        <a:pt x="91" y="44"/>
                      </a:cubicBezTo>
                      <a:cubicBezTo>
                        <a:pt x="92" y="44"/>
                        <a:pt x="93" y="44"/>
                        <a:pt x="93" y="44"/>
                      </a:cubicBezTo>
                      <a:cubicBezTo>
                        <a:pt x="93" y="44"/>
                        <a:pt x="94" y="41"/>
                        <a:pt x="92" y="41"/>
                      </a:cubicBezTo>
                      <a:cubicBezTo>
                        <a:pt x="90" y="40"/>
                        <a:pt x="92" y="42"/>
                        <a:pt x="90" y="40"/>
                      </a:cubicBezTo>
                      <a:cubicBezTo>
                        <a:pt x="88" y="38"/>
                        <a:pt x="78" y="33"/>
                        <a:pt x="78" y="33"/>
                      </a:cubicBezTo>
                      <a:cubicBezTo>
                        <a:pt x="78" y="33"/>
                        <a:pt x="85" y="33"/>
                        <a:pt x="89" y="35"/>
                      </a:cubicBezTo>
                      <a:cubicBezTo>
                        <a:pt x="94" y="38"/>
                        <a:pt x="95" y="37"/>
                        <a:pt x="96" y="37"/>
                      </a:cubicBezTo>
                      <a:cubicBezTo>
                        <a:pt x="97" y="37"/>
                        <a:pt x="101" y="35"/>
                        <a:pt x="97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5" name="Freeform 195"/>
                <p:cNvSpPr>
                  <a:spLocks/>
                </p:cNvSpPr>
                <p:nvPr/>
              </p:nvSpPr>
              <p:spPr bwMode="auto">
                <a:xfrm>
                  <a:off x="10395759" y="5016264"/>
                  <a:ext cx="84138" cy="503238"/>
                </a:xfrm>
                <a:custGeom>
                  <a:avLst/>
                  <a:gdLst>
                    <a:gd name="T0" fmla="*/ 1 w 31"/>
                    <a:gd name="T1" fmla="*/ 0 h 184"/>
                    <a:gd name="T2" fmla="*/ 1 w 31"/>
                    <a:gd name="T3" fmla="*/ 15 h 184"/>
                    <a:gd name="T4" fmla="*/ 1 w 31"/>
                    <a:gd name="T5" fmla="*/ 38 h 184"/>
                    <a:gd name="T6" fmla="*/ 2 w 31"/>
                    <a:gd name="T7" fmla="*/ 55 h 184"/>
                    <a:gd name="T8" fmla="*/ 3 w 31"/>
                    <a:gd name="T9" fmla="*/ 74 h 184"/>
                    <a:gd name="T10" fmla="*/ 2 w 31"/>
                    <a:gd name="T11" fmla="*/ 97 h 184"/>
                    <a:gd name="T12" fmla="*/ 5 w 31"/>
                    <a:gd name="T13" fmla="*/ 122 h 184"/>
                    <a:gd name="T14" fmla="*/ 6 w 31"/>
                    <a:gd name="T15" fmla="*/ 139 h 184"/>
                    <a:gd name="T16" fmla="*/ 5 w 31"/>
                    <a:gd name="T17" fmla="*/ 152 h 184"/>
                    <a:gd name="T18" fmla="*/ 5 w 31"/>
                    <a:gd name="T19" fmla="*/ 160 h 184"/>
                    <a:gd name="T20" fmla="*/ 5 w 31"/>
                    <a:gd name="T21" fmla="*/ 164 h 184"/>
                    <a:gd name="T22" fmla="*/ 5 w 31"/>
                    <a:gd name="T23" fmla="*/ 168 h 184"/>
                    <a:gd name="T24" fmla="*/ 6 w 31"/>
                    <a:gd name="T25" fmla="*/ 175 h 184"/>
                    <a:gd name="T26" fmla="*/ 8 w 31"/>
                    <a:gd name="T27" fmla="*/ 181 h 184"/>
                    <a:gd name="T28" fmla="*/ 12 w 31"/>
                    <a:gd name="T29" fmla="*/ 184 h 184"/>
                    <a:gd name="T30" fmla="*/ 21 w 31"/>
                    <a:gd name="T31" fmla="*/ 181 h 184"/>
                    <a:gd name="T32" fmla="*/ 23 w 31"/>
                    <a:gd name="T33" fmla="*/ 171 h 184"/>
                    <a:gd name="T34" fmla="*/ 20 w 31"/>
                    <a:gd name="T35" fmla="*/ 159 h 184"/>
                    <a:gd name="T36" fmla="*/ 20 w 31"/>
                    <a:gd name="T37" fmla="*/ 152 h 184"/>
                    <a:gd name="T38" fmla="*/ 20 w 31"/>
                    <a:gd name="T39" fmla="*/ 139 h 184"/>
                    <a:gd name="T40" fmla="*/ 26 w 31"/>
                    <a:gd name="T41" fmla="*/ 104 h 184"/>
                    <a:gd name="T42" fmla="*/ 28 w 31"/>
                    <a:gd name="T43" fmla="*/ 64 h 184"/>
                    <a:gd name="T44" fmla="*/ 28 w 31"/>
                    <a:gd name="T45" fmla="*/ 32 h 184"/>
                    <a:gd name="T46" fmla="*/ 30 w 31"/>
                    <a:gd name="T47" fmla="*/ 15 h 184"/>
                    <a:gd name="T48" fmla="*/ 26 w 31"/>
                    <a:gd name="T49" fmla="*/ 3 h 184"/>
                    <a:gd name="T50" fmla="*/ 1 w 31"/>
                    <a:gd name="T51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1" h="184">
                      <a:moveTo>
                        <a:pt x="1" y="0"/>
                      </a:moveTo>
                      <a:cubicBezTo>
                        <a:pt x="0" y="3"/>
                        <a:pt x="1" y="13"/>
                        <a:pt x="1" y="15"/>
                      </a:cubicBezTo>
                      <a:cubicBezTo>
                        <a:pt x="1" y="17"/>
                        <a:pt x="1" y="33"/>
                        <a:pt x="1" y="38"/>
                      </a:cubicBezTo>
                      <a:cubicBezTo>
                        <a:pt x="1" y="43"/>
                        <a:pt x="2" y="50"/>
                        <a:pt x="2" y="55"/>
                      </a:cubicBezTo>
                      <a:cubicBezTo>
                        <a:pt x="3" y="61"/>
                        <a:pt x="4" y="68"/>
                        <a:pt x="3" y="74"/>
                      </a:cubicBezTo>
                      <a:cubicBezTo>
                        <a:pt x="3" y="81"/>
                        <a:pt x="2" y="92"/>
                        <a:pt x="2" y="97"/>
                      </a:cubicBezTo>
                      <a:cubicBezTo>
                        <a:pt x="3" y="103"/>
                        <a:pt x="5" y="117"/>
                        <a:pt x="5" y="122"/>
                      </a:cubicBezTo>
                      <a:cubicBezTo>
                        <a:pt x="6" y="126"/>
                        <a:pt x="7" y="136"/>
                        <a:pt x="6" y="139"/>
                      </a:cubicBezTo>
                      <a:cubicBezTo>
                        <a:pt x="6" y="142"/>
                        <a:pt x="5" y="150"/>
                        <a:pt x="5" y="152"/>
                      </a:cubicBezTo>
                      <a:cubicBezTo>
                        <a:pt x="5" y="155"/>
                        <a:pt x="5" y="158"/>
                        <a:pt x="5" y="160"/>
                      </a:cubicBezTo>
                      <a:cubicBezTo>
                        <a:pt x="4" y="161"/>
                        <a:pt x="5" y="163"/>
                        <a:pt x="5" y="164"/>
                      </a:cubicBezTo>
                      <a:cubicBezTo>
                        <a:pt x="5" y="165"/>
                        <a:pt x="5" y="166"/>
                        <a:pt x="5" y="168"/>
                      </a:cubicBezTo>
                      <a:cubicBezTo>
                        <a:pt x="6" y="170"/>
                        <a:pt x="6" y="173"/>
                        <a:pt x="6" y="175"/>
                      </a:cubicBezTo>
                      <a:cubicBezTo>
                        <a:pt x="6" y="177"/>
                        <a:pt x="7" y="180"/>
                        <a:pt x="8" y="181"/>
                      </a:cubicBezTo>
                      <a:cubicBezTo>
                        <a:pt x="9" y="183"/>
                        <a:pt x="11" y="183"/>
                        <a:pt x="12" y="184"/>
                      </a:cubicBezTo>
                      <a:cubicBezTo>
                        <a:pt x="13" y="184"/>
                        <a:pt x="18" y="184"/>
                        <a:pt x="21" y="181"/>
                      </a:cubicBezTo>
                      <a:cubicBezTo>
                        <a:pt x="22" y="180"/>
                        <a:pt x="24" y="174"/>
                        <a:pt x="23" y="171"/>
                      </a:cubicBezTo>
                      <a:cubicBezTo>
                        <a:pt x="22" y="168"/>
                        <a:pt x="21" y="162"/>
                        <a:pt x="20" y="159"/>
                      </a:cubicBezTo>
                      <a:cubicBezTo>
                        <a:pt x="19" y="156"/>
                        <a:pt x="20" y="154"/>
                        <a:pt x="20" y="152"/>
                      </a:cubicBezTo>
                      <a:cubicBezTo>
                        <a:pt x="20" y="150"/>
                        <a:pt x="19" y="142"/>
                        <a:pt x="20" y="139"/>
                      </a:cubicBezTo>
                      <a:cubicBezTo>
                        <a:pt x="20" y="137"/>
                        <a:pt x="25" y="108"/>
                        <a:pt x="26" y="104"/>
                      </a:cubicBezTo>
                      <a:cubicBezTo>
                        <a:pt x="26" y="100"/>
                        <a:pt x="29" y="70"/>
                        <a:pt x="28" y="64"/>
                      </a:cubicBezTo>
                      <a:cubicBezTo>
                        <a:pt x="27" y="59"/>
                        <a:pt x="28" y="37"/>
                        <a:pt x="28" y="32"/>
                      </a:cubicBezTo>
                      <a:cubicBezTo>
                        <a:pt x="29" y="26"/>
                        <a:pt x="30" y="19"/>
                        <a:pt x="30" y="15"/>
                      </a:cubicBezTo>
                      <a:cubicBezTo>
                        <a:pt x="31" y="12"/>
                        <a:pt x="26" y="3"/>
                        <a:pt x="26" y="3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6" name="Freeform 196"/>
                <p:cNvSpPr>
                  <a:spLocks/>
                </p:cNvSpPr>
                <p:nvPr/>
              </p:nvSpPr>
              <p:spPr bwMode="auto">
                <a:xfrm>
                  <a:off x="10276696" y="4990864"/>
                  <a:ext cx="88900" cy="538163"/>
                </a:xfrm>
                <a:custGeom>
                  <a:avLst/>
                  <a:gdLst>
                    <a:gd name="T0" fmla="*/ 5 w 33"/>
                    <a:gd name="T1" fmla="*/ 65 h 197"/>
                    <a:gd name="T2" fmla="*/ 4 w 33"/>
                    <a:gd name="T3" fmla="*/ 44 h 197"/>
                    <a:gd name="T4" fmla="*/ 0 w 33"/>
                    <a:gd name="T5" fmla="*/ 25 h 197"/>
                    <a:gd name="T6" fmla="*/ 8 w 33"/>
                    <a:gd name="T7" fmla="*/ 0 h 197"/>
                    <a:gd name="T8" fmla="*/ 25 w 33"/>
                    <a:gd name="T9" fmla="*/ 6 h 197"/>
                    <a:gd name="T10" fmla="*/ 33 w 33"/>
                    <a:gd name="T11" fmla="*/ 22 h 197"/>
                    <a:gd name="T12" fmla="*/ 32 w 33"/>
                    <a:gd name="T13" fmla="*/ 34 h 197"/>
                    <a:gd name="T14" fmla="*/ 31 w 33"/>
                    <a:gd name="T15" fmla="*/ 68 h 197"/>
                    <a:gd name="T16" fmla="*/ 29 w 33"/>
                    <a:gd name="T17" fmla="*/ 90 h 197"/>
                    <a:gd name="T18" fmla="*/ 27 w 33"/>
                    <a:gd name="T19" fmla="*/ 121 h 197"/>
                    <a:gd name="T20" fmla="*/ 22 w 33"/>
                    <a:gd name="T21" fmla="*/ 146 h 197"/>
                    <a:gd name="T22" fmla="*/ 22 w 33"/>
                    <a:gd name="T23" fmla="*/ 172 h 197"/>
                    <a:gd name="T24" fmla="*/ 22 w 33"/>
                    <a:gd name="T25" fmla="*/ 186 h 197"/>
                    <a:gd name="T26" fmla="*/ 20 w 33"/>
                    <a:gd name="T27" fmla="*/ 194 h 197"/>
                    <a:gd name="T28" fmla="*/ 17 w 33"/>
                    <a:gd name="T29" fmla="*/ 197 h 197"/>
                    <a:gd name="T30" fmla="*/ 14 w 33"/>
                    <a:gd name="T31" fmla="*/ 197 h 197"/>
                    <a:gd name="T32" fmla="*/ 10 w 33"/>
                    <a:gd name="T33" fmla="*/ 196 h 197"/>
                    <a:gd name="T34" fmla="*/ 6 w 33"/>
                    <a:gd name="T35" fmla="*/ 192 h 197"/>
                    <a:gd name="T36" fmla="*/ 5 w 33"/>
                    <a:gd name="T37" fmla="*/ 185 h 197"/>
                    <a:gd name="T38" fmla="*/ 7 w 33"/>
                    <a:gd name="T39" fmla="*/ 170 h 197"/>
                    <a:gd name="T40" fmla="*/ 8 w 33"/>
                    <a:gd name="T41" fmla="*/ 150 h 197"/>
                    <a:gd name="T42" fmla="*/ 5 w 33"/>
                    <a:gd name="T43" fmla="*/ 133 h 197"/>
                    <a:gd name="T44" fmla="*/ 3 w 33"/>
                    <a:gd name="T45" fmla="*/ 107 h 197"/>
                    <a:gd name="T46" fmla="*/ 3 w 33"/>
                    <a:gd name="T47" fmla="*/ 86 h 197"/>
                    <a:gd name="T48" fmla="*/ 5 w 33"/>
                    <a:gd name="T49" fmla="*/ 65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" h="197">
                      <a:moveTo>
                        <a:pt x="5" y="65"/>
                      </a:moveTo>
                      <a:cubicBezTo>
                        <a:pt x="5" y="61"/>
                        <a:pt x="5" y="48"/>
                        <a:pt x="4" y="44"/>
                      </a:cubicBezTo>
                      <a:cubicBezTo>
                        <a:pt x="4" y="40"/>
                        <a:pt x="0" y="26"/>
                        <a:pt x="0" y="25"/>
                      </a:cubicBezTo>
                      <a:cubicBezTo>
                        <a:pt x="0" y="24"/>
                        <a:pt x="8" y="3"/>
                        <a:pt x="8" y="0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6"/>
                        <a:pt x="33" y="19"/>
                        <a:pt x="33" y="22"/>
                      </a:cubicBezTo>
                      <a:cubicBezTo>
                        <a:pt x="33" y="26"/>
                        <a:pt x="32" y="32"/>
                        <a:pt x="32" y="34"/>
                      </a:cubicBezTo>
                      <a:cubicBezTo>
                        <a:pt x="32" y="37"/>
                        <a:pt x="31" y="64"/>
                        <a:pt x="31" y="68"/>
                      </a:cubicBezTo>
                      <a:cubicBezTo>
                        <a:pt x="30" y="72"/>
                        <a:pt x="29" y="83"/>
                        <a:pt x="29" y="90"/>
                      </a:cubicBezTo>
                      <a:cubicBezTo>
                        <a:pt x="29" y="96"/>
                        <a:pt x="28" y="116"/>
                        <a:pt x="27" y="121"/>
                      </a:cubicBezTo>
                      <a:cubicBezTo>
                        <a:pt x="26" y="125"/>
                        <a:pt x="23" y="142"/>
                        <a:pt x="22" y="146"/>
                      </a:cubicBezTo>
                      <a:cubicBezTo>
                        <a:pt x="21" y="150"/>
                        <a:pt x="22" y="169"/>
                        <a:pt x="22" y="172"/>
                      </a:cubicBezTo>
                      <a:cubicBezTo>
                        <a:pt x="22" y="176"/>
                        <a:pt x="22" y="181"/>
                        <a:pt x="22" y="186"/>
                      </a:cubicBezTo>
                      <a:cubicBezTo>
                        <a:pt x="22" y="188"/>
                        <a:pt x="21" y="193"/>
                        <a:pt x="20" y="194"/>
                      </a:cubicBezTo>
                      <a:cubicBezTo>
                        <a:pt x="19" y="196"/>
                        <a:pt x="18" y="196"/>
                        <a:pt x="17" y="197"/>
                      </a:cubicBezTo>
                      <a:cubicBezTo>
                        <a:pt x="16" y="197"/>
                        <a:pt x="15" y="197"/>
                        <a:pt x="14" y="197"/>
                      </a:cubicBezTo>
                      <a:cubicBezTo>
                        <a:pt x="13" y="196"/>
                        <a:pt x="12" y="196"/>
                        <a:pt x="10" y="196"/>
                      </a:cubicBezTo>
                      <a:cubicBezTo>
                        <a:pt x="7" y="195"/>
                        <a:pt x="7" y="192"/>
                        <a:pt x="6" y="192"/>
                      </a:cubicBezTo>
                      <a:cubicBezTo>
                        <a:pt x="5" y="190"/>
                        <a:pt x="5" y="188"/>
                        <a:pt x="5" y="185"/>
                      </a:cubicBezTo>
                      <a:cubicBezTo>
                        <a:pt x="5" y="182"/>
                        <a:pt x="6" y="175"/>
                        <a:pt x="7" y="170"/>
                      </a:cubicBezTo>
                      <a:cubicBezTo>
                        <a:pt x="8" y="166"/>
                        <a:pt x="9" y="157"/>
                        <a:pt x="8" y="150"/>
                      </a:cubicBezTo>
                      <a:cubicBezTo>
                        <a:pt x="7" y="144"/>
                        <a:pt x="6" y="139"/>
                        <a:pt x="5" y="133"/>
                      </a:cubicBezTo>
                      <a:cubicBezTo>
                        <a:pt x="4" y="128"/>
                        <a:pt x="3" y="114"/>
                        <a:pt x="3" y="107"/>
                      </a:cubicBezTo>
                      <a:cubicBezTo>
                        <a:pt x="2" y="101"/>
                        <a:pt x="2" y="90"/>
                        <a:pt x="3" y="86"/>
                      </a:cubicBezTo>
                      <a:cubicBezTo>
                        <a:pt x="3" y="81"/>
                        <a:pt x="5" y="70"/>
                        <a:pt x="5" y="6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7" name="Freeform 197"/>
                <p:cNvSpPr>
                  <a:spLocks/>
                </p:cNvSpPr>
                <p:nvPr/>
              </p:nvSpPr>
              <p:spPr bwMode="auto">
                <a:xfrm>
                  <a:off x="10259235" y="4476514"/>
                  <a:ext cx="273050" cy="596901"/>
                </a:xfrm>
                <a:custGeom>
                  <a:avLst/>
                  <a:gdLst>
                    <a:gd name="T0" fmla="*/ 78 w 100"/>
                    <a:gd name="T1" fmla="*/ 16 h 218"/>
                    <a:gd name="T2" fmla="*/ 81 w 100"/>
                    <a:gd name="T3" fmla="*/ 6 h 218"/>
                    <a:gd name="T4" fmla="*/ 72 w 100"/>
                    <a:gd name="T5" fmla="*/ 2 h 218"/>
                    <a:gd name="T6" fmla="*/ 64 w 100"/>
                    <a:gd name="T7" fmla="*/ 1 h 218"/>
                    <a:gd name="T8" fmla="*/ 47 w 100"/>
                    <a:gd name="T9" fmla="*/ 18 h 218"/>
                    <a:gd name="T10" fmla="*/ 30 w 100"/>
                    <a:gd name="T11" fmla="*/ 18 h 218"/>
                    <a:gd name="T12" fmla="*/ 21 w 100"/>
                    <a:gd name="T13" fmla="*/ 9 h 218"/>
                    <a:gd name="T14" fmla="*/ 15 w 100"/>
                    <a:gd name="T15" fmla="*/ 6 h 218"/>
                    <a:gd name="T16" fmla="*/ 7 w 100"/>
                    <a:gd name="T17" fmla="*/ 12 h 218"/>
                    <a:gd name="T18" fmla="*/ 1 w 100"/>
                    <a:gd name="T19" fmla="*/ 15 h 218"/>
                    <a:gd name="T20" fmla="*/ 3 w 100"/>
                    <a:gd name="T21" fmla="*/ 24 h 218"/>
                    <a:gd name="T22" fmla="*/ 4 w 100"/>
                    <a:gd name="T23" fmla="*/ 42 h 218"/>
                    <a:gd name="T24" fmla="*/ 5 w 100"/>
                    <a:gd name="T25" fmla="*/ 57 h 218"/>
                    <a:gd name="T26" fmla="*/ 7 w 100"/>
                    <a:gd name="T27" fmla="*/ 79 h 218"/>
                    <a:gd name="T28" fmla="*/ 6 w 100"/>
                    <a:gd name="T29" fmla="*/ 101 h 218"/>
                    <a:gd name="T30" fmla="*/ 4 w 100"/>
                    <a:gd name="T31" fmla="*/ 127 h 218"/>
                    <a:gd name="T32" fmla="*/ 1 w 100"/>
                    <a:gd name="T33" fmla="*/ 152 h 218"/>
                    <a:gd name="T34" fmla="*/ 1 w 100"/>
                    <a:gd name="T35" fmla="*/ 172 h 218"/>
                    <a:gd name="T36" fmla="*/ 3 w 100"/>
                    <a:gd name="T37" fmla="*/ 195 h 218"/>
                    <a:gd name="T38" fmla="*/ 6 w 100"/>
                    <a:gd name="T39" fmla="*/ 213 h 218"/>
                    <a:gd name="T40" fmla="*/ 17 w 100"/>
                    <a:gd name="T41" fmla="*/ 206 h 218"/>
                    <a:gd name="T42" fmla="*/ 37 w 100"/>
                    <a:gd name="T43" fmla="*/ 209 h 218"/>
                    <a:gd name="T44" fmla="*/ 50 w 100"/>
                    <a:gd name="T45" fmla="*/ 211 h 218"/>
                    <a:gd name="T46" fmla="*/ 69 w 100"/>
                    <a:gd name="T47" fmla="*/ 211 h 218"/>
                    <a:gd name="T48" fmla="*/ 82 w 100"/>
                    <a:gd name="T49" fmla="*/ 211 h 218"/>
                    <a:gd name="T50" fmla="*/ 92 w 100"/>
                    <a:gd name="T51" fmla="*/ 214 h 218"/>
                    <a:gd name="T52" fmla="*/ 100 w 100"/>
                    <a:gd name="T53" fmla="*/ 215 h 218"/>
                    <a:gd name="T54" fmla="*/ 97 w 100"/>
                    <a:gd name="T55" fmla="*/ 180 h 218"/>
                    <a:gd name="T56" fmla="*/ 91 w 100"/>
                    <a:gd name="T57" fmla="*/ 147 h 218"/>
                    <a:gd name="T58" fmla="*/ 86 w 100"/>
                    <a:gd name="T59" fmla="*/ 119 h 218"/>
                    <a:gd name="T60" fmla="*/ 81 w 100"/>
                    <a:gd name="T61" fmla="*/ 92 h 218"/>
                    <a:gd name="T62" fmla="*/ 80 w 100"/>
                    <a:gd name="T63" fmla="*/ 43 h 218"/>
                    <a:gd name="T64" fmla="*/ 78 w 100"/>
                    <a:gd name="T65" fmla="*/ 16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0" h="218">
                      <a:moveTo>
                        <a:pt x="78" y="16"/>
                      </a:moveTo>
                      <a:cubicBezTo>
                        <a:pt x="78" y="15"/>
                        <a:pt x="82" y="7"/>
                        <a:pt x="81" y="6"/>
                      </a:cubicBezTo>
                      <a:cubicBezTo>
                        <a:pt x="79" y="6"/>
                        <a:pt x="74" y="3"/>
                        <a:pt x="72" y="2"/>
                      </a:cubicBezTo>
                      <a:cubicBezTo>
                        <a:pt x="70" y="2"/>
                        <a:pt x="65" y="0"/>
                        <a:pt x="64" y="1"/>
                      </a:cubicBezTo>
                      <a:cubicBezTo>
                        <a:pt x="63" y="2"/>
                        <a:pt x="51" y="18"/>
                        <a:pt x="47" y="18"/>
                      </a:cubicBezTo>
                      <a:cubicBezTo>
                        <a:pt x="43" y="18"/>
                        <a:pt x="35" y="20"/>
                        <a:pt x="30" y="18"/>
                      </a:cubicBezTo>
                      <a:cubicBezTo>
                        <a:pt x="25" y="15"/>
                        <a:pt x="23" y="11"/>
                        <a:pt x="21" y="9"/>
                      </a:cubicBezTo>
                      <a:cubicBezTo>
                        <a:pt x="20" y="7"/>
                        <a:pt x="17" y="4"/>
                        <a:pt x="15" y="6"/>
                      </a:cubicBezTo>
                      <a:cubicBezTo>
                        <a:pt x="13" y="8"/>
                        <a:pt x="9" y="11"/>
                        <a:pt x="7" y="12"/>
                      </a:cubicBezTo>
                      <a:cubicBezTo>
                        <a:pt x="6" y="13"/>
                        <a:pt x="1" y="14"/>
                        <a:pt x="1" y="15"/>
                      </a:cubicBezTo>
                      <a:cubicBezTo>
                        <a:pt x="2" y="17"/>
                        <a:pt x="3" y="19"/>
                        <a:pt x="3" y="24"/>
                      </a:cubicBezTo>
                      <a:cubicBezTo>
                        <a:pt x="3" y="28"/>
                        <a:pt x="4" y="39"/>
                        <a:pt x="4" y="42"/>
                      </a:cubicBezTo>
                      <a:cubicBezTo>
                        <a:pt x="4" y="44"/>
                        <a:pt x="4" y="51"/>
                        <a:pt x="5" y="57"/>
                      </a:cubicBezTo>
                      <a:cubicBezTo>
                        <a:pt x="6" y="63"/>
                        <a:pt x="7" y="75"/>
                        <a:pt x="7" y="79"/>
                      </a:cubicBezTo>
                      <a:cubicBezTo>
                        <a:pt x="7" y="84"/>
                        <a:pt x="7" y="95"/>
                        <a:pt x="6" y="101"/>
                      </a:cubicBezTo>
                      <a:cubicBezTo>
                        <a:pt x="5" y="108"/>
                        <a:pt x="5" y="121"/>
                        <a:pt x="4" y="127"/>
                      </a:cubicBezTo>
                      <a:cubicBezTo>
                        <a:pt x="3" y="133"/>
                        <a:pt x="1" y="146"/>
                        <a:pt x="1" y="152"/>
                      </a:cubicBezTo>
                      <a:cubicBezTo>
                        <a:pt x="0" y="157"/>
                        <a:pt x="0" y="164"/>
                        <a:pt x="1" y="172"/>
                      </a:cubicBezTo>
                      <a:cubicBezTo>
                        <a:pt x="2" y="180"/>
                        <a:pt x="2" y="189"/>
                        <a:pt x="3" y="195"/>
                      </a:cubicBezTo>
                      <a:cubicBezTo>
                        <a:pt x="3" y="201"/>
                        <a:pt x="6" y="212"/>
                        <a:pt x="6" y="213"/>
                      </a:cubicBezTo>
                      <a:cubicBezTo>
                        <a:pt x="6" y="214"/>
                        <a:pt x="10" y="206"/>
                        <a:pt x="17" y="206"/>
                      </a:cubicBezTo>
                      <a:cubicBezTo>
                        <a:pt x="24" y="206"/>
                        <a:pt x="34" y="208"/>
                        <a:pt x="37" y="209"/>
                      </a:cubicBezTo>
                      <a:cubicBezTo>
                        <a:pt x="40" y="210"/>
                        <a:pt x="45" y="211"/>
                        <a:pt x="50" y="211"/>
                      </a:cubicBezTo>
                      <a:cubicBezTo>
                        <a:pt x="55" y="211"/>
                        <a:pt x="63" y="211"/>
                        <a:pt x="69" y="211"/>
                      </a:cubicBezTo>
                      <a:cubicBezTo>
                        <a:pt x="76" y="212"/>
                        <a:pt x="77" y="211"/>
                        <a:pt x="82" y="211"/>
                      </a:cubicBezTo>
                      <a:cubicBezTo>
                        <a:pt x="86" y="212"/>
                        <a:pt x="89" y="213"/>
                        <a:pt x="92" y="214"/>
                      </a:cubicBezTo>
                      <a:cubicBezTo>
                        <a:pt x="96" y="215"/>
                        <a:pt x="100" y="218"/>
                        <a:pt x="100" y="215"/>
                      </a:cubicBezTo>
                      <a:cubicBezTo>
                        <a:pt x="100" y="212"/>
                        <a:pt x="98" y="185"/>
                        <a:pt x="97" y="180"/>
                      </a:cubicBezTo>
                      <a:cubicBezTo>
                        <a:pt x="96" y="174"/>
                        <a:pt x="92" y="153"/>
                        <a:pt x="91" y="147"/>
                      </a:cubicBezTo>
                      <a:cubicBezTo>
                        <a:pt x="90" y="140"/>
                        <a:pt x="87" y="123"/>
                        <a:pt x="86" y="119"/>
                      </a:cubicBezTo>
                      <a:cubicBezTo>
                        <a:pt x="85" y="114"/>
                        <a:pt x="81" y="95"/>
                        <a:pt x="81" y="92"/>
                      </a:cubicBezTo>
                      <a:cubicBezTo>
                        <a:pt x="81" y="89"/>
                        <a:pt x="80" y="43"/>
                        <a:pt x="80" y="43"/>
                      </a:cubicBezTo>
                      <a:lnTo>
                        <a:pt x="7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8" name="Freeform 198"/>
                <p:cNvSpPr>
                  <a:spLocks/>
                </p:cNvSpPr>
                <p:nvPr/>
              </p:nvSpPr>
              <p:spPr bwMode="auto">
                <a:xfrm>
                  <a:off x="10387821" y="4411427"/>
                  <a:ext cx="50800" cy="90488"/>
                </a:xfrm>
                <a:custGeom>
                  <a:avLst/>
                  <a:gdLst>
                    <a:gd name="T0" fmla="*/ 19 w 19"/>
                    <a:gd name="T1" fmla="*/ 10 h 33"/>
                    <a:gd name="T2" fmla="*/ 18 w 19"/>
                    <a:gd name="T3" fmla="*/ 1 h 33"/>
                    <a:gd name="T4" fmla="*/ 11 w 19"/>
                    <a:gd name="T5" fmla="*/ 7 h 33"/>
                    <a:gd name="T6" fmla="*/ 6 w 19"/>
                    <a:gd name="T7" fmla="*/ 14 h 33"/>
                    <a:gd name="T8" fmla="*/ 4 w 19"/>
                    <a:gd name="T9" fmla="*/ 18 h 33"/>
                    <a:gd name="T10" fmla="*/ 0 w 19"/>
                    <a:gd name="T11" fmla="*/ 21 h 33"/>
                    <a:gd name="T12" fmla="*/ 0 w 19"/>
                    <a:gd name="T13" fmla="*/ 26 h 33"/>
                    <a:gd name="T14" fmla="*/ 1 w 19"/>
                    <a:gd name="T15" fmla="*/ 31 h 33"/>
                    <a:gd name="T16" fmla="*/ 5 w 19"/>
                    <a:gd name="T17" fmla="*/ 31 h 33"/>
                    <a:gd name="T18" fmla="*/ 10 w 19"/>
                    <a:gd name="T19" fmla="*/ 25 h 33"/>
                    <a:gd name="T20" fmla="*/ 14 w 19"/>
                    <a:gd name="T21" fmla="*/ 15 h 33"/>
                    <a:gd name="T22" fmla="*/ 16 w 19"/>
                    <a:gd name="T23" fmla="*/ 12 h 33"/>
                    <a:gd name="T24" fmla="*/ 19 w 19"/>
                    <a:gd name="T25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33">
                      <a:moveTo>
                        <a:pt x="19" y="10"/>
                      </a:moveTo>
                      <a:cubicBezTo>
                        <a:pt x="19" y="8"/>
                        <a:pt x="19" y="0"/>
                        <a:pt x="18" y="1"/>
                      </a:cubicBezTo>
                      <a:cubicBezTo>
                        <a:pt x="16" y="1"/>
                        <a:pt x="12" y="5"/>
                        <a:pt x="11" y="7"/>
                      </a:cubicBezTo>
                      <a:cubicBezTo>
                        <a:pt x="10" y="10"/>
                        <a:pt x="7" y="13"/>
                        <a:pt x="6" y="14"/>
                      </a:cubicBezTo>
                      <a:cubicBezTo>
                        <a:pt x="5" y="14"/>
                        <a:pt x="5" y="16"/>
                        <a:pt x="4" y="18"/>
                      </a:cubicBezTo>
                      <a:cubicBezTo>
                        <a:pt x="3" y="19"/>
                        <a:pt x="0" y="20"/>
                        <a:pt x="0" y="21"/>
                      </a:cubicBezTo>
                      <a:cubicBezTo>
                        <a:pt x="0" y="22"/>
                        <a:pt x="0" y="25"/>
                        <a:pt x="0" y="26"/>
                      </a:cubicBezTo>
                      <a:cubicBezTo>
                        <a:pt x="0" y="27"/>
                        <a:pt x="0" y="30"/>
                        <a:pt x="1" y="31"/>
                      </a:cubicBezTo>
                      <a:cubicBezTo>
                        <a:pt x="2" y="32"/>
                        <a:pt x="3" y="33"/>
                        <a:pt x="5" y="31"/>
                      </a:cubicBezTo>
                      <a:cubicBezTo>
                        <a:pt x="7" y="29"/>
                        <a:pt x="10" y="25"/>
                        <a:pt x="10" y="2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lnTo>
                        <a:pt x="19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9" name="Freeform 199"/>
                <p:cNvSpPr>
                  <a:spLocks/>
                </p:cNvSpPr>
                <p:nvPr/>
              </p:nvSpPr>
              <p:spPr bwMode="auto">
                <a:xfrm>
                  <a:off x="10389409" y="4433652"/>
                  <a:ext cx="120650" cy="300038"/>
                </a:xfrm>
                <a:custGeom>
                  <a:avLst/>
                  <a:gdLst>
                    <a:gd name="T0" fmla="*/ 23 w 44"/>
                    <a:gd name="T1" fmla="*/ 48 h 110"/>
                    <a:gd name="T2" fmla="*/ 22 w 44"/>
                    <a:gd name="T3" fmla="*/ 32 h 110"/>
                    <a:gd name="T4" fmla="*/ 29 w 44"/>
                    <a:gd name="T5" fmla="*/ 21 h 110"/>
                    <a:gd name="T6" fmla="*/ 38 w 44"/>
                    <a:gd name="T7" fmla="*/ 27 h 110"/>
                    <a:gd name="T8" fmla="*/ 42 w 44"/>
                    <a:gd name="T9" fmla="*/ 47 h 110"/>
                    <a:gd name="T10" fmla="*/ 43 w 44"/>
                    <a:gd name="T11" fmla="*/ 71 h 110"/>
                    <a:gd name="T12" fmla="*/ 44 w 44"/>
                    <a:gd name="T13" fmla="*/ 83 h 110"/>
                    <a:gd name="T14" fmla="*/ 43 w 44"/>
                    <a:gd name="T15" fmla="*/ 93 h 110"/>
                    <a:gd name="T16" fmla="*/ 41 w 44"/>
                    <a:gd name="T17" fmla="*/ 100 h 110"/>
                    <a:gd name="T18" fmla="*/ 37 w 44"/>
                    <a:gd name="T19" fmla="*/ 106 h 110"/>
                    <a:gd name="T20" fmla="*/ 29 w 44"/>
                    <a:gd name="T21" fmla="*/ 107 h 110"/>
                    <a:gd name="T22" fmla="*/ 14 w 44"/>
                    <a:gd name="T23" fmla="*/ 82 h 110"/>
                    <a:gd name="T24" fmla="*/ 6 w 44"/>
                    <a:gd name="T25" fmla="*/ 55 h 110"/>
                    <a:gd name="T26" fmla="*/ 1 w 44"/>
                    <a:gd name="T27" fmla="*/ 39 h 110"/>
                    <a:gd name="T28" fmla="*/ 2 w 44"/>
                    <a:gd name="T29" fmla="*/ 32 h 110"/>
                    <a:gd name="T30" fmla="*/ 7 w 44"/>
                    <a:gd name="T31" fmla="*/ 24 h 110"/>
                    <a:gd name="T32" fmla="*/ 7 w 44"/>
                    <a:gd name="T33" fmla="*/ 15 h 110"/>
                    <a:gd name="T34" fmla="*/ 0 w 44"/>
                    <a:gd name="T35" fmla="*/ 11 h 110"/>
                    <a:gd name="T36" fmla="*/ 2 w 44"/>
                    <a:gd name="T37" fmla="*/ 8 h 110"/>
                    <a:gd name="T38" fmla="*/ 4 w 44"/>
                    <a:gd name="T39" fmla="*/ 6 h 110"/>
                    <a:gd name="T40" fmla="*/ 5 w 44"/>
                    <a:gd name="T41" fmla="*/ 4 h 110"/>
                    <a:gd name="T42" fmla="*/ 7 w 44"/>
                    <a:gd name="T43" fmla="*/ 3 h 110"/>
                    <a:gd name="T44" fmla="*/ 9 w 44"/>
                    <a:gd name="T45" fmla="*/ 3 h 110"/>
                    <a:gd name="T46" fmla="*/ 11 w 44"/>
                    <a:gd name="T47" fmla="*/ 2 h 110"/>
                    <a:gd name="T48" fmla="*/ 13 w 44"/>
                    <a:gd name="T49" fmla="*/ 0 h 110"/>
                    <a:gd name="T50" fmla="*/ 15 w 44"/>
                    <a:gd name="T51" fmla="*/ 4 h 110"/>
                    <a:gd name="T52" fmla="*/ 17 w 44"/>
                    <a:gd name="T53" fmla="*/ 8 h 110"/>
                    <a:gd name="T54" fmla="*/ 19 w 44"/>
                    <a:gd name="T55" fmla="*/ 17 h 110"/>
                    <a:gd name="T56" fmla="*/ 15 w 44"/>
                    <a:gd name="T57" fmla="*/ 32 h 110"/>
                    <a:gd name="T58" fmla="*/ 13 w 44"/>
                    <a:gd name="T59" fmla="*/ 41 h 110"/>
                    <a:gd name="T60" fmla="*/ 18 w 44"/>
                    <a:gd name="T61" fmla="*/ 53 h 110"/>
                    <a:gd name="T62" fmla="*/ 23 w 44"/>
                    <a:gd name="T63" fmla="*/ 61 h 110"/>
                    <a:gd name="T64" fmla="*/ 23 w 44"/>
                    <a:gd name="T65" fmla="*/ 54 h 110"/>
                    <a:gd name="T66" fmla="*/ 23 w 44"/>
                    <a:gd name="T67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10">
                      <a:moveTo>
                        <a:pt x="23" y="48"/>
                      </a:moveTo>
                      <a:cubicBezTo>
                        <a:pt x="22" y="47"/>
                        <a:pt x="21" y="36"/>
                        <a:pt x="22" y="32"/>
                      </a:cubicBezTo>
                      <a:cubicBezTo>
                        <a:pt x="24" y="27"/>
                        <a:pt x="27" y="21"/>
                        <a:pt x="29" y="21"/>
                      </a:cubicBezTo>
                      <a:cubicBezTo>
                        <a:pt x="31" y="22"/>
                        <a:pt x="36" y="25"/>
                        <a:pt x="38" y="27"/>
                      </a:cubicBezTo>
                      <a:cubicBezTo>
                        <a:pt x="39" y="30"/>
                        <a:pt x="42" y="41"/>
                        <a:pt x="42" y="47"/>
                      </a:cubicBezTo>
                      <a:cubicBezTo>
                        <a:pt x="42" y="52"/>
                        <a:pt x="43" y="66"/>
                        <a:pt x="43" y="71"/>
                      </a:cubicBezTo>
                      <a:cubicBezTo>
                        <a:pt x="43" y="75"/>
                        <a:pt x="43" y="81"/>
                        <a:pt x="44" y="83"/>
                      </a:cubicBezTo>
                      <a:cubicBezTo>
                        <a:pt x="44" y="85"/>
                        <a:pt x="44" y="92"/>
                        <a:pt x="43" y="93"/>
                      </a:cubicBezTo>
                      <a:cubicBezTo>
                        <a:pt x="42" y="95"/>
                        <a:pt x="41" y="98"/>
                        <a:pt x="41" y="100"/>
                      </a:cubicBezTo>
                      <a:cubicBezTo>
                        <a:pt x="41" y="102"/>
                        <a:pt x="39" y="105"/>
                        <a:pt x="37" y="106"/>
                      </a:cubicBezTo>
                      <a:cubicBezTo>
                        <a:pt x="35" y="107"/>
                        <a:pt x="32" y="110"/>
                        <a:pt x="29" y="107"/>
                      </a:cubicBezTo>
                      <a:cubicBezTo>
                        <a:pt x="26" y="103"/>
                        <a:pt x="16" y="86"/>
                        <a:pt x="14" y="82"/>
                      </a:cubicBezTo>
                      <a:cubicBezTo>
                        <a:pt x="13" y="78"/>
                        <a:pt x="7" y="59"/>
                        <a:pt x="6" y="55"/>
                      </a:cubicBezTo>
                      <a:cubicBezTo>
                        <a:pt x="5" y="51"/>
                        <a:pt x="2" y="42"/>
                        <a:pt x="1" y="39"/>
                      </a:cubicBezTo>
                      <a:cubicBezTo>
                        <a:pt x="1" y="36"/>
                        <a:pt x="1" y="34"/>
                        <a:pt x="2" y="32"/>
                      </a:cubicBezTo>
                      <a:cubicBezTo>
                        <a:pt x="2" y="31"/>
                        <a:pt x="6" y="27"/>
                        <a:pt x="7" y="24"/>
                      </a:cubicBezTo>
                      <a:cubicBezTo>
                        <a:pt x="8" y="21"/>
                        <a:pt x="8" y="17"/>
                        <a:pt x="7" y="15"/>
                      </a:cubicBezTo>
                      <a:cubicBezTo>
                        <a:pt x="5" y="14"/>
                        <a:pt x="0" y="12"/>
                        <a:pt x="0" y="11"/>
                      </a:cubicBezTo>
                      <a:cubicBezTo>
                        <a:pt x="0" y="10"/>
                        <a:pt x="2" y="9"/>
                        <a:pt x="2" y="8"/>
                      </a:cubicBezTo>
                      <a:cubicBezTo>
                        <a:pt x="3" y="7"/>
                        <a:pt x="3" y="6"/>
                        <a:pt x="4" y="6"/>
                      </a:cubicBezTo>
                      <a:cubicBezTo>
                        <a:pt x="5" y="6"/>
                        <a:pt x="4" y="4"/>
                        <a:pt x="5" y="4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9" y="3"/>
                        <a:pt x="10" y="3"/>
                        <a:pt x="11" y="2"/>
                      </a:cubicBezTo>
                      <a:cubicBezTo>
                        <a:pt x="12" y="1"/>
                        <a:pt x="12" y="0"/>
                        <a:pt x="13" y="0"/>
                      </a:cubicBezTo>
                      <a:cubicBezTo>
                        <a:pt x="14" y="1"/>
                        <a:pt x="14" y="3"/>
                        <a:pt x="15" y="4"/>
                      </a:cubicBezTo>
                      <a:cubicBezTo>
                        <a:pt x="15" y="5"/>
                        <a:pt x="16" y="8"/>
                        <a:pt x="17" y="8"/>
                      </a:cubicBezTo>
                      <a:cubicBezTo>
                        <a:pt x="18" y="9"/>
                        <a:pt x="19" y="14"/>
                        <a:pt x="19" y="17"/>
                      </a:cubicBezTo>
                      <a:cubicBezTo>
                        <a:pt x="19" y="20"/>
                        <a:pt x="16" y="29"/>
                        <a:pt x="15" y="32"/>
                      </a:cubicBezTo>
                      <a:cubicBezTo>
                        <a:pt x="14" y="35"/>
                        <a:pt x="12" y="38"/>
                        <a:pt x="13" y="41"/>
                      </a:cubicBezTo>
                      <a:cubicBezTo>
                        <a:pt x="14" y="44"/>
                        <a:pt x="17" y="51"/>
                        <a:pt x="18" y="53"/>
                      </a:cubicBezTo>
                      <a:cubicBezTo>
                        <a:pt x="19" y="55"/>
                        <a:pt x="22" y="60"/>
                        <a:pt x="23" y="61"/>
                      </a:cubicBezTo>
                      <a:cubicBezTo>
                        <a:pt x="24" y="63"/>
                        <a:pt x="23" y="55"/>
                        <a:pt x="23" y="54"/>
                      </a:cubicBezTo>
                      <a:cubicBezTo>
                        <a:pt x="23" y="52"/>
                        <a:pt x="23" y="48"/>
                        <a:pt x="23" y="4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87" name="Group 11"/>
            <p:cNvGrpSpPr>
              <a:grpSpLocks noChangeAspect="1"/>
            </p:cNvGrpSpPr>
            <p:nvPr/>
          </p:nvGrpSpPr>
          <p:grpSpPr bwMode="auto">
            <a:xfrm>
              <a:off x="7505225" y="1425042"/>
              <a:ext cx="565939" cy="565403"/>
              <a:chOff x="1823" y="1100"/>
              <a:chExt cx="2113" cy="2111"/>
            </a:xfrm>
            <a:solidFill>
              <a:sysClr val="window" lastClr="FFFFFF"/>
            </a:solidFill>
          </p:grpSpPr>
          <p:sp>
            <p:nvSpPr>
              <p:cNvPr id="388" name="Freeform 13"/>
              <p:cNvSpPr>
                <a:spLocks/>
              </p:cNvSpPr>
              <p:nvPr/>
            </p:nvSpPr>
            <p:spPr bwMode="auto">
              <a:xfrm>
                <a:off x="3667" y="1100"/>
                <a:ext cx="269" cy="2111"/>
              </a:xfrm>
              <a:custGeom>
                <a:avLst/>
                <a:gdLst>
                  <a:gd name="T0" fmla="*/ 343 w 538"/>
                  <a:gd name="T1" fmla="*/ 0 h 4220"/>
                  <a:gd name="T2" fmla="*/ 376 w 538"/>
                  <a:gd name="T3" fmla="*/ 2 h 4220"/>
                  <a:gd name="T4" fmla="*/ 408 w 538"/>
                  <a:gd name="T5" fmla="*/ 10 h 4220"/>
                  <a:gd name="T6" fmla="*/ 439 w 538"/>
                  <a:gd name="T7" fmla="*/ 24 h 4220"/>
                  <a:gd name="T8" fmla="*/ 467 w 538"/>
                  <a:gd name="T9" fmla="*/ 43 h 4220"/>
                  <a:gd name="T10" fmla="*/ 492 w 538"/>
                  <a:gd name="T11" fmla="*/ 68 h 4220"/>
                  <a:gd name="T12" fmla="*/ 511 w 538"/>
                  <a:gd name="T13" fmla="*/ 95 h 4220"/>
                  <a:gd name="T14" fmla="*/ 526 w 538"/>
                  <a:gd name="T15" fmla="*/ 126 h 4220"/>
                  <a:gd name="T16" fmla="*/ 534 w 538"/>
                  <a:gd name="T17" fmla="*/ 158 h 4220"/>
                  <a:gd name="T18" fmla="*/ 538 w 538"/>
                  <a:gd name="T19" fmla="*/ 192 h 4220"/>
                  <a:gd name="T20" fmla="*/ 538 w 538"/>
                  <a:gd name="T21" fmla="*/ 4028 h 4220"/>
                  <a:gd name="T22" fmla="*/ 534 w 538"/>
                  <a:gd name="T23" fmla="*/ 4066 h 4220"/>
                  <a:gd name="T24" fmla="*/ 523 w 538"/>
                  <a:gd name="T25" fmla="*/ 4102 h 4220"/>
                  <a:gd name="T26" fmla="*/ 505 w 538"/>
                  <a:gd name="T27" fmla="*/ 4136 h 4220"/>
                  <a:gd name="T28" fmla="*/ 481 w 538"/>
                  <a:gd name="T29" fmla="*/ 4164 h 4220"/>
                  <a:gd name="T30" fmla="*/ 453 w 538"/>
                  <a:gd name="T31" fmla="*/ 4187 h 4220"/>
                  <a:gd name="T32" fmla="*/ 421 w 538"/>
                  <a:gd name="T33" fmla="*/ 4205 h 4220"/>
                  <a:gd name="T34" fmla="*/ 384 w 538"/>
                  <a:gd name="T35" fmla="*/ 4216 h 4220"/>
                  <a:gd name="T36" fmla="*/ 345 w 538"/>
                  <a:gd name="T37" fmla="*/ 4220 h 4220"/>
                  <a:gd name="T38" fmla="*/ 0 w 538"/>
                  <a:gd name="T39" fmla="*/ 4220 h 4220"/>
                  <a:gd name="T40" fmla="*/ 0 w 538"/>
                  <a:gd name="T41" fmla="*/ 81 h 4220"/>
                  <a:gd name="T42" fmla="*/ 100 w 538"/>
                  <a:gd name="T43" fmla="*/ 52 h 4220"/>
                  <a:gd name="T44" fmla="*/ 203 w 538"/>
                  <a:gd name="T45" fmla="*/ 27 h 4220"/>
                  <a:gd name="T46" fmla="*/ 308 w 538"/>
                  <a:gd name="T47" fmla="*/ 4 h 4220"/>
                  <a:gd name="T48" fmla="*/ 343 w 538"/>
                  <a:gd name="T49" fmla="*/ 0 h 4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38" h="4220">
                    <a:moveTo>
                      <a:pt x="343" y="0"/>
                    </a:moveTo>
                    <a:lnTo>
                      <a:pt x="376" y="2"/>
                    </a:lnTo>
                    <a:lnTo>
                      <a:pt x="408" y="10"/>
                    </a:lnTo>
                    <a:lnTo>
                      <a:pt x="439" y="24"/>
                    </a:lnTo>
                    <a:lnTo>
                      <a:pt x="467" y="43"/>
                    </a:lnTo>
                    <a:lnTo>
                      <a:pt x="492" y="68"/>
                    </a:lnTo>
                    <a:lnTo>
                      <a:pt x="511" y="95"/>
                    </a:lnTo>
                    <a:lnTo>
                      <a:pt x="526" y="126"/>
                    </a:lnTo>
                    <a:lnTo>
                      <a:pt x="534" y="158"/>
                    </a:lnTo>
                    <a:lnTo>
                      <a:pt x="538" y="192"/>
                    </a:lnTo>
                    <a:lnTo>
                      <a:pt x="538" y="4028"/>
                    </a:lnTo>
                    <a:lnTo>
                      <a:pt x="534" y="4066"/>
                    </a:lnTo>
                    <a:lnTo>
                      <a:pt x="523" y="4102"/>
                    </a:lnTo>
                    <a:lnTo>
                      <a:pt x="505" y="4136"/>
                    </a:lnTo>
                    <a:lnTo>
                      <a:pt x="481" y="4164"/>
                    </a:lnTo>
                    <a:lnTo>
                      <a:pt x="453" y="4187"/>
                    </a:lnTo>
                    <a:lnTo>
                      <a:pt x="421" y="4205"/>
                    </a:lnTo>
                    <a:lnTo>
                      <a:pt x="384" y="4216"/>
                    </a:lnTo>
                    <a:lnTo>
                      <a:pt x="345" y="4220"/>
                    </a:lnTo>
                    <a:lnTo>
                      <a:pt x="0" y="4220"/>
                    </a:lnTo>
                    <a:lnTo>
                      <a:pt x="0" y="81"/>
                    </a:lnTo>
                    <a:lnTo>
                      <a:pt x="100" y="52"/>
                    </a:lnTo>
                    <a:lnTo>
                      <a:pt x="203" y="27"/>
                    </a:lnTo>
                    <a:lnTo>
                      <a:pt x="308" y="4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14"/>
              <p:cNvSpPr>
                <a:spLocks/>
              </p:cNvSpPr>
              <p:nvPr/>
            </p:nvSpPr>
            <p:spPr bwMode="auto">
              <a:xfrm>
                <a:off x="1823" y="2521"/>
                <a:ext cx="270" cy="690"/>
              </a:xfrm>
              <a:custGeom>
                <a:avLst/>
                <a:gdLst>
                  <a:gd name="T0" fmla="*/ 538 w 538"/>
                  <a:gd name="T1" fmla="*/ 0 h 1380"/>
                  <a:gd name="T2" fmla="*/ 538 w 538"/>
                  <a:gd name="T3" fmla="*/ 1380 h 1380"/>
                  <a:gd name="T4" fmla="*/ 192 w 538"/>
                  <a:gd name="T5" fmla="*/ 1380 h 1380"/>
                  <a:gd name="T6" fmla="*/ 154 w 538"/>
                  <a:gd name="T7" fmla="*/ 1376 h 1380"/>
                  <a:gd name="T8" fmla="*/ 117 w 538"/>
                  <a:gd name="T9" fmla="*/ 1365 h 1380"/>
                  <a:gd name="T10" fmla="*/ 85 w 538"/>
                  <a:gd name="T11" fmla="*/ 1347 h 1380"/>
                  <a:gd name="T12" fmla="*/ 56 w 538"/>
                  <a:gd name="T13" fmla="*/ 1324 h 1380"/>
                  <a:gd name="T14" fmla="*/ 33 w 538"/>
                  <a:gd name="T15" fmla="*/ 1296 h 1380"/>
                  <a:gd name="T16" fmla="*/ 15 w 538"/>
                  <a:gd name="T17" fmla="*/ 1262 h 1380"/>
                  <a:gd name="T18" fmla="*/ 4 w 538"/>
                  <a:gd name="T19" fmla="*/ 1226 h 1380"/>
                  <a:gd name="T20" fmla="*/ 0 w 538"/>
                  <a:gd name="T21" fmla="*/ 1188 h 1380"/>
                  <a:gd name="T22" fmla="*/ 0 w 538"/>
                  <a:gd name="T23" fmla="*/ 293 h 1380"/>
                  <a:gd name="T24" fmla="*/ 4 w 538"/>
                  <a:gd name="T25" fmla="*/ 260 h 1380"/>
                  <a:gd name="T26" fmla="*/ 11 w 538"/>
                  <a:gd name="T27" fmla="*/ 228 h 1380"/>
                  <a:gd name="T28" fmla="*/ 25 w 538"/>
                  <a:gd name="T29" fmla="*/ 198 h 1380"/>
                  <a:gd name="T30" fmla="*/ 43 w 538"/>
                  <a:gd name="T31" fmla="*/ 171 h 1380"/>
                  <a:gd name="T32" fmla="*/ 67 w 538"/>
                  <a:gd name="T33" fmla="*/ 148 h 1380"/>
                  <a:gd name="T34" fmla="*/ 92 w 538"/>
                  <a:gd name="T35" fmla="*/ 129 h 1380"/>
                  <a:gd name="T36" fmla="*/ 122 w 538"/>
                  <a:gd name="T37" fmla="*/ 115 h 1380"/>
                  <a:gd name="T38" fmla="*/ 155 w 538"/>
                  <a:gd name="T39" fmla="*/ 104 h 1380"/>
                  <a:gd name="T40" fmla="*/ 257 w 538"/>
                  <a:gd name="T41" fmla="*/ 83 h 1380"/>
                  <a:gd name="T42" fmla="*/ 354 w 538"/>
                  <a:gd name="T43" fmla="*/ 58 h 1380"/>
                  <a:gd name="T44" fmla="*/ 448 w 538"/>
                  <a:gd name="T45" fmla="*/ 30 h 1380"/>
                  <a:gd name="T46" fmla="*/ 538 w 538"/>
                  <a:gd name="T47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38" h="1380">
                    <a:moveTo>
                      <a:pt x="538" y="0"/>
                    </a:moveTo>
                    <a:lnTo>
                      <a:pt x="538" y="1380"/>
                    </a:lnTo>
                    <a:lnTo>
                      <a:pt x="192" y="1380"/>
                    </a:lnTo>
                    <a:lnTo>
                      <a:pt x="154" y="1376"/>
                    </a:lnTo>
                    <a:lnTo>
                      <a:pt x="117" y="1365"/>
                    </a:lnTo>
                    <a:lnTo>
                      <a:pt x="85" y="1347"/>
                    </a:lnTo>
                    <a:lnTo>
                      <a:pt x="56" y="1324"/>
                    </a:lnTo>
                    <a:lnTo>
                      <a:pt x="33" y="1296"/>
                    </a:lnTo>
                    <a:lnTo>
                      <a:pt x="15" y="1262"/>
                    </a:lnTo>
                    <a:lnTo>
                      <a:pt x="4" y="1226"/>
                    </a:lnTo>
                    <a:lnTo>
                      <a:pt x="0" y="1188"/>
                    </a:lnTo>
                    <a:lnTo>
                      <a:pt x="0" y="293"/>
                    </a:lnTo>
                    <a:lnTo>
                      <a:pt x="4" y="260"/>
                    </a:lnTo>
                    <a:lnTo>
                      <a:pt x="11" y="228"/>
                    </a:lnTo>
                    <a:lnTo>
                      <a:pt x="25" y="198"/>
                    </a:lnTo>
                    <a:lnTo>
                      <a:pt x="43" y="171"/>
                    </a:lnTo>
                    <a:lnTo>
                      <a:pt x="67" y="148"/>
                    </a:lnTo>
                    <a:lnTo>
                      <a:pt x="92" y="129"/>
                    </a:lnTo>
                    <a:lnTo>
                      <a:pt x="122" y="115"/>
                    </a:lnTo>
                    <a:lnTo>
                      <a:pt x="155" y="104"/>
                    </a:lnTo>
                    <a:lnTo>
                      <a:pt x="257" y="83"/>
                    </a:lnTo>
                    <a:lnTo>
                      <a:pt x="354" y="58"/>
                    </a:lnTo>
                    <a:lnTo>
                      <a:pt x="448" y="30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15"/>
              <p:cNvSpPr>
                <a:spLocks/>
              </p:cNvSpPr>
              <p:nvPr/>
            </p:nvSpPr>
            <p:spPr bwMode="auto">
              <a:xfrm>
                <a:off x="2745" y="1584"/>
                <a:ext cx="269" cy="1627"/>
              </a:xfrm>
              <a:custGeom>
                <a:avLst/>
                <a:gdLst>
                  <a:gd name="T0" fmla="*/ 537 w 537"/>
                  <a:gd name="T1" fmla="*/ 0 h 3252"/>
                  <a:gd name="T2" fmla="*/ 537 w 537"/>
                  <a:gd name="T3" fmla="*/ 3252 h 3252"/>
                  <a:gd name="T4" fmla="*/ 0 w 537"/>
                  <a:gd name="T5" fmla="*/ 3252 h 3252"/>
                  <a:gd name="T6" fmla="*/ 0 w 537"/>
                  <a:gd name="T7" fmla="*/ 748 h 3252"/>
                  <a:gd name="T8" fmla="*/ 109 w 537"/>
                  <a:gd name="T9" fmla="*/ 586 h 3252"/>
                  <a:gd name="T10" fmla="*/ 203 w 537"/>
                  <a:gd name="T11" fmla="*/ 449 h 3252"/>
                  <a:gd name="T12" fmla="*/ 299 w 537"/>
                  <a:gd name="T13" fmla="*/ 313 h 3252"/>
                  <a:gd name="T14" fmla="*/ 398 w 537"/>
                  <a:gd name="T15" fmla="*/ 175 h 3252"/>
                  <a:gd name="T16" fmla="*/ 504 w 537"/>
                  <a:gd name="T17" fmla="*/ 42 h 3252"/>
                  <a:gd name="T18" fmla="*/ 506 w 537"/>
                  <a:gd name="T19" fmla="*/ 38 h 3252"/>
                  <a:gd name="T20" fmla="*/ 537 w 537"/>
                  <a:gd name="T21" fmla="*/ 0 h 3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3252">
                    <a:moveTo>
                      <a:pt x="537" y="0"/>
                    </a:moveTo>
                    <a:lnTo>
                      <a:pt x="537" y="3252"/>
                    </a:lnTo>
                    <a:lnTo>
                      <a:pt x="0" y="3252"/>
                    </a:lnTo>
                    <a:lnTo>
                      <a:pt x="0" y="748"/>
                    </a:lnTo>
                    <a:lnTo>
                      <a:pt x="109" y="586"/>
                    </a:lnTo>
                    <a:lnTo>
                      <a:pt x="203" y="449"/>
                    </a:lnTo>
                    <a:lnTo>
                      <a:pt x="299" y="313"/>
                    </a:lnTo>
                    <a:lnTo>
                      <a:pt x="398" y="175"/>
                    </a:lnTo>
                    <a:lnTo>
                      <a:pt x="504" y="42"/>
                    </a:lnTo>
                    <a:lnTo>
                      <a:pt x="506" y="38"/>
                    </a:lnTo>
                    <a:lnTo>
                      <a:pt x="5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16"/>
              <p:cNvSpPr>
                <a:spLocks/>
              </p:cNvSpPr>
              <p:nvPr/>
            </p:nvSpPr>
            <p:spPr bwMode="auto">
              <a:xfrm>
                <a:off x="3206" y="1215"/>
                <a:ext cx="269" cy="1996"/>
              </a:xfrm>
              <a:custGeom>
                <a:avLst/>
                <a:gdLst>
                  <a:gd name="T0" fmla="*/ 537 w 537"/>
                  <a:gd name="T1" fmla="*/ 0 h 3991"/>
                  <a:gd name="T2" fmla="*/ 537 w 537"/>
                  <a:gd name="T3" fmla="*/ 3991 h 3991"/>
                  <a:gd name="T4" fmla="*/ 0 w 537"/>
                  <a:gd name="T5" fmla="*/ 3991 h 3991"/>
                  <a:gd name="T6" fmla="*/ 0 w 537"/>
                  <a:gd name="T7" fmla="*/ 347 h 3991"/>
                  <a:gd name="T8" fmla="*/ 94 w 537"/>
                  <a:gd name="T9" fmla="*/ 271 h 3991"/>
                  <a:gd name="T10" fmla="*/ 190 w 537"/>
                  <a:gd name="T11" fmla="*/ 202 h 3991"/>
                  <a:gd name="T12" fmla="*/ 289 w 537"/>
                  <a:gd name="T13" fmla="*/ 137 h 3991"/>
                  <a:gd name="T14" fmla="*/ 392 w 537"/>
                  <a:gd name="T15" fmla="*/ 76 h 3991"/>
                  <a:gd name="T16" fmla="*/ 420 w 537"/>
                  <a:gd name="T17" fmla="*/ 60 h 3991"/>
                  <a:gd name="T18" fmla="*/ 479 w 537"/>
                  <a:gd name="T19" fmla="*/ 30 h 3991"/>
                  <a:gd name="T20" fmla="*/ 537 w 537"/>
                  <a:gd name="T21" fmla="*/ 0 h 3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3991">
                    <a:moveTo>
                      <a:pt x="537" y="0"/>
                    </a:moveTo>
                    <a:lnTo>
                      <a:pt x="537" y="3991"/>
                    </a:lnTo>
                    <a:lnTo>
                      <a:pt x="0" y="3991"/>
                    </a:lnTo>
                    <a:lnTo>
                      <a:pt x="0" y="347"/>
                    </a:lnTo>
                    <a:lnTo>
                      <a:pt x="94" y="271"/>
                    </a:lnTo>
                    <a:lnTo>
                      <a:pt x="190" y="202"/>
                    </a:lnTo>
                    <a:lnTo>
                      <a:pt x="289" y="137"/>
                    </a:lnTo>
                    <a:lnTo>
                      <a:pt x="392" y="76"/>
                    </a:lnTo>
                    <a:lnTo>
                      <a:pt x="420" y="60"/>
                    </a:lnTo>
                    <a:lnTo>
                      <a:pt x="479" y="30"/>
                    </a:lnTo>
                    <a:lnTo>
                      <a:pt x="5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17"/>
              <p:cNvSpPr>
                <a:spLocks/>
              </p:cNvSpPr>
              <p:nvPr/>
            </p:nvSpPr>
            <p:spPr bwMode="auto">
              <a:xfrm>
                <a:off x="2285" y="2207"/>
                <a:ext cx="268" cy="1004"/>
              </a:xfrm>
              <a:custGeom>
                <a:avLst/>
                <a:gdLst>
                  <a:gd name="T0" fmla="*/ 538 w 538"/>
                  <a:gd name="T1" fmla="*/ 0 h 2006"/>
                  <a:gd name="T2" fmla="*/ 538 w 538"/>
                  <a:gd name="T3" fmla="*/ 2006 h 2006"/>
                  <a:gd name="T4" fmla="*/ 0 w 538"/>
                  <a:gd name="T5" fmla="*/ 2006 h 2006"/>
                  <a:gd name="T6" fmla="*/ 0 w 538"/>
                  <a:gd name="T7" fmla="*/ 447 h 2006"/>
                  <a:gd name="T8" fmla="*/ 88 w 538"/>
                  <a:gd name="T9" fmla="*/ 391 h 2006"/>
                  <a:gd name="T10" fmla="*/ 173 w 538"/>
                  <a:gd name="T11" fmla="*/ 334 h 2006"/>
                  <a:gd name="T12" fmla="*/ 252 w 538"/>
                  <a:gd name="T13" fmla="*/ 272 h 2006"/>
                  <a:gd name="T14" fmla="*/ 328 w 538"/>
                  <a:gd name="T15" fmla="*/ 208 h 2006"/>
                  <a:gd name="T16" fmla="*/ 401 w 538"/>
                  <a:gd name="T17" fmla="*/ 141 h 2006"/>
                  <a:gd name="T18" fmla="*/ 471 w 538"/>
                  <a:gd name="T19" fmla="*/ 72 h 2006"/>
                  <a:gd name="T20" fmla="*/ 538 w 538"/>
                  <a:gd name="T21" fmla="*/ 0 h 2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8" h="2006">
                    <a:moveTo>
                      <a:pt x="538" y="0"/>
                    </a:moveTo>
                    <a:lnTo>
                      <a:pt x="538" y="2006"/>
                    </a:lnTo>
                    <a:lnTo>
                      <a:pt x="0" y="2006"/>
                    </a:lnTo>
                    <a:lnTo>
                      <a:pt x="0" y="447"/>
                    </a:lnTo>
                    <a:lnTo>
                      <a:pt x="88" y="391"/>
                    </a:lnTo>
                    <a:lnTo>
                      <a:pt x="173" y="334"/>
                    </a:lnTo>
                    <a:lnTo>
                      <a:pt x="252" y="272"/>
                    </a:lnTo>
                    <a:lnTo>
                      <a:pt x="328" y="208"/>
                    </a:lnTo>
                    <a:lnTo>
                      <a:pt x="401" y="141"/>
                    </a:lnTo>
                    <a:lnTo>
                      <a:pt x="471" y="72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3" name="Group 392"/>
            <p:cNvGrpSpPr/>
            <p:nvPr/>
          </p:nvGrpSpPr>
          <p:grpSpPr>
            <a:xfrm>
              <a:off x="6670681" y="4371209"/>
              <a:ext cx="974562" cy="1181090"/>
              <a:chOff x="6295960" y="4028260"/>
              <a:chExt cx="1326078" cy="1607099"/>
            </a:xfrm>
          </p:grpSpPr>
          <p:sp>
            <p:nvSpPr>
              <p:cNvPr id="394" name="Oval 393"/>
              <p:cNvSpPr/>
              <p:nvPr/>
            </p:nvSpPr>
            <p:spPr>
              <a:xfrm>
                <a:off x="6295960" y="4125710"/>
                <a:ext cx="1326078" cy="1326078"/>
              </a:xfrm>
              <a:prstGeom prst="ellipse">
                <a:avLst/>
              </a:prstGeom>
              <a:solidFill>
                <a:srgbClr val="0070C0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grpSp>
            <p:nvGrpSpPr>
              <p:cNvPr id="395" name="Group 394"/>
              <p:cNvGrpSpPr/>
              <p:nvPr/>
            </p:nvGrpSpPr>
            <p:grpSpPr>
              <a:xfrm>
                <a:off x="6361162" y="4028260"/>
                <a:ext cx="173454" cy="627230"/>
                <a:chOff x="14568134" y="2469955"/>
                <a:chExt cx="334963" cy="1211263"/>
              </a:xfrm>
              <a:solidFill>
                <a:sysClr val="window" lastClr="FFFFFF"/>
              </a:solidFill>
            </p:grpSpPr>
            <p:sp>
              <p:nvSpPr>
                <p:cNvPr id="446" name="Freeform 244"/>
                <p:cNvSpPr>
                  <a:spLocks noEditPoints="1"/>
                </p:cNvSpPr>
                <p:nvPr/>
              </p:nvSpPr>
              <p:spPr bwMode="auto">
                <a:xfrm>
                  <a:off x="14595122" y="3071617"/>
                  <a:ext cx="57150" cy="98425"/>
                </a:xfrm>
                <a:custGeom>
                  <a:avLst/>
                  <a:gdLst>
                    <a:gd name="T0" fmla="*/ 10 w 21"/>
                    <a:gd name="T1" fmla="*/ 0 h 36"/>
                    <a:gd name="T2" fmla="*/ 18 w 21"/>
                    <a:gd name="T3" fmla="*/ 6 h 36"/>
                    <a:gd name="T4" fmla="*/ 20 w 21"/>
                    <a:gd name="T5" fmla="*/ 22 h 36"/>
                    <a:gd name="T6" fmla="*/ 19 w 21"/>
                    <a:gd name="T7" fmla="*/ 32 h 36"/>
                    <a:gd name="T8" fmla="*/ 19 w 21"/>
                    <a:gd name="T9" fmla="*/ 33 h 36"/>
                    <a:gd name="T10" fmla="*/ 20 w 21"/>
                    <a:gd name="T11" fmla="*/ 35 h 36"/>
                    <a:gd name="T12" fmla="*/ 18 w 21"/>
                    <a:gd name="T13" fmla="*/ 36 h 36"/>
                    <a:gd name="T14" fmla="*/ 14 w 21"/>
                    <a:gd name="T15" fmla="*/ 35 h 36"/>
                    <a:gd name="T16" fmla="*/ 12 w 21"/>
                    <a:gd name="T17" fmla="*/ 34 h 36"/>
                    <a:gd name="T18" fmla="*/ 9 w 21"/>
                    <a:gd name="T19" fmla="*/ 34 h 36"/>
                    <a:gd name="T20" fmla="*/ 7 w 21"/>
                    <a:gd name="T21" fmla="*/ 32 h 36"/>
                    <a:gd name="T22" fmla="*/ 5 w 21"/>
                    <a:gd name="T23" fmla="*/ 32 h 36"/>
                    <a:gd name="T24" fmla="*/ 1 w 21"/>
                    <a:gd name="T25" fmla="*/ 21 h 36"/>
                    <a:gd name="T26" fmla="*/ 0 w 21"/>
                    <a:gd name="T27" fmla="*/ 4 h 36"/>
                    <a:gd name="T28" fmla="*/ 10 w 21"/>
                    <a:gd name="T29" fmla="*/ 0 h 36"/>
                    <a:gd name="T30" fmla="*/ 14 w 21"/>
                    <a:gd name="T31" fmla="*/ 16 h 36"/>
                    <a:gd name="T32" fmla="*/ 13 w 21"/>
                    <a:gd name="T33" fmla="*/ 22 h 36"/>
                    <a:gd name="T34" fmla="*/ 14 w 21"/>
                    <a:gd name="T35" fmla="*/ 26 h 36"/>
                    <a:gd name="T36" fmla="*/ 15 w 21"/>
                    <a:gd name="T37" fmla="*/ 25 h 36"/>
                    <a:gd name="T38" fmla="*/ 14 w 21"/>
                    <a:gd name="T39" fmla="*/ 1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" h="36">
                      <a:moveTo>
                        <a:pt x="10" y="0"/>
                      </a:move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0" y="22"/>
                        <a:pt x="19" y="31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0" y="34"/>
                        <a:pt x="21" y="35"/>
                        <a:pt x="20" y="35"/>
                      </a:cubicBezTo>
                      <a:cubicBezTo>
                        <a:pt x="20" y="36"/>
                        <a:pt x="19" y="36"/>
                        <a:pt x="18" y="36"/>
                      </a:cubicBezTo>
                      <a:cubicBezTo>
                        <a:pt x="17" y="36"/>
                        <a:pt x="15" y="36"/>
                        <a:pt x="14" y="35"/>
                      </a:cubicBezTo>
                      <a:cubicBezTo>
                        <a:pt x="13" y="35"/>
                        <a:pt x="13" y="34"/>
                        <a:pt x="12" y="34"/>
                      </a:cubicBezTo>
                      <a:cubicBezTo>
                        <a:pt x="10" y="35"/>
                        <a:pt x="9" y="34"/>
                        <a:pt x="9" y="34"/>
                      </a:cubicBezTo>
                      <a:cubicBezTo>
                        <a:pt x="8" y="34"/>
                        <a:pt x="8" y="32"/>
                        <a:pt x="7" y="32"/>
                      </a:cubicBezTo>
                      <a:cubicBezTo>
                        <a:pt x="7" y="32"/>
                        <a:pt x="6" y="32"/>
                        <a:pt x="5" y="32"/>
                      </a:cubicBezTo>
                      <a:cubicBezTo>
                        <a:pt x="3" y="30"/>
                        <a:pt x="2" y="25"/>
                        <a:pt x="1" y="21"/>
                      </a:cubicBezTo>
                      <a:cubicBezTo>
                        <a:pt x="0" y="18"/>
                        <a:pt x="0" y="4"/>
                        <a:pt x="0" y="4"/>
                      </a:cubicBezTo>
                      <a:lnTo>
                        <a:pt x="10" y="0"/>
                      </a:lnTo>
                      <a:close/>
                      <a:moveTo>
                        <a:pt x="14" y="16"/>
                      </a:moveTo>
                      <a:cubicBezTo>
                        <a:pt x="14" y="17"/>
                        <a:pt x="13" y="21"/>
                        <a:pt x="13" y="22"/>
                      </a:cubicBezTo>
                      <a:cubicBezTo>
                        <a:pt x="13" y="24"/>
                        <a:pt x="14" y="26"/>
                        <a:pt x="14" y="26"/>
                      </a:cubicBezTo>
                      <a:cubicBezTo>
                        <a:pt x="15" y="27"/>
                        <a:pt x="15" y="26"/>
                        <a:pt x="15" y="25"/>
                      </a:cubicBezTo>
                      <a:cubicBezTo>
                        <a:pt x="15" y="24"/>
                        <a:pt x="14" y="16"/>
                        <a:pt x="14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7" name="Freeform 245"/>
                <p:cNvSpPr>
                  <a:spLocks/>
                </p:cNvSpPr>
                <p:nvPr/>
              </p:nvSpPr>
              <p:spPr bwMode="auto">
                <a:xfrm>
                  <a:off x="14695135" y="2495355"/>
                  <a:ext cx="125413" cy="220663"/>
                </a:xfrm>
                <a:custGeom>
                  <a:avLst/>
                  <a:gdLst>
                    <a:gd name="T0" fmla="*/ 34 w 46"/>
                    <a:gd name="T1" fmla="*/ 50 h 81"/>
                    <a:gd name="T2" fmla="*/ 33 w 46"/>
                    <a:gd name="T3" fmla="*/ 45 h 81"/>
                    <a:gd name="T4" fmla="*/ 37 w 46"/>
                    <a:gd name="T5" fmla="*/ 38 h 81"/>
                    <a:gd name="T6" fmla="*/ 38 w 46"/>
                    <a:gd name="T7" fmla="*/ 34 h 81"/>
                    <a:gd name="T8" fmla="*/ 40 w 46"/>
                    <a:gd name="T9" fmla="*/ 34 h 81"/>
                    <a:gd name="T10" fmla="*/ 41 w 46"/>
                    <a:gd name="T11" fmla="*/ 29 h 81"/>
                    <a:gd name="T12" fmla="*/ 42 w 46"/>
                    <a:gd name="T13" fmla="*/ 23 h 81"/>
                    <a:gd name="T14" fmla="*/ 42 w 46"/>
                    <a:gd name="T15" fmla="*/ 20 h 81"/>
                    <a:gd name="T16" fmla="*/ 40 w 46"/>
                    <a:gd name="T17" fmla="*/ 20 h 81"/>
                    <a:gd name="T18" fmla="*/ 40 w 46"/>
                    <a:gd name="T19" fmla="*/ 15 h 81"/>
                    <a:gd name="T20" fmla="*/ 37 w 46"/>
                    <a:gd name="T21" fmla="*/ 4 h 81"/>
                    <a:gd name="T22" fmla="*/ 26 w 46"/>
                    <a:gd name="T23" fmla="*/ 0 h 81"/>
                    <a:gd name="T24" fmla="*/ 11 w 46"/>
                    <a:gd name="T25" fmla="*/ 2 h 81"/>
                    <a:gd name="T26" fmla="*/ 6 w 46"/>
                    <a:gd name="T27" fmla="*/ 5 h 81"/>
                    <a:gd name="T28" fmla="*/ 4 w 46"/>
                    <a:gd name="T29" fmla="*/ 12 h 81"/>
                    <a:gd name="T30" fmla="*/ 4 w 46"/>
                    <a:gd name="T31" fmla="*/ 21 h 81"/>
                    <a:gd name="T32" fmla="*/ 3 w 46"/>
                    <a:gd name="T33" fmla="*/ 19 h 81"/>
                    <a:gd name="T34" fmla="*/ 1 w 46"/>
                    <a:gd name="T35" fmla="*/ 19 h 81"/>
                    <a:gd name="T36" fmla="*/ 0 w 46"/>
                    <a:gd name="T37" fmla="*/ 25 h 81"/>
                    <a:gd name="T38" fmla="*/ 1 w 46"/>
                    <a:gd name="T39" fmla="*/ 32 h 81"/>
                    <a:gd name="T40" fmla="*/ 3 w 46"/>
                    <a:gd name="T41" fmla="*/ 34 h 81"/>
                    <a:gd name="T42" fmla="*/ 4 w 46"/>
                    <a:gd name="T43" fmla="*/ 36 h 81"/>
                    <a:gd name="T44" fmla="*/ 6 w 46"/>
                    <a:gd name="T45" fmla="*/ 43 h 81"/>
                    <a:gd name="T46" fmla="*/ 5 w 46"/>
                    <a:gd name="T47" fmla="*/ 50 h 81"/>
                    <a:gd name="T48" fmla="*/ 0 w 46"/>
                    <a:gd name="T49" fmla="*/ 65 h 81"/>
                    <a:gd name="T50" fmla="*/ 22 w 46"/>
                    <a:gd name="T51" fmla="*/ 81 h 81"/>
                    <a:gd name="T52" fmla="*/ 40 w 46"/>
                    <a:gd name="T53" fmla="*/ 79 h 81"/>
                    <a:gd name="T54" fmla="*/ 46 w 46"/>
                    <a:gd name="T55" fmla="*/ 69 h 81"/>
                    <a:gd name="T56" fmla="*/ 38 w 46"/>
                    <a:gd name="T57" fmla="*/ 56 h 81"/>
                    <a:gd name="T58" fmla="*/ 34 w 46"/>
                    <a:gd name="T59" fmla="*/ 5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6" h="81">
                      <a:moveTo>
                        <a:pt x="34" y="50"/>
                      </a:moveTo>
                      <a:cubicBezTo>
                        <a:pt x="34" y="50"/>
                        <a:pt x="33" y="47"/>
                        <a:pt x="33" y="45"/>
                      </a:cubicBezTo>
                      <a:cubicBezTo>
                        <a:pt x="34" y="43"/>
                        <a:pt x="37" y="39"/>
                        <a:pt x="37" y="38"/>
                      </a:cubicBezTo>
                      <a:cubicBezTo>
                        <a:pt x="37" y="36"/>
                        <a:pt x="38" y="34"/>
                        <a:pt x="38" y="34"/>
                      </a:cubicBezTo>
                      <a:cubicBezTo>
                        <a:pt x="38" y="34"/>
                        <a:pt x="39" y="35"/>
                        <a:pt x="40" y="34"/>
                      </a:cubicBezTo>
                      <a:cubicBezTo>
                        <a:pt x="40" y="34"/>
                        <a:pt x="41" y="31"/>
                        <a:pt x="41" y="29"/>
                      </a:cubicBezTo>
                      <a:cubicBezTo>
                        <a:pt x="41" y="27"/>
                        <a:pt x="42" y="24"/>
                        <a:pt x="42" y="23"/>
                      </a:cubicBezTo>
                      <a:cubicBezTo>
                        <a:pt x="42" y="22"/>
                        <a:pt x="43" y="20"/>
                        <a:pt x="42" y="20"/>
                      </a:cubicBezTo>
                      <a:cubicBezTo>
                        <a:pt x="41" y="19"/>
                        <a:pt x="41" y="20"/>
                        <a:pt x="40" y="20"/>
                      </a:cubicBezTo>
                      <a:cubicBezTo>
                        <a:pt x="40" y="20"/>
                        <a:pt x="40" y="15"/>
                        <a:pt x="40" y="15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0"/>
                        <a:pt x="3" y="19"/>
                      </a:cubicBezTo>
                      <a:cubicBezTo>
                        <a:pt x="2" y="19"/>
                        <a:pt x="1" y="18"/>
                        <a:pt x="1" y="19"/>
                      </a:cubicBezTo>
                      <a:cubicBezTo>
                        <a:pt x="0" y="20"/>
                        <a:pt x="0" y="24"/>
                        <a:pt x="0" y="25"/>
                      </a:cubicBezTo>
                      <a:cubicBezTo>
                        <a:pt x="0" y="27"/>
                        <a:pt x="1" y="31"/>
                        <a:pt x="1" y="32"/>
                      </a:cubicBezTo>
                      <a:cubicBezTo>
                        <a:pt x="2" y="33"/>
                        <a:pt x="2" y="34"/>
                        <a:pt x="3" y="34"/>
                      </a:cubicBezTo>
                      <a:cubicBezTo>
                        <a:pt x="4" y="34"/>
                        <a:pt x="4" y="35"/>
                        <a:pt x="4" y="36"/>
                      </a:cubicBezTo>
                      <a:cubicBezTo>
                        <a:pt x="4" y="37"/>
                        <a:pt x="6" y="42"/>
                        <a:pt x="6" y="43"/>
                      </a:cubicBezTo>
                      <a:cubicBezTo>
                        <a:pt x="6" y="45"/>
                        <a:pt x="5" y="49"/>
                        <a:pt x="5" y="50"/>
                      </a:cubicBezTo>
                      <a:cubicBezTo>
                        <a:pt x="5" y="50"/>
                        <a:pt x="0" y="65"/>
                        <a:pt x="0" y="65"/>
                      </a:cubicBezTo>
                      <a:cubicBezTo>
                        <a:pt x="0" y="65"/>
                        <a:pt x="22" y="81"/>
                        <a:pt x="22" y="81"/>
                      </a:cubicBezTo>
                      <a:cubicBezTo>
                        <a:pt x="23" y="81"/>
                        <a:pt x="40" y="79"/>
                        <a:pt x="40" y="79"/>
                      </a:cubicBezTo>
                      <a:cubicBezTo>
                        <a:pt x="40" y="79"/>
                        <a:pt x="46" y="69"/>
                        <a:pt x="46" y="69"/>
                      </a:cubicBezTo>
                      <a:cubicBezTo>
                        <a:pt x="46" y="68"/>
                        <a:pt x="38" y="56"/>
                        <a:pt x="38" y="56"/>
                      </a:cubicBezTo>
                      <a:lnTo>
                        <a:pt x="34" y="5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8" name="Freeform 246"/>
                <p:cNvSpPr>
                  <a:spLocks/>
                </p:cNvSpPr>
                <p:nvPr/>
              </p:nvSpPr>
              <p:spPr bwMode="auto">
                <a:xfrm>
                  <a:off x="14709422" y="3597080"/>
                  <a:ext cx="76200" cy="84138"/>
                </a:xfrm>
                <a:custGeom>
                  <a:avLst/>
                  <a:gdLst>
                    <a:gd name="T0" fmla="*/ 11 w 28"/>
                    <a:gd name="T1" fmla="*/ 31 h 31"/>
                    <a:gd name="T2" fmla="*/ 24 w 28"/>
                    <a:gd name="T3" fmla="*/ 31 h 31"/>
                    <a:gd name="T4" fmla="*/ 26 w 28"/>
                    <a:gd name="T5" fmla="*/ 24 h 31"/>
                    <a:gd name="T6" fmla="*/ 23 w 28"/>
                    <a:gd name="T7" fmla="*/ 15 h 31"/>
                    <a:gd name="T8" fmla="*/ 19 w 28"/>
                    <a:gd name="T9" fmla="*/ 3 h 31"/>
                    <a:gd name="T10" fmla="*/ 5 w 28"/>
                    <a:gd name="T11" fmla="*/ 1 h 31"/>
                    <a:gd name="T12" fmla="*/ 3 w 28"/>
                    <a:gd name="T13" fmla="*/ 10 h 31"/>
                    <a:gd name="T14" fmla="*/ 2 w 28"/>
                    <a:gd name="T15" fmla="*/ 17 h 31"/>
                    <a:gd name="T16" fmla="*/ 2 w 28"/>
                    <a:gd name="T17" fmla="*/ 27 h 31"/>
                    <a:gd name="T18" fmla="*/ 7 w 28"/>
                    <a:gd name="T19" fmla="*/ 31 h 31"/>
                    <a:gd name="T20" fmla="*/ 11 w 28"/>
                    <a:gd name="T2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31">
                      <a:moveTo>
                        <a:pt x="11" y="31"/>
                      </a:moveTo>
                      <a:cubicBezTo>
                        <a:pt x="14" y="31"/>
                        <a:pt x="23" y="31"/>
                        <a:pt x="24" y="31"/>
                      </a:cubicBezTo>
                      <a:cubicBezTo>
                        <a:pt x="27" y="30"/>
                        <a:pt x="28" y="29"/>
                        <a:pt x="26" y="24"/>
                      </a:cubicBezTo>
                      <a:cubicBezTo>
                        <a:pt x="25" y="22"/>
                        <a:pt x="23" y="16"/>
                        <a:pt x="23" y="15"/>
                      </a:cubicBezTo>
                      <a:cubicBezTo>
                        <a:pt x="22" y="13"/>
                        <a:pt x="19" y="3"/>
                        <a:pt x="19" y="3"/>
                      </a:cubicBezTo>
                      <a:cubicBezTo>
                        <a:pt x="19" y="3"/>
                        <a:pt x="5" y="0"/>
                        <a:pt x="5" y="1"/>
                      </a:cubicBezTo>
                      <a:cubicBezTo>
                        <a:pt x="5" y="3"/>
                        <a:pt x="4" y="8"/>
                        <a:pt x="3" y="10"/>
                      </a:cubicBezTo>
                      <a:cubicBezTo>
                        <a:pt x="3" y="12"/>
                        <a:pt x="3" y="16"/>
                        <a:pt x="2" y="17"/>
                      </a:cubicBezTo>
                      <a:cubicBezTo>
                        <a:pt x="1" y="18"/>
                        <a:pt x="0" y="24"/>
                        <a:pt x="2" y="27"/>
                      </a:cubicBezTo>
                      <a:cubicBezTo>
                        <a:pt x="3" y="29"/>
                        <a:pt x="6" y="31"/>
                        <a:pt x="7" y="31"/>
                      </a:cubicBezTo>
                      <a:cubicBezTo>
                        <a:pt x="9" y="31"/>
                        <a:pt x="11" y="31"/>
                        <a:pt x="11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9" name="Freeform 247"/>
                <p:cNvSpPr>
                  <a:spLocks/>
                </p:cNvSpPr>
                <p:nvPr/>
              </p:nvSpPr>
              <p:spPr bwMode="auto">
                <a:xfrm>
                  <a:off x="14709422" y="3528817"/>
                  <a:ext cx="23813" cy="61913"/>
                </a:xfrm>
                <a:custGeom>
                  <a:avLst/>
                  <a:gdLst>
                    <a:gd name="T0" fmla="*/ 2 w 9"/>
                    <a:gd name="T1" fmla="*/ 0 h 23"/>
                    <a:gd name="T2" fmla="*/ 0 w 9"/>
                    <a:gd name="T3" fmla="*/ 11 h 23"/>
                    <a:gd name="T4" fmla="*/ 2 w 9"/>
                    <a:gd name="T5" fmla="*/ 20 h 23"/>
                    <a:gd name="T6" fmla="*/ 5 w 9"/>
                    <a:gd name="T7" fmla="*/ 23 h 23"/>
                    <a:gd name="T8" fmla="*/ 8 w 9"/>
                    <a:gd name="T9" fmla="*/ 20 h 23"/>
                    <a:gd name="T10" fmla="*/ 9 w 9"/>
                    <a:gd name="T11" fmla="*/ 13 h 23"/>
                    <a:gd name="T12" fmla="*/ 5 w 9"/>
                    <a:gd name="T13" fmla="*/ 3 h 23"/>
                    <a:gd name="T14" fmla="*/ 2 w 9"/>
                    <a:gd name="T1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23">
                      <a:moveTo>
                        <a:pt x="2" y="0"/>
                      </a:moveTo>
                      <a:cubicBezTo>
                        <a:pt x="2" y="0"/>
                        <a:pt x="0" y="8"/>
                        <a:pt x="0" y="11"/>
                      </a:cubicBezTo>
                      <a:cubicBezTo>
                        <a:pt x="0" y="13"/>
                        <a:pt x="1" y="18"/>
                        <a:pt x="2" y="20"/>
                      </a:cubicBezTo>
                      <a:cubicBezTo>
                        <a:pt x="3" y="22"/>
                        <a:pt x="5" y="23"/>
                        <a:pt x="5" y="23"/>
                      </a:cubicBezTo>
                      <a:cubicBezTo>
                        <a:pt x="5" y="23"/>
                        <a:pt x="8" y="20"/>
                        <a:pt x="8" y="20"/>
                      </a:cubicBezTo>
                      <a:cubicBezTo>
                        <a:pt x="8" y="19"/>
                        <a:pt x="9" y="13"/>
                        <a:pt x="9" y="13"/>
                      </a:cubicBezTo>
                      <a:cubicBezTo>
                        <a:pt x="9" y="12"/>
                        <a:pt x="5" y="3"/>
                        <a:pt x="5" y="3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0" name="Freeform 248"/>
                <p:cNvSpPr>
                  <a:spLocks/>
                </p:cNvSpPr>
                <p:nvPr/>
              </p:nvSpPr>
              <p:spPr bwMode="auto">
                <a:xfrm>
                  <a:off x="14701485" y="2469955"/>
                  <a:ext cx="107950" cy="98425"/>
                </a:xfrm>
                <a:custGeom>
                  <a:avLst/>
                  <a:gdLst>
                    <a:gd name="T0" fmla="*/ 14 w 40"/>
                    <a:gd name="T1" fmla="*/ 21 h 36"/>
                    <a:gd name="T2" fmla="*/ 25 w 40"/>
                    <a:gd name="T3" fmla="*/ 21 h 36"/>
                    <a:gd name="T4" fmla="*/ 34 w 40"/>
                    <a:gd name="T5" fmla="*/ 19 h 36"/>
                    <a:gd name="T6" fmla="*/ 36 w 40"/>
                    <a:gd name="T7" fmla="*/ 20 h 36"/>
                    <a:gd name="T8" fmla="*/ 36 w 40"/>
                    <a:gd name="T9" fmla="*/ 28 h 36"/>
                    <a:gd name="T10" fmla="*/ 37 w 40"/>
                    <a:gd name="T11" fmla="*/ 35 h 36"/>
                    <a:gd name="T12" fmla="*/ 38 w 40"/>
                    <a:gd name="T13" fmla="*/ 29 h 36"/>
                    <a:gd name="T14" fmla="*/ 39 w 40"/>
                    <a:gd name="T15" fmla="*/ 17 h 36"/>
                    <a:gd name="T16" fmla="*/ 33 w 40"/>
                    <a:gd name="T17" fmla="*/ 4 h 36"/>
                    <a:gd name="T18" fmla="*/ 22 w 40"/>
                    <a:gd name="T19" fmla="*/ 0 h 36"/>
                    <a:gd name="T20" fmla="*/ 8 w 40"/>
                    <a:gd name="T21" fmla="*/ 3 h 36"/>
                    <a:gd name="T22" fmla="*/ 2 w 40"/>
                    <a:gd name="T23" fmla="*/ 15 h 36"/>
                    <a:gd name="T24" fmla="*/ 1 w 40"/>
                    <a:gd name="T25" fmla="*/ 28 h 36"/>
                    <a:gd name="T26" fmla="*/ 2 w 40"/>
                    <a:gd name="T27" fmla="*/ 33 h 36"/>
                    <a:gd name="T28" fmla="*/ 4 w 40"/>
                    <a:gd name="T29" fmla="*/ 27 h 36"/>
                    <a:gd name="T30" fmla="*/ 4 w 40"/>
                    <a:gd name="T31" fmla="*/ 20 h 36"/>
                    <a:gd name="T32" fmla="*/ 5 w 40"/>
                    <a:gd name="T33" fmla="*/ 17 h 36"/>
                    <a:gd name="T34" fmla="*/ 10 w 40"/>
                    <a:gd name="T35" fmla="*/ 21 h 36"/>
                    <a:gd name="T36" fmla="*/ 14 w 40"/>
                    <a:gd name="T3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6">
                      <a:moveTo>
                        <a:pt x="14" y="21"/>
                      </a:moveTo>
                      <a:cubicBezTo>
                        <a:pt x="15" y="21"/>
                        <a:pt x="21" y="21"/>
                        <a:pt x="25" y="21"/>
                      </a:cubicBezTo>
                      <a:cubicBezTo>
                        <a:pt x="28" y="20"/>
                        <a:pt x="33" y="19"/>
                        <a:pt x="34" y="19"/>
                      </a:cubicBezTo>
                      <a:cubicBezTo>
                        <a:pt x="35" y="19"/>
                        <a:pt x="36" y="19"/>
                        <a:pt x="36" y="20"/>
                      </a:cubicBezTo>
                      <a:cubicBezTo>
                        <a:pt x="36" y="22"/>
                        <a:pt x="35" y="27"/>
                        <a:pt x="36" y="28"/>
                      </a:cubicBezTo>
                      <a:cubicBezTo>
                        <a:pt x="37" y="29"/>
                        <a:pt x="37" y="36"/>
                        <a:pt x="37" y="35"/>
                      </a:cubicBezTo>
                      <a:cubicBezTo>
                        <a:pt x="37" y="34"/>
                        <a:pt x="38" y="31"/>
                        <a:pt x="38" y="29"/>
                      </a:cubicBezTo>
                      <a:cubicBezTo>
                        <a:pt x="39" y="27"/>
                        <a:pt x="40" y="22"/>
                        <a:pt x="39" y="17"/>
                      </a:cubicBezTo>
                      <a:cubicBezTo>
                        <a:pt x="38" y="12"/>
                        <a:pt x="37" y="7"/>
                        <a:pt x="33" y="4"/>
                      </a:cubicBezTo>
                      <a:cubicBezTo>
                        <a:pt x="30" y="1"/>
                        <a:pt x="25" y="0"/>
                        <a:pt x="22" y="0"/>
                      </a:cubicBezTo>
                      <a:cubicBezTo>
                        <a:pt x="18" y="0"/>
                        <a:pt x="10" y="1"/>
                        <a:pt x="8" y="3"/>
                      </a:cubicBezTo>
                      <a:cubicBezTo>
                        <a:pt x="6" y="6"/>
                        <a:pt x="2" y="11"/>
                        <a:pt x="2" y="15"/>
                      </a:cubicBezTo>
                      <a:cubicBezTo>
                        <a:pt x="1" y="19"/>
                        <a:pt x="0" y="26"/>
                        <a:pt x="1" y="28"/>
                      </a:cubicBezTo>
                      <a:cubicBezTo>
                        <a:pt x="2" y="30"/>
                        <a:pt x="2" y="35"/>
                        <a:pt x="2" y="33"/>
                      </a:cubicBezTo>
                      <a:cubicBezTo>
                        <a:pt x="3" y="32"/>
                        <a:pt x="3" y="28"/>
                        <a:pt x="4" y="27"/>
                      </a:cubicBezTo>
                      <a:cubicBezTo>
                        <a:pt x="5" y="26"/>
                        <a:pt x="4" y="22"/>
                        <a:pt x="4" y="20"/>
                      </a:cubicBezTo>
                      <a:cubicBezTo>
                        <a:pt x="4" y="19"/>
                        <a:pt x="4" y="17"/>
                        <a:pt x="5" y="17"/>
                      </a:cubicBezTo>
                      <a:cubicBezTo>
                        <a:pt x="5" y="18"/>
                        <a:pt x="8" y="20"/>
                        <a:pt x="10" y="21"/>
                      </a:cubicBezTo>
                      <a:cubicBezTo>
                        <a:pt x="11" y="21"/>
                        <a:pt x="14" y="21"/>
                        <a:pt x="14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1" name="Freeform 249"/>
                <p:cNvSpPr>
                  <a:spLocks/>
                </p:cNvSpPr>
                <p:nvPr/>
              </p:nvSpPr>
              <p:spPr bwMode="auto">
                <a:xfrm>
                  <a:off x="14674497" y="2631880"/>
                  <a:ext cx="206375" cy="377825"/>
                </a:xfrm>
                <a:custGeom>
                  <a:avLst/>
                  <a:gdLst>
                    <a:gd name="T0" fmla="*/ 11 w 76"/>
                    <a:gd name="T1" fmla="*/ 0 h 138"/>
                    <a:gd name="T2" fmla="*/ 3 w 76"/>
                    <a:gd name="T3" fmla="*/ 14 h 138"/>
                    <a:gd name="T4" fmla="*/ 2 w 76"/>
                    <a:gd name="T5" fmla="*/ 39 h 138"/>
                    <a:gd name="T6" fmla="*/ 0 w 76"/>
                    <a:gd name="T7" fmla="*/ 89 h 138"/>
                    <a:gd name="T8" fmla="*/ 3 w 76"/>
                    <a:gd name="T9" fmla="*/ 131 h 138"/>
                    <a:gd name="T10" fmla="*/ 25 w 76"/>
                    <a:gd name="T11" fmla="*/ 137 h 138"/>
                    <a:gd name="T12" fmla="*/ 56 w 76"/>
                    <a:gd name="T13" fmla="*/ 138 h 138"/>
                    <a:gd name="T14" fmla="*/ 74 w 76"/>
                    <a:gd name="T15" fmla="*/ 131 h 138"/>
                    <a:gd name="T16" fmla="*/ 76 w 76"/>
                    <a:gd name="T17" fmla="*/ 100 h 138"/>
                    <a:gd name="T18" fmla="*/ 71 w 76"/>
                    <a:gd name="T19" fmla="*/ 68 h 138"/>
                    <a:gd name="T20" fmla="*/ 65 w 76"/>
                    <a:gd name="T21" fmla="*/ 37 h 138"/>
                    <a:gd name="T22" fmla="*/ 44 w 76"/>
                    <a:gd name="T23" fmla="*/ 3 h 138"/>
                    <a:gd name="T24" fmla="*/ 33 w 76"/>
                    <a:gd name="T25" fmla="*/ 13 h 138"/>
                    <a:gd name="T26" fmla="*/ 11 w 76"/>
                    <a:gd name="T2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6" h="138">
                      <a:moveTo>
                        <a:pt x="11" y="0"/>
                      </a:move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2" y="38"/>
                        <a:pt x="2" y="39"/>
                      </a:cubicBezTo>
                      <a:cubicBezTo>
                        <a:pt x="2" y="39"/>
                        <a:pt x="0" y="89"/>
                        <a:pt x="0" y="89"/>
                      </a:cubicBezTo>
                      <a:cubicBezTo>
                        <a:pt x="0" y="89"/>
                        <a:pt x="2" y="131"/>
                        <a:pt x="3" y="131"/>
                      </a:cubicBezTo>
                      <a:cubicBezTo>
                        <a:pt x="3" y="131"/>
                        <a:pt x="25" y="137"/>
                        <a:pt x="25" y="137"/>
                      </a:cubicBezTo>
                      <a:cubicBezTo>
                        <a:pt x="56" y="138"/>
                        <a:pt x="56" y="138"/>
                        <a:pt x="56" y="138"/>
                      </a:cubicBezTo>
                      <a:cubicBezTo>
                        <a:pt x="74" y="131"/>
                        <a:pt x="74" y="131"/>
                        <a:pt x="74" y="131"/>
                      </a:cubicBezTo>
                      <a:cubicBezTo>
                        <a:pt x="76" y="100"/>
                        <a:pt x="76" y="100"/>
                        <a:pt x="76" y="100"/>
                      </a:cubicBezTo>
                      <a:cubicBezTo>
                        <a:pt x="71" y="68"/>
                        <a:pt x="71" y="68"/>
                        <a:pt x="71" y="68"/>
                      </a:cubicBezTo>
                      <a:cubicBezTo>
                        <a:pt x="65" y="37"/>
                        <a:pt x="65" y="37"/>
                        <a:pt x="65" y="37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2" name="Freeform 250"/>
                <p:cNvSpPr>
                  <a:spLocks/>
                </p:cNvSpPr>
                <p:nvPr/>
              </p:nvSpPr>
              <p:spPr bwMode="auto">
                <a:xfrm>
                  <a:off x="14663385" y="2971605"/>
                  <a:ext cx="230188" cy="660400"/>
                </a:xfrm>
                <a:custGeom>
                  <a:avLst/>
                  <a:gdLst>
                    <a:gd name="T0" fmla="*/ 29 w 85"/>
                    <a:gd name="T1" fmla="*/ 235 h 242"/>
                    <a:gd name="T2" fmla="*/ 38 w 85"/>
                    <a:gd name="T3" fmla="*/ 238 h 242"/>
                    <a:gd name="T4" fmla="*/ 42 w 85"/>
                    <a:gd name="T5" fmla="*/ 240 h 242"/>
                    <a:gd name="T6" fmla="*/ 46 w 85"/>
                    <a:gd name="T7" fmla="*/ 218 h 242"/>
                    <a:gd name="T8" fmla="*/ 46 w 85"/>
                    <a:gd name="T9" fmla="*/ 206 h 242"/>
                    <a:gd name="T10" fmla="*/ 42 w 85"/>
                    <a:gd name="T11" fmla="*/ 187 h 242"/>
                    <a:gd name="T12" fmla="*/ 52 w 85"/>
                    <a:gd name="T13" fmla="*/ 161 h 242"/>
                    <a:gd name="T14" fmla="*/ 58 w 85"/>
                    <a:gd name="T15" fmla="*/ 145 h 242"/>
                    <a:gd name="T16" fmla="*/ 58 w 85"/>
                    <a:gd name="T17" fmla="*/ 141 h 242"/>
                    <a:gd name="T18" fmla="*/ 59 w 85"/>
                    <a:gd name="T19" fmla="*/ 136 h 242"/>
                    <a:gd name="T20" fmla="*/ 63 w 85"/>
                    <a:gd name="T21" fmla="*/ 128 h 242"/>
                    <a:gd name="T22" fmla="*/ 67 w 85"/>
                    <a:gd name="T23" fmla="*/ 117 h 242"/>
                    <a:gd name="T24" fmla="*/ 68 w 85"/>
                    <a:gd name="T25" fmla="*/ 111 h 242"/>
                    <a:gd name="T26" fmla="*/ 79 w 85"/>
                    <a:gd name="T27" fmla="*/ 73 h 242"/>
                    <a:gd name="T28" fmla="*/ 83 w 85"/>
                    <a:gd name="T29" fmla="*/ 57 h 242"/>
                    <a:gd name="T30" fmla="*/ 84 w 85"/>
                    <a:gd name="T31" fmla="*/ 41 h 242"/>
                    <a:gd name="T32" fmla="*/ 85 w 85"/>
                    <a:gd name="T33" fmla="*/ 28 h 242"/>
                    <a:gd name="T34" fmla="*/ 81 w 85"/>
                    <a:gd name="T35" fmla="*/ 19 h 242"/>
                    <a:gd name="T36" fmla="*/ 76 w 85"/>
                    <a:gd name="T37" fmla="*/ 11 h 242"/>
                    <a:gd name="T38" fmla="*/ 70 w 85"/>
                    <a:gd name="T39" fmla="*/ 8 h 242"/>
                    <a:gd name="T40" fmla="*/ 67 w 85"/>
                    <a:gd name="T41" fmla="*/ 4 h 242"/>
                    <a:gd name="T42" fmla="*/ 55 w 85"/>
                    <a:gd name="T43" fmla="*/ 5 h 242"/>
                    <a:gd name="T44" fmla="*/ 41 w 85"/>
                    <a:gd name="T45" fmla="*/ 4 h 242"/>
                    <a:gd name="T46" fmla="*/ 14 w 85"/>
                    <a:gd name="T47" fmla="*/ 0 h 242"/>
                    <a:gd name="T48" fmla="*/ 0 w 85"/>
                    <a:gd name="T49" fmla="*/ 59 h 242"/>
                    <a:gd name="T50" fmla="*/ 4 w 85"/>
                    <a:gd name="T51" fmla="*/ 98 h 242"/>
                    <a:gd name="T52" fmla="*/ 8 w 85"/>
                    <a:gd name="T53" fmla="*/ 153 h 242"/>
                    <a:gd name="T54" fmla="*/ 9 w 85"/>
                    <a:gd name="T55" fmla="*/ 176 h 242"/>
                    <a:gd name="T56" fmla="*/ 10 w 85"/>
                    <a:gd name="T57" fmla="*/ 184 h 242"/>
                    <a:gd name="T58" fmla="*/ 16 w 85"/>
                    <a:gd name="T59" fmla="*/ 204 h 242"/>
                    <a:gd name="T60" fmla="*/ 20 w 85"/>
                    <a:gd name="T61" fmla="*/ 213 h 242"/>
                    <a:gd name="T62" fmla="*/ 21 w 85"/>
                    <a:gd name="T63" fmla="*/ 220 h 242"/>
                    <a:gd name="T64" fmla="*/ 20 w 85"/>
                    <a:gd name="T65" fmla="*/ 229 h 242"/>
                    <a:gd name="T66" fmla="*/ 21 w 85"/>
                    <a:gd name="T67" fmla="*/ 236 h 242"/>
                    <a:gd name="T68" fmla="*/ 26 w 85"/>
                    <a:gd name="T69" fmla="*/ 234 h 242"/>
                    <a:gd name="T70" fmla="*/ 29 w 85"/>
                    <a:gd name="T71" fmla="*/ 235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5" h="242">
                      <a:moveTo>
                        <a:pt x="29" y="235"/>
                      </a:moveTo>
                      <a:cubicBezTo>
                        <a:pt x="32" y="236"/>
                        <a:pt x="36" y="237"/>
                        <a:pt x="38" y="238"/>
                      </a:cubicBezTo>
                      <a:cubicBezTo>
                        <a:pt x="40" y="239"/>
                        <a:pt x="40" y="242"/>
                        <a:pt x="42" y="240"/>
                      </a:cubicBezTo>
                      <a:cubicBezTo>
                        <a:pt x="44" y="237"/>
                        <a:pt x="46" y="225"/>
                        <a:pt x="46" y="218"/>
                      </a:cubicBezTo>
                      <a:cubicBezTo>
                        <a:pt x="46" y="211"/>
                        <a:pt x="46" y="208"/>
                        <a:pt x="46" y="206"/>
                      </a:cubicBezTo>
                      <a:cubicBezTo>
                        <a:pt x="45" y="204"/>
                        <a:pt x="42" y="189"/>
                        <a:pt x="42" y="187"/>
                      </a:cubicBezTo>
                      <a:cubicBezTo>
                        <a:pt x="43" y="186"/>
                        <a:pt x="50" y="167"/>
                        <a:pt x="52" y="161"/>
                      </a:cubicBezTo>
                      <a:cubicBezTo>
                        <a:pt x="55" y="156"/>
                        <a:pt x="57" y="147"/>
                        <a:pt x="58" y="145"/>
                      </a:cubicBezTo>
                      <a:cubicBezTo>
                        <a:pt x="58" y="145"/>
                        <a:pt x="58" y="142"/>
                        <a:pt x="58" y="141"/>
                      </a:cubicBezTo>
                      <a:cubicBezTo>
                        <a:pt x="58" y="140"/>
                        <a:pt x="58" y="138"/>
                        <a:pt x="59" y="136"/>
                      </a:cubicBezTo>
                      <a:cubicBezTo>
                        <a:pt x="60" y="135"/>
                        <a:pt x="62" y="131"/>
                        <a:pt x="63" y="128"/>
                      </a:cubicBezTo>
                      <a:cubicBezTo>
                        <a:pt x="63" y="125"/>
                        <a:pt x="65" y="118"/>
                        <a:pt x="67" y="117"/>
                      </a:cubicBezTo>
                      <a:cubicBezTo>
                        <a:pt x="68" y="116"/>
                        <a:pt x="68" y="113"/>
                        <a:pt x="68" y="111"/>
                      </a:cubicBezTo>
                      <a:cubicBezTo>
                        <a:pt x="69" y="108"/>
                        <a:pt x="78" y="78"/>
                        <a:pt x="79" y="73"/>
                      </a:cubicBezTo>
                      <a:cubicBezTo>
                        <a:pt x="81" y="68"/>
                        <a:pt x="83" y="63"/>
                        <a:pt x="83" y="57"/>
                      </a:cubicBezTo>
                      <a:cubicBezTo>
                        <a:pt x="84" y="50"/>
                        <a:pt x="84" y="45"/>
                        <a:pt x="84" y="41"/>
                      </a:cubicBezTo>
                      <a:cubicBezTo>
                        <a:pt x="84" y="36"/>
                        <a:pt x="85" y="31"/>
                        <a:pt x="85" y="28"/>
                      </a:cubicBezTo>
                      <a:cubicBezTo>
                        <a:pt x="84" y="25"/>
                        <a:pt x="83" y="23"/>
                        <a:pt x="81" y="19"/>
                      </a:cubicBezTo>
                      <a:cubicBezTo>
                        <a:pt x="80" y="15"/>
                        <a:pt x="78" y="13"/>
                        <a:pt x="76" y="11"/>
                      </a:cubicBezTo>
                      <a:cubicBezTo>
                        <a:pt x="74" y="10"/>
                        <a:pt x="71" y="9"/>
                        <a:pt x="70" y="8"/>
                      </a:cubicBezTo>
                      <a:cubicBezTo>
                        <a:pt x="68" y="7"/>
                        <a:pt x="68" y="5"/>
                        <a:pt x="67" y="4"/>
                      </a:cubicBezTo>
                      <a:cubicBezTo>
                        <a:pt x="66" y="4"/>
                        <a:pt x="58" y="5"/>
                        <a:pt x="55" y="5"/>
                      </a:cubicBezTo>
                      <a:cubicBezTo>
                        <a:pt x="51" y="5"/>
                        <a:pt x="49" y="6"/>
                        <a:pt x="41" y="4"/>
                      </a:cubicBezTo>
                      <a:cubicBezTo>
                        <a:pt x="33" y="3"/>
                        <a:pt x="14" y="0"/>
                        <a:pt x="14" y="0"/>
                      </a:cubicBezTo>
                      <a:cubicBezTo>
                        <a:pt x="14" y="0"/>
                        <a:pt x="0" y="55"/>
                        <a:pt x="0" y="59"/>
                      </a:cubicBezTo>
                      <a:cubicBezTo>
                        <a:pt x="0" y="63"/>
                        <a:pt x="4" y="90"/>
                        <a:pt x="4" y="98"/>
                      </a:cubicBezTo>
                      <a:cubicBezTo>
                        <a:pt x="5" y="105"/>
                        <a:pt x="8" y="146"/>
                        <a:pt x="8" y="153"/>
                      </a:cubicBezTo>
                      <a:cubicBezTo>
                        <a:pt x="9" y="160"/>
                        <a:pt x="8" y="173"/>
                        <a:pt x="9" y="176"/>
                      </a:cubicBezTo>
                      <a:cubicBezTo>
                        <a:pt x="10" y="179"/>
                        <a:pt x="10" y="181"/>
                        <a:pt x="10" y="184"/>
                      </a:cubicBezTo>
                      <a:cubicBezTo>
                        <a:pt x="10" y="187"/>
                        <a:pt x="15" y="201"/>
                        <a:pt x="16" y="204"/>
                      </a:cubicBezTo>
                      <a:cubicBezTo>
                        <a:pt x="17" y="206"/>
                        <a:pt x="20" y="211"/>
                        <a:pt x="20" y="213"/>
                      </a:cubicBezTo>
                      <a:cubicBezTo>
                        <a:pt x="20" y="214"/>
                        <a:pt x="22" y="218"/>
                        <a:pt x="21" y="220"/>
                      </a:cubicBezTo>
                      <a:cubicBezTo>
                        <a:pt x="21" y="222"/>
                        <a:pt x="20" y="227"/>
                        <a:pt x="20" y="229"/>
                      </a:cubicBezTo>
                      <a:cubicBezTo>
                        <a:pt x="20" y="232"/>
                        <a:pt x="20" y="237"/>
                        <a:pt x="21" y="236"/>
                      </a:cubicBezTo>
                      <a:cubicBezTo>
                        <a:pt x="22" y="235"/>
                        <a:pt x="24" y="234"/>
                        <a:pt x="26" y="234"/>
                      </a:cubicBezTo>
                      <a:cubicBezTo>
                        <a:pt x="27" y="235"/>
                        <a:pt x="29" y="235"/>
                        <a:pt x="29" y="2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3" name="Freeform 252"/>
                <p:cNvSpPr>
                  <a:spLocks/>
                </p:cNvSpPr>
                <p:nvPr/>
              </p:nvSpPr>
              <p:spPr bwMode="auto">
                <a:xfrm>
                  <a:off x="14712597" y="2954142"/>
                  <a:ext cx="141288" cy="41275"/>
                </a:xfrm>
                <a:custGeom>
                  <a:avLst/>
                  <a:gdLst>
                    <a:gd name="T0" fmla="*/ 5 w 52"/>
                    <a:gd name="T1" fmla="*/ 8 h 15"/>
                    <a:gd name="T2" fmla="*/ 26 w 52"/>
                    <a:gd name="T3" fmla="*/ 14 h 15"/>
                    <a:gd name="T4" fmla="*/ 42 w 52"/>
                    <a:gd name="T5" fmla="*/ 14 h 15"/>
                    <a:gd name="T6" fmla="*/ 52 w 52"/>
                    <a:gd name="T7" fmla="*/ 10 h 15"/>
                    <a:gd name="T8" fmla="*/ 52 w 52"/>
                    <a:gd name="T9" fmla="*/ 6 h 15"/>
                    <a:gd name="T10" fmla="*/ 48 w 52"/>
                    <a:gd name="T11" fmla="*/ 8 h 15"/>
                    <a:gd name="T12" fmla="*/ 41 w 52"/>
                    <a:gd name="T13" fmla="*/ 8 h 15"/>
                    <a:gd name="T14" fmla="*/ 26 w 52"/>
                    <a:gd name="T15" fmla="*/ 7 h 15"/>
                    <a:gd name="T16" fmla="*/ 4 w 52"/>
                    <a:gd name="T17" fmla="*/ 2 h 15"/>
                    <a:gd name="T18" fmla="*/ 5 w 52"/>
                    <a:gd name="T19" fmla="*/ 8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" h="15">
                      <a:moveTo>
                        <a:pt x="5" y="8"/>
                      </a:moveTo>
                      <a:cubicBezTo>
                        <a:pt x="5" y="8"/>
                        <a:pt x="17" y="13"/>
                        <a:pt x="26" y="14"/>
                      </a:cubicBezTo>
                      <a:cubicBezTo>
                        <a:pt x="34" y="15"/>
                        <a:pt x="38" y="15"/>
                        <a:pt x="42" y="14"/>
                      </a:cubicBezTo>
                      <a:cubicBezTo>
                        <a:pt x="47" y="13"/>
                        <a:pt x="52" y="10"/>
                        <a:pt x="52" y="10"/>
                      </a:cubicBezTo>
                      <a:cubicBezTo>
                        <a:pt x="52" y="6"/>
                        <a:pt x="52" y="6"/>
                        <a:pt x="52" y="6"/>
                      </a:cubicBezTo>
                      <a:cubicBezTo>
                        <a:pt x="52" y="6"/>
                        <a:pt x="50" y="8"/>
                        <a:pt x="48" y="8"/>
                      </a:cubicBezTo>
                      <a:cubicBezTo>
                        <a:pt x="47" y="8"/>
                        <a:pt x="43" y="8"/>
                        <a:pt x="41" y="8"/>
                      </a:cubicBezTo>
                      <a:cubicBezTo>
                        <a:pt x="39" y="8"/>
                        <a:pt x="30" y="8"/>
                        <a:pt x="26" y="7"/>
                      </a:cubicBezTo>
                      <a:cubicBezTo>
                        <a:pt x="23" y="6"/>
                        <a:pt x="8" y="4"/>
                        <a:pt x="4" y="2"/>
                      </a:cubicBezTo>
                      <a:cubicBezTo>
                        <a:pt x="0" y="0"/>
                        <a:pt x="5" y="8"/>
                        <a:pt x="5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4" name="Freeform 253"/>
                <p:cNvSpPr>
                  <a:spLocks noEditPoints="1"/>
                </p:cNvSpPr>
                <p:nvPr/>
              </p:nvSpPr>
              <p:spPr bwMode="auto">
                <a:xfrm>
                  <a:off x="14766572" y="2968430"/>
                  <a:ext cx="41275" cy="30163"/>
                </a:xfrm>
                <a:custGeom>
                  <a:avLst/>
                  <a:gdLst>
                    <a:gd name="T0" fmla="*/ 13 w 15"/>
                    <a:gd name="T1" fmla="*/ 2 h 11"/>
                    <a:gd name="T2" fmla="*/ 4 w 15"/>
                    <a:gd name="T3" fmla="*/ 1 h 11"/>
                    <a:gd name="T4" fmla="*/ 1 w 15"/>
                    <a:gd name="T5" fmla="*/ 2 h 11"/>
                    <a:gd name="T6" fmla="*/ 0 w 15"/>
                    <a:gd name="T7" fmla="*/ 8 h 11"/>
                    <a:gd name="T8" fmla="*/ 2 w 15"/>
                    <a:gd name="T9" fmla="*/ 10 h 11"/>
                    <a:gd name="T10" fmla="*/ 12 w 15"/>
                    <a:gd name="T11" fmla="*/ 11 h 11"/>
                    <a:gd name="T12" fmla="*/ 14 w 15"/>
                    <a:gd name="T13" fmla="*/ 9 h 11"/>
                    <a:gd name="T14" fmla="*/ 15 w 15"/>
                    <a:gd name="T15" fmla="*/ 4 h 11"/>
                    <a:gd name="T16" fmla="*/ 13 w 15"/>
                    <a:gd name="T17" fmla="*/ 2 h 11"/>
                    <a:gd name="T18" fmla="*/ 13 w 15"/>
                    <a:gd name="T19" fmla="*/ 5 h 11"/>
                    <a:gd name="T20" fmla="*/ 13 w 15"/>
                    <a:gd name="T21" fmla="*/ 8 h 11"/>
                    <a:gd name="T22" fmla="*/ 11 w 15"/>
                    <a:gd name="T23" fmla="*/ 10 h 11"/>
                    <a:gd name="T24" fmla="*/ 4 w 15"/>
                    <a:gd name="T25" fmla="*/ 9 h 11"/>
                    <a:gd name="T26" fmla="*/ 2 w 15"/>
                    <a:gd name="T27" fmla="*/ 7 h 11"/>
                    <a:gd name="T28" fmla="*/ 3 w 15"/>
                    <a:gd name="T29" fmla="*/ 3 h 11"/>
                    <a:gd name="T30" fmla="*/ 5 w 15"/>
                    <a:gd name="T31" fmla="*/ 2 h 11"/>
                    <a:gd name="T32" fmla="*/ 12 w 15"/>
                    <a:gd name="T33" fmla="*/ 3 h 11"/>
                    <a:gd name="T34" fmla="*/ 13 w 15"/>
                    <a:gd name="T3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11">
                      <a:moveTo>
                        <a:pt x="13" y="2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3" y="11"/>
                        <a:pt x="14" y="10"/>
                        <a:pt x="14" y="9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lose/>
                      <a:moveTo>
                        <a:pt x="13" y="5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9"/>
                        <a:pt x="12" y="10"/>
                        <a:pt x="11" y="10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9"/>
                        <a:pt x="2" y="8"/>
                        <a:pt x="2" y="7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4" y="2"/>
                        <a:pt x="5" y="2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5" name="Freeform 254"/>
                <p:cNvSpPr>
                  <a:spLocks/>
                </p:cNvSpPr>
                <p:nvPr/>
              </p:nvSpPr>
              <p:spPr bwMode="auto">
                <a:xfrm>
                  <a:off x="14747522" y="2662042"/>
                  <a:ext cx="84138" cy="328613"/>
                </a:xfrm>
                <a:custGeom>
                  <a:avLst/>
                  <a:gdLst>
                    <a:gd name="T0" fmla="*/ 5 w 31"/>
                    <a:gd name="T1" fmla="*/ 1 h 120"/>
                    <a:gd name="T2" fmla="*/ 8 w 31"/>
                    <a:gd name="T3" fmla="*/ 2 h 120"/>
                    <a:gd name="T4" fmla="*/ 8 w 31"/>
                    <a:gd name="T5" fmla="*/ 11 h 120"/>
                    <a:gd name="T6" fmla="*/ 11 w 31"/>
                    <a:gd name="T7" fmla="*/ 19 h 120"/>
                    <a:gd name="T8" fmla="*/ 20 w 31"/>
                    <a:gd name="T9" fmla="*/ 40 h 120"/>
                    <a:gd name="T10" fmla="*/ 27 w 31"/>
                    <a:gd name="T11" fmla="*/ 71 h 120"/>
                    <a:gd name="T12" fmla="*/ 31 w 31"/>
                    <a:gd name="T13" fmla="*/ 102 h 120"/>
                    <a:gd name="T14" fmla="*/ 30 w 31"/>
                    <a:gd name="T15" fmla="*/ 109 h 120"/>
                    <a:gd name="T16" fmla="*/ 23 w 31"/>
                    <a:gd name="T17" fmla="*/ 120 h 120"/>
                    <a:gd name="T18" fmla="*/ 11 w 31"/>
                    <a:gd name="T19" fmla="*/ 109 h 120"/>
                    <a:gd name="T20" fmla="*/ 7 w 31"/>
                    <a:gd name="T21" fmla="*/ 73 h 120"/>
                    <a:gd name="T22" fmla="*/ 1 w 31"/>
                    <a:gd name="T23" fmla="*/ 35 h 120"/>
                    <a:gd name="T24" fmla="*/ 0 w 31"/>
                    <a:gd name="T25" fmla="*/ 25 h 120"/>
                    <a:gd name="T26" fmla="*/ 1 w 31"/>
                    <a:gd name="T27" fmla="*/ 16 h 120"/>
                    <a:gd name="T28" fmla="*/ 3 w 31"/>
                    <a:gd name="T29" fmla="*/ 8 h 120"/>
                    <a:gd name="T30" fmla="*/ 5 w 31"/>
                    <a:gd name="T31" fmla="*/ 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1" h="120">
                      <a:moveTo>
                        <a:pt x="5" y="1"/>
                      </a:moveTo>
                      <a:cubicBezTo>
                        <a:pt x="5" y="1"/>
                        <a:pt x="7" y="0"/>
                        <a:pt x="8" y="2"/>
                      </a:cubicBezTo>
                      <a:cubicBezTo>
                        <a:pt x="12" y="6"/>
                        <a:pt x="7" y="9"/>
                        <a:pt x="8" y="11"/>
                      </a:cubicBezTo>
                      <a:cubicBezTo>
                        <a:pt x="8" y="14"/>
                        <a:pt x="10" y="17"/>
                        <a:pt x="11" y="19"/>
                      </a:cubicBezTo>
                      <a:cubicBezTo>
                        <a:pt x="11" y="21"/>
                        <a:pt x="19" y="34"/>
                        <a:pt x="20" y="40"/>
                      </a:cubicBezTo>
                      <a:cubicBezTo>
                        <a:pt x="22" y="46"/>
                        <a:pt x="26" y="63"/>
                        <a:pt x="27" y="71"/>
                      </a:cubicBezTo>
                      <a:cubicBezTo>
                        <a:pt x="28" y="78"/>
                        <a:pt x="31" y="99"/>
                        <a:pt x="31" y="102"/>
                      </a:cubicBezTo>
                      <a:cubicBezTo>
                        <a:pt x="30" y="105"/>
                        <a:pt x="31" y="106"/>
                        <a:pt x="30" y="109"/>
                      </a:cubicBezTo>
                      <a:cubicBezTo>
                        <a:pt x="29" y="112"/>
                        <a:pt x="24" y="120"/>
                        <a:pt x="23" y="120"/>
                      </a:cubicBezTo>
                      <a:cubicBezTo>
                        <a:pt x="22" y="120"/>
                        <a:pt x="11" y="110"/>
                        <a:pt x="11" y="109"/>
                      </a:cubicBezTo>
                      <a:cubicBezTo>
                        <a:pt x="10" y="108"/>
                        <a:pt x="8" y="83"/>
                        <a:pt x="7" y="73"/>
                      </a:cubicBezTo>
                      <a:cubicBezTo>
                        <a:pt x="6" y="63"/>
                        <a:pt x="2" y="39"/>
                        <a:pt x="1" y="35"/>
                      </a:cubicBezTo>
                      <a:cubicBezTo>
                        <a:pt x="1" y="30"/>
                        <a:pt x="0" y="29"/>
                        <a:pt x="0" y="25"/>
                      </a:cubicBezTo>
                      <a:cubicBezTo>
                        <a:pt x="0" y="20"/>
                        <a:pt x="1" y="18"/>
                        <a:pt x="1" y="16"/>
                      </a:cubicBezTo>
                      <a:cubicBezTo>
                        <a:pt x="2" y="15"/>
                        <a:pt x="3" y="8"/>
                        <a:pt x="3" y="8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6" name="Freeform 255"/>
                <p:cNvSpPr>
                  <a:spLocks/>
                </p:cNvSpPr>
                <p:nvPr/>
              </p:nvSpPr>
              <p:spPr bwMode="auto">
                <a:xfrm>
                  <a:off x="14698309" y="2609655"/>
                  <a:ext cx="95250" cy="95250"/>
                </a:xfrm>
                <a:custGeom>
                  <a:avLst/>
                  <a:gdLst>
                    <a:gd name="T0" fmla="*/ 32 w 35"/>
                    <a:gd name="T1" fmla="*/ 4 h 35"/>
                    <a:gd name="T2" fmla="*/ 32 w 35"/>
                    <a:gd name="T3" fmla="*/ 7 h 35"/>
                    <a:gd name="T4" fmla="*/ 26 w 35"/>
                    <a:gd name="T5" fmla="*/ 19 h 35"/>
                    <a:gd name="T6" fmla="*/ 18 w 35"/>
                    <a:gd name="T7" fmla="*/ 17 h 35"/>
                    <a:gd name="T8" fmla="*/ 7 w 35"/>
                    <a:gd name="T9" fmla="*/ 10 h 35"/>
                    <a:gd name="T10" fmla="*/ 5 w 35"/>
                    <a:gd name="T11" fmla="*/ 3 h 35"/>
                    <a:gd name="T12" fmla="*/ 5 w 35"/>
                    <a:gd name="T13" fmla="*/ 0 h 35"/>
                    <a:gd name="T14" fmla="*/ 0 w 35"/>
                    <a:gd name="T15" fmla="*/ 8 h 35"/>
                    <a:gd name="T16" fmla="*/ 2 w 35"/>
                    <a:gd name="T17" fmla="*/ 15 h 35"/>
                    <a:gd name="T18" fmla="*/ 13 w 35"/>
                    <a:gd name="T19" fmla="*/ 27 h 35"/>
                    <a:gd name="T20" fmla="*/ 20 w 35"/>
                    <a:gd name="T21" fmla="*/ 33 h 35"/>
                    <a:gd name="T22" fmla="*/ 22 w 35"/>
                    <a:gd name="T23" fmla="*/ 26 h 35"/>
                    <a:gd name="T24" fmla="*/ 24 w 35"/>
                    <a:gd name="T25" fmla="*/ 20 h 35"/>
                    <a:gd name="T26" fmla="*/ 27 w 35"/>
                    <a:gd name="T27" fmla="*/ 21 h 35"/>
                    <a:gd name="T28" fmla="*/ 33 w 35"/>
                    <a:gd name="T29" fmla="*/ 34 h 35"/>
                    <a:gd name="T30" fmla="*/ 35 w 35"/>
                    <a:gd name="T31" fmla="*/ 24 h 35"/>
                    <a:gd name="T32" fmla="*/ 35 w 35"/>
                    <a:gd name="T33" fmla="*/ 11 h 35"/>
                    <a:gd name="T34" fmla="*/ 34 w 35"/>
                    <a:gd name="T35" fmla="*/ 8 h 35"/>
                    <a:gd name="T36" fmla="*/ 32 w 35"/>
                    <a:gd name="T37" fmla="*/ 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5" h="35">
                      <a:moveTo>
                        <a:pt x="32" y="4"/>
                      </a:moveTo>
                      <a:cubicBezTo>
                        <a:pt x="32" y="5"/>
                        <a:pt x="32" y="6"/>
                        <a:pt x="32" y="7"/>
                      </a:cubicBezTo>
                      <a:cubicBezTo>
                        <a:pt x="32" y="9"/>
                        <a:pt x="27" y="19"/>
                        <a:pt x="26" y="19"/>
                      </a:cubicBezTo>
                      <a:cubicBezTo>
                        <a:pt x="24" y="20"/>
                        <a:pt x="22" y="19"/>
                        <a:pt x="18" y="17"/>
                      </a:cubicBezTo>
                      <a:cubicBezTo>
                        <a:pt x="15" y="15"/>
                        <a:pt x="8" y="12"/>
                        <a:pt x="7" y="10"/>
                      </a:cubicBezTo>
                      <a:cubicBezTo>
                        <a:pt x="6" y="8"/>
                        <a:pt x="5" y="5"/>
                        <a:pt x="5" y="3"/>
                      </a:cubicBezTo>
                      <a:cubicBezTo>
                        <a:pt x="5" y="2"/>
                        <a:pt x="5" y="1"/>
                        <a:pt x="5" y="0"/>
                      </a:cubicBezTo>
                      <a:cubicBezTo>
                        <a:pt x="5" y="0"/>
                        <a:pt x="1" y="6"/>
                        <a:pt x="0" y="8"/>
                      </a:cubicBezTo>
                      <a:cubicBezTo>
                        <a:pt x="0" y="9"/>
                        <a:pt x="1" y="13"/>
                        <a:pt x="2" y="15"/>
                      </a:cubicBezTo>
                      <a:cubicBezTo>
                        <a:pt x="3" y="16"/>
                        <a:pt x="10" y="24"/>
                        <a:pt x="13" y="27"/>
                      </a:cubicBezTo>
                      <a:cubicBezTo>
                        <a:pt x="15" y="29"/>
                        <a:pt x="20" y="34"/>
                        <a:pt x="20" y="33"/>
                      </a:cubicBezTo>
                      <a:cubicBezTo>
                        <a:pt x="21" y="32"/>
                        <a:pt x="21" y="28"/>
                        <a:pt x="22" y="26"/>
                      </a:cubicBezTo>
                      <a:cubicBezTo>
                        <a:pt x="22" y="24"/>
                        <a:pt x="24" y="20"/>
                        <a:pt x="24" y="20"/>
                      </a:cubicBezTo>
                      <a:cubicBezTo>
                        <a:pt x="25" y="20"/>
                        <a:pt x="26" y="20"/>
                        <a:pt x="27" y="21"/>
                      </a:cubicBezTo>
                      <a:cubicBezTo>
                        <a:pt x="27" y="22"/>
                        <a:pt x="33" y="35"/>
                        <a:pt x="33" y="34"/>
                      </a:cubicBezTo>
                      <a:cubicBezTo>
                        <a:pt x="34" y="33"/>
                        <a:pt x="34" y="29"/>
                        <a:pt x="35" y="24"/>
                      </a:cubicBezTo>
                      <a:cubicBezTo>
                        <a:pt x="35" y="19"/>
                        <a:pt x="35" y="11"/>
                        <a:pt x="35" y="11"/>
                      </a:cubicBezTo>
                      <a:cubicBezTo>
                        <a:pt x="35" y="11"/>
                        <a:pt x="34" y="10"/>
                        <a:pt x="34" y="8"/>
                      </a:cubicBezTo>
                      <a:cubicBezTo>
                        <a:pt x="33" y="7"/>
                        <a:pt x="32" y="4"/>
                        <a:pt x="32" y="4"/>
                      </a:cubicBezTo>
                      <a:close/>
                    </a:path>
                  </a:pathLst>
                </a:custGeom>
                <a:grpFill/>
                <a:ln w="15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7" name="Freeform 256"/>
                <p:cNvSpPr>
                  <a:spLocks/>
                </p:cNvSpPr>
                <p:nvPr/>
              </p:nvSpPr>
              <p:spPr bwMode="auto">
                <a:xfrm>
                  <a:off x="14790384" y="2635055"/>
                  <a:ext cx="112713" cy="409575"/>
                </a:xfrm>
                <a:custGeom>
                  <a:avLst/>
                  <a:gdLst>
                    <a:gd name="T0" fmla="*/ 2 w 41"/>
                    <a:gd name="T1" fmla="*/ 8 h 150"/>
                    <a:gd name="T2" fmla="*/ 7 w 41"/>
                    <a:gd name="T3" fmla="*/ 32 h 150"/>
                    <a:gd name="T4" fmla="*/ 13 w 41"/>
                    <a:gd name="T5" fmla="*/ 76 h 150"/>
                    <a:gd name="T6" fmla="*/ 23 w 41"/>
                    <a:gd name="T7" fmla="*/ 119 h 150"/>
                    <a:gd name="T8" fmla="*/ 21 w 41"/>
                    <a:gd name="T9" fmla="*/ 124 h 150"/>
                    <a:gd name="T10" fmla="*/ 21 w 41"/>
                    <a:gd name="T11" fmla="*/ 130 h 150"/>
                    <a:gd name="T12" fmla="*/ 27 w 41"/>
                    <a:gd name="T13" fmla="*/ 134 h 150"/>
                    <a:gd name="T14" fmla="*/ 34 w 41"/>
                    <a:gd name="T15" fmla="*/ 145 h 150"/>
                    <a:gd name="T16" fmla="*/ 38 w 41"/>
                    <a:gd name="T17" fmla="*/ 147 h 150"/>
                    <a:gd name="T18" fmla="*/ 38 w 41"/>
                    <a:gd name="T19" fmla="*/ 131 h 150"/>
                    <a:gd name="T20" fmla="*/ 39 w 41"/>
                    <a:gd name="T21" fmla="*/ 121 h 150"/>
                    <a:gd name="T22" fmla="*/ 40 w 41"/>
                    <a:gd name="T23" fmla="*/ 101 h 150"/>
                    <a:gd name="T24" fmla="*/ 41 w 41"/>
                    <a:gd name="T25" fmla="*/ 93 h 150"/>
                    <a:gd name="T26" fmla="*/ 37 w 41"/>
                    <a:gd name="T27" fmla="*/ 66 h 150"/>
                    <a:gd name="T28" fmla="*/ 32 w 41"/>
                    <a:gd name="T29" fmla="*/ 20 h 150"/>
                    <a:gd name="T30" fmla="*/ 28 w 41"/>
                    <a:gd name="T31" fmla="*/ 11 h 150"/>
                    <a:gd name="T32" fmla="*/ 6 w 41"/>
                    <a:gd name="T33" fmla="*/ 3 h 150"/>
                    <a:gd name="T34" fmla="*/ 0 w 41"/>
                    <a:gd name="T35" fmla="*/ 1 h 150"/>
                    <a:gd name="T36" fmla="*/ 2 w 41"/>
                    <a:gd name="T37" fmla="*/ 8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" h="150">
                      <a:moveTo>
                        <a:pt x="2" y="8"/>
                      </a:moveTo>
                      <a:cubicBezTo>
                        <a:pt x="3" y="11"/>
                        <a:pt x="7" y="28"/>
                        <a:pt x="7" y="32"/>
                      </a:cubicBezTo>
                      <a:cubicBezTo>
                        <a:pt x="8" y="37"/>
                        <a:pt x="12" y="69"/>
                        <a:pt x="13" y="76"/>
                      </a:cubicBezTo>
                      <a:cubicBezTo>
                        <a:pt x="15" y="82"/>
                        <a:pt x="22" y="117"/>
                        <a:pt x="23" y="119"/>
                      </a:cubicBezTo>
                      <a:cubicBezTo>
                        <a:pt x="24" y="121"/>
                        <a:pt x="22" y="122"/>
                        <a:pt x="21" y="124"/>
                      </a:cubicBezTo>
                      <a:cubicBezTo>
                        <a:pt x="21" y="127"/>
                        <a:pt x="20" y="128"/>
                        <a:pt x="21" y="130"/>
                      </a:cubicBezTo>
                      <a:cubicBezTo>
                        <a:pt x="22" y="132"/>
                        <a:pt x="25" y="133"/>
                        <a:pt x="27" y="134"/>
                      </a:cubicBezTo>
                      <a:cubicBezTo>
                        <a:pt x="29" y="135"/>
                        <a:pt x="33" y="141"/>
                        <a:pt x="34" y="145"/>
                      </a:cubicBezTo>
                      <a:cubicBezTo>
                        <a:pt x="36" y="149"/>
                        <a:pt x="38" y="150"/>
                        <a:pt x="38" y="147"/>
                      </a:cubicBezTo>
                      <a:cubicBezTo>
                        <a:pt x="38" y="143"/>
                        <a:pt x="38" y="133"/>
                        <a:pt x="38" y="131"/>
                      </a:cubicBezTo>
                      <a:cubicBezTo>
                        <a:pt x="38" y="129"/>
                        <a:pt x="38" y="125"/>
                        <a:pt x="39" y="121"/>
                      </a:cubicBezTo>
                      <a:cubicBezTo>
                        <a:pt x="40" y="117"/>
                        <a:pt x="40" y="104"/>
                        <a:pt x="40" y="101"/>
                      </a:cubicBezTo>
                      <a:cubicBezTo>
                        <a:pt x="40" y="99"/>
                        <a:pt x="41" y="94"/>
                        <a:pt x="41" y="93"/>
                      </a:cubicBezTo>
                      <a:cubicBezTo>
                        <a:pt x="40" y="92"/>
                        <a:pt x="38" y="74"/>
                        <a:pt x="37" y="66"/>
                      </a:cubicBezTo>
                      <a:cubicBezTo>
                        <a:pt x="36" y="58"/>
                        <a:pt x="32" y="24"/>
                        <a:pt x="32" y="20"/>
                      </a:cubicBezTo>
                      <a:cubicBezTo>
                        <a:pt x="31" y="16"/>
                        <a:pt x="32" y="13"/>
                        <a:pt x="28" y="11"/>
                      </a:cubicBezTo>
                      <a:cubicBezTo>
                        <a:pt x="25" y="10"/>
                        <a:pt x="10" y="5"/>
                        <a:pt x="6" y="3"/>
                      </a:cubicBezTo>
                      <a:cubicBezTo>
                        <a:pt x="3" y="2"/>
                        <a:pt x="0" y="0"/>
                        <a:pt x="0" y="1"/>
                      </a:cubicBezTo>
                      <a:cubicBezTo>
                        <a:pt x="0" y="2"/>
                        <a:pt x="2" y="8"/>
                        <a:pt x="2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8" name="Freeform 257"/>
                <p:cNvSpPr>
                  <a:spLocks/>
                </p:cNvSpPr>
                <p:nvPr/>
              </p:nvSpPr>
              <p:spPr bwMode="auto">
                <a:xfrm>
                  <a:off x="14568134" y="2616005"/>
                  <a:ext cx="193675" cy="530225"/>
                </a:xfrm>
                <a:custGeom>
                  <a:avLst/>
                  <a:gdLst>
                    <a:gd name="T0" fmla="*/ 30 w 71"/>
                    <a:gd name="T1" fmla="*/ 191 h 194"/>
                    <a:gd name="T2" fmla="*/ 40 w 71"/>
                    <a:gd name="T3" fmla="*/ 185 h 194"/>
                    <a:gd name="T4" fmla="*/ 59 w 71"/>
                    <a:gd name="T5" fmla="*/ 137 h 194"/>
                    <a:gd name="T6" fmla="*/ 70 w 71"/>
                    <a:gd name="T7" fmla="*/ 85 h 194"/>
                    <a:gd name="T8" fmla="*/ 68 w 71"/>
                    <a:gd name="T9" fmla="*/ 70 h 194"/>
                    <a:gd name="T10" fmla="*/ 57 w 71"/>
                    <a:gd name="T11" fmla="*/ 32 h 194"/>
                    <a:gd name="T12" fmla="*/ 51 w 71"/>
                    <a:gd name="T13" fmla="*/ 14 h 194"/>
                    <a:gd name="T14" fmla="*/ 50 w 71"/>
                    <a:gd name="T15" fmla="*/ 4 h 194"/>
                    <a:gd name="T16" fmla="*/ 50 w 71"/>
                    <a:gd name="T17" fmla="*/ 1 h 194"/>
                    <a:gd name="T18" fmla="*/ 40 w 71"/>
                    <a:gd name="T19" fmla="*/ 9 h 194"/>
                    <a:gd name="T20" fmla="*/ 21 w 71"/>
                    <a:gd name="T21" fmla="*/ 17 h 194"/>
                    <a:gd name="T22" fmla="*/ 7 w 71"/>
                    <a:gd name="T23" fmla="*/ 25 h 194"/>
                    <a:gd name="T24" fmla="*/ 3 w 71"/>
                    <a:gd name="T25" fmla="*/ 47 h 194"/>
                    <a:gd name="T26" fmla="*/ 2 w 71"/>
                    <a:gd name="T27" fmla="*/ 91 h 194"/>
                    <a:gd name="T28" fmla="*/ 1 w 71"/>
                    <a:gd name="T29" fmla="*/ 121 h 194"/>
                    <a:gd name="T30" fmla="*/ 5 w 71"/>
                    <a:gd name="T31" fmla="*/ 176 h 194"/>
                    <a:gd name="T32" fmla="*/ 17 w 71"/>
                    <a:gd name="T33" fmla="*/ 172 h 194"/>
                    <a:gd name="T34" fmla="*/ 24 w 71"/>
                    <a:gd name="T35" fmla="*/ 172 h 194"/>
                    <a:gd name="T36" fmla="*/ 27 w 71"/>
                    <a:gd name="T37" fmla="*/ 191 h 194"/>
                    <a:gd name="T38" fmla="*/ 30 w 71"/>
                    <a:gd name="T39" fmla="*/ 191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1" h="194">
                      <a:moveTo>
                        <a:pt x="30" y="191"/>
                      </a:moveTo>
                      <a:cubicBezTo>
                        <a:pt x="32" y="191"/>
                        <a:pt x="36" y="194"/>
                        <a:pt x="40" y="185"/>
                      </a:cubicBezTo>
                      <a:cubicBezTo>
                        <a:pt x="44" y="176"/>
                        <a:pt x="57" y="144"/>
                        <a:pt x="59" y="137"/>
                      </a:cubicBezTo>
                      <a:cubicBezTo>
                        <a:pt x="60" y="129"/>
                        <a:pt x="69" y="89"/>
                        <a:pt x="70" y="85"/>
                      </a:cubicBezTo>
                      <a:cubicBezTo>
                        <a:pt x="71" y="80"/>
                        <a:pt x="70" y="76"/>
                        <a:pt x="68" y="70"/>
                      </a:cubicBezTo>
                      <a:cubicBezTo>
                        <a:pt x="66" y="64"/>
                        <a:pt x="60" y="39"/>
                        <a:pt x="57" y="32"/>
                      </a:cubicBezTo>
                      <a:cubicBezTo>
                        <a:pt x="55" y="25"/>
                        <a:pt x="52" y="16"/>
                        <a:pt x="51" y="14"/>
                      </a:cubicBezTo>
                      <a:cubicBezTo>
                        <a:pt x="51" y="13"/>
                        <a:pt x="49" y="6"/>
                        <a:pt x="50" y="4"/>
                      </a:cubicBezTo>
                      <a:cubicBezTo>
                        <a:pt x="50" y="2"/>
                        <a:pt x="52" y="0"/>
                        <a:pt x="50" y="1"/>
                      </a:cubicBezTo>
                      <a:cubicBezTo>
                        <a:pt x="49" y="2"/>
                        <a:pt x="43" y="8"/>
                        <a:pt x="40" y="9"/>
                      </a:cubicBezTo>
                      <a:cubicBezTo>
                        <a:pt x="36" y="11"/>
                        <a:pt x="24" y="16"/>
                        <a:pt x="21" y="17"/>
                      </a:cubicBezTo>
                      <a:cubicBezTo>
                        <a:pt x="18" y="19"/>
                        <a:pt x="9" y="23"/>
                        <a:pt x="7" y="25"/>
                      </a:cubicBezTo>
                      <a:cubicBezTo>
                        <a:pt x="6" y="26"/>
                        <a:pt x="3" y="38"/>
                        <a:pt x="3" y="47"/>
                      </a:cubicBezTo>
                      <a:cubicBezTo>
                        <a:pt x="3" y="57"/>
                        <a:pt x="3" y="85"/>
                        <a:pt x="2" y="91"/>
                      </a:cubicBezTo>
                      <a:cubicBezTo>
                        <a:pt x="2" y="98"/>
                        <a:pt x="0" y="116"/>
                        <a:pt x="1" y="121"/>
                      </a:cubicBezTo>
                      <a:cubicBezTo>
                        <a:pt x="1" y="127"/>
                        <a:pt x="3" y="176"/>
                        <a:pt x="5" y="176"/>
                      </a:cubicBezTo>
                      <a:cubicBezTo>
                        <a:pt x="6" y="176"/>
                        <a:pt x="13" y="173"/>
                        <a:pt x="17" y="172"/>
                      </a:cubicBezTo>
                      <a:cubicBezTo>
                        <a:pt x="22" y="172"/>
                        <a:pt x="24" y="171"/>
                        <a:pt x="24" y="172"/>
                      </a:cubicBezTo>
                      <a:cubicBezTo>
                        <a:pt x="24" y="174"/>
                        <a:pt x="26" y="191"/>
                        <a:pt x="27" y="191"/>
                      </a:cubicBezTo>
                      <a:cubicBezTo>
                        <a:pt x="28" y="191"/>
                        <a:pt x="30" y="191"/>
                        <a:pt x="30" y="19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96" name="Group 395"/>
              <p:cNvGrpSpPr/>
              <p:nvPr/>
            </p:nvGrpSpPr>
            <p:grpSpPr>
              <a:xfrm>
                <a:off x="6401460" y="4992596"/>
                <a:ext cx="171810" cy="619010"/>
                <a:chOff x="14326584" y="1062278"/>
                <a:chExt cx="331788" cy="1195388"/>
              </a:xfrm>
              <a:solidFill>
                <a:sysClr val="window" lastClr="FFFFFF"/>
              </a:solidFill>
            </p:grpSpPr>
            <p:sp>
              <p:nvSpPr>
                <p:cNvPr id="443" name="Freeform 178"/>
                <p:cNvSpPr>
                  <a:spLocks noEditPoints="1"/>
                </p:cNvSpPr>
                <p:nvPr/>
              </p:nvSpPr>
              <p:spPr bwMode="auto">
                <a:xfrm>
                  <a:off x="14326584" y="1062278"/>
                  <a:ext cx="331788" cy="1195388"/>
                </a:xfrm>
                <a:custGeom>
                  <a:avLst/>
                  <a:gdLst>
                    <a:gd name="T0" fmla="*/ 85 w 122"/>
                    <a:gd name="T1" fmla="*/ 332 h 437"/>
                    <a:gd name="T2" fmla="*/ 69 w 122"/>
                    <a:gd name="T3" fmla="*/ 364 h 437"/>
                    <a:gd name="T4" fmla="*/ 69 w 122"/>
                    <a:gd name="T5" fmla="*/ 395 h 437"/>
                    <a:gd name="T6" fmla="*/ 71 w 122"/>
                    <a:gd name="T7" fmla="*/ 423 h 437"/>
                    <a:gd name="T8" fmla="*/ 68 w 122"/>
                    <a:gd name="T9" fmla="*/ 434 h 437"/>
                    <a:gd name="T10" fmla="*/ 52 w 122"/>
                    <a:gd name="T11" fmla="*/ 434 h 437"/>
                    <a:gd name="T12" fmla="*/ 54 w 122"/>
                    <a:gd name="T13" fmla="*/ 422 h 437"/>
                    <a:gd name="T14" fmla="*/ 48 w 122"/>
                    <a:gd name="T15" fmla="*/ 399 h 437"/>
                    <a:gd name="T16" fmla="*/ 42 w 122"/>
                    <a:gd name="T17" fmla="*/ 370 h 437"/>
                    <a:gd name="T18" fmla="*/ 34 w 122"/>
                    <a:gd name="T19" fmla="*/ 310 h 437"/>
                    <a:gd name="T20" fmla="*/ 29 w 122"/>
                    <a:gd name="T21" fmla="*/ 346 h 437"/>
                    <a:gd name="T22" fmla="*/ 2 w 122"/>
                    <a:gd name="T23" fmla="*/ 336 h 437"/>
                    <a:gd name="T24" fmla="*/ 1 w 122"/>
                    <a:gd name="T25" fmla="*/ 282 h 437"/>
                    <a:gd name="T26" fmla="*/ 8 w 122"/>
                    <a:gd name="T27" fmla="*/ 253 h 437"/>
                    <a:gd name="T28" fmla="*/ 4 w 122"/>
                    <a:gd name="T29" fmla="*/ 202 h 437"/>
                    <a:gd name="T30" fmla="*/ 13 w 122"/>
                    <a:gd name="T31" fmla="*/ 162 h 437"/>
                    <a:gd name="T32" fmla="*/ 16 w 122"/>
                    <a:gd name="T33" fmla="*/ 114 h 437"/>
                    <a:gd name="T34" fmla="*/ 21 w 122"/>
                    <a:gd name="T35" fmla="*/ 85 h 437"/>
                    <a:gd name="T36" fmla="*/ 42 w 122"/>
                    <a:gd name="T37" fmla="*/ 73 h 437"/>
                    <a:gd name="T38" fmla="*/ 48 w 122"/>
                    <a:gd name="T39" fmla="*/ 48 h 437"/>
                    <a:gd name="T40" fmla="*/ 44 w 122"/>
                    <a:gd name="T41" fmla="*/ 15 h 437"/>
                    <a:gd name="T42" fmla="*/ 71 w 122"/>
                    <a:gd name="T43" fmla="*/ 2 h 437"/>
                    <a:gd name="T44" fmla="*/ 82 w 122"/>
                    <a:gd name="T45" fmla="*/ 29 h 437"/>
                    <a:gd name="T46" fmla="*/ 83 w 122"/>
                    <a:gd name="T47" fmla="*/ 57 h 437"/>
                    <a:gd name="T48" fmla="*/ 105 w 122"/>
                    <a:gd name="T49" fmla="*/ 76 h 437"/>
                    <a:gd name="T50" fmla="*/ 121 w 122"/>
                    <a:gd name="T51" fmla="*/ 110 h 437"/>
                    <a:gd name="T52" fmla="*/ 120 w 122"/>
                    <a:gd name="T53" fmla="*/ 141 h 437"/>
                    <a:gd name="T54" fmla="*/ 121 w 122"/>
                    <a:gd name="T55" fmla="*/ 199 h 437"/>
                    <a:gd name="T56" fmla="*/ 119 w 122"/>
                    <a:gd name="T57" fmla="*/ 231 h 437"/>
                    <a:gd name="T58" fmla="*/ 111 w 122"/>
                    <a:gd name="T59" fmla="*/ 249 h 437"/>
                    <a:gd name="T60" fmla="*/ 100 w 122"/>
                    <a:gd name="T61" fmla="*/ 251 h 437"/>
                    <a:gd name="T62" fmla="*/ 95 w 122"/>
                    <a:gd name="T63" fmla="*/ 323 h 437"/>
                    <a:gd name="T64" fmla="*/ 86 w 122"/>
                    <a:gd name="T65" fmla="*/ 320 h 437"/>
                    <a:gd name="T66" fmla="*/ 97 w 122"/>
                    <a:gd name="T67" fmla="*/ 137 h 437"/>
                    <a:gd name="T68" fmla="*/ 97 w 122"/>
                    <a:gd name="T69" fmla="*/ 179 h 437"/>
                    <a:gd name="T70" fmla="*/ 102 w 122"/>
                    <a:gd name="T71" fmla="*/ 211 h 437"/>
                    <a:gd name="T72" fmla="*/ 100 w 122"/>
                    <a:gd name="T73" fmla="*/ 251 h 437"/>
                    <a:gd name="T74" fmla="*/ 110 w 122"/>
                    <a:gd name="T75" fmla="*/ 243 h 437"/>
                    <a:gd name="T76" fmla="*/ 109 w 122"/>
                    <a:gd name="T77" fmla="*/ 230 h 437"/>
                    <a:gd name="T78" fmla="*/ 106 w 122"/>
                    <a:gd name="T79" fmla="*/ 239 h 437"/>
                    <a:gd name="T80" fmla="*/ 107 w 122"/>
                    <a:gd name="T81" fmla="*/ 221 h 437"/>
                    <a:gd name="T82" fmla="*/ 106 w 122"/>
                    <a:gd name="T83" fmla="*/ 182 h 437"/>
                    <a:gd name="T84" fmla="*/ 102 w 122"/>
                    <a:gd name="T85" fmla="*/ 138 h 437"/>
                    <a:gd name="T86" fmla="*/ 100 w 122"/>
                    <a:gd name="T87" fmla="*/ 110 h 437"/>
                    <a:gd name="T88" fmla="*/ 33 w 122"/>
                    <a:gd name="T89" fmla="*/ 151 h 437"/>
                    <a:gd name="T90" fmla="*/ 32 w 122"/>
                    <a:gd name="T91" fmla="*/ 114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2" h="437">
                      <a:moveTo>
                        <a:pt x="86" y="320"/>
                      </a:moveTo>
                      <a:cubicBezTo>
                        <a:pt x="86" y="321"/>
                        <a:pt x="86" y="330"/>
                        <a:pt x="85" y="332"/>
                      </a:cubicBezTo>
                      <a:cubicBezTo>
                        <a:pt x="83" y="335"/>
                        <a:pt x="78" y="348"/>
                        <a:pt x="76" y="351"/>
                      </a:cubicBezTo>
                      <a:cubicBezTo>
                        <a:pt x="74" y="354"/>
                        <a:pt x="70" y="361"/>
                        <a:pt x="69" y="364"/>
                      </a:cubicBezTo>
                      <a:cubicBezTo>
                        <a:pt x="68" y="368"/>
                        <a:pt x="67" y="377"/>
                        <a:pt x="67" y="382"/>
                      </a:cubicBezTo>
                      <a:cubicBezTo>
                        <a:pt x="67" y="387"/>
                        <a:pt x="70" y="392"/>
                        <a:pt x="69" y="395"/>
                      </a:cubicBezTo>
                      <a:cubicBezTo>
                        <a:pt x="68" y="398"/>
                        <a:pt x="70" y="406"/>
                        <a:pt x="70" y="408"/>
                      </a:cubicBezTo>
                      <a:cubicBezTo>
                        <a:pt x="70" y="410"/>
                        <a:pt x="71" y="421"/>
                        <a:pt x="71" y="423"/>
                      </a:cubicBezTo>
                      <a:cubicBezTo>
                        <a:pt x="71" y="425"/>
                        <a:pt x="72" y="430"/>
                        <a:pt x="71" y="432"/>
                      </a:cubicBezTo>
                      <a:cubicBezTo>
                        <a:pt x="71" y="434"/>
                        <a:pt x="69" y="434"/>
                        <a:pt x="68" y="434"/>
                      </a:cubicBezTo>
                      <a:cubicBezTo>
                        <a:pt x="66" y="434"/>
                        <a:pt x="63" y="437"/>
                        <a:pt x="61" y="436"/>
                      </a:cubicBezTo>
                      <a:cubicBezTo>
                        <a:pt x="59" y="436"/>
                        <a:pt x="53" y="435"/>
                        <a:pt x="52" y="434"/>
                      </a:cubicBezTo>
                      <a:cubicBezTo>
                        <a:pt x="50" y="434"/>
                        <a:pt x="49" y="430"/>
                        <a:pt x="51" y="429"/>
                      </a:cubicBezTo>
                      <a:cubicBezTo>
                        <a:pt x="52" y="428"/>
                        <a:pt x="55" y="424"/>
                        <a:pt x="54" y="422"/>
                      </a:cubicBezTo>
                      <a:cubicBezTo>
                        <a:pt x="53" y="421"/>
                        <a:pt x="48" y="414"/>
                        <a:pt x="48" y="411"/>
                      </a:cubicBezTo>
                      <a:cubicBezTo>
                        <a:pt x="48" y="407"/>
                        <a:pt x="47" y="401"/>
                        <a:pt x="48" y="399"/>
                      </a:cubicBezTo>
                      <a:cubicBezTo>
                        <a:pt x="48" y="396"/>
                        <a:pt x="51" y="394"/>
                        <a:pt x="50" y="392"/>
                      </a:cubicBezTo>
                      <a:cubicBezTo>
                        <a:pt x="50" y="390"/>
                        <a:pt x="45" y="379"/>
                        <a:pt x="42" y="370"/>
                      </a:cubicBezTo>
                      <a:cubicBezTo>
                        <a:pt x="39" y="361"/>
                        <a:pt x="35" y="341"/>
                        <a:pt x="35" y="337"/>
                      </a:cubicBezTo>
                      <a:cubicBezTo>
                        <a:pt x="34" y="332"/>
                        <a:pt x="34" y="310"/>
                        <a:pt x="34" y="310"/>
                      </a:cubicBezTo>
                      <a:cubicBezTo>
                        <a:pt x="30" y="309"/>
                        <a:pt x="30" y="309"/>
                        <a:pt x="30" y="309"/>
                      </a:cubicBezTo>
                      <a:cubicBezTo>
                        <a:pt x="29" y="346"/>
                        <a:pt x="29" y="346"/>
                        <a:pt x="29" y="346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5" y="346"/>
                        <a:pt x="2" y="338"/>
                        <a:pt x="2" y="336"/>
                      </a:cubicBezTo>
                      <a:cubicBezTo>
                        <a:pt x="1" y="334"/>
                        <a:pt x="1" y="315"/>
                        <a:pt x="1" y="308"/>
                      </a:cubicBezTo>
                      <a:cubicBezTo>
                        <a:pt x="1" y="301"/>
                        <a:pt x="0" y="286"/>
                        <a:pt x="1" y="282"/>
                      </a:cubicBezTo>
                      <a:cubicBezTo>
                        <a:pt x="2" y="278"/>
                        <a:pt x="0" y="261"/>
                        <a:pt x="3" y="260"/>
                      </a:cubicBezTo>
                      <a:cubicBezTo>
                        <a:pt x="6" y="258"/>
                        <a:pt x="9" y="255"/>
                        <a:pt x="8" y="253"/>
                      </a:cubicBezTo>
                      <a:cubicBezTo>
                        <a:pt x="7" y="250"/>
                        <a:pt x="3" y="245"/>
                        <a:pt x="3" y="242"/>
                      </a:cubicBezTo>
                      <a:cubicBezTo>
                        <a:pt x="3" y="240"/>
                        <a:pt x="4" y="208"/>
                        <a:pt x="4" y="202"/>
                      </a:cubicBezTo>
                      <a:cubicBezTo>
                        <a:pt x="5" y="197"/>
                        <a:pt x="8" y="180"/>
                        <a:pt x="9" y="175"/>
                      </a:cubicBezTo>
                      <a:cubicBezTo>
                        <a:pt x="11" y="170"/>
                        <a:pt x="12" y="166"/>
                        <a:pt x="13" y="162"/>
                      </a:cubicBezTo>
                      <a:cubicBezTo>
                        <a:pt x="14" y="158"/>
                        <a:pt x="15" y="146"/>
                        <a:pt x="15" y="140"/>
                      </a:cubicBezTo>
                      <a:cubicBezTo>
                        <a:pt x="15" y="133"/>
                        <a:pt x="16" y="114"/>
                        <a:pt x="16" y="114"/>
                      </a:cubicBezTo>
                      <a:cubicBezTo>
                        <a:pt x="15" y="112"/>
                        <a:pt x="15" y="112"/>
                        <a:pt x="15" y="112"/>
                      </a:cubicBezTo>
                      <a:cubicBezTo>
                        <a:pt x="15" y="112"/>
                        <a:pt x="17" y="89"/>
                        <a:pt x="21" y="85"/>
                      </a:cubicBezTo>
                      <a:cubicBezTo>
                        <a:pt x="24" y="81"/>
                        <a:pt x="26" y="79"/>
                        <a:pt x="31" y="78"/>
                      </a:cubicBezTo>
                      <a:cubicBezTo>
                        <a:pt x="35" y="77"/>
                        <a:pt x="40" y="75"/>
                        <a:pt x="42" y="73"/>
                      </a:cubicBezTo>
                      <a:cubicBezTo>
                        <a:pt x="44" y="71"/>
                        <a:pt x="48" y="67"/>
                        <a:pt x="48" y="62"/>
                      </a:cubicBezTo>
                      <a:cubicBezTo>
                        <a:pt x="49" y="57"/>
                        <a:pt x="48" y="51"/>
                        <a:pt x="48" y="48"/>
                      </a:cubicBezTo>
                      <a:cubicBezTo>
                        <a:pt x="48" y="44"/>
                        <a:pt x="46" y="39"/>
                        <a:pt x="45" y="36"/>
                      </a:cubicBezTo>
                      <a:cubicBezTo>
                        <a:pt x="44" y="34"/>
                        <a:pt x="43" y="19"/>
                        <a:pt x="44" y="15"/>
                      </a:cubicBezTo>
                      <a:cubicBezTo>
                        <a:pt x="46" y="10"/>
                        <a:pt x="52" y="3"/>
                        <a:pt x="58" y="2"/>
                      </a:cubicBezTo>
                      <a:cubicBezTo>
                        <a:pt x="64" y="1"/>
                        <a:pt x="66" y="0"/>
                        <a:pt x="71" y="2"/>
                      </a:cubicBezTo>
                      <a:cubicBezTo>
                        <a:pt x="76" y="5"/>
                        <a:pt x="82" y="13"/>
                        <a:pt x="82" y="16"/>
                      </a:cubicBezTo>
                      <a:cubicBezTo>
                        <a:pt x="81" y="19"/>
                        <a:pt x="82" y="26"/>
                        <a:pt x="82" y="29"/>
                      </a:cubicBezTo>
                      <a:cubicBezTo>
                        <a:pt x="82" y="33"/>
                        <a:pt x="81" y="39"/>
                        <a:pt x="81" y="43"/>
                      </a:cubicBezTo>
                      <a:cubicBezTo>
                        <a:pt x="82" y="47"/>
                        <a:pt x="83" y="53"/>
                        <a:pt x="83" y="57"/>
                      </a:cubicBezTo>
                      <a:cubicBezTo>
                        <a:pt x="84" y="61"/>
                        <a:pt x="84" y="65"/>
                        <a:pt x="88" y="67"/>
                      </a:cubicBezTo>
                      <a:cubicBezTo>
                        <a:pt x="91" y="70"/>
                        <a:pt x="102" y="74"/>
                        <a:pt x="105" y="76"/>
                      </a:cubicBezTo>
                      <a:cubicBezTo>
                        <a:pt x="108" y="78"/>
                        <a:pt x="117" y="81"/>
                        <a:pt x="119" y="93"/>
                      </a:cubicBezTo>
                      <a:cubicBezTo>
                        <a:pt x="120" y="106"/>
                        <a:pt x="121" y="110"/>
                        <a:pt x="121" y="110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3"/>
                        <a:pt x="119" y="134"/>
                        <a:pt x="120" y="141"/>
                      </a:cubicBezTo>
                      <a:cubicBezTo>
                        <a:pt x="120" y="148"/>
                        <a:pt x="122" y="154"/>
                        <a:pt x="122" y="161"/>
                      </a:cubicBezTo>
                      <a:cubicBezTo>
                        <a:pt x="122" y="167"/>
                        <a:pt x="122" y="192"/>
                        <a:pt x="121" y="199"/>
                      </a:cubicBezTo>
                      <a:cubicBezTo>
                        <a:pt x="120" y="206"/>
                        <a:pt x="119" y="214"/>
                        <a:pt x="119" y="218"/>
                      </a:cubicBezTo>
                      <a:cubicBezTo>
                        <a:pt x="119" y="222"/>
                        <a:pt x="119" y="230"/>
                        <a:pt x="119" y="231"/>
                      </a:cubicBezTo>
                      <a:cubicBezTo>
                        <a:pt x="119" y="234"/>
                        <a:pt x="120" y="237"/>
                        <a:pt x="118" y="239"/>
                      </a:cubicBezTo>
                      <a:cubicBezTo>
                        <a:pt x="116" y="242"/>
                        <a:pt x="113" y="247"/>
                        <a:pt x="111" y="249"/>
                      </a:cubicBezTo>
                      <a:cubicBezTo>
                        <a:pt x="108" y="251"/>
                        <a:pt x="106" y="252"/>
                        <a:pt x="104" y="252"/>
                      </a:cubicBezTo>
                      <a:cubicBezTo>
                        <a:pt x="102" y="252"/>
                        <a:pt x="100" y="251"/>
                        <a:pt x="100" y="251"/>
                      </a:cubicBezTo>
                      <a:cubicBezTo>
                        <a:pt x="99" y="323"/>
                        <a:pt x="99" y="323"/>
                        <a:pt x="99" y="323"/>
                      </a:cubicBezTo>
                      <a:cubicBezTo>
                        <a:pt x="99" y="323"/>
                        <a:pt x="99" y="325"/>
                        <a:pt x="95" y="323"/>
                      </a:cubicBezTo>
                      <a:cubicBezTo>
                        <a:pt x="91" y="322"/>
                        <a:pt x="88" y="319"/>
                        <a:pt x="88" y="319"/>
                      </a:cubicBezTo>
                      <a:lnTo>
                        <a:pt x="86" y="320"/>
                      </a:lnTo>
                      <a:close/>
                      <a:moveTo>
                        <a:pt x="100" y="110"/>
                      </a:moveTo>
                      <a:cubicBezTo>
                        <a:pt x="100" y="110"/>
                        <a:pt x="97" y="132"/>
                        <a:pt x="97" y="137"/>
                      </a:cubicBezTo>
                      <a:cubicBezTo>
                        <a:pt x="97" y="142"/>
                        <a:pt x="97" y="156"/>
                        <a:pt x="97" y="161"/>
                      </a:cubicBezTo>
                      <a:cubicBezTo>
                        <a:pt x="97" y="166"/>
                        <a:pt x="97" y="174"/>
                        <a:pt x="97" y="179"/>
                      </a:cubicBezTo>
                      <a:cubicBezTo>
                        <a:pt x="97" y="184"/>
                        <a:pt x="98" y="197"/>
                        <a:pt x="99" y="199"/>
                      </a:cubicBezTo>
                      <a:cubicBezTo>
                        <a:pt x="99" y="202"/>
                        <a:pt x="101" y="208"/>
                        <a:pt x="102" y="211"/>
                      </a:cubicBezTo>
                      <a:cubicBezTo>
                        <a:pt x="102" y="215"/>
                        <a:pt x="101" y="225"/>
                        <a:pt x="101" y="228"/>
                      </a:cubicBezTo>
                      <a:cubicBezTo>
                        <a:pt x="100" y="231"/>
                        <a:pt x="100" y="251"/>
                        <a:pt x="100" y="251"/>
                      </a:cubicBezTo>
                      <a:cubicBezTo>
                        <a:pt x="100" y="251"/>
                        <a:pt x="102" y="248"/>
                        <a:pt x="104" y="247"/>
                      </a:cubicBezTo>
                      <a:cubicBezTo>
                        <a:pt x="106" y="246"/>
                        <a:pt x="109" y="244"/>
                        <a:pt x="110" y="243"/>
                      </a:cubicBezTo>
                      <a:cubicBezTo>
                        <a:pt x="111" y="240"/>
                        <a:pt x="111" y="232"/>
                        <a:pt x="111" y="232"/>
                      </a:cubicBezTo>
                      <a:cubicBezTo>
                        <a:pt x="111" y="232"/>
                        <a:pt x="110" y="228"/>
                        <a:pt x="109" y="230"/>
                      </a:cubicBezTo>
                      <a:cubicBezTo>
                        <a:pt x="108" y="231"/>
                        <a:pt x="107" y="237"/>
                        <a:pt x="107" y="239"/>
                      </a:cubicBezTo>
                      <a:cubicBezTo>
                        <a:pt x="107" y="240"/>
                        <a:pt x="106" y="239"/>
                        <a:pt x="106" y="239"/>
                      </a:cubicBezTo>
                      <a:cubicBezTo>
                        <a:pt x="106" y="239"/>
                        <a:pt x="104" y="236"/>
                        <a:pt x="104" y="232"/>
                      </a:cubicBezTo>
                      <a:cubicBezTo>
                        <a:pt x="105" y="228"/>
                        <a:pt x="107" y="224"/>
                        <a:pt x="107" y="221"/>
                      </a:cubicBezTo>
                      <a:cubicBezTo>
                        <a:pt x="107" y="218"/>
                        <a:pt x="109" y="209"/>
                        <a:pt x="109" y="204"/>
                      </a:cubicBezTo>
                      <a:cubicBezTo>
                        <a:pt x="109" y="198"/>
                        <a:pt x="107" y="190"/>
                        <a:pt x="106" y="182"/>
                      </a:cubicBezTo>
                      <a:cubicBezTo>
                        <a:pt x="106" y="175"/>
                        <a:pt x="102" y="169"/>
                        <a:pt x="102" y="162"/>
                      </a:cubicBezTo>
                      <a:cubicBezTo>
                        <a:pt x="102" y="155"/>
                        <a:pt x="102" y="143"/>
                        <a:pt x="102" y="138"/>
                      </a:cubicBezTo>
                      <a:cubicBezTo>
                        <a:pt x="102" y="138"/>
                        <a:pt x="101" y="118"/>
                        <a:pt x="101" y="117"/>
                      </a:cubicBezTo>
                      <a:cubicBezTo>
                        <a:pt x="101" y="116"/>
                        <a:pt x="100" y="110"/>
                        <a:pt x="100" y="110"/>
                      </a:cubicBezTo>
                      <a:close/>
                      <a:moveTo>
                        <a:pt x="32" y="139"/>
                      </a:moveTo>
                      <a:cubicBezTo>
                        <a:pt x="32" y="140"/>
                        <a:pt x="33" y="153"/>
                        <a:pt x="33" y="151"/>
                      </a:cubicBezTo>
                      <a:cubicBezTo>
                        <a:pt x="34" y="149"/>
                        <a:pt x="34" y="136"/>
                        <a:pt x="34" y="133"/>
                      </a:cubicBezTo>
                      <a:cubicBezTo>
                        <a:pt x="35" y="131"/>
                        <a:pt x="32" y="114"/>
                        <a:pt x="32" y="114"/>
                      </a:cubicBezTo>
                      <a:cubicBezTo>
                        <a:pt x="32" y="114"/>
                        <a:pt x="32" y="137"/>
                        <a:pt x="32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4" name="Freeform 179"/>
                <p:cNvSpPr>
                  <a:spLocks/>
                </p:cNvSpPr>
                <p:nvPr/>
              </p:nvSpPr>
              <p:spPr bwMode="auto">
                <a:xfrm>
                  <a:off x="14436122" y="1259128"/>
                  <a:ext cx="138113" cy="106363"/>
                </a:xfrm>
                <a:custGeom>
                  <a:avLst/>
                  <a:gdLst>
                    <a:gd name="T0" fmla="*/ 0 w 51"/>
                    <a:gd name="T1" fmla="*/ 13 h 39"/>
                    <a:gd name="T2" fmla="*/ 14 w 51"/>
                    <a:gd name="T3" fmla="*/ 11 h 39"/>
                    <a:gd name="T4" fmla="*/ 19 w 51"/>
                    <a:gd name="T5" fmla="*/ 16 h 39"/>
                    <a:gd name="T6" fmla="*/ 24 w 51"/>
                    <a:gd name="T7" fmla="*/ 39 h 39"/>
                    <a:gd name="T8" fmla="*/ 27 w 51"/>
                    <a:gd name="T9" fmla="*/ 19 h 39"/>
                    <a:gd name="T10" fmla="*/ 34 w 51"/>
                    <a:gd name="T11" fmla="*/ 10 h 39"/>
                    <a:gd name="T12" fmla="*/ 51 w 51"/>
                    <a:gd name="T13" fmla="*/ 11 h 39"/>
                    <a:gd name="T14" fmla="*/ 40 w 51"/>
                    <a:gd name="T15" fmla="*/ 0 h 39"/>
                    <a:gd name="T16" fmla="*/ 13 w 51"/>
                    <a:gd name="T17" fmla="*/ 1 h 39"/>
                    <a:gd name="T18" fmla="*/ 0 w 51"/>
                    <a:gd name="T19" fmla="*/ 1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" h="39">
                      <a:moveTo>
                        <a:pt x="0" y="13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7" y="12"/>
                        <a:pt x="19" y="16"/>
                      </a:cubicBezTo>
                      <a:cubicBezTo>
                        <a:pt x="20" y="19"/>
                        <a:pt x="24" y="39"/>
                        <a:pt x="24" y="39"/>
                      </a:cubicBezTo>
                      <a:cubicBezTo>
                        <a:pt x="24" y="39"/>
                        <a:pt x="24" y="26"/>
                        <a:pt x="27" y="19"/>
                      </a:cubicBezTo>
                      <a:cubicBezTo>
                        <a:pt x="29" y="14"/>
                        <a:pt x="32" y="10"/>
                        <a:pt x="34" y="10"/>
                      </a:cubicBezTo>
                      <a:cubicBezTo>
                        <a:pt x="36" y="10"/>
                        <a:pt x="51" y="11"/>
                        <a:pt x="51" y="11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20" y="29"/>
                        <a:pt x="13" y="1"/>
                      </a:cubicBezTo>
                      <a:cubicBezTo>
                        <a:pt x="12" y="3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5" name="Freeform 180"/>
                <p:cNvSpPr>
                  <a:spLocks/>
                </p:cNvSpPr>
                <p:nvPr/>
              </p:nvSpPr>
              <p:spPr bwMode="auto">
                <a:xfrm>
                  <a:off x="14363097" y="1516303"/>
                  <a:ext cx="241300" cy="439738"/>
                </a:xfrm>
                <a:custGeom>
                  <a:avLst/>
                  <a:gdLst>
                    <a:gd name="T0" fmla="*/ 17 w 89"/>
                    <a:gd name="T1" fmla="*/ 0 h 161"/>
                    <a:gd name="T2" fmla="*/ 44 w 89"/>
                    <a:gd name="T3" fmla="*/ 8 h 161"/>
                    <a:gd name="T4" fmla="*/ 82 w 89"/>
                    <a:gd name="T5" fmla="*/ 15 h 161"/>
                    <a:gd name="T6" fmla="*/ 84 w 89"/>
                    <a:gd name="T7" fmla="*/ 13 h 161"/>
                    <a:gd name="T8" fmla="*/ 85 w 89"/>
                    <a:gd name="T9" fmla="*/ 24 h 161"/>
                    <a:gd name="T10" fmla="*/ 89 w 89"/>
                    <a:gd name="T11" fmla="*/ 41 h 161"/>
                    <a:gd name="T12" fmla="*/ 88 w 89"/>
                    <a:gd name="T13" fmla="*/ 81 h 161"/>
                    <a:gd name="T14" fmla="*/ 86 w 89"/>
                    <a:gd name="T15" fmla="*/ 123 h 161"/>
                    <a:gd name="T16" fmla="*/ 86 w 89"/>
                    <a:gd name="T17" fmla="*/ 159 h 161"/>
                    <a:gd name="T18" fmla="*/ 73 w 89"/>
                    <a:gd name="T19" fmla="*/ 155 h 161"/>
                    <a:gd name="T20" fmla="*/ 54 w 89"/>
                    <a:gd name="T21" fmla="*/ 152 h 161"/>
                    <a:gd name="T22" fmla="*/ 51 w 89"/>
                    <a:gd name="T23" fmla="*/ 149 h 161"/>
                    <a:gd name="T24" fmla="*/ 35 w 89"/>
                    <a:gd name="T25" fmla="*/ 148 h 161"/>
                    <a:gd name="T26" fmla="*/ 28 w 89"/>
                    <a:gd name="T27" fmla="*/ 146 h 161"/>
                    <a:gd name="T28" fmla="*/ 4 w 89"/>
                    <a:gd name="T29" fmla="*/ 143 h 161"/>
                    <a:gd name="T30" fmla="*/ 5 w 89"/>
                    <a:gd name="T31" fmla="*/ 95 h 161"/>
                    <a:gd name="T32" fmla="*/ 0 w 89"/>
                    <a:gd name="T33" fmla="*/ 67 h 161"/>
                    <a:gd name="T34" fmla="*/ 0 w 89"/>
                    <a:gd name="T35" fmla="*/ 41 h 161"/>
                    <a:gd name="T36" fmla="*/ 5 w 89"/>
                    <a:gd name="T37" fmla="*/ 19 h 161"/>
                    <a:gd name="T38" fmla="*/ 17 w 89"/>
                    <a:gd name="T39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9" h="161">
                      <a:moveTo>
                        <a:pt x="17" y="0"/>
                      </a:moveTo>
                      <a:cubicBezTo>
                        <a:pt x="17" y="0"/>
                        <a:pt x="38" y="7"/>
                        <a:pt x="44" y="8"/>
                      </a:cubicBezTo>
                      <a:cubicBezTo>
                        <a:pt x="50" y="8"/>
                        <a:pt x="82" y="15"/>
                        <a:pt x="82" y="15"/>
                      </a:cubicBezTo>
                      <a:cubicBezTo>
                        <a:pt x="84" y="13"/>
                        <a:pt x="84" y="13"/>
                        <a:pt x="84" y="13"/>
                      </a:cubicBezTo>
                      <a:cubicBezTo>
                        <a:pt x="84" y="13"/>
                        <a:pt x="85" y="17"/>
                        <a:pt x="85" y="24"/>
                      </a:cubicBezTo>
                      <a:cubicBezTo>
                        <a:pt x="86" y="31"/>
                        <a:pt x="89" y="40"/>
                        <a:pt x="89" y="41"/>
                      </a:cubicBezTo>
                      <a:cubicBezTo>
                        <a:pt x="89" y="43"/>
                        <a:pt x="88" y="68"/>
                        <a:pt x="88" y="81"/>
                      </a:cubicBezTo>
                      <a:cubicBezTo>
                        <a:pt x="87" y="94"/>
                        <a:pt x="86" y="119"/>
                        <a:pt x="86" y="123"/>
                      </a:cubicBezTo>
                      <a:cubicBezTo>
                        <a:pt x="86" y="128"/>
                        <a:pt x="86" y="157"/>
                        <a:pt x="86" y="159"/>
                      </a:cubicBezTo>
                      <a:cubicBezTo>
                        <a:pt x="86" y="161"/>
                        <a:pt x="78" y="155"/>
                        <a:pt x="73" y="155"/>
                      </a:cubicBezTo>
                      <a:cubicBezTo>
                        <a:pt x="68" y="156"/>
                        <a:pt x="56" y="152"/>
                        <a:pt x="54" y="152"/>
                      </a:cubicBezTo>
                      <a:cubicBezTo>
                        <a:pt x="53" y="152"/>
                        <a:pt x="53" y="150"/>
                        <a:pt x="51" y="149"/>
                      </a:cubicBezTo>
                      <a:cubicBezTo>
                        <a:pt x="48" y="149"/>
                        <a:pt x="40" y="149"/>
                        <a:pt x="35" y="148"/>
                      </a:cubicBezTo>
                      <a:cubicBezTo>
                        <a:pt x="31" y="148"/>
                        <a:pt x="31" y="147"/>
                        <a:pt x="28" y="146"/>
                      </a:cubicBezTo>
                      <a:cubicBezTo>
                        <a:pt x="25" y="144"/>
                        <a:pt x="4" y="143"/>
                        <a:pt x="4" y="143"/>
                      </a:cubicBezTo>
                      <a:cubicBezTo>
                        <a:pt x="4" y="143"/>
                        <a:pt x="6" y="102"/>
                        <a:pt x="5" y="95"/>
                      </a:cubicBezTo>
                      <a:cubicBezTo>
                        <a:pt x="3" y="87"/>
                        <a:pt x="0" y="73"/>
                        <a:pt x="0" y="67"/>
                      </a:cubicBezTo>
                      <a:cubicBezTo>
                        <a:pt x="0" y="62"/>
                        <a:pt x="0" y="49"/>
                        <a:pt x="0" y="41"/>
                      </a:cubicBezTo>
                      <a:cubicBezTo>
                        <a:pt x="0" y="34"/>
                        <a:pt x="1" y="27"/>
                        <a:pt x="5" y="19"/>
                      </a:cubicBezTo>
                      <a:cubicBezTo>
                        <a:pt x="9" y="12"/>
                        <a:pt x="17" y="0"/>
                        <a:pt x="1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97" name="Group 396"/>
              <p:cNvGrpSpPr/>
              <p:nvPr/>
            </p:nvGrpSpPr>
            <p:grpSpPr>
              <a:xfrm>
                <a:off x="7358376" y="5005663"/>
                <a:ext cx="203048" cy="629696"/>
                <a:chOff x="9823892" y="4282065"/>
                <a:chExt cx="392113" cy="1216025"/>
              </a:xfrm>
              <a:solidFill>
                <a:sysClr val="window" lastClr="FFFFFF"/>
              </a:solidFill>
            </p:grpSpPr>
            <p:sp>
              <p:nvSpPr>
                <p:cNvPr id="434" name="Freeform 103"/>
                <p:cNvSpPr>
                  <a:spLocks/>
                </p:cNvSpPr>
                <p:nvPr/>
              </p:nvSpPr>
              <p:spPr bwMode="auto">
                <a:xfrm>
                  <a:off x="9960417" y="4305877"/>
                  <a:ext cx="130175" cy="214313"/>
                </a:xfrm>
                <a:custGeom>
                  <a:avLst/>
                  <a:gdLst>
                    <a:gd name="T0" fmla="*/ 45 w 48"/>
                    <a:gd name="T1" fmla="*/ 62 h 78"/>
                    <a:gd name="T2" fmla="*/ 42 w 48"/>
                    <a:gd name="T3" fmla="*/ 42 h 78"/>
                    <a:gd name="T4" fmla="*/ 46 w 48"/>
                    <a:gd name="T5" fmla="*/ 33 h 78"/>
                    <a:gd name="T6" fmla="*/ 47 w 48"/>
                    <a:gd name="T7" fmla="*/ 24 h 78"/>
                    <a:gd name="T8" fmla="*/ 44 w 48"/>
                    <a:gd name="T9" fmla="*/ 12 h 78"/>
                    <a:gd name="T10" fmla="*/ 38 w 48"/>
                    <a:gd name="T11" fmla="*/ 1 h 78"/>
                    <a:gd name="T12" fmla="*/ 25 w 48"/>
                    <a:gd name="T13" fmla="*/ 0 h 78"/>
                    <a:gd name="T14" fmla="*/ 16 w 48"/>
                    <a:gd name="T15" fmla="*/ 2 h 78"/>
                    <a:gd name="T16" fmla="*/ 9 w 48"/>
                    <a:gd name="T17" fmla="*/ 7 h 78"/>
                    <a:gd name="T18" fmla="*/ 9 w 48"/>
                    <a:gd name="T19" fmla="*/ 21 h 78"/>
                    <a:gd name="T20" fmla="*/ 10 w 48"/>
                    <a:gd name="T21" fmla="*/ 24 h 78"/>
                    <a:gd name="T22" fmla="*/ 9 w 48"/>
                    <a:gd name="T23" fmla="*/ 32 h 78"/>
                    <a:gd name="T24" fmla="*/ 13 w 48"/>
                    <a:gd name="T25" fmla="*/ 37 h 78"/>
                    <a:gd name="T26" fmla="*/ 13 w 48"/>
                    <a:gd name="T27" fmla="*/ 45 h 78"/>
                    <a:gd name="T28" fmla="*/ 0 w 48"/>
                    <a:gd name="T29" fmla="*/ 64 h 78"/>
                    <a:gd name="T30" fmla="*/ 28 w 48"/>
                    <a:gd name="T31" fmla="*/ 78 h 78"/>
                    <a:gd name="T32" fmla="*/ 45 w 48"/>
                    <a:gd name="T33" fmla="*/ 74 h 78"/>
                    <a:gd name="T34" fmla="*/ 45 w 48"/>
                    <a:gd name="T35" fmla="*/ 6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8" h="78">
                      <a:moveTo>
                        <a:pt x="45" y="62"/>
                      </a:moveTo>
                      <a:cubicBezTo>
                        <a:pt x="41" y="58"/>
                        <a:pt x="40" y="49"/>
                        <a:pt x="42" y="42"/>
                      </a:cubicBezTo>
                      <a:cubicBezTo>
                        <a:pt x="43" y="35"/>
                        <a:pt x="45" y="36"/>
                        <a:pt x="46" y="33"/>
                      </a:cubicBezTo>
                      <a:cubicBezTo>
                        <a:pt x="47" y="31"/>
                        <a:pt x="48" y="26"/>
                        <a:pt x="47" y="24"/>
                      </a:cubicBezTo>
                      <a:cubicBezTo>
                        <a:pt x="45" y="21"/>
                        <a:pt x="44" y="12"/>
                        <a:pt x="44" y="12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11" y="22"/>
                        <a:pt x="10" y="24"/>
                      </a:cubicBezTo>
                      <a:cubicBezTo>
                        <a:pt x="8" y="26"/>
                        <a:pt x="8" y="30"/>
                        <a:pt x="9" y="32"/>
                      </a:cubicBezTo>
                      <a:cubicBezTo>
                        <a:pt x="10" y="34"/>
                        <a:pt x="13" y="35"/>
                        <a:pt x="13" y="37"/>
                      </a:cubicBezTo>
                      <a:cubicBezTo>
                        <a:pt x="13" y="39"/>
                        <a:pt x="14" y="43"/>
                        <a:pt x="13" y="45"/>
                      </a:cubicBezTo>
                      <a:cubicBezTo>
                        <a:pt x="11" y="51"/>
                        <a:pt x="0" y="62"/>
                        <a:pt x="0" y="64"/>
                      </a:cubicBezTo>
                      <a:cubicBezTo>
                        <a:pt x="0" y="65"/>
                        <a:pt x="28" y="78"/>
                        <a:pt x="28" y="78"/>
                      </a:cubicBezTo>
                      <a:cubicBezTo>
                        <a:pt x="45" y="74"/>
                        <a:pt x="45" y="74"/>
                        <a:pt x="45" y="74"/>
                      </a:cubicBezTo>
                      <a:lnTo>
                        <a:pt x="45" y="6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5" name="Freeform 104"/>
                <p:cNvSpPr>
                  <a:spLocks/>
                </p:cNvSpPr>
                <p:nvPr/>
              </p:nvSpPr>
              <p:spPr bwMode="auto">
                <a:xfrm>
                  <a:off x="9933430" y="4429702"/>
                  <a:ext cx="152400" cy="406400"/>
                </a:xfrm>
                <a:custGeom>
                  <a:avLst/>
                  <a:gdLst>
                    <a:gd name="T0" fmla="*/ 16 w 56"/>
                    <a:gd name="T1" fmla="*/ 149 h 149"/>
                    <a:gd name="T2" fmla="*/ 56 w 56"/>
                    <a:gd name="T3" fmla="*/ 147 h 149"/>
                    <a:gd name="T4" fmla="*/ 51 w 56"/>
                    <a:gd name="T5" fmla="*/ 5 h 149"/>
                    <a:gd name="T6" fmla="*/ 38 w 56"/>
                    <a:gd name="T7" fmla="*/ 16 h 149"/>
                    <a:gd name="T8" fmla="*/ 20 w 56"/>
                    <a:gd name="T9" fmla="*/ 4 h 149"/>
                    <a:gd name="T10" fmla="*/ 17 w 56"/>
                    <a:gd name="T11" fmla="*/ 40 h 149"/>
                    <a:gd name="T12" fmla="*/ 5 w 56"/>
                    <a:gd name="T13" fmla="*/ 95 h 149"/>
                    <a:gd name="T14" fmla="*/ 16 w 56"/>
                    <a:gd name="T15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149">
                      <a:moveTo>
                        <a:pt x="16" y="149"/>
                      </a:moveTo>
                      <a:cubicBezTo>
                        <a:pt x="56" y="147"/>
                        <a:pt x="56" y="147"/>
                        <a:pt x="56" y="147"/>
                      </a:cubicBezTo>
                      <a:cubicBezTo>
                        <a:pt x="56" y="147"/>
                        <a:pt x="54" y="1"/>
                        <a:pt x="51" y="5"/>
                      </a:cubicBezTo>
                      <a:cubicBezTo>
                        <a:pt x="48" y="9"/>
                        <a:pt x="45" y="16"/>
                        <a:pt x="38" y="16"/>
                      </a:cubicBezTo>
                      <a:cubicBezTo>
                        <a:pt x="31" y="16"/>
                        <a:pt x="21" y="0"/>
                        <a:pt x="20" y="4"/>
                      </a:cubicBezTo>
                      <a:cubicBezTo>
                        <a:pt x="19" y="9"/>
                        <a:pt x="17" y="40"/>
                        <a:pt x="17" y="40"/>
                      </a:cubicBezTo>
                      <a:cubicBezTo>
                        <a:pt x="17" y="40"/>
                        <a:pt x="0" y="77"/>
                        <a:pt x="5" y="95"/>
                      </a:cubicBezTo>
                      <a:cubicBezTo>
                        <a:pt x="11" y="114"/>
                        <a:pt x="16" y="149"/>
                        <a:pt x="16" y="149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6" name="Freeform 105"/>
                <p:cNvSpPr>
                  <a:spLocks/>
                </p:cNvSpPr>
                <p:nvPr/>
              </p:nvSpPr>
              <p:spPr bwMode="auto">
                <a:xfrm>
                  <a:off x="9919142" y="5380615"/>
                  <a:ext cx="103188" cy="76200"/>
                </a:xfrm>
                <a:custGeom>
                  <a:avLst/>
                  <a:gdLst>
                    <a:gd name="T0" fmla="*/ 15 w 38"/>
                    <a:gd name="T1" fmla="*/ 4 h 28"/>
                    <a:gd name="T2" fmla="*/ 9 w 38"/>
                    <a:gd name="T3" fmla="*/ 25 h 28"/>
                    <a:gd name="T4" fmla="*/ 26 w 38"/>
                    <a:gd name="T5" fmla="*/ 22 h 28"/>
                    <a:gd name="T6" fmla="*/ 29 w 38"/>
                    <a:gd name="T7" fmla="*/ 14 h 28"/>
                    <a:gd name="T8" fmla="*/ 38 w 38"/>
                    <a:gd name="T9" fmla="*/ 6 h 28"/>
                    <a:gd name="T10" fmla="*/ 31 w 38"/>
                    <a:gd name="T11" fmla="*/ 0 h 28"/>
                    <a:gd name="T12" fmla="*/ 15 w 38"/>
                    <a:gd name="T1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28">
                      <a:moveTo>
                        <a:pt x="15" y="4"/>
                      </a:moveTo>
                      <a:cubicBezTo>
                        <a:pt x="15" y="4"/>
                        <a:pt x="0" y="21"/>
                        <a:pt x="9" y="25"/>
                      </a:cubicBezTo>
                      <a:cubicBezTo>
                        <a:pt x="17" y="28"/>
                        <a:pt x="23" y="25"/>
                        <a:pt x="26" y="22"/>
                      </a:cubicBezTo>
                      <a:cubicBezTo>
                        <a:pt x="29" y="20"/>
                        <a:pt x="28" y="15"/>
                        <a:pt x="29" y="14"/>
                      </a:cubicBezTo>
                      <a:cubicBezTo>
                        <a:pt x="31" y="13"/>
                        <a:pt x="38" y="6"/>
                        <a:pt x="38" y="6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15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7" name="Freeform 106"/>
                <p:cNvSpPr>
                  <a:spLocks/>
                </p:cNvSpPr>
                <p:nvPr/>
              </p:nvSpPr>
              <p:spPr bwMode="auto">
                <a:xfrm>
                  <a:off x="10152505" y="4883727"/>
                  <a:ext cx="57150" cy="73025"/>
                </a:xfrm>
                <a:custGeom>
                  <a:avLst/>
                  <a:gdLst>
                    <a:gd name="T0" fmla="*/ 21 w 21"/>
                    <a:gd name="T1" fmla="*/ 2 h 27"/>
                    <a:gd name="T2" fmla="*/ 19 w 21"/>
                    <a:gd name="T3" fmla="*/ 15 h 27"/>
                    <a:gd name="T4" fmla="*/ 14 w 21"/>
                    <a:gd name="T5" fmla="*/ 24 h 27"/>
                    <a:gd name="T6" fmla="*/ 5 w 21"/>
                    <a:gd name="T7" fmla="*/ 27 h 27"/>
                    <a:gd name="T8" fmla="*/ 2 w 21"/>
                    <a:gd name="T9" fmla="*/ 23 h 27"/>
                    <a:gd name="T10" fmla="*/ 8 w 21"/>
                    <a:gd name="T11" fmla="*/ 20 h 27"/>
                    <a:gd name="T12" fmla="*/ 11 w 21"/>
                    <a:gd name="T13" fmla="*/ 15 h 27"/>
                    <a:gd name="T14" fmla="*/ 9 w 21"/>
                    <a:gd name="T15" fmla="*/ 10 h 27"/>
                    <a:gd name="T16" fmla="*/ 7 w 21"/>
                    <a:gd name="T17" fmla="*/ 18 h 27"/>
                    <a:gd name="T18" fmla="*/ 5 w 21"/>
                    <a:gd name="T19" fmla="*/ 22 h 27"/>
                    <a:gd name="T20" fmla="*/ 2 w 21"/>
                    <a:gd name="T21" fmla="*/ 20 h 27"/>
                    <a:gd name="T22" fmla="*/ 3 w 21"/>
                    <a:gd name="T23" fmla="*/ 11 h 27"/>
                    <a:gd name="T24" fmla="*/ 5 w 21"/>
                    <a:gd name="T25" fmla="*/ 3 h 27"/>
                    <a:gd name="T26" fmla="*/ 21 w 21"/>
                    <a:gd name="T27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" h="27">
                      <a:moveTo>
                        <a:pt x="21" y="2"/>
                      </a:moveTo>
                      <a:cubicBezTo>
                        <a:pt x="21" y="2"/>
                        <a:pt x="20" y="11"/>
                        <a:pt x="19" y="15"/>
                      </a:cubicBezTo>
                      <a:cubicBezTo>
                        <a:pt x="17" y="19"/>
                        <a:pt x="16" y="21"/>
                        <a:pt x="14" y="24"/>
                      </a:cubicBezTo>
                      <a:cubicBezTo>
                        <a:pt x="12" y="27"/>
                        <a:pt x="9" y="27"/>
                        <a:pt x="5" y="27"/>
                      </a:cubicBezTo>
                      <a:cubicBezTo>
                        <a:pt x="1" y="27"/>
                        <a:pt x="0" y="23"/>
                        <a:pt x="2" y="23"/>
                      </a:cubicBezTo>
                      <a:cubicBezTo>
                        <a:pt x="5" y="23"/>
                        <a:pt x="7" y="23"/>
                        <a:pt x="8" y="20"/>
                      </a:cubicBezTo>
                      <a:cubicBezTo>
                        <a:pt x="10" y="17"/>
                        <a:pt x="11" y="17"/>
                        <a:pt x="11" y="15"/>
                      </a:cubicBezTo>
                      <a:cubicBezTo>
                        <a:pt x="11" y="13"/>
                        <a:pt x="11" y="10"/>
                        <a:pt x="9" y="10"/>
                      </a:cubicBezTo>
                      <a:cubicBezTo>
                        <a:pt x="7" y="11"/>
                        <a:pt x="7" y="16"/>
                        <a:pt x="7" y="18"/>
                      </a:cubicBezTo>
                      <a:cubicBezTo>
                        <a:pt x="7" y="19"/>
                        <a:pt x="7" y="21"/>
                        <a:pt x="5" y="22"/>
                      </a:cubicBezTo>
                      <a:cubicBezTo>
                        <a:pt x="3" y="23"/>
                        <a:pt x="2" y="23"/>
                        <a:pt x="2" y="20"/>
                      </a:cubicBezTo>
                      <a:cubicBezTo>
                        <a:pt x="2" y="17"/>
                        <a:pt x="2" y="12"/>
                        <a:pt x="3" y="11"/>
                      </a:cubicBezTo>
                      <a:cubicBezTo>
                        <a:pt x="4" y="10"/>
                        <a:pt x="6" y="6"/>
                        <a:pt x="5" y="3"/>
                      </a:cubicBezTo>
                      <a:cubicBezTo>
                        <a:pt x="4" y="0"/>
                        <a:pt x="21" y="2"/>
                        <a:pt x="2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8" name="Freeform 107"/>
                <p:cNvSpPr>
                  <a:spLocks/>
                </p:cNvSpPr>
                <p:nvPr/>
              </p:nvSpPr>
              <p:spPr bwMode="auto">
                <a:xfrm>
                  <a:off x="10009630" y="5383790"/>
                  <a:ext cx="107950" cy="114300"/>
                </a:xfrm>
                <a:custGeom>
                  <a:avLst/>
                  <a:gdLst>
                    <a:gd name="T0" fmla="*/ 5 w 40"/>
                    <a:gd name="T1" fmla="*/ 39 h 42"/>
                    <a:gd name="T2" fmla="*/ 18 w 40"/>
                    <a:gd name="T3" fmla="*/ 40 h 42"/>
                    <a:gd name="T4" fmla="*/ 25 w 40"/>
                    <a:gd name="T5" fmla="*/ 32 h 42"/>
                    <a:gd name="T6" fmla="*/ 37 w 40"/>
                    <a:gd name="T7" fmla="*/ 19 h 42"/>
                    <a:gd name="T8" fmla="*/ 37 w 40"/>
                    <a:gd name="T9" fmla="*/ 4 h 42"/>
                    <a:gd name="T10" fmla="*/ 14 w 40"/>
                    <a:gd name="T11" fmla="*/ 0 h 42"/>
                    <a:gd name="T12" fmla="*/ 4 w 40"/>
                    <a:gd name="T13" fmla="*/ 11 h 42"/>
                    <a:gd name="T14" fmla="*/ 2 w 40"/>
                    <a:gd name="T15" fmla="*/ 20 h 42"/>
                    <a:gd name="T16" fmla="*/ 0 w 40"/>
                    <a:gd name="T17" fmla="*/ 34 h 42"/>
                    <a:gd name="T18" fmla="*/ 5 w 40"/>
                    <a:gd name="T19" fmla="*/ 39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0" h="42">
                      <a:moveTo>
                        <a:pt x="5" y="39"/>
                      </a:moveTo>
                      <a:cubicBezTo>
                        <a:pt x="8" y="41"/>
                        <a:pt x="13" y="42"/>
                        <a:pt x="18" y="40"/>
                      </a:cubicBezTo>
                      <a:cubicBezTo>
                        <a:pt x="22" y="38"/>
                        <a:pt x="21" y="32"/>
                        <a:pt x="25" y="32"/>
                      </a:cubicBezTo>
                      <a:cubicBezTo>
                        <a:pt x="28" y="32"/>
                        <a:pt x="36" y="26"/>
                        <a:pt x="37" y="19"/>
                      </a:cubicBezTo>
                      <a:cubicBezTo>
                        <a:pt x="39" y="7"/>
                        <a:pt x="40" y="5"/>
                        <a:pt x="37" y="4"/>
                      </a:cubicBezTo>
                      <a:cubicBezTo>
                        <a:pt x="33" y="4"/>
                        <a:pt x="14" y="0"/>
                        <a:pt x="14" y="0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2" y="17"/>
                        <a:pt x="2" y="20"/>
                      </a:cubicBezTo>
                      <a:cubicBezTo>
                        <a:pt x="2" y="23"/>
                        <a:pt x="1" y="30"/>
                        <a:pt x="0" y="34"/>
                      </a:cubicBezTo>
                      <a:cubicBezTo>
                        <a:pt x="0" y="38"/>
                        <a:pt x="5" y="39"/>
                        <a:pt x="5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9" name="Freeform 108"/>
                <p:cNvSpPr>
                  <a:spLocks noEditPoints="1"/>
                </p:cNvSpPr>
                <p:nvPr/>
              </p:nvSpPr>
              <p:spPr bwMode="auto">
                <a:xfrm>
                  <a:off x="9887392" y="4801177"/>
                  <a:ext cx="252413" cy="631825"/>
                </a:xfrm>
                <a:custGeom>
                  <a:avLst/>
                  <a:gdLst>
                    <a:gd name="T0" fmla="*/ 49 w 93"/>
                    <a:gd name="T1" fmla="*/ 230 h 231"/>
                    <a:gd name="T2" fmla="*/ 41 w 93"/>
                    <a:gd name="T3" fmla="*/ 219 h 231"/>
                    <a:gd name="T4" fmla="*/ 24 w 93"/>
                    <a:gd name="T5" fmla="*/ 221 h 231"/>
                    <a:gd name="T6" fmla="*/ 19 w 93"/>
                    <a:gd name="T7" fmla="*/ 207 h 231"/>
                    <a:gd name="T8" fmla="*/ 7 w 93"/>
                    <a:gd name="T9" fmla="*/ 127 h 231"/>
                    <a:gd name="T10" fmla="*/ 2 w 93"/>
                    <a:gd name="T11" fmla="*/ 60 h 231"/>
                    <a:gd name="T12" fmla="*/ 0 w 93"/>
                    <a:gd name="T13" fmla="*/ 35 h 231"/>
                    <a:gd name="T14" fmla="*/ 15 w 93"/>
                    <a:gd name="T15" fmla="*/ 4 h 231"/>
                    <a:gd name="T16" fmla="*/ 75 w 93"/>
                    <a:gd name="T17" fmla="*/ 0 h 231"/>
                    <a:gd name="T18" fmla="*/ 84 w 93"/>
                    <a:gd name="T19" fmla="*/ 5 h 231"/>
                    <a:gd name="T20" fmla="*/ 87 w 93"/>
                    <a:gd name="T21" fmla="*/ 44 h 231"/>
                    <a:gd name="T22" fmla="*/ 86 w 93"/>
                    <a:gd name="T23" fmla="*/ 94 h 231"/>
                    <a:gd name="T24" fmla="*/ 91 w 93"/>
                    <a:gd name="T25" fmla="*/ 148 h 231"/>
                    <a:gd name="T26" fmla="*/ 87 w 93"/>
                    <a:gd name="T27" fmla="*/ 213 h 231"/>
                    <a:gd name="T28" fmla="*/ 78 w 93"/>
                    <a:gd name="T29" fmla="*/ 218 h 231"/>
                    <a:gd name="T30" fmla="*/ 59 w 93"/>
                    <a:gd name="T31" fmla="*/ 227 h 231"/>
                    <a:gd name="T32" fmla="*/ 49 w 93"/>
                    <a:gd name="T33" fmla="*/ 230 h 231"/>
                    <a:gd name="T34" fmla="*/ 42 w 93"/>
                    <a:gd name="T35" fmla="*/ 84 h 231"/>
                    <a:gd name="T36" fmla="*/ 42 w 93"/>
                    <a:gd name="T37" fmla="*/ 137 h 231"/>
                    <a:gd name="T38" fmla="*/ 50 w 93"/>
                    <a:gd name="T39" fmla="*/ 193 h 231"/>
                    <a:gd name="T40" fmla="*/ 53 w 93"/>
                    <a:gd name="T41" fmla="*/ 124 h 231"/>
                    <a:gd name="T42" fmla="*/ 45 w 93"/>
                    <a:gd name="T43" fmla="*/ 61 h 231"/>
                    <a:gd name="T44" fmla="*/ 42 w 93"/>
                    <a:gd name="T45" fmla="*/ 8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" h="231">
                      <a:moveTo>
                        <a:pt x="49" y="230"/>
                      </a:moveTo>
                      <a:cubicBezTo>
                        <a:pt x="45" y="231"/>
                        <a:pt x="44" y="219"/>
                        <a:pt x="41" y="219"/>
                      </a:cubicBezTo>
                      <a:cubicBezTo>
                        <a:pt x="38" y="219"/>
                        <a:pt x="29" y="219"/>
                        <a:pt x="24" y="221"/>
                      </a:cubicBezTo>
                      <a:cubicBezTo>
                        <a:pt x="19" y="223"/>
                        <a:pt x="22" y="214"/>
                        <a:pt x="19" y="207"/>
                      </a:cubicBezTo>
                      <a:cubicBezTo>
                        <a:pt x="17" y="200"/>
                        <a:pt x="9" y="150"/>
                        <a:pt x="7" y="127"/>
                      </a:cubicBezTo>
                      <a:cubicBezTo>
                        <a:pt x="5" y="104"/>
                        <a:pt x="3" y="72"/>
                        <a:pt x="2" y="60"/>
                      </a:cubicBezTo>
                      <a:cubicBezTo>
                        <a:pt x="1" y="48"/>
                        <a:pt x="0" y="35"/>
                        <a:pt x="0" y="35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4" y="5"/>
                        <a:pt x="86" y="37"/>
                        <a:pt x="87" y="44"/>
                      </a:cubicBezTo>
                      <a:cubicBezTo>
                        <a:pt x="88" y="52"/>
                        <a:pt x="88" y="77"/>
                        <a:pt x="86" y="94"/>
                      </a:cubicBezTo>
                      <a:cubicBezTo>
                        <a:pt x="83" y="110"/>
                        <a:pt x="89" y="131"/>
                        <a:pt x="91" y="148"/>
                      </a:cubicBezTo>
                      <a:cubicBezTo>
                        <a:pt x="93" y="166"/>
                        <a:pt x="90" y="205"/>
                        <a:pt x="87" y="213"/>
                      </a:cubicBezTo>
                      <a:cubicBezTo>
                        <a:pt x="85" y="221"/>
                        <a:pt x="83" y="218"/>
                        <a:pt x="78" y="218"/>
                      </a:cubicBezTo>
                      <a:cubicBezTo>
                        <a:pt x="76" y="218"/>
                        <a:pt x="66" y="225"/>
                        <a:pt x="59" y="227"/>
                      </a:cubicBezTo>
                      <a:cubicBezTo>
                        <a:pt x="59" y="227"/>
                        <a:pt x="53" y="229"/>
                        <a:pt x="49" y="230"/>
                      </a:cubicBezTo>
                      <a:close/>
                      <a:moveTo>
                        <a:pt x="42" y="84"/>
                      </a:moveTo>
                      <a:cubicBezTo>
                        <a:pt x="40" y="99"/>
                        <a:pt x="42" y="125"/>
                        <a:pt x="42" y="137"/>
                      </a:cubicBezTo>
                      <a:cubicBezTo>
                        <a:pt x="42" y="149"/>
                        <a:pt x="48" y="177"/>
                        <a:pt x="50" y="193"/>
                      </a:cubicBezTo>
                      <a:cubicBezTo>
                        <a:pt x="51" y="203"/>
                        <a:pt x="53" y="138"/>
                        <a:pt x="53" y="124"/>
                      </a:cubicBezTo>
                      <a:cubicBezTo>
                        <a:pt x="53" y="109"/>
                        <a:pt x="45" y="61"/>
                        <a:pt x="45" y="61"/>
                      </a:cubicBezTo>
                      <a:cubicBezTo>
                        <a:pt x="45" y="61"/>
                        <a:pt x="45" y="68"/>
                        <a:pt x="42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0" name="Freeform 109"/>
                <p:cNvSpPr>
                  <a:spLocks/>
                </p:cNvSpPr>
                <p:nvPr/>
              </p:nvSpPr>
              <p:spPr bwMode="auto">
                <a:xfrm>
                  <a:off x="10058842" y="4434465"/>
                  <a:ext cx="157163" cy="530225"/>
                </a:xfrm>
                <a:custGeom>
                  <a:avLst/>
                  <a:gdLst>
                    <a:gd name="T0" fmla="*/ 43 w 58"/>
                    <a:gd name="T1" fmla="*/ 169 h 194"/>
                    <a:gd name="T2" fmla="*/ 58 w 58"/>
                    <a:gd name="T3" fmla="*/ 167 h 194"/>
                    <a:gd name="T4" fmla="*/ 54 w 58"/>
                    <a:gd name="T5" fmla="*/ 112 h 194"/>
                    <a:gd name="T6" fmla="*/ 49 w 58"/>
                    <a:gd name="T7" fmla="*/ 56 h 194"/>
                    <a:gd name="T8" fmla="*/ 43 w 58"/>
                    <a:gd name="T9" fmla="*/ 24 h 194"/>
                    <a:gd name="T10" fmla="*/ 10 w 58"/>
                    <a:gd name="T11" fmla="*/ 9 h 194"/>
                    <a:gd name="T12" fmla="*/ 5 w 58"/>
                    <a:gd name="T13" fmla="*/ 3 h 194"/>
                    <a:gd name="T14" fmla="*/ 2 w 58"/>
                    <a:gd name="T15" fmla="*/ 56 h 194"/>
                    <a:gd name="T16" fmla="*/ 1 w 58"/>
                    <a:gd name="T17" fmla="*/ 117 h 194"/>
                    <a:gd name="T18" fmla="*/ 17 w 58"/>
                    <a:gd name="T19" fmla="*/ 179 h 194"/>
                    <a:gd name="T20" fmla="*/ 28 w 58"/>
                    <a:gd name="T21" fmla="*/ 194 h 194"/>
                    <a:gd name="T22" fmla="*/ 33 w 58"/>
                    <a:gd name="T23" fmla="*/ 175 h 194"/>
                    <a:gd name="T24" fmla="*/ 25 w 58"/>
                    <a:gd name="T25" fmla="*/ 105 h 194"/>
                    <a:gd name="T26" fmla="*/ 26 w 58"/>
                    <a:gd name="T27" fmla="*/ 87 h 194"/>
                    <a:gd name="T28" fmla="*/ 31 w 58"/>
                    <a:gd name="T29" fmla="*/ 126 h 194"/>
                    <a:gd name="T30" fmla="*/ 38 w 58"/>
                    <a:gd name="T31" fmla="*/ 170 h 194"/>
                    <a:gd name="T32" fmla="*/ 43 w 58"/>
                    <a:gd name="T33" fmla="*/ 169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8" h="194">
                      <a:moveTo>
                        <a:pt x="43" y="169"/>
                      </a:moveTo>
                      <a:cubicBezTo>
                        <a:pt x="46" y="169"/>
                        <a:pt x="58" y="169"/>
                        <a:pt x="58" y="167"/>
                      </a:cubicBezTo>
                      <a:cubicBezTo>
                        <a:pt x="58" y="164"/>
                        <a:pt x="56" y="126"/>
                        <a:pt x="54" y="112"/>
                      </a:cubicBezTo>
                      <a:cubicBezTo>
                        <a:pt x="52" y="98"/>
                        <a:pt x="50" y="67"/>
                        <a:pt x="49" y="56"/>
                      </a:cubicBezTo>
                      <a:cubicBezTo>
                        <a:pt x="49" y="45"/>
                        <a:pt x="51" y="30"/>
                        <a:pt x="43" y="24"/>
                      </a:cubicBezTo>
                      <a:cubicBezTo>
                        <a:pt x="35" y="18"/>
                        <a:pt x="13" y="11"/>
                        <a:pt x="10" y="9"/>
                      </a:cubicBezTo>
                      <a:cubicBezTo>
                        <a:pt x="8" y="8"/>
                        <a:pt x="6" y="0"/>
                        <a:pt x="5" y="3"/>
                      </a:cubicBezTo>
                      <a:cubicBezTo>
                        <a:pt x="4" y="6"/>
                        <a:pt x="3" y="41"/>
                        <a:pt x="2" y="56"/>
                      </a:cubicBezTo>
                      <a:cubicBezTo>
                        <a:pt x="0" y="70"/>
                        <a:pt x="0" y="102"/>
                        <a:pt x="1" y="117"/>
                      </a:cubicBezTo>
                      <a:cubicBezTo>
                        <a:pt x="3" y="131"/>
                        <a:pt x="10" y="169"/>
                        <a:pt x="17" y="179"/>
                      </a:cubicBezTo>
                      <a:cubicBezTo>
                        <a:pt x="23" y="190"/>
                        <a:pt x="23" y="194"/>
                        <a:pt x="28" y="194"/>
                      </a:cubicBezTo>
                      <a:cubicBezTo>
                        <a:pt x="33" y="194"/>
                        <a:pt x="35" y="190"/>
                        <a:pt x="33" y="175"/>
                      </a:cubicBezTo>
                      <a:cubicBezTo>
                        <a:pt x="32" y="161"/>
                        <a:pt x="27" y="114"/>
                        <a:pt x="25" y="105"/>
                      </a:cubicBezTo>
                      <a:cubicBezTo>
                        <a:pt x="24" y="97"/>
                        <a:pt x="25" y="80"/>
                        <a:pt x="26" y="87"/>
                      </a:cubicBezTo>
                      <a:cubicBezTo>
                        <a:pt x="26" y="94"/>
                        <a:pt x="29" y="119"/>
                        <a:pt x="31" y="126"/>
                      </a:cubicBezTo>
                      <a:cubicBezTo>
                        <a:pt x="33" y="134"/>
                        <a:pt x="35" y="170"/>
                        <a:pt x="38" y="170"/>
                      </a:cubicBezTo>
                      <a:cubicBezTo>
                        <a:pt x="40" y="170"/>
                        <a:pt x="43" y="169"/>
                        <a:pt x="43" y="16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1" name="Freeform 110"/>
                <p:cNvSpPr>
                  <a:spLocks noEditPoints="1"/>
                </p:cNvSpPr>
                <p:nvPr/>
              </p:nvSpPr>
              <p:spPr bwMode="auto">
                <a:xfrm>
                  <a:off x="9823892" y="4429702"/>
                  <a:ext cx="185738" cy="546100"/>
                </a:xfrm>
                <a:custGeom>
                  <a:avLst/>
                  <a:gdLst>
                    <a:gd name="T0" fmla="*/ 31 w 68"/>
                    <a:gd name="T1" fmla="*/ 16 h 200"/>
                    <a:gd name="T2" fmla="*/ 52 w 68"/>
                    <a:gd name="T3" fmla="*/ 11 h 200"/>
                    <a:gd name="T4" fmla="*/ 61 w 68"/>
                    <a:gd name="T5" fmla="*/ 4 h 200"/>
                    <a:gd name="T6" fmla="*/ 65 w 68"/>
                    <a:gd name="T7" fmla="*/ 36 h 200"/>
                    <a:gd name="T8" fmla="*/ 68 w 68"/>
                    <a:gd name="T9" fmla="*/ 105 h 200"/>
                    <a:gd name="T10" fmla="*/ 63 w 68"/>
                    <a:gd name="T11" fmla="*/ 179 h 200"/>
                    <a:gd name="T12" fmla="*/ 44 w 68"/>
                    <a:gd name="T13" fmla="*/ 196 h 200"/>
                    <a:gd name="T14" fmla="*/ 17 w 68"/>
                    <a:gd name="T15" fmla="*/ 187 h 200"/>
                    <a:gd name="T16" fmla="*/ 7 w 68"/>
                    <a:gd name="T17" fmla="*/ 130 h 200"/>
                    <a:gd name="T18" fmla="*/ 4 w 68"/>
                    <a:gd name="T19" fmla="*/ 77 h 200"/>
                    <a:gd name="T20" fmla="*/ 17 w 68"/>
                    <a:gd name="T21" fmla="*/ 30 h 200"/>
                    <a:gd name="T22" fmla="*/ 29 w 68"/>
                    <a:gd name="T23" fmla="*/ 16 h 200"/>
                    <a:gd name="T24" fmla="*/ 31 w 68"/>
                    <a:gd name="T25" fmla="*/ 16 h 200"/>
                    <a:gd name="T26" fmla="*/ 29 w 68"/>
                    <a:gd name="T27" fmla="*/ 130 h 200"/>
                    <a:gd name="T28" fmla="*/ 29 w 68"/>
                    <a:gd name="T29" fmla="*/ 114 h 200"/>
                    <a:gd name="T30" fmla="*/ 29 w 68"/>
                    <a:gd name="T31" fmla="*/ 79 h 200"/>
                    <a:gd name="T32" fmla="*/ 29 w 68"/>
                    <a:gd name="T33" fmla="*/ 13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200">
                      <a:moveTo>
                        <a:pt x="31" y="16"/>
                      </a:moveTo>
                      <a:cubicBezTo>
                        <a:pt x="37" y="15"/>
                        <a:pt x="47" y="13"/>
                        <a:pt x="52" y="11"/>
                      </a:cubicBezTo>
                      <a:cubicBezTo>
                        <a:pt x="56" y="9"/>
                        <a:pt x="60" y="0"/>
                        <a:pt x="61" y="4"/>
                      </a:cubicBezTo>
                      <a:cubicBezTo>
                        <a:pt x="62" y="8"/>
                        <a:pt x="64" y="25"/>
                        <a:pt x="65" y="36"/>
                      </a:cubicBezTo>
                      <a:cubicBezTo>
                        <a:pt x="65" y="47"/>
                        <a:pt x="68" y="93"/>
                        <a:pt x="68" y="105"/>
                      </a:cubicBezTo>
                      <a:cubicBezTo>
                        <a:pt x="67" y="118"/>
                        <a:pt x="63" y="172"/>
                        <a:pt x="63" y="179"/>
                      </a:cubicBezTo>
                      <a:cubicBezTo>
                        <a:pt x="62" y="186"/>
                        <a:pt x="54" y="200"/>
                        <a:pt x="44" y="196"/>
                      </a:cubicBezTo>
                      <a:cubicBezTo>
                        <a:pt x="34" y="192"/>
                        <a:pt x="16" y="193"/>
                        <a:pt x="17" y="187"/>
                      </a:cubicBezTo>
                      <a:cubicBezTo>
                        <a:pt x="25" y="135"/>
                        <a:pt x="15" y="163"/>
                        <a:pt x="7" y="130"/>
                      </a:cubicBezTo>
                      <a:cubicBezTo>
                        <a:pt x="0" y="103"/>
                        <a:pt x="1" y="89"/>
                        <a:pt x="4" y="77"/>
                      </a:cubicBezTo>
                      <a:cubicBezTo>
                        <a:pt x="8" y="65"/>
                        <a:pt x="14" y="37"/>
                        <a:pt x="17" y="30"/>
                      </a:cubicBezTo>
                      <a:cubicBezTo>
                        <a:pt x="19" y="24"/>
                        <a:pt x="20" y="19"/>
                        <a:pt x="29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lose/>
                      <a:moveTo>
                        <a:pt x="29" y="130"/>
                      </a:moveTo>
                      <a:cubicBezTo>
                        <a:pt x="31" y="139"/>
                        <a:pt x="29" y="120"/>
                        <a:pt x="29" y="114"/>
                      </a:cubicBezTo>
                      <a:cubicBezTo>
                        <a:pt x="30" y="108"/>
                        <a:pt x="29" y="83"/>
                        <a:pt x="29" y="79"/>
                      </a:cubicBezTo>
                      <a:cubicBezTo>
                        <a:pt x="29" y="79"/>
                        <a:pt x="22" y="106"/>
                        <a:pt x="29" y="1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2" name="Freeform 111"/>
                <p:cNvSpPr>
                  <a:spLocks/>
                </p:cNvSpPr>
                <p:nvPr/>
              </p:nvSpPr>
              <p:spPr bwMode="auto">
                <a:xfrm>
                  <a:off x="9976292" y="4282065"/>
                  <a:ext cx="117475" cy="111125"/>
                </a:xfrm>
                <a:custGeom>
                  <a:avLst/>
                  <a:gdLst>
                    <a:gd name="T0" fmla="*/ 19 w 43"/>
                    <a:gd name="T1" fmla="*/ 18 h 41"/>
                    <a:gd name="T2" fmla="*/ 34 w 43"/>
                    <a:gd name="T3" fmla="*/ 18 h 41"/>
                    <a:gd name="T4" fmla="*/ 36 w 43"/>
                    <a:gd name="T5" fmla="*/ 28 h 41"/>
                    <a:gd name="T6" fmla="*/ 38 w 43"/>
                    <a:gd name="T7" fmla="*/ 37 h 41"/>
                    <a:gd name="T8" fmla="*/ 42 w 43"/>
                    <a:gd name="T9" fmla="*/ 26 h 41"/>
                    <a:gd name="T10" fmla="*/ 38 w 43"/>
                    <a:gd name="T11" fmla="*/ 7 h 41"/>
                    <a:gd name="T12" fmla="*/ 21 w 43"/>
                    <a:gd name="T13" fmla="*/ 0 h 41"/>
                    <a:gd name="T14" fmla="*/ 7 w 43"/>
                    <a:gd name="T15" fmla="*/ 5 h 41"/>
                    <a:gd name="T16" fmla="*/ 1 w 43"/>
                    <a:gd name="T17" fmla="*/ 25 h 41"/>
                    <a:gd name="T18" fmla="*/ 3 w 43"/>
                    <a:gd name="T19" fmla="*/ 35 h 41"/>
                    <a:gd name="T20" fmla="*/ 7 w 43"/>
                    <a:gd name="T21" fmla="*/ 38 h 41"/>
                    <a:gd name="T22" fmla="*/ 8 w 43"/>
                    <a:gd name="T23" fmla="*/ 19 h 41"/>
                    <a:gd name="T24" fmla="*/ 19 w 43"/>
                    <a:gd name="T25" fmla="*/ 1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" h="41">
                      <a:moveTo>
                        <a:pt x="19" y="18"/>
                      </a:moveTo>
                      <a:cubicBezTo>
                        <a:pt x="28" y="12"/>
                        <a:pt x="31" y="17"/>
                        <a:pt x="34" y="18"/>
                      </a:cubicBezTo>
                      <a:cubicBezTo>
                        <a:pt x="36" y="18"/>
                        <a:pt x="34" y="25"/>
                        <a:pt x="36" y="28"/>
                      </a:cubicBezTo>
                      <a:cubicBezTo>
                        <a:pt x="37" y="32"/>
                        <a:pt x="35" y="39"/>
                        <a:pt x="38" y="37"/>
                      </a:cubicBezTo>
                      <a:cubicBezTo>
                        <a:pt x="40" y="35"/>
                        <a:pt x="40" y="35"/>
                        <a:pt x="42" y="26"/>
                      </a:cubicBezTo>
                      <a:cubicBezTo>
                        <a:pt x="43" y="19"/>
                        <a:pt x="42" y="10"/>
                        <a:pt x="38" y="7"/>
                      </a:cubicBezTo>
                      <a:cubicBezTo>
                        <a:pt x="35" y="4"/>
                        <a:pt x="27" y="0"/>
                        <a:pt x="21" y="0"/>
                      </a:cubicBezTo>
                      <a:cubicBezTo>
                        <a:pt x="14" y="0"/>
                        <a:pt x="11" y="2"/>
                        <a:pt x="7" y="5"/>
                      </a:cubicBezTo>
                      <a:cubicBezTo>
                        <a:pt x="0" y="11"/>
                        <a:pt x="2" y="19"/>
                        <a:pt x="1" y="25"/>
                      </a:cubicBezTo>
                      <a:cubicBezTo>
                        <a:pt x="1" y="30"/>
                        <a:pt x="2" y="33"/>
                        <a:pt x="3" y="35"/>
                      </a:cubicBezTo>
                      <a:cubicBezTo>
                        <a:pt x="3" y="37"/>
                        <a:pt x="7" y="41"/>
                        <a:pt x="7" y="38"/>
                      </a:cubicBezTo>
                      <a:cubicBezTo>
                        <a:pt x="7" y="35"/>
                        <a:pt x="5" y="18"/>
                        <a:pt x="8" y="19"/>
                      </a:cubicBezTo>
                      <a:cubicBezTo>
                        <a:pt x="18" y="20"/>
                        <a:pt x="19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98" name="Group 397"/>
              <p:cNvGrpSpPr/>
              <p:nvPr/>
            </p:nvGrpSpPr>
            <p:grpSpPr>
              <a:xfrm>
                <a:off x="6834868" y="4434137"/>
                <a:ext cx="257304" cy="646959"/>
                <a:chOff x="9887758" y="4439921"/>
                <a:chExt cx="496888" cy="1249363"/>
              </a:xfrm>
              <a:solidFill>
                <a:sysClr val="window" lastClr="FFFFFF"/>
              </a:solidFill>
            </p:grpSpPr>
            <p:sp>
              <p:nvSpPr>
                <p:cNvPr id="413" name="Freeform 51"/>
                <p:cNvSpPr>
                  <a:spLocks/>
                </p:cNvSpPr>
                <p:nvPr/>
              </p:nvSpPr>
              <p:spPr bwMode="auto">
                <a:xfrm>
                  <a:off x="10102070" y="4863783"/>
                  <a:ext cx="117475" cy="123825"/>
                </a:xfrm>
                <a:custGeom>
                  <a:avLst/>
                  <a:gdLst>
                    <a:gd name="T0" fmla="*/ 0 w 74"/>
                    <a:gd name="T1" fmla="*/ 0 h 78"/>
                    <a:gd name="T2" fmla="*/ 0 w 74"/>
                    <a:gd name="T3" fmla="*/ 78 h 78"/>
                    <a:gd name="T4" fmla="*/ 74 w 74"/>
                    <a:gd name="T5" fmla="*/ 78 h 78"/>
                    <a:gd name="T6" fmla="*/ 64 w 74"/>
                    <a:gd name="T7" fmla="*/ 5 h 78"/>
                    <a:gd name="T8" fmla="*/ 0 w 74"/>
                    <a:gd name="T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78">
                      <a:moveTo>
                        <a:pt x="0" y="0"/>
                      </a:moveTo>
                      <a:lnTo>
                        <a:pt x="0" y="78"/>
                      </a:lnTo>
                      <a:lnTo>
                        <a:pt x="74" y="78"/>
                      </a:lnTo>
                      <a:lnTo>
                        <a:pt x="64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4" name="Freeform 52"/>
                <p:cNvSpPr>
                  <a:spLocks/>
                </p:cNvSpPr>
                <p:nvPr/>
              </p:nvSpPr>
              <p:spPr bwMode="auto">
                <a:xfrm>
                  <a:off x="10121120" y="4862196"/>
                  <a:ext cx="63500" cy="87313"/>
                </a:xfrm>
                <a:custGeom>
                  <a:avLst/>
                  <a:gdLst>
                    <a:gd name="T0" fmla="*/ 0 w 23"/>
                    <a:gd name="T1" fmla="*/ 15 h 32"/>
                    <a:gd name="T2" fmla="*/ 7 w 23"/>
                    <a:gd name="T3" fmla="*/ 27 h 32"/>
                    <a:gd name="T4" fmla="*/ 12 w 23"/>
                    <a:gd name="T5" fmla="*/ 31 h 32"/>
                    <a:gd name="T6" fmla="*/ 21 w 23"/>
                    <a:gd name="T7" fmla="*/ 18 h 32"/>
                    <a:gd name="T8" fmla="*/ 13 w 23"/>
                    <a:gd name="T9" fmla="*/ 0 h 32"/>
                    <a:gd name="T10" fmla="*/ 0 w 23"/>
                    <a:gd name="T11" fmla="*/ 15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32">
                      <a:moveTo>
                        <a:pt x="0" y="15"/>
                      </a:moveTo>
                      <a:cubicBezTo>
                        <a:pt x="2" y="19"/>
                        <a:pt x="6" y="25"/>
                        <a:pt x="7" y="27"/>
                      </a:cubicBezTo>
                      <a:cubicBezTo>
                        <a:pt x="9" y="29"/>
                        <a:pt x="11" y="32"/>
                        <a:pt x="12" y="31"/>
                      </a:cubicBezTo>
                      <a:cubicBezTo>
                        <a:pt x="13" y="30"/>
                        <a:pt x="20" y="22"/>
                        <a:pt x="21" y="18"/>
                      </a:cubicBezTo>
                      <a:cubicBezTo>
                        <a:pt x="23" y="13"/>
                        <a:pt x="13" y="0"/>
                        <a:pt x="13" y="0"/>
                      </a:cubicBez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5" name="Freeform 53"/>
                <p:cNvSpPr>
                  <a:spLocks/>
                </p:cNvSpPr>
                <p:nvPr/>
              </p:nvSpPr>
              <p:spPr bwMode="auto">
                <a:xfrm>
                  <a:off x="10078258" y="4449446"/>
                  <a:ext cx="125413" cy="198438"/>
                </a:xfrm>
                <a:custGeom>
                  <a:avLst/>
                  <a:gdLst>
                    <a:gd name="T0" fmla="*/ 38 w 46"/>
                    <a:gd name="T1" fmla="*/ 60 h 73"/>
                    <a:gd name="T2" fmla="*/ 38 w 46"/>
                    <a:gd name="T3" fmla="*/ 51 h 73"/>
                    <a:gd name="T4" fmla="*/ 41 w 46"/>
                    <a:gd name="T5" fmla="*/ 43 h 73"/>
                    <a:gd name="T6" fmla="*/ 42 w 46"/>
                    <a:gd name="T7" fmla="*/ 41 h 73"/>
                    <a:gd name="T8" fmla="*/ 44 w 46"/>
                    <a:gd name="T9" fmla="*/ 40 h 73"/>
                    <a:gd name="T10" fmla="*/ 46 w 46"/>
                    <a:gd name="T11" fmla="*/ 32 h 73"/>
                    <a:gd name="T12" fmla="*/ 45 w 46"/>
                    <a:gd name="T13" fmla="*/ 27 h 73"/>
                    <a:gd name="T14" fmla="*/ 43 w 46"/>
                    <a:gd name="T15" fmla="*/ 28 h 73"/>
                    <a:gd name="T16" fmla="*/ 42 w 46"/>
                    <a:gd name="T17" fmla="*/ 18 h 73"/>
                    <a:gd name="T18" fmla="*/ 39 w 46"/>
                    <a:gd name="T19" fmla="*/ 8 h 73"/>
                    <a:gd name="T20" fmla="*/ 31 w 46"/>
                    <a:gd name="T21" fmla="*/ 1 h 73"/>
                    <a:gd name="T22" fmla="*/ 18 w 46"/>
                    <a:gd name="T23" fmla="*/ 0 h 73"/>
                    <a:gd name="T24" fmla="*/ 9 w 46"/>
                    <a:gd name="T25" fmla="*/ 3 h 73"/>
                    <a:gd name="T26" fmla="*/ 4 w 46"/>
                    <a:gd name="T27" fmla="*/ 12 h 73"/>
                    <a:gd name="T28" fmla="*/ 3 w 46"/>
                    <a:gd name="T29" fmla="*/ 27 h 73"/>
                    <a:gd name="T30" fmla="*/ 3 w 46"/>
                    <a:gd name="T31" fmla="*/ 31 h 73"/>
                    <a:gd name="T32" fmla="*/ 0 w 46"/>
                    <a:gd name="T33" fmla="*/ 29 h 73"/>
                    <a:gd name="T34" fmla="*/ 0 w 46"/>
                    <a:gd name="T35" fmla="*/ 35 h 73"/>
                    <a:gd name="T36" fmla="*/ 4 w 46"/>
                    <a:gd name="T37" fmla="*/ 43 h 73"/>
                    <a:gd name="T38" fmla="*/ 5 w 46"/>
                    <a:gd name="T39" fmla="*/ 42 h 73"/>
                    <a:gd name="T40" fmla="*/ 7 w 46"/>
                    <a:gd name="T41" fmla="*/ 44 h 73"/>
                    <a:gd name="T42" fmla="*/ 10 w 46"/>
                    <a:gd name="T43" fmla="*/ 60 h 73"/>
                    <a:gd name="T44" fmla="*/ 18 w 46"/>
                    <a:gd name="T45" fmla="*/ 68 h 73"/>
                    <a:gd name="T46" fmla="*/ 25 w 46"/>
                    <a:gd name="T47" fmla="*/ 73 h 73"/>
                    <a:gd name="T48" fmla="*/ 36 w 46"/>
                    <a:gd name="T49" fmla="*/ 68 h 73"/>
                    <a:gd name="T50" fmla="*/ 38 w 46"/>
                    <a:gd name="T51" fmla="*/ 6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6" h="73">
                      <a:moveTo>
                        <a:pt x="38" y="60"/>
                      </a:moveTo>
                      <a:cubicBezTo>
                        <a:pt x="38" y="59"/>
                        <a:pt x="38" y="53"/>
                        <a:pt x="38" y="51"/>
                      </a:cubicBezTo>
                      <a:cubicBezTo>
                        <a:pt x="39" y="50"/>
                        <a:pt x="41" y="45"/>
                        <a:pt x="41" y="43"/>
                      </a:cubicBezTo>
                      <a:cubicBezTo>
                        <a:pt x="42" y="42"/>
                        <a:pt x="42" y="40"/>
                        <a:pt x="42" y="41"/>
                      </a:cubicBezTo>
                      <a:cubicBezTo>
                        <a:pt x="43" y="41"/>
                        <a:pt x="44" y="42"/>
                        <a:pt x="44" y="40"/>
                      </a:cubicBezTo>
                      <a:cubicBezTo>
                        <a:pt x="45" y="39"/>
                        <a:pt x="46" y="34"/>
                        <a:pt x="46" y="32"/>
                      </a:cubicBezTo>
                      <a:cubicBezTo>
                        <a:pt x="46" y="30"/>
                        <a:pt x="46" y="27"/>
                        <a:pt x="45" y="27"/>
                      </a:cubicBezTo>
                      <a:cubicBezTo>
                        <a:pt x="44" y="27"/>
                        <a:pt x="43" y="28"/>
                        <a:pt x="43" y="28"/>
                      </a:cubicBezTo>
                      <a:cubicBezTo>
                        <a:pt x="43" y="29"/>
                        <a:pt x="43" y="21"/>
                        <a:pt x="42" y="18"/>
                      </a:cubicBezTo>
                      <a:cubicBezTo>
                        <a:pt x="41" y="15"/>
                        <a:pt x="40" y="9"/>
                        <a:pt x="39" y="8"/>
                      </a:cubicBezTo>
                      <a:cubicBezTo>
                        <a:pt x="38" y="6"/>
                        <a:pt x="36" y="3"/>
                        <a:pt x="31" y="1"/>
                      </a:cubicBezTo>
                      <a:cubicBezTo>
                        <a:pt x="26" y="0"/>
                        <a:pt x="21" y="0"/>
                        <a:pt x="18" y="0"/>
                      </a:cubicBezTo>
                      <a:cubicBezTo>
                        <a:pt x="15" y="1"/>
                        <a:pt x="10" y="2"/>
                        <a:pt x="9" y="3"/>
                      </a:cubicBezTo>
                      <a:cubicBezTo>
                        <a:pt x="8" y="4"/>
                        <a:pt x="4" y="10"/>
                        <a:pt x="4" y="12"/>
                      </a:cubicBezTo>
                      <a:cubicBezTo>
                        <a:pt x="3" y="14"/>
                        <a:pt x="3" y="26"/>
                        <a:pt x="3" y="27"/>
                      </a:cubicBezTo>
                      <a:cubicBezTo>
                        <a:pt x="3" y="28"/>
                        <a:pt x="4" y="32"/>
                        <a:pt x="3" y="31"/>
                      </a:cubicBezTo>
                      <a:cubicBezTo>
                        <a:pt x="3" y="30"/>
                        <a:pt x="1" y="27"/>
                        <a:pt x="0" y="29"/>
                      </a:cubicBezTo>
                      <a:cubicBezTo>
                        <a:pt x="0" y="31"/>
                        <a:pt x="0" y="34"/>
                        <a:pt x="0" y="35"/>
                      </a:cubicBezTo>
                      <a:cubicBezTo>
                        <a:pt x="1" y="37"/>
                        <a:pt x="3" y="42"/>
                        <a:pt x="4" y="43"/>
                      </a:cubicBezTo>
                      <a:cubicBezTo>
                        <a:pt x="4" y="43"/>
                        <a:pt x="5" y="43"/>
                        <a:pt x="5" y="42"/>
                      </a:cubicBezTo>
                      <a:cubicBezTo>
                        <a:pt x="5" y="41"/>
                        <a:pt x="6" y="42"/>
                        <a:pt x="7" y="44"/>
                      </a:cubicBezTo>
                      <a:cubicBezTo>
                        <a:pt x="7" y="45"/>
                        <a:pt x="9" y="58"/>
                        <a:pt x="10" y="60"/>
                      </a:cubicBezTo>
                      <a:cubicBezTo>
                        <a:pt x="11" y="61"/>
                        <a:pt x="18" y="68"/>
                        <a:pt x="18" y="68"/>
                      </a:cubicBezTo>
                      <a:cubicBezTo>
                        <a:pt x="25" y="73"/>
                        <a:pt x="25" y="73"/>
                        <a:pt x="25" y="73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lnTo>
                        <a:pt x="38" y="6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6" name="Freeform 54"/>
                <p:cNvSpPr>
                  <a:spLocks/>
                </p:cNvSpPr>
                <p:nvPr/>
              </p:nvSpPr>
              <p:spPr bwMode="auto">
                <a:xfrm>
                  <a:off x="10089370" y="4628833"/>
                  <a:ext cx="107950" cy="71438"/>
                </a:xfrm>
                <a:custGeom>
                  <a:avLst/>
                  <a:gdLst>
                    <a:gd name="T0" fmla="*/ 38 w 68"/>
                    <a:gd name="T1" fmla="*/ 4 h 45"/>
                    <a:gd name="T2" fmla="*/ 55 w 68"/>
                    <a:gd name="T3" fmla="*/ 4 h 45"/>
                    <a:gd name="T4" fmla="*/ 68 w 68"/>
                    <a:gd name="T5" fmla="*/ 16 h 45"/>
                    <a:gd name="T6" fmla="*/ 60 w 68"/>
                    <a:gd name="T7" fmla="*/ 42 h 45"/>
                    <a:gd name="T8" fmla="*/ 36 w 68"/>
                    <a:gd name="T9" fmla="*/ 45 h 45"/>
                    <a:gd name="T10" fmla="*/ 5 w 68"/>
                    <a:gd name="T11" fmla="*/ 42 h 45"/>
                    <a:gd name="T12" fmla="*/ 0 w 68"/>
                    <a:gd name="T13" fmla="*/ 12 h 45"/>
                    <a:gd name="T14" fmla="*/ 14 w 68"/>
                    <a:gd name="T15" fmla="*/ 0 h 45"/>
                    <a:gd name="T16" fmla="*/ 38 w 68"/>
                    <a:gd name="T17" fmla="*/ 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45">
                      <a:moveTo>
                        <a:pt x="38" y="4"/>
                      </a:moveTo>
                      <a:lnTo>
                        <a:pt x="55" y="4"/>
                      </a:lnTo>
                      <a:lnTo>
                        <a:pt x="68" y="16"/>
                      </a:lnTo>
                      <a:lnTo>
                        <a:pt x="60" y="42"/>
                      </a:lnTo>
                      <a:lnTo>
                        <a:pt x="36" y="45"/>
                      </a:lnTo>
                      <a:lnTo>
                        <a:pt x="5" y="42"/>
                      </a:lnTo>
                      <a:lnTo>
                        <a:pt x="0" y="12"/>
                      </a:lnTo>
                      <a:lnTo>
                        <a:pt x="14" y="0"/>
                      </a:lnTo>
                      <a:lnTo>
                        <a:pt x="38" y="4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7" name="Freeform 55"/>
                <p:cNvSpPr>
                  <a:spLocks/>
                </p:cNvSpPr>
                <p:nvPr/>
              </p:nvSpPr>
              <p:spPr bwMode="auto">
                <a:xfrm>
                  <a:off x="10113183" y="4635183"/>
                  <a:ext cx="60325" cy="117475"/>
                </a:xfrm>
                <a:custGeom>
                  <a:avLst/>
                  <a:gdLst>
                    <a:gd name="T0" fmla="*/ 22 w 22"/>
                    <a:gd name="T1" fmla="*/ 4 h 43"/>
                    <a:gd name="T2" fmla="*/ 19 w 22"/>
                    <a:gd name="T3" fmla="*/ 8 h 43"/>
                    <a:gd name="T4" fmla="*/ 16 w 22"/>
                    <a:gd name="T5" fmla="*/ 10 h 43"/>
                    <a:gd name="T6" fmla="*/ 19 w 22"/>
                    <a:gd name="T7" fmla="*/ 16 h 43"/>
                    <a:gd name="T8" fmla="*/ 21 w 22"/>
                    <a:gd name="T9" fmla="*/ 26 h 43"/>
                    <a:gd name="T10" fmla="*/ 21 w 22"/>
                    <a:gd name="T11" fmla="*/ 41 h 43"/>
                    <a:gd name="T12" fmla="*/ 17 w 22"/>
                    <a:gd name="T13" fmla="*/ 43 h 43"/>
                    <a:gd name="T14" fmla="*/ 15 w 22"/>
                    <a:gd name="T15" fmla="*/ 42 h 43"/>
                    <a:gd name="T16" fmla="*/ 15 w 22"/>
                    <a:gd name="T17" fmla="*/ 39 h 43"/>
                    <a:gd name="T18" fmla="*/ 3 w 22"/>
                    <a:gd name="T19" fmla="*/ 19 h 43"/>
                    <a:gd name="T20" fmla="*/ 0 w 22"/>
                    <a:gd name="T21" fmla="*/ 5 h 43"/>
                    <a:gd name="T22" fmla="*/ 5 w 22"/>
                    <a:gd name="T23" fmla="*/ 1 h 43"/>
                    <a:gd name="T24" fmla="*/ 17 w 22"/>
                    <a:gd name="T25" fmla="*/ 0 h 43"/>
                    <a:gd name="T26" fmla="*/ 22 w 22"/>
                    <a:gd name="T27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" h="43">
                      <a:moveTo>
                        <a:pt x="22" y="4"/>
                      </a:moveTo>
                      <a:cubicBezTo>
                        <a:pt x="22" y="4"/>
                        <a:pt x="20" y="7"/>
                        <a:pt x="19" y="8"/>
                      </a:cubicBezTo>
                      <a:cubicBezTo>
                        <a:pt x="17" y="9"/>
                        <a:pt x="16" y="9"/>
                        <a:pt x="16" y="10"/>
                      </a:cubicBezTo>
                      <a:cubicBezTo>
                        <a:pt x="17" y="11"/>
                        <a:pt x="19" y="15"/>
                        <a:pt x="19" y="16"/>
                      </a:cubicBezTo>
                      <a:cubicBezTo>
                        <a:pt x="19" y="18"/>
                        <a:pt x="22" y="24"/>
                        <a:pt x="21" y="26"/>
                      </a:cubicBezTo>
                      <a:cubicBezTo>
                        <a:pt x="21" y="29"/>
                        <a:pt x="21" y="41"/>
                        <a:pt x="21" y="41"/>
                      </a:cubicBezTo>
                      <a:cubicBezTo>
                        <a:pt x="17" y="43"/>
                        <a:pt x="17" y="43"/>
                        <a:pt x="17" y="43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3" y="1"/>
                        <a:pt x="5" y="1"/>
                      </a:cubicBezTo>
                      <a:cubicBezTo>
                        <a:pt x="7" y="0"/>
                        <a:pt x="16" y="0"/>
                        <a:pt x="17" y="0"/>
                      </a:cubicBezTo>
                      <a:cubicBezTo>
                        <a:pt x="18" y="0"/>
                        <a:pt x="22" y="4"/>
                        <a:pt x="22" y="4"/>
                      </a:cubicBez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8" name="Freeform 56"/>
                <p:cNvSpPr>
                  <a:spLocks/>
                </p:cNvSpPr>
                <p:nvPr/>
              </p:nvSpPr>
              <p:spPr bwMode="auto">
                <a:xfrm>
                  <a:off x="10097308" y="4601846"/>
                  <a:ext cx="90488" cy="52388"/>
                </a:xfrm>
                <a:custGeom>
                  <a:avLst/>
                  <a:gdLst>
                    <a:gd name="T0" fmla="*/ 28 w 33"/>
                    <a:gd name="T1" fmla="*/ 5 h 19"/>
                    <a:gd name="T2" fmla="*/ 19 w 33"/>
                    <a:gd name="T3" fmla="*/ 12 h 19"/>
                    <a:gd name="T4" fmla="*/ 11 w 33"/>
                    <a:gd name="T5" fmla="*/ 7 h 19"/>
                    <a:gd name="T6" fmla="*/ 2 w 33"/>
                    <a:gd name="T7" fmla="*/ 0 h 19"/>
                    <a:gd name="T8" fmla="*/ 2 w 33"/>
                    <a:gd name="T9" fmla="*/ 8 h 19"/>
                    <a:gd name="T10" fmla="*/ 10 w 33"/>
                    <a:gd name="T11" fmla="*/ 17 h 19"/>
                    <a:gd name="T12" fmla="*/ 13 w 33"/>
                    <a:gd name="T13" fmla="*/ 14 h 19"/>
                    <a:gd name="T14" fmla="*/ 17 w 33"/>
                    <a:gd name="T15" fmla="*/ 12 h 19"/>
                    <a:gd name="T16" fmla="*/ 21 w 33"/>
                    <a:gd name="T17" fmla="*/ 12 h 19"/>
                    <a:gd name="T18" fmla="*/ 28 w 33"/>
                    <a:gd name="T19" fmla="*/ 18 h 19"/>
                    <a:gd name="T20" fmla="*/ 31 w 33"/>
                    <a:gd name="T21" fmla="*/ 19 h 19"/>
                    <a:gd name="T22" fmla="*/ 33 w 33"/>
                    <a:gd name="T23" fmla="*/ 9 h 19"/>
                    <a:gd name="T24" fmla="*/ 32 w 33"/>
                    <a:gd name="T25" fmla="*/ 3 h 19"/>
                    <a:gd name="T26" fmla="*/ 31 w 33"/>
                    <a:gd name="T27" fmla="*/ 2 h 19"/>
                    <a:gd name="T28" fmla="*/ 28 w 33"/>
                    <a:gd name="T29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19">
                      <a:moveTo>
                        <a:pt x="28" y="5"/>
                      </a:moveTo>
                      <a:cubicBezTo>
                        <a:pt x="26" y="6"/>
                        <a:pt x="20" y="12"/>
                        <a:pt x="19" y="12"/>
                      </a:cubicBezTo>
                      <a:cubicBezTo>
                        <a:pt x="18" y="12"/>
                        <a:pt x="13" y="9"/>
                        <a:pt x="11" y="7"/>
                      </a:cubicBezTo>
                      <a:cubicBezTo>
                        <a:pt x="9" y="6"/>
                        <a:pt x="2" y="1"/>
                        <a:pt x="2" y="0"/>
                      </a:cubicBezTo>
                      <a:cubicBezTo>
                        <a:pt x="2" y="0"/>
                        <a:pt x="0" y="5"/>
                        <a:pt x="2" y="8"/>
                      </a:cubicBezTo>
                      <a:cubicBezTo>
                        <a:pt x="3" y="11"/>
                        <a:pt x="9" y="18"/>
                        <a:pt x="10" y="17"/>
                      </a:cubicBezTo>
                      <a:cubicBezTo>
                        <a:pt x="10" y="17"/>
                        <a:pt x="11" y="14"/>
                        <a:pt x="13" y="14"/>
                      </a:cubicBezTo>
                      <a:cubicBezTo>
                        <a:pt x="14" y="13"/>
                        <a:pt x="16" y="12"/>
                        <a:pt x="17" y="12"/>
                      </a:cubicBezTo>
                      <a:cubicBezTo>
                        <a:pt x="18" y="12"/>
                        <a:pt x="20" y="12"/>
                        <a:pt x="21" y="12"/>
                      </a:cubicBezTo>
                      <a:cubicBezTo>
                        <a:pt x="22" y="13"/>
                        <a:pt x="27" y="16"/>
                        <a:pt x="28" y="18"/>
                      </a:cubicBezTo>
                      <a:cubicBezTo>
                        <a:pt x="29" y="19"/>
                        <a:pt x="31" y="19"/>
                        <a:pt x="31" y="1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9"/>
                        <a:pt x="33" y="4"/>
                        <a:pt x="32" y="3"/>
                      </a:cubicBezTo>
                      <a:cubicBezTo>
                        <a:pt x="32" y="2"/>
                        <a:pt x="31" y="1"/>
                        <a:pt x="31" y="2"/>
                      </a:cubicBezTo>
                      <a:cubicBezTo>
                        <a:pt x="31" y="3"/>
                        <a:pt x="28" y="5"/>
                        <a:pt x="28" y="5"/>
                      </a:cubicBezTo>
                      <a:close/>
                    </a:path>
                  </a:pathLst>
                </a:custGeom>
                <a:grpFill/>
                <a:ln w="15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9" name="Freeform 57"/>
                <p:cNvSpPr>
                  <a:spLocks/>
                </p:cNvSpPr>
                <p:nvPr/>
              </p:nvSpPr>
              <p:spPr bwMode="auto">
                <a:xfrm>
                  <a:off x="9887758" y="5586096"/>
                  <a:ext cx="114300" cy="103188"/>
                </a:xfrm>
                <a:custGeom>
                  <a:avLst/>
                  <a:gdLst>
                    <a:gd name="T0" fmla="*/ 6 w 42"/>
                    <a:gd name="T1" fmla="*/ 37 h 38"/>
                    <a:gd name="T2" fmla="*/ 19 w 42"/>
                    <a:gd name="T3" fmla="*/ 36 h 38"/>
                    <a:gd name="T4" fmla="*/ 30 w 42"/>
                    <a:gd name="T5" fmla="*/ 28 h 38"/>
                    <a:gd name="T6" fmla="*/ 31 w 42"/>
                    <a:gd name="T7" fmla="*/ 24 h 38"/>
                    <a:gd name="T8" fmla="*/ 36 w 42"/>
                    <a:gd name="T9" fmla="*/ 23 h 38"/>
                    <a:gd name="T10" fmla="*/ 41 w 42"/>
                    <a:gd name="T11" fmla="*/ 20 h 38"/>
                    <a:gd name="T12" fmla="*/ 42 w 42"/>
                    <a:gd name="T13" fmla="*/ 6 h 38"/>
                    <a:gd name="T14" fmla="*/ 30 w 42"/>
                    <a:gd name="T15" fmla="*/ 0 h 38"/>
                    <a:gd name="T16" fmla="*/ 17 w 42"/>
                    <a:gd name="T17" fmla="*/ 5 h 38"/>
                    <a:gd name="T18" fmla="*/ 6 w 42"/>
                    <a:gd name="T19" fmla="*/ 22 h 38"/>
                    <a:gd name="T20" fmla="*/ 3 w 42"/>
                    <a:gd name="T21" fmla="*/ 31 h 38"/>
                    <a:gd name="T22" fmla="*/ 2 w 42"/>
                    <a:gd name="T23" fmla="*/ 36 h 38"/>
                    <a:gd name="T24" fmla="*/ 6 w 42"/>
                    <a:gd name="T25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2" h="38">
                      <a:moveTo>
                        <a:pt x="6" y="37"/>
                      </a:moveTo>
                      <a:cubicBezTo>
                        <a:pt x="9" y="37"/>
                        <a:pt x="15" y="38"/>
                        <a:pt x="19" y="36"/>
                      </a:cubicBezTo>
                      <a:cubicBezTo>
                        <a:pt x="23" y="34"/>
                        <a:pt x="30" y="31"/>
                        <a:pt x="30" y="28"/>
                      </a:cubicBezTo>
                      <a:cubicBezTo>
                        <a:pt x="31" y="26"/>
                        <a:pt x="30" y="24"/>
                        <a:pt x="31" y="24"/>
                      </a:cubicBezTo>
                      <a:cubicBezTo>
                        <a:pt x="32" y="24"/>
                        <a:pt x="34" y="24"/>
                        <a:pt x="36" y="23"/>
                      </a:cubicBezTo>
                      <a:cubicBezTo>
                        <a:pt x="38" y="22"/>
                        <a:pt x="41" y="21"/>
                        <a:pt x="41" y="20"/>
                      </a:cubicBezTo>
                      <a:cubicBezTo>
                        <a:pt x="41" y="19"/>
                        <a:pt x="42" y="8"/>
                        <a:pt x="42" y="6"/>
                      </a:cubicBezTo>
                      <a:cubicBezTo>
                        <a:pt x="42" y="4"/>
                        <a:pt x="30" y="0"/>
                        <a:pt x="30" y="0"/>
                      </a:cubicBezTo>
                      <a:cubicBezTo>
                        <a:pt x="30" y="0"/>
                        <a:pt x="18" y="3"/>
                        <a:pt x="17" y="5"/>
                      </a:cubicBezTo>
                      <a:cubicBezTo>
                        <a:pt x="16" y="6"/>
                        <a:pt x="8" y="19"/>
                        <a:pt x="6" y="22"/>
                      </a:cubicBezTo>
                      <a:cubicBezTo>
                        <a:pt x="4" y="24"/>
                        <a:pt x="3" y="29"/>
                        <a:pt x="3" y="31"/>
                      </a:cubicBezTo>
                      <a:cubicBezTo>
                        <a:pt x="2" y="32"/>
                        <a:pt x="0" y="35"/>
                        <a:pt x="2" y="36"/>
                      </a:cubicBezTo>
                      <a:cubicBezTo>
                        <a:pt x="4" y="36"/>
                        <a:pt x="6" y="37"/>
                        <a:pt x="6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0" name="Freeform 58"/>
                <p:cNvSpPr>
                  <a:spLocks/>
                </p:cNvSpPr>
                <p:nvPr/>
              </p:nvSpPr>
              <p:spPr bwMode="auto">
                <a:xfrm>
                  <a:off x="10284633" y="5581333"/>
                  <a:ext cx="100013" cy="100013"/>
                </a:xfrm>
                <a:custGeom>
                  <a:avLst/>
                  <a:gdLst>
                    <a:gd name="T0" fmla="*/ 19 w 37"/>
                    <a:gd name="T1" fmla="*/ 36 h 37"/>
                    <a:gd name="T2" fmla="*/ 32 w 37"/>
                    <a:gd name="T3" fmla="*/ 36 h 37"/>
                    <a:gd name="T4" fmla="*/ 35 w 37"/>
                    <a:gd name="T5" fmla="*/ 27 h 37"/>
                    <a:gd name="T6" fmla="*/ 25 w 37"/>
                    <a:gd name="T7" fmla="*/ 8 h 37"/>
                    <a:gd name="T8" fmla="*/ 12 w 37"/>
                    <a:gd name="T9" fmla="*/ 0 h 37"/>
                    <a:gd name="T10" fmla="*/ 0 w 37"/>
                    <a:gd name="T11" fmla="*/ 6 h 37"/>
                    <a:gd name="T12" fmla="*/ 1 w 37"/>
                    <a:gd name="T13" fmla="*/ 21 h 37"/>
                    <a:gd name="T14" fmla="*/ 7 w 37"/>
                    <a:gd name="T15" fmla="*/ 25 h 37"/>
                    <a:gd name="T16" fmla="*/ 9 w 37"/>
                    <a:gd name="T17" fmla="*/ 25 h 37"/>
                    <a:gd name="T18" fmla="*/ 12 w 37"/>
                    <a:gd name="T19" fmla="*/ 32 h 37"/>
                    <a:gd name="T20" fmla="*/ 15 w 37"/>
                    <a:gd name="T21" fmla="*/ 35 h 37"/>
                    <a:gd name="T22" fmla="*/ 19 w 37"/>
                    <a:gd name="T23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" h="37">
                      <a:moveTo>
                        <a:pt x="19" y="36"/>
                      </a:moveTo>
                      <a:cubicBezTo>
                        <a:pt x="21" y="37"/>
                        <a:pt x="29" y="37"/>
                        <a:pt x="32" y="36"/>
                      </a:cubicBezTo>
                      <a:cubicBezTo>
                        <a:pt x="34" y="35"/>
                        <a:pt x="37" y="31"/>
                        <a:pt x="35" y="27"/>
                      </a:cubicBezTo>
                      <a:cubicBezTo>
                        <a:pt x="34" y="23"/>
                        <a:pt x="27" y="15"/>
                        <a:pt x="25" y="8"/>
                      </a:cubicBezTo>
                      <a:cubicBezTo>
                        <a:pt x="22" y="0"/>
                        <a:pt x="12" y="0"/>
                        <a:pt x="12" y="0"/>
                      </a:cubicBezTo>
                      <a:cubicBezTo>
                        <a:pt x="12" y="0"/>
                        <a:pt x="0" y="2"/>
                        <a:pt x="0" y="6"/>
                      </a:cubicBezTo>
                      <a:cubicBezTo>
                        <a:pt x="1" y="9"/>
                        <a:pt x="1" y="20"/>
                        <a:pt x="1" y="21"/>
                      </a:cubicBezTo>
                      <a:cubicBezTo>
                        <a:pt x="2" y="22"/>
                        <a:pt x="6" y="25"/>
                        <a:pt x="7" y="25"/>
                      </a:cubicBezTo>
                      <a:cubicBezTo>
                        <a:pt x="8" y="25"/>
                        <a:pt x="9" y="24"/>
                        <a:pt x="9" y="25"/>
                      </a:cubicBezTo>
                      <a:cubicBezTo>
                        <a:pt x="10" y="26"/>
                        <a:pt x="10" y="31"/>
                        <a:pt x="12" y="32"/>
                      </a:cubicBezTo>
                      <a:cubicBezTo>
                        <a:pt x="13" y="33"/>
                        <a:pt x="13" y="34"/>
                        <a:pt x="15" y="35"/>
                      </a:cubicBezTo>
                      <a:cubicBezTo>
                        <a:pt x="17" y="36"/>
                        <a:pt x="19" y="36"/>
                        <a:pt x="19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1" name="Freeform 59"/>
                <p:cNvSpPr>
                  <a:spLocks/>
                </p:cNvSpPr>
                <p:nvPr/>
              </p:nvSpPr>
              <p:spPr bwMode="auto">
                <a:xfrm>
                  <a:off x="9917920" y="4949508"/>
                  <a:ext cx="446088" cy="677863"/>
                </a:xfrm>
                <a:custGeom>
                  <a:avLst/>
                  <a:gdLst>
                    <a:gd name="T0" fmla="*/ 150 w 164"/>
                    <a:gd name="T1" fmla="*/ 241 h 248"/>
                    <a:gd name="T2" fmla="*/ 160 w 164"/>
                    <a:gd name="T3" fmla="*/ 241 h 248"/>
                    <a:gd name="T4" fmla="*/ 163 w 164"/>
                    <a:gd name="T5" fmla="*/ 220 h 248"/>
                    <a:gd name="T6" fmla="*/ 157 w 164"/>
                    <a:gd name="T7" fmla="*/ 211 h 248"/>
                    <a:gd name="T8" fmla="*/ 154 w 164"/>
                    <a:gd name="T9" fmla="*/ 190 h 248"/>
                    <a:gd name="T10" fmla="*/ 145 w 164"/>
                    <a:gd name="T11" fmla="*/ 143 h 248"/>
                    <a:gd name="T12" fmla="*/ 136 w 164"/>
                    <a:gd name="T13" fmla="*/ 94 h 248"/>
                    <a:gd name="T14" fmla="*/ 136 w 164"/>
                    <a:gd name="T15" fmla="*/ 58 h 248"/>
                    <a:gd name="T16" fmla="*/ 116 w 164"/>
                    <a:gd name="T17" fmla="*/ 0 h 248"/>
                    <a:gd name="T18" fmla="*/ 102 w 164"/>
                    <a:gd name="T19" fmla="*/ 6 h 248"/>
                    <a:gd name="T20" fmla="*/ 60 w 164"/>
                    <a:gd name="T21" fmla="*/ 6 h 248"/>
                    <a:gd name="T22" fmla="*/ 27 w 164"/>
                    <a:gd name="T23" fmla="*/ 28 h 248"/>
                    <a:gd name="T24" fmla="*/ 26 w 164"/>
                    <a:gd name="T25" fmla="*/ 57 h 248"/>
                    <a:gd name="T26" fmla="*/ 25 w 164"/>
                    <a:gd name="T27" fmla="*/ 76 h 248"/>
                    <a:gd name="T28" fmla="*/ 22 w 164"/>
                    <a:gd name="T29" fmla="*/ 104 h 248"/>
                    <a:gd name="T30" fmla="*/ 22 w 164"/>
                    <a:gd name="T31" fmla="*/ 126 h 248"/>
                    <a:gd name="T32" fmla="*/ 21 w 164"/>
                    <a:gd name="T33" fmla="*/ 140 h 248"/>
                    <a:gd name="T34" fmla="*/ 12 w 164"/>
                    <a:gd name="T35" fmla="*/ 172 h 248"/>
                    <a:gd name="T36" fmla="*/ 5 w 164"/>
                    <a:gd name="T37" fmla="*/ 201 h 248"/>
                    <a:gd name="T38" fmla="*/ 4 w 164"/>
                    <a:gd name="T39" fmla="*/ 225 h 248"/>
                    <a:gd name="T40" fmla="*/ 6 w 164"/>
                    <a:gd name="T41" fmla="*/ 231 h 248"/>
                    <a:gd name="T42" fmla="*/ 7 w 164"/>
                    <a:gd name="T43" fmla="*/ 240 h 248"/>
                    <a:gd name="T44" fmla="*/ 20 w 164"/>
                    <a:gd name="T45" fmla="*/ 247 h 248"/>
                    <a:gd name="T46" fmla="*/ 37 w 164"/>
                    <a:gd name="T47" fmla="*/ 236 h 248"/>
                    <a:gd name="T48" fmla="*/ 39 w 164"/>
                    <a:gd name="T49" fmla="*/ 223 h 248"/>
                    <a:gd name="T50" fmla="*/ 41 w 164"/>
                    <a:gd name="T51" fmla="*/ 212 h 248"/>
                    <a:gd name="T52" fmla="*/ 47 w 164"/>
                    <a:gd name="T53" fmla="*/ 186 h 248"/>
                    <a:gd name="T54" fmla="*/ 57 w 164"/>
                    <a:gd name="T55" fmla="*/ 140 h 248"/>
                    <a:gd name="T56" fmla="*/ 66 w 164"/>
                    <a:gd name="T57" fmla="*/ 113 h 248"/>
                    <a:gd name="T58" fmla="*/ 78 w 164"/>
                    <a:gd name="T59" fmla="*/ 78 h 248"/>
                    <a:gd name="T60" fmla="*/ 81 w 164"/>
                    <a:gd name="T61" fmla="*/ 67 h 248"/>
                    <a:gd name="T62" fmla="*/ 93 w 164"/>
                    <a:gd name="T63" fmla="*/ 97 h 248"/>
                    <a:gd name="T64" fmla="*/ 103 w 164"/>
                    <a:gd name="T65" fmla="*/ 123 h 248"/>
                    <a:gd name="T66" fmla="*/ 112 w 164"/>
                    <a:gd name="T67" fmla="*/ 168 h 248"/>
                    <a:gd name="T68" fmla="*/ 119 w 164"/>
                    <a:gd name="T69" fmla="*/ 214 h 248"/>
                    <a:gd name="T70" fmla="*/ 126 w 164"/>
                    <a:gd name="T71" fmla="*/ 223 h 248"/>
                    <a:gd name="T72" fmla="*/ 133 w 164"/>
                    <a:gd name="T73" fmla="*/ 238 h 248"/>
                    <a:gd name="T74" fmla="*/ 145 w 164"/>
                    <a:gd name="T75" fmla="*/ 242 h 248"/>
                    <a:gd name="T76" fmla="*/ 150 w 164"/>
                    <a:gd name="T77" fmla="*/ 241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64" h="248">
                      <a:moveTo>
                        <a:pt x="150" y="241"/>
                      </a:moveTo>
                      <a:cubicBezTo>
                        <a:pt x="152" y="240"/>
                        <a:pt x="160" y="242"/>
                        <a:pt x="160" y="241"/>
                      </a:cubicBezTo>
                      <a:cubicBezTo>
                        <a:pt x="161" y="239"/>
                        <a:pt x="164" y="223"/>
                        <a:pt x="163" y="220"/>
                      </a:cubicBezTo>
                      <a:cubicBezTo>
                        <a:pt x="162" y="217"/>
                        <a:pt x="159" y="214"/>
                        <a:pt x="157" y="211"/>
                      </a:cubicBezTo>
                      <a:cubicBezTo>
                        <a:pt x="154" y="207"/>
                        <a:pt x="155" y="196"/>
                        <a:pt x="154" y="190"/>
                      </a:cubicBezTo>
                      <a:cubicBezTo>
                        <a:pt x="152" y="183"/>
                        <a:pt x="147" y="157"/>
                        <a:pt x="145" y="143"/>
                      </a:cubicBezTo>
                      <a:cubicBezTo>
                        <a:pt x="143" y="129"/>
                        <a:pt x="137" y="101"/>
                        <a:pt x="136" y="94"/>
                      </a:cubicBezTo>
                      <a:cubicBezTo>
                        <a:pt x="135" y="87"/>
                        <a:pt x="137" y="67"/>
                        <a:pt x="136" y="58"/>
                      </a:cubicBezTo>
                      <a:cubicBezTo>
                        <a:pt x="135" y="49"/>
                        <a:pt x="116" y="0"/>
                        <a:pt x="116" y="0"/>
                      </a:cubicBezTo>
                      <a:cubicBezTo>
                        <a:pt x="102" y="6"/>
                        <a:pt x="102" y="6"/>
                        <a:pt x="102" y="6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6"/>
                        <a:pt x="28" y="12"/>
                        <a:pt x="27" y="28"/>
                      </a:cubicBezTo>
                      <a:cubicBezTo>
                        <a:pt x="27" y="44"/>
                        <a:pt x="27" y="51"/>
                        <a:pt x="26" y="57"/>
                      </a:cubicBezTo>
                      <a:cubicBezTo>
                        <a:pt x="24" y="64"/>
                        <a:pt x="26" y="72"/>
                        <a:pt x="25" y="76"/>
                      </a:cubicBezTo>
                      <a:cubicBezTo>
                        <a:pt x="25" y="80"/>
                        <a:pt x="21" y="98"/>
                        <a:pt x="22" y="104"/>
                      </a:cubicBezTo>
                      <a:cubicBezTo>
                        <a:pt x="23" y="110"/>
                        <a:pt x="24" y="120"/>
                        <a:pt x="22" y="126"/>
                      </a:cubicBezTo>
                      <a:cubicBezTo>
                        <a:pt x="20" y="132"/>
                        <a:pt x="22" y="137"/>
                        <a:pt x="21" y="140"/>
                      </a:cubicBezTo>
                      <a:cubicBezTo>
                        <a:pt x="20" y="144"/>
                        <a:pt x="15" y="162"/>
                        <a:pt x="12" y="172"/>
                      </a:cubicBezTo>
                      <a:cubicBezTo>
                        <a:pt x="10" y="182"/>
                        <a:pt x="7" y="191"/>
                        <a:pt x="5" y="201"/>
                      </a:cubicBezTo>
                      <a:cubicBezTo>
                        <a:pt x="4" y="212"/>
                        <a:pt x="0" y="223"/>
                        <a:pt x="4" y="225"/>
                      </a:cubicBezTo>
                      <a:cubicBezTo>
                        <a:pt x="7" y="228"/>
                        <a:pt x="7" y="228"/>
                        <a:pt x="6" y="231"/>
                      </a:cubicBezTo>
                      <a:cubicBezTo>
                        <a:pt x="5" y="235"/>
                        <a:pt x="3" y="239"/>
                        <a:pt x="7" y="240"/>
                      </a:cubicBezTo>
                      <a:cubicBezTo>
                        <a:pt x="11" y="242"/>
                        <a:pt x="16" y="248"/>
                        <a:pt x="20" y="247"/>
                      </a:cubicBezTo>
                      <a:cubicBezTo>
                        <a:pt x="25" y="246"/>
                        <a:pt x="35" y="240"/>
                        <a:pt x="37" y="236"/>
                      </a:cubicBezTo>
                      <a:cubicBezTo>
                        <a:pt x="39" y="233"/>
                        <a:pt x="39" y="228"/>
                        <a:pt x="39" y="223"/>
                      </a:cubicBezTo>
                      <a:cubicBezTo>
                        <a:pt x="39" y="218"/>
                        <a:pt x="38" y="215"/>
                        <a:pt x="41" y="212"/>
                      </a:cubicBezTo>
                      <a:cubicBezTo>
                        <a:pt x="43" y="208"/>
                        <a:pt x="46" y="194"/>
                        <a:pt x="47" y="186"/>
                      </a:cubicBezTo>
                      <a:cubicBezTo>
                        <a:pt x="49" y="178"/>
                        <a:pt x="55" y="145"/>
                        <a:pt x="57" y="140"/>
                      </a:cubicBezTo>
                      <a:cubicBezTo>
                        <a:pt x="60" y="135"/>
                        <a:pt x="62" y="122"/>
                        <a:pt x="66" y="113"/>
                      </a:cubicBezTo>
                      <a:cubicBezTo>
                        <a:pt x="70" y="103"/>
                        <a:pt x="76" y="85"/>
                        <a:pt x="78" y="78"/>
                      </a:cubicBezTo>
                      <a:cubicBezTo>
                        <a:pt x="80" y="70"/>
                        <a:pt x="80" y="61"/>
                        <a:pt x="81" y="67"/>
                      </a:cubicBezTo>
                      <a:cubicBezTo>
                        <a:pt x="83" y="73"/>
                        <a:pt x="90" y="93"/>
                        <a:pt x="93" y="97"/>
                      </a:cubicBezTo>
                      <a:cubicBezTo>
                        <a:pt x="96" y="102"/>
                        <a:pt x="101" y="116"/>
                        <a:pt x="103" y="123"/>
                      </a:cubicBezTo>
                      <a:cubicBezTo>
                        <a:pt x="105" y="131"/>
                        <a:pt x="110" y="156"/>
                        <a:pt x="112" y="168"/>
                      </a:cubicBezTo>
                      <a:cubicBezTo>
                        <a:pt x="114" y="179"/>
                        <a:pt x="117" y="210"/>
                        <a:pt x="119" y="214"/>
                      </a:cubicBezTo>
                      <a:cubicBezTo>
                        <a:pt x="121" y="217"/>
                        <a:pt x="125" y="219"/>
                        <a:pt x="126" y="223"/>
                      </a:cubicBezTo>
                      <a:cubicBezTo>
                        <a:pt x="126" y="226"/>
                        <a:pt x="129" y="235"/>
                        <a:pt x="133" y="238"/>
                      </a:cubicBezTo>
                      <a:cubicBezTo>
                        <a:pt x="138" y="241"/>
                        <a:pt x="143" y="242"/>
                        <a:pt x="145" y="242"/>
                      </a:cubicBezTo>
                      <a:cubicBezTo>
                        <a:pt x="148" y="241"/>
                        <a:pt x="150" y="241"/>
                        <a:pt x="150" y="24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2" name="Freeform 60"/>
                <p:cNvSpPr>
                  <a:spLocks/>
                </p:cNvSpPr>
                <p:nvPr/>
              </p:nvSpPr>
              <p:spPr bwMode="auto">
                <a:xfrm>
                  <a:off x="10100483" y="4949508"/>
                  <a:ext cx="100013" cy="30163"/>
                </a:xfrm>
                <a:custGeom>
                  <a:avLst/>
                  <a:gdLst>
                    <a:gd name="T0" fmla="*/ 37 w 37"/>
                    <a:gd name="T1" fmla="*/ 5 h 11"/>
                    <a:gd name="T2" fmla="*/ 32 w 37"/>
                    <a:gd name="T3" fmla="*/ 10 h 11"/>
                    <a:gd name="T4" fmla="*/ 6 w 37"/>
                    <a:gd name="T5" fmla="*/ 11 h 11"/>
                    <a:gd name="T6" fmla="*/ 0 w 37"/>
                    <a:gd name="T7" fmla="*/ 5 h 11"/>
                    <a:gd name="T8" fmla="*/ 0 w 37"/>
                    <a:gd name="T9" fmla="*/ 5 h 11"/>
                    <a:gd name="T10" fmla="*/ 6 w 37"/>
                    <a:gd name="T11" fmla="*/ 0 h 11"/>
                    <a:gd name="T12" fmla="*/ 32 w 37"/>
                    <a:gd name="T13" fmla="*/ 0 h 11"/>
                    <a:gd name="T14" fmla="*/ 37 w 37"/>
                    <a:gd name="T1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11">
                      <a:moveTo>
                        <a:pt x="37" y="5"/>
                      </a:moveTo>
                      <a:cubicBezTo>
                        <a:pt x="37" y="8"/>
                        <a:pt x="35" y="10"/>
                        <a:pt x="32" y="10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5" y="0"/>
                        <a:pt x="37" y="2"/>
                        <a:pt x="37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3" name="Freeform 61"/>
                <p:cNvSpPr>
                  <a:spLocks/>
                </p:cNvSpPr>
                <p:nvPr/>
              </p:nvSpPr>
              <p:spPr bwMode="auto">
                <a:xfrm>
                  <a:off x="10173508" y="4946333"/>
                  <a:ext cx="4763" cy="33338"/>
                </a:xfrm>
                <a:custGeom>
                  <a:avLst/>
                  <a:gdLst>
                    <a:gd name="T0" fmla="*/ 0 w 2"/>
                    <a:gd name="T1" fmla="*/ 1 h 12"/>
                    <a:gd name="T2" fmla="*/ 1 w 2"/>
                    <a:gd name="T3" fmla="*/ 1 h 12"/>
                    <a:gd name="T4" fmla="*/ 2 w 2"/>
                    <a:gd name="T5" fmla="*/ 9 h 12"/>
                    <a:gd name="T6" fmla="*/ 2 w 2"/>
                    <a:gd name="T7" fmla="*/ 12 h 12"/>
                    <a:gd name="T8" fmla="*/ 1 w 2"/>
                    <a:gd name="T9" fmla="*/ 9 h 12"/>
                    <a:gd name="T10" fmla="*/ 1 w 2"/>
                    <a:gd name="T11" fmla="*/ 3 h 12"/>
                    <a:gd name="T12" fmla="*/ 0 w 2"/>
                    <a:gd name="T13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2">
                      <a:moveTo>
                        <a:pt x="0" y="1"/>
                      </a:moveTo>
                      <a:cubicBezTo>
                        <a:pt x="0" y="1"/>
                        <a:pt x="1" y="0"/>
                        <a:pt x="1" y="1"/>
                      </a:cubicBezTo>
                      <a:cubicBezTo>
                        <a:pt x="2" y="2"/>
                        <a:pt x="2" y="6"/>
                        <a:pt x="2" y="9"/>
                      </a:cubicBezTo>
                      <a:cubicBezTo>
                        <a:pt x="2" y="11"/>
                        <a:pt x="2" y="12"/>
                        <a:pt x="2" y="12"/>
                      </a:cubicBezTo>
                      <a:cubicBezTo>
                        <a:pt x="1" y="12"/>
                        <a:pt x="1" y="11"/>
                        <a:pt x="1" y="9"/>
                      </a:cubicBezTo>
                      <a:cubicBezTo>
                        <a:pt x="1" y="8"/>
                        <a:pt x="1" y="5"/>
                        <a:pt x="1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4" name="Freeform 62"/>
                <p:cNvSpPr>
                  <a:spLocks/>
                </p:cNvSpPr>
                <p:nvPr/>
              </p:nvSpPr>
              <p:spPr bwMode="auto">
                <a:xfrm>
                  <a:off x="10119533" y="4962208"/>
                  <a:ext cx="7938" cy="3175"/>
                </a:xfrm>
                <a:custGeom>
                  <a:avLst/>
                  <a:gdLst>
                    <a:gd name="T0" fmla="*/ 3 w 3"/>
                    <a:gd name="T1" fmla="*/ 0 h 1"/>
                    <a:gd name="T2" fmla="*/ 2 w 3"/>
                    <a:gd name="T3" fmla="*/ 1 h 1"/>
                    <a:gd name="T4" fmla="*/ 0 w 3"/>
                    <a:gd name="T5" fmla="*/ 1 h 1"/>
                    <a:gd name="T6" fmla="*/ 0 w 3"/>
                    <a:gd name="T7" fmla="*/ 0 h 1"/>
                    <a:gd name="T8" fmla="*/ 0 w 3"/>
                    <a:gd name="T9" fmla="*/ 0 h 1"/>
                    <a:gd name="T10" fmla="*/ 0 w 3"/>
                    <a:gd name="T11" fmla="*/ 0 h 1"/>
                    <a:gd name="T12" fmla="*/ 2 w 3"/>
                    <a:gd name="T13" fmla="*/ 0 h 1"/>
                    <a:gd name="T14" fmla="*/ 3 w 3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5" name="Freeform 63"/>
                <p:cNvSpPr>
                  <a:spLocks/>
                </p:cNvSpPr>
                <p:nvPr/>
              </p:nvSpPr>
              <p:spPr bwMode="auto">
                <a:xfrm>
                  <a:off x="10119533" y="4943158"/>
                  <a:ext cx="31750" cy="41275"/>
                </a:xfrm>
                <a:custGeom>
                  <a:avLst/>
                  <a:gdLst>
                    <a:gd name="T0" fmla="*/ 12 w 12"/>
                    <a:gd name="T1" fmla="*/ 13 h 15"/>
                    <a:gd name="T2" fmla="*/ 2 w 12"/>
                    <a:gd name="T3" fmla="*/ 14 h 15"/>
                    <a:gd name="T4" fmla="*/ 1 w 12"/>
                    <a:gd name="T5" fmla="*/ 11 h 15"/>
                    <a:gd name="T6" fmla="*/ 1 w 12"/>
                    <a:gd name="T7" fmla="*/ 2 h 15"/>
                    <a:gd name="T8" fmla="*/ 4 w 12"/>
                    <a:gd name="T9" fmla="*/ 0 h 15"/>
                    <a:gd name="T10" fmla="*/ 12 w 12"/>
                    <a:gd name="T11" fmla="*/ 1 h 15"/>
                    <a:gd name="T12" fmla="*/ 12 w 12"/>
                    <a:gd name="T13" fmla="*/ 2 h 15"/>
                    <a:gd name="T14" fmla="*/ 5 w 12"/>
                    <a:gd name="T15" fmla="*/ 2 h 15"/>
                    <a:gd name="T16" fmla="*/ 2 w 12"/>
                    <a:gd name="T17" fmla="*/ 2 h 15"/>
                    <a:gd name="T18" fmla="*/ 2 w 12"/>
                    <a:gd name="T19" fmla="*/ 6 h 15"/>
                    <a:gd name="T20" fmla="*/ 2 w 12"/>
                    <a:gd name="T21" fmla="*/ 12 h 15"/>
                    <a:gd name="T22" fmla="*/ 7 w 12"/>
                    <a:gd name="T23" fmla="*/ 13 h 15"/>
                    <a:gd name="T24" fmla="*/ 12 w 12"/>
                    <a:gd name="T25" fmla="*/ 13 h 15"/>
                    <a:gd name="T26" fmla="*/ 12 w 12"/>
                    <a:gd name="T27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" h="15">
                      <a:moveTo>
                        <a:pt x="12" y="13"/>
                      </a:moveTo>
                      <a:cubicBezTo>
                        <a:pt x="11" y="14"/>
                        <a:pt x="3" y="15"/>
                        <a:pt x="2" y="14"/>
                      </a:cubicBezTo>
                      <a:cubicBezTo>
                        <a:pt x="0" y="14"/>
                        <a:pt x="1" y="13"/>
                        <a:pt x="1" y="11"/>
                      </a:cubicBezTo>
                      <a:cubicBezTo>
                        <a:pt x="1" y="9"/>
                        <a:pt x="0" y="3"/>
                        <a:pt x="1" y="2"/>
                      </a:cubicBezTo>
                      <a:cubicBezTo>
                        <a:pt x="1" y="2"/>
                        <a:pt x="2" y="0"/>
                        <a:pt x="4" y="0"/>
                      </a:cubicBezTo>
                      <a:cubicBezTo>
                        <a:pt x="6" y="0"/>
                        <a:pt x="11" y="1"/>
                        <a:pt x="12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1" y="2"/>
                        <a:pt x="6" y="2"/>
                        <a:pt x="5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3"/>
                        <a:pt x="2" y="4"/>
                        <a:pt x="2" y="6"/>
                      </a:cubicBezTo>
                      <a:cubicBezTo>
                        <a:pt x="2" y="8"/>
                        <a:pt x="2" y="12"/>
                        <a:pt x="2" y="12"/>
                      </a:cubicBezTo>
                      <a:cubicBezTo>
                        <a:pt x="3" y="13"/>
                        <a:pt x="5" y="13"/>
                        <a:pt x="7" y="13"/>
                      </a:cubicBezTo>
                      <a:cubicBezTo>
                        <a:pt x="9" y="13"/>
                        <a:pt x="12" y="12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6" name="Freeform 64"/>
                <p:cNvSpPr>
                  <a:spLocks/>
                </p:cNvSpPr>
                <p:nvPr/>
              </p:nvSpPr>
              <p:spPr bwMode="auto">
                <a:xfrm>
                  <a:off x="9941733" y="4598671"/>
                  <a:ext cx="392113" cy="506413"/>
                </a:xfrm>
                <a:custGeom>
                  <a:avLst/>
                  <a:gdLst>
                    <a:gd name="T0" fmla="*/ 117 w 144"/>
                    <a:gd name="T1" fmla="*/ 185 h 185"/>
                    <a:gd name="T2" fmla="*/ 141 w 144"/>
                    <a:gd name="T3" fmla="*/ 176 h 185"/>
                    <a:gd name="T4" fmla="*/ 131 w 144"/>
                    <a:gd name="T5" fmla="*/ 130 h 185"/>
                    <a:gd name="T6" fmla="*/ 131 w 144"/>
                    <a:gd name="T7" fmla="*/ 129 h 185"/>
                    <a:gd name="T8" fmla="*/ 130 w 144"/>
                    <a:gd name="T9" fmla="*/ 123 h 185"/>
                    <a:gd name="T10" fmla="*/ 125 w 144"/>
                    <a:gd name="T11" fmla="*/ 108 h 185"/>
                    <a:gd name="T12" fmla="*/ 121 w 144"/>
                    <a:gd name="T13" fmla="*/ 88 h 185"/>
                    <a:gd name="T14" fmla="*/ 133 w 144"/>
                    <a:gd name="T15" fmla="*/ 84 h 185"/>
                    <a:gd name="T16" fmla="*/ 142 w 144"/>
                    <a:gd name="T17" fmla="*/ 65 h 185"/>
                    <a:gd name="T18" fmla="*/ 138 w 144"/>
                    <a:gd name="T19" fmla="*/ 55 h 185"/>
                    <a:gd name="T20" fmla="*/ 137 w 144"/>
                    <a:gd name="T21" fmla="*/ 50 h 185"/>
                    <a:gd name="T22" fmla="*/ 133 w 144"/>
                    <a:gd name="T23" fmla="*/ 43 h 185"/>
                    <a:gd name="T24" fmla="*/ 131 w 144"/>
                    <a:gd name="T25" fmla="*/ 40 h 185"/>
                    <a:gd name="T26" fmla="*/ 130 w 144"/>
                    <a:gd name="T27" fmla="*/ 38 h 185"/>
                    <a:gd name="T28" fmla="*/ 131 w 144"/>
                    <a:gd name="T29" fmla="*/ 35 h 185"/>
                    <a:gd name="T30" fmla="*/ 128 w 144"/>
                    <a:gd name="T31" fmla="*/ 33 h 185"/>
                    <a:gd name="T32" fmla="*/ 130 w 144"/>
                    <a:gd name="T33" fmla="*/ 25 h 185"/>
                    <a:gd name="T34" fmla="*/ 122 w 144"/>
                    <a:gd name="T35" fmla="*/ 17 h 185"/>
                    <a:gd name="T36" fmla="*/ 97 w 144"/>
                    <a:gd name="T37" fmla="*/ 13 h 185"/>
                    <a:gd name="T38" fmla="*/ 93 w 144"/>
                    <a:gd name="T39" fmla="*/ 9 h 185"/>
                    <a:gd name="T40" fmla="*/ 89 w 144"/>
                    <a:gd name="T41" fmla="*/ 3 h 185"/>
                    <a:gd name="T42" fmla="*/ 88 w 144"/>
                    <a:gd name="T43" fmla="*/ 11 h 185"/>
                    <a:gd name="T44" fmla="*/ 83 w 144"/>
                    <a:gd name="T45" fmla="*/ 33 h 185"/>
                    <a:gd name="T46" fmla="*/ 80 w 144"/>
                    <a:gd name="T47" fmla="*/ 51 h 185"/>
                    <a:gd name="T48" fmla="*/ 80 w 144"/>
                    <a:gd name="T49" fmla="*/ 54 h 185"/>
                    <a:gd name="T50" fmla="*/ 78 w 144"/>
                    <a:gd name="T51" fmla="*/ 52 h 185"/>
                    <a:gd name="T52" fmla="*/ 74 w 144"/>
                    <a:gd name="T53" fmla="*/ 34 h 185"/>
                    <a:gd name="T54" fmla="*/ 67 w 144"/>
                    <a:gd name="T55" fmla="*/ 16 h 185"/>
                    <a:gd name="T56" fmla="*/ 60 w 144"/>
                    <a:gd name="T57" fmla="*/ 7 h 185"/>
                    <a:gd name="T58" fmla="*/ 59 w 144"/>
                    <a:gd name="T59" fmla="*/ 1 h 185"/>
                    <a:gd name="T60" fmla="*/ 56 w 144"/>
                    <a:gd name="T61" fmla="*/ 6 h 185"/>
                    <a:gd name="T62" fmla="*/ 50 w 144"/>
                    <a:gd name="T63" fmla="*/ 11 h 185"/>
                    <a:gd name="T64" fmla="*/ 35 w 144"/>
                    <a:gd name="T65" fmla="*/ 12 h 185"/>
                    <a:gd name="T66" fmla="*/ 21 w 144"/>
                    <a:gd name="T67" fmla="*/ 16 h 185"/>
                    <a:gd name="T68" fmla="*/ 17 w 144"/>
                    <a:gd name="T69" fmla="*/ 26 h 185"/>
                    <a:gd name="T70" fmla="*/ 17 w 144"/>
                    <a:gd name="T71" fmla="*/ 35 h 185"/>
                    <a:gd name="T72" fmla="*/ 16 w 144"/>
                    <a:gd name="T73" fmla="*/ 41 h 185"/>
                    <a:gd name="T74" fmla="*/ 15 w 144"/>
                    <a:gd name="T75" fmla="*/ 44 h 185"/>
                    <a:gd name="T76" fmla="*/ 13 w 144"/>
                    <a:gd name="T77" fmla="*/ 50 h 185"/>
                    <a:gd name="T78" fmla="*/ 13 w 144"/>
                    <a:gd name="T79" fmla="*/ 59 h 185"/>
                    <a:gd name="T80" fmla="*/ 13 w 144"/>
                    <a:gd name="T81" fmla="*/ 67 h 185"/>
                    <a:gd name="T82" fmla="*/ 15 w 144"/>
                    <a:gd name="T83" fmla="*/ 77 h 185"/>
                    <a:gd name="T84" fmla="*/ 19 w 144"/>
                    <a:gd name="T85" fmla="*/ 87 h 185"/>
                    <a:gd name="T86" fmla="*/ 23 w 144"/>
                    <a:gd name="T87" fmla="*/ 89 h 185"/>
                    <a:gd name="T88" fmla="*/ 26 w 144"/>
                    <a:gd name="T89" fmla="*/ 90 h 185"/>
                    <a:gd name="T90" fmla="*/ 27 w 144"/>
                    <a:gd name="T91" fmla="*/ 93 h 185"/>
                    <a:gd name="T92" fmla="*/ 19 w 144"/>
                    <a:gd name="T93" fmla="*/ 113 h 185"/>
                    <a:gd name="T94" fmla="*/ 15 w 144"/>
                    <a:gd name="T95" fmla="*/ 122 h 185"/>
                    <a:gd name="T96" fmla="*/ 15 w 144"/>
                    <a:gd name="T97" fmla="*/ 125 h 185"/>
                    <a:gd name="T98" fmla="*/ 6 w 144"/>
                    <a:gd name="T99" fmla="*/ 152 h 185"/>
                    <a:gd name="T100" fmla="*/ 1 w 144"/>
                    <a:gd name="T101" fmla="*/ 168 h 185"/>
                    <a:gd name="T102" fmla="*/ 39 w 144"/>
                    <a:gd name="T103" fmla="*/ 179 h 185"/>
                    <a:gd name="T104" fmla="*/ 53 w 144"/>
                    <a:gd name="T105" fmla="*/ 163 h 185"/>
                    <a:gd name="T106" fmla="*/ 68 w 144"/>
                    <a:gd name="T107" fmla="*/ 122 h 185"/>
                    <a:gd name="T108" fmla="*/ 76 w 144"/>
                    <a:gd name="T109" fmla="*/ 103 h 185"/>
                    <a:gd name="T110" fmla="*/ 82 w 144"/>
                    <a:gd name="T111" fmla="*/ 104 h 185"/>
                    <a:gd name="T112" fmla="*/ 88 w 144"/>
                    <a:gd name="T113" fmla="*/ 122 h 185"/>
                    <a:gd name="T114" fmla="*/ 95 w 144"/>
                    <a:gd name="T115" fmla="*/ 149 h 185"/>
                    <a:gd name="T116" fmla="*/ 106 w 144"/>
                    <a:gd name="T117" fmla="*/ 174 h 185"/>
                    <a:gd name="T118" fmla="*/ 112 w 144"/>
                    <a:gd name="T119" fmla="*/ 183 h 185"/>
                    <a:gd name="T120" fmla="*/ 115 w 144"/>
                    <a:gd name="T121" fmla="*/ 185 h 185"/>
                    <a:gd name="T122" fmla="*/ 117 w 144"/>
                    <a:gd name="T123" fmla="*/ 185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44" h="185">
                      <a:moveTo>
                        <a:pt x="117" y="185"/>
                      </a:moveTo>
                      <a:cubicBezTo>
                        <a:pt x="122" y="185"/>
                        <a:pt x="141" y="179"/>
                        <a:pt x="141" y="176"/>
                      </a:cubicBezTo>
                      <a:cubicBezTo>
                        <a:pt x="140" y="174"/>
                        <a:pt x="132" y="130"/>
                        <a:pt x="131" y="130"/>
                      </a:cubicBezTo>
                      <a:cubicBezTo>
                        <a:pt x="131" y="130"/>
                        <a:pt x="130" y="128"/>
                        <a:pt x="131" y="129"/>
                      </a:cubicBezTo>
                      <a:cubicBezTo>
                        <a:pt x="132" y="129"/>
                        <a:pt x="132" y="127"/>
                        <a:pt x="130" y="123"/>
                      </a:cubicBezTo>
                      <a:cubicBezTo>
                        <a:pt x="128" y="118"/>
                        <a:pt x="125" y="111"/>
                        <a:pt x="125" y="108"/>
                      </a:cubicBezTo>
                      <a:cubicBezTo>
                        <a:pt x="124" y="105"/>
                        <a:pt x="121" y="89"/>
                        <a:pt x="121" y="88"/>
                      </a:cubicBezTo>
                      <a:cubicBezTo>
                        <a:pt x="121" y="86"/>
                        <a:pt x="131" y="86"/>
                        <a:pt x="133" y="84"/>
                      </a:cubicBezTo>
                      <a:cubicBezTo>
                        <a:pt x="135" y="82"/>
                        <a:pt x="144" y="73"/>
                        <a:pt x="142" y="65"/>
                      </a:cubicBezTo>
                      <a:cubicBezTo>
                        <a:pt x="140" y="57"/>
                        <a:pt x="139" y="57"/>
                        <a:pt x="138" y="55"/>
                      </a:cubicBezTo>
                      <a:cubicBezTo>
                        <a:pt x="138" y="54"/>
                        <a:pt x="138" y="53"/>
                        <a:pt x="137" y="50"/>
                      </a:cubicBezTo>
                      <a:cubicBezTo>
                        <a:pt x="135" y="48"/>
                        <a:pt x="134" y="44"/>
                        <a:pt x="133" y="43"/>
                      </a:cubicBezTo>
                      <a:cubicBezTo>
                        <a:pt x="132" y="42"/>
                        <a:pt x="131" y="41"/>
                        <a:pt x="131" y="40"/>
                      </a:cubicBezTo>
                      <a:cubicBezTo>
                        <a:pt x="131" y="39"/>
                        <a:pt x="130" y="39"/>
                        <a:pt x="130" y="38"/>
                      </a:cubicBezTo>
                      <a:cubicBezTo>
                        <a:pt x="130" y="37"/>
                        <a:pt x="131" y="35"/>
                        <a:pt x="131" y="35"/>
                      </a:cubicBezTo>
                      <a:cubicBezTo>
                        <a:pt x="130" y="34"/>
                        <a:pt x="128" y="33"/>
                        <a:pt x="128" y="33"/>
                      </a:cubicBezTo>
                      <a:cubicBezTo>
                        <a:pt x="129" y="32"/>
                        <a:pt x="130" y="28"/>
                        <a:pt x="130" y="25"/>
                      </a:cubicBezTo>
                      <a:cubicBezTo>
                        <a:pt x="129" y="23"/>
                        <a:pt x="128" y="18"/>
                        <a:pt x="122" y="17"/>
                      </a:cubicBezTo>
                      <a:cubicBezTo>
                        <a:pt x="115" y="16"/>
                        <a:pt x="100" y="15"/>
                        <a:pt x="97" y="13"/>
                      </a:cubicBezTo>
                      <a:cubicBezTo>
                        <a:pt x="97" y="13"/>
                        <a:pt x="94" y="11"/>
                        <a:pt x="93" y="9"/>
                      </a:cubicBezTo>
                      <a:cubicBezTo>
                        <a:pt x="91" y="8"/>
                        <a:pt x="89" y="2"/>
                        <a:pt x="89" y="3"/>
                      </a:cubicBezTo>
                      <a:cubicBezTo>
                        <a:pt x="89" y="5"/>
                        <a:pt x="90" y="8"/>
                        <a:pt x="88" y="11"/>
                      </a:cubicBezTo>
                      <a:cubicBezTo>
                        <a:pt x="87" y="14"/>
                        <a:pt x="84" y="27"/>
                        <a:pt x="83" y="33"/>
                      </a:cubicBezTo>
                      <a:cubicBezTo>
                        <a:pt x="81" y="40"/>
                        <a:pt x="80" y="49"/>
                        <a:pt x="80" y="51"/>
                      </a:cubicBezTo>
                      <a:cubicBezTo>
                        <a:pt x="80" y="54"/>
                        <a:pt x="81" y="54"/>
                        <a:pt x="80" y="54"/>
                      </a:cubicBezTo>
                      <a:cubicBezTo>
                        <a:pt x="79" y="54"/>
                        <a:pt x="79" y="54"/>
                        <a:pt x="78" y="52"/>
                      </a:cubicBezTo>
                      <a:cubicBezTo>
                        <a:pt x="78" y="49"/>
                        <a:pt x="76" y="39"/>
                        <a:pt x="74" y="34"/>
                      </a:cubicBezTo>
                      <a:cubicBezTo>
                        <a:pt x="72" y="28"/>
                        <a:pt x="69" y="21"/>
                        <a:pt x="67" y="16"/>
                      </a:cubicBezTo>
                      <a:cubicBezTo>
                        <a:pt x="64" y="12"/>
                        <a:pt x="61" y="8"/>
                        <a:pt x="60" y="7"/>
                      </a:cubicBezTo>
                      <a:cubicBezTo>
                        <a:pt x="59" y="5"/>
                        <a:pt x="59" y="2"/>
                        <a:pt x="59" y="1"/>
                      </a:cubicBezTo>
                      <a:cubicBezTo>
                        <a:pt x="58" y="0"/>
                        <a:pt x="57" y="5"/>
                        <a:pt x="56" y="6"/>
                      </a:cubicBezTo>
                      <a:cubicBezTo>
                        <a:pt x="56" y="6"/>
                        <a:pt x="54" y="11"/>
                        <a:pt x="50" y="11"/>
                      </a:cubicBezTo>
                      <a:cubicBezTo>
                        <a:pt x="47" y="11"/>
                        <a:pt x="39" y="12"/>
                        <a:pt x="35" y="12"/>
                      </a:cubicBezTo>
                      <a:cubicBezTo>
                        <a:pt x="31" y="13"/>
                        <a:pt x="23" y="14"/>
                        <a:pt x="21" y="16"/>
                      </a:cubicBezTo>
                      <a:cubicBezTo>
                        <a:pt x="19" y="18"/>
                        <a:pt x="17" y="22"/>
                        <a:pt x="17" y="26"/>
                      </a:cubicBezTo>
                      <a:cubicBezTo>
                        <a:pt x="17" y="30"/>
                        <a:pt x="18" y="34"/>
                        <a:pt x="17" y="35"/>
                      </a:cubicBezTo>
                      <a:cubicBezTo>
                        <a:pt x="17" y="36"/>
                        <a:pt x="16" y="40"/>
                        <a:pt x="16" y="41"/>
                      </a:cubicBezTo>
                      <a:cubicBezTo>
                        <a:pt x="16" y="42"/>
                        <a:pt x="16" y="44"/>
                        <a:pt x="15" y="44"/>
                      </a:cubicBezTo>
                      <a:cubicBezTo>
                        <a:pt x="14" y="45"/>
                        <a:pt x="12" y="48"/>
                        <a:pt x="13" y="50"/>
                      </a:cubicBezTo>
                      <a:cubicBezTo>
                        <a:pt x="14" y="52"/>
                        <a:pt x="14" y="58"/>
                        <a:pt x="13" y="59"/>
                      </a:cubicBezTo>
                      <a:cubicBezTo>
                        <a:pt x="12" y="60"/>
                        <a:pt x="13" y="66"/>
                        <a:pt x="13" y="67"/>
                      </a:cubicBezTo>
                      <a:cubicBezTo>
                        <a:pt x="13" y="68"/>
                        <a:pt x="13" y="75"/>
                        <a:pt x="15" y="77"/>
                      </a:cubicBezTo>
                      <a:cubicBezTo>
                        <a:pt x="16" y="80"/>
                        <a:pt x="18" y="87"/>
                        <a:pt x="19" y="87"/>
                      </a:cubicBezTo>
                      <a:cubicBezTo>
                        <a:pt x="21" y="87"/>
                        <a:pt x="22" y="88"/>
                        <a:pt x="23" y="89"/>
                      </a:cubicBezTo>
                      <a:cubicBezTo>
                        <a:pt x="24" y="90"/>
                        <a:pt x="26" y="90"/>
                        <a:pt x="26" y="90"/>
                      </a:cubicBezTo>
                      <a:cubicBezTo>
                        <a:pt x="27" y="90"/>
                        <a:pt x="28" y="90"/>
                        <a:pt x="27" y="93"/>
                      </a:cubicBezTo>
                      <a:cubicBezTo>
                        <a:pt x="26" y="96"/>
                        <a:pt x="20" y="110"/>
                        <a:pt x="19" y="113"/>
                      </a:cubicBezTo>
                      <a:cubicBezTo>
                        <a:pt x="17" y="117"/>
                        <a:pt x="15" y="122"/>
                        <a:pt x="15" y="122"/>
                      </a:cubicBezTo>
                      <a:cubicBezTo>
                        <a:pt x="16" y="122"/>
                        <a:pt x="16" y="122"/>
                        <a:pt x="15" y="125"/>
                      </a:cubicBezTo>
                      <a:cubicBezTo>
                        <a:pt x="14" y="127"/>
                        <a:pt x="7" y="148"/>
                        <a:pt x="6" y="152"/>
                      </a:cubicBezTo>
                      <a:cubicBezTo>
                        <a:pt x="5" y="157"/>
                        <a:pt x="0" y="168"/>
                        <a:pt x="1" y="168"/>
                      </a:cubicBezTo>
                      <a:cubicBezTo>
                        <a:pt x="2" y="169"/>
                        <a:pt x="33" y="181"/>
                        <a:pt x="39" y="179"/>
                      </a:cubicBezTo>
                      <a:cubicBezTo>
                        <a:pt x="45" y="176"/>
                        <a:pt x="50" y="170"/>
                        <a:pt x="53" y="163"/>
                      </a:cubicBezTo>
                      <a:cubicBezTo>
                        <a:pt x="57" y="156"/>
                        <a:pt x="66" y="128"/>
                        <a:pt x="68" y="122"/>
                      </a:cubicBezTo>
                      <a:cubicBezTo>
                        <a:pt x="70" y="116"/>
                        <a:pt x="75" y="103"/>
                        <a:pt x="76" y="103"/>
                      </a:cubicBezTo>
                      <a:cubicBezTo>
                        <a:pt x="78" y="102"/>
                        <a:pt x="81" y="102"/>
                        <a:pt x="82" y="104"/>
                      </a:cubicBezTo>
                      <a:cubicBezTo>
                        <a:pt x="82" y="105"/>
                        <a:pt x="87" y="118"/>
                        <a:pt x="88" y="122"/>
                      </a:cubicBezTo>
                      <a:cubicBezTo>
                        <a:pt x="89" y="127"/>
                        <a:pt x="93" y="142"/>
                        <a:pt x="95" y="149"/>
                      </a:cubicBezTo>
                      <a:cubicBezTo>
                        <a:pt x="98" y="155"/>
                        <a:pt x="103" y="170"/>
                        <a:pt x="106" y="174"/>
                      </a:cubicBezTo>
                      <a:cubicBezTo>
                        <a:pt x="108" y="178"/>
                        <a:pt x="109" y="181"/>
                        <a:pt x="112" y="183"/>
                      </a:cubicBezTo>
                      <a:cubicBezTo>
                        <a:pt x="114" y="185"/>
                        <a:pt x="114" y="185"/>
                        <a:pt x="115" y="185"/>
                      </a:cubicBezTo>
                      <a:cubicBezTo>
                        <a:pt x="116" y="185"/>
                        <a:pt x="117" y="185"/>
                        <a:pt x="117" y="18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7" name="Freeform 65"/>
                <p:cNvSpPr>
                  <a:spLocks/>
                </p:cNvSpPr>
                <p:nvPr/>
              </p:nvSpPr>
              <p:spPr bwMode="auto">
                <a:xfrm>
                  <a:off x="10192558" y="4817746"/>
                  <a:ext cx="53975" cy="34925"/>
                </a:xfrm>
                <a:custGeom>
                  <a:avLst/>
                  <a:gdLst>
                    <a:gd name="T0" fmla="*/ 1 w 20"/>
                    <a:gd name="T1" fmla="*/ 13 h 13"/>
                    <a:gd name="T2" fmla="*/ 6 w 20"/>
                    <a:gd name="T3" fmla="*/ 13 h 13"/>
                    <a:gd name="T4" fmla="*/ 13 w 20"/>
                    <a:gd name="T5" fmla="*/ 11 h 13"/>
                    <a:gd name="T6" fmla="*/ 20 w 20"/>
                    <a:gd name="T7" fmla="*/ 6 h 13"/>
                    <a:gd name="T8" fmla="*/ 15 w 20"/>
                    <a:gd name="T9" fmla="*/ 6 h 13"/>
                    <a:gd name="T10" fmla="*/ 9 w 20"/>
                    <a:gd name="T11" fmla="*/ 4 h 13"/>
                    <a:gd name="T12" fmla="*/ 4 w 20"/>
                    <a:gd name="T13" fmla="*/ 2 h 13"/>
                    <a:gd name="T14" fmla="*/ 1 w 20"/>
                    <a:gd name="T15" fmla="*/ 1 h 13"/>
                    <a:gd name="T16" fmla="*/ 1 w 20"/>
                    <a:gd name="T1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13">
                      <a:moveTo>
                        <a:pt x="1" y="13"/>
                      </a:moveTo>
                      <a:cubicBezTo>
                        <a:pt x="1" y="13"/>
                        <a:pt x="3" y="13"/>
                        <a:pt x="6" y="13"/>
                      </a:cubicBezTo>
                      <a:cubicBezTo>
                        <a:pt x="9" y="12"/>
                        <a:pt x="12" y="11"/>
                        <a:pt x="13" y="11"/>
                      </a:cubicBezTo>
                      <a:cubicBezTo>
                        <a:pt x="14" y="10"/>
                        <a:pt x="19" y="7"/>
                        <a:pt x="20" y="6"/>
                      </a:cubicBezTo>
                      <a:cubicBezTo>
                        <a:pt x="20" y="5"/>
                        <a:pt x="17" y="6"/>
                        <a:pt x="15" y="6"/>
                      </a:cubicBezTo>
                      <a:cubicBezTo>
                        <a:pt x="14" y="6"/>
                        <a:pt x="11" y="5"/>
                        <a:pt x="9" y="4"/>
                      </a:cubicBezTo>
                      <a:cubicBezTo>
                        <a:pt x="8" y="4"/>
                        <a:pt x="5" y="2"/>
                        <a:pt x="4" y="2"/>
                      </a:cubicBezTo>
                      <a:cubicBezTo>
                        <a:pt x="3" y="2"/>
                        <a:pt x="2" y="0"/>
                        <a:pt x="1" y="1"/>
                      </a:cubicBezTo>
                      <a:cubicBezTo>
                        <a:pt x="0" y="2"/>
                        <a:pt x="1" y="13"/>
                        <a:pt x="1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8" name="Freeform 66"/>
                <p:cNvSpPr>
                  <a:spLocks/>
                </p:cNvSpPr>
                <p:nvPr/>
              </p:nvSpPr>
              <p:spPr bwMode="auto">
                <a:xfrm>
                  <a:off x="10083020" y="4757421"/>
                  <a:ext cx="47625" cy="26988"/>
                </a:xfrm>
                <a:custGeom>
                  <a:avLst/>
                  <a:gdLst>
                    <a:gd name="T0" fmla="*/ 16 w 17"/>
                    <a:gd name="T1" fmla="*/ 0 h 10"/>
                    <a:gd name="T2" fmla="*/ 12 w 17"/>
                    <a:gd name="T3" fmla="*/ 0 h 10"/>
                    <a:gd name="T4" fmla="*/ 2 w 17"/>
                    <a:gd name="T5" fmla="*/ 4 h 10"/>
                    <a:gd name="T6" fmla="*/ 0 w 17"/>
                    <a:gd name="T7" fmla="*/ 5 h 10"/>
                    <a:gd name="T8" fmla="*/ 7 w 17"/>
                    <a:gd name="T9" fmla="*/ 8 h 10"/>
                    <a:gd name="T10" fmla="*/ 12 w 17"/>
                    <a:gd name="T11" fmla="*/ 10 h 10"/>
                    <a:gd name="T12" fmla="*/ 14 w 17"/>
                    <a:gd name="T13" fmla="*/ 8 h 10"/>
                    <a:gd name="T14" fmla="*/ 17 w 17"/>
                    <a:gd name="T15" fmla="*/ 3 h 10"/>
                    <a:gd name="T16" fmla="*/ 16 w 17"/>
                    <a:gd name="T1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10">
                      <a:moveTo>
                        <a:pt x="16" y="0"/>
                      </a:moveTo>
                      <a:cubicBezTo>
                        <a:pt x="16" y="0"/>
                        <a:pt x="14" y="0"/>
                        <a:pt x="12" y="0"/>
                      </a:cubicBezTo>
                      <a:cubicBezTo>
                        <a:pt x="9" y="1"/>
                        <a:pt x="4" y="3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1" y="6"/>
                        <a:pt x="5" y="7"/>
                        <a:pt x="7" y="8"/>
                      </a:cubicBezTo>
                      <a:cubicBezTo>
                        <a:pt x="8" y="9"/>
                        <a:pt x="11" y="10"/>
                        <a:pt x="12" y="10"/>
                      </a:cubicBezTo>
                      <a:cubicBezTo>
                        <a:pt x="12" y="10"/>
                        <a:pt x="14" y="8"/>
                        <a:pt x="14" y="8"/>
                      </a:cubicBezTo>
                      <a:cubicBezTo>
                        <a:pt x="17" y="3"/>
                        <a:pt x="17" y="3"/>
                        <a:pt x="17" y="3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9" name="Freeform 67"/>
                <p:cNvSpPr>
                  <a:spLocks/>
                </p:cNvSpPr>
                <p:nvPr/>
              </p:nvSpPr>
              <p:spPr bwMode="auto">
                <a:xfrm>
                  <a:off x="10029045" y="4844733"/>
                  <a:ext cx="30163" cy="17463"/>
                </a:xfrm>
                <a:custGeom>
                  <a:avLst/>
                  <a:gdLst>
                    <a:gd name="T0" fmla="*/ 0 w 11"/>
                    <a:gd name="T1" fmla="*/ 0 h 6"/>
                    <a:gd name="T2" fmla="*/ 1 w 11"/>
                    <a:gd name="T3" fmla="*/ 3 h 6"/>
                    <a:gd name="T4" fmla="*/ 2 w 11"/>
                    <a:gd name="T5" fmla="*/ 2 h 6"/>
                    <a:gd name="T6" fmla="*/ 4 w 11"/>
                    <a:gd name="T7" fmla="*/ 6 h 6"/>
                    <a:gd name="T8" fmla="*/ 5 w 11"/>
                    <a:gd name="T9" fmla="*/ 4 h 6"/>
                    <a:gd name="T10" fmla="*/ 5 w 11"/>
                    <a:gd name="T11" fmla="*/ 2 h 6"/>
                    <a:gd name="T12" fmla="*/ 9 w 11"/>
                    <a:gd name="T13" fmla="*/ 6 h 6"/>
                    <a:gd name="T14" fmla="*/ 11 w 11"/>
                    <a:gd name="T15" fmla="*/ 5 h 6"/>
                    <a:gd name="T16" fmla="*/ 10 w 11"/>
                    <a:gd name="T17" fmla="*/ 2 h 6"/>
                    <a:gd name="T18" fmla="*/ 0 w 11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0" y="1"/>
                        <a:pt x="0" y="3"/>
                        <a:pt x="1" y="3"/>
                      </a:cubicBez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2" y="3"/>
                        <a:pt x="3" y="6"/>
                        <a:pt x="4" y="6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4"/>
                        <a:pt x="5" y="2"/>
                        <a:pt x="5" y="2"/>
                      </a:cubicBezTo>
                      <a:cubicBezTo>
                        <a:pt x="6" y="2"/>
                        <a:pt x="8" y="5"/>
                        <a:pt x="9" y="6"/>
                      </a:cubicBezTo>
                      <a:cubicBezTo>
                        <a:pt x="10" y="6"/>
                        <a:pt x="11" y="6"/>
                        <a:pt x="11" y="5"/>
                      </a:cubicBezTo>
                      <a:cubicBezTo>
                        <a:pt x="11" y="4"/>
                        <a:pt x="10" y="2"/>
                        <a:pt x="10" y="2"/>
                      </a:cubicBezTo>
                      <a:cubicBezTo>
                        <a:pt x="10" y="2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0" name="Freeform 68"/>
                <p:cNvSpPr>
                  <a:spLocks/>
                </p:cNvSpPr>
                <p:nvPr/>
              </p:nvSpPr>
              <p:spPr bwMode="auto">
                <a:xfrm>
                  <a:off x="10241770" y="4724083"/>
                  <a:ext cx="38100" cy="22225"/>
                </a:xfrm>
                <a:custGeom>
                  <a:avLst/>
                  <a:gdLst>
                    <a:gd name="T0" fmla="*/ 0 w 14"/>
                    <a:gd name="T1" fmla="*/ 7 h 8"/>
                    <a:gd name="T2" fmla="*/ 6 w 14"/>
                    <a:gd name="T3" fmla="*/ 7 h 8"/>
                    <a:gd name="T4" fmla="*/ 10 w 14"/>
                    <a:gd name="T5" fmla="*/ 7 h 8"/>
                    <a:gd name="T6" fmla="*/ 13 w 14"/>
                    <a:gd name="T7" fmla="*/ 7 h 8"/>
                    <a:gd name="T8" fmla="*/ 14 w 14"/>
                    <a:gd name="T9" fmla="*/ 5 h 8"/>
                    <a:gd name="T10" fmla="*/ 12 w 14"/>
                    <a:gd name="T11" fmla="*/ 4 h 8"/>
                    <a:gd name="T12" fmla="*/ 12 w 14"/>
                    <a:gd name="T13" fmla="*/ 1 h 8"/>
                    <a:gd name="T14" fmla="*/ 8 w 14"/>
                    <a:gd name="T15" fmla="*/ 2 h 8"/>
                    <a:gd name="T16" fmla="*/ 6 w 14"/>
                    <a:gd name="T17" fmla="*/ 4 h 8"/>
                    <a:gd name="T18" fmla="*/ 4 w 14"/>
                    <a:gd name="T19" fmla="*/ 3 h 8"/>
                    <a:gd name="T20" fmla="*/ 0 w 14"/>
                    <a:gd name="T21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8">
                      <a:moveTo>
                        <a:pt x="0" y="7"/>
                      </a:moveTo>
                      <a:cubicBezTo>
                        <a:pt x="1" y="7"/>
                        <a:pt x="5" y="7"/>
                        <a:pt x="6" y="7"/>
                      </a:cubicBezTo>
                      <a:cubicBezTo>
                        <a:pt x="7" y="8"/>
                        <a:pt x="10" y="7"/>
                        <a:pt x="10" y="7"/>
                      </a:cubicBezTo>
                      <a:cubicBezTo>
                        <a:pt x="11" y="8"/>
                        <a:pt x="12" y="7"/>
                        <a:pt x="13" y="7"/>
                      </a:cubicBezTo>
                      <a:cubicBezTo>
                        <a:pt x="13" y="7"/>
                        <a:pt x="14" y="6"/>
                        <a:pt x="14" y="5"/>
                      </a:cubicBezTo>
                      <a:cubicBezTo>
                        <a:pt x="14" y="4"/>
                        <a:pt x="12" y="4"/>
                        <a:pt x="12" y="4"/>
                      </a:cubicBezTo>
                      <a:cubicBezTo>
                        <a:pt x="12" y="4"/>
                        <a:pt x="13" y="1"/>
                        <a:pt x="12" y="1"/>
                      </a:cubicBezTo>
                      <a:cubicBezTo>
                        <a:pt x="11" y="0"/>
                        <a:pt x="9" y="1"/>
                        <a:pt x="8" y="2"/>
                      </a:cubicBezTo>
                      <a:cubicBezTo>
                        <a:pt x="7" y="3"/>
                        <a:pt x="6" y="4"/>
                        <a:pt x="6" y="4"/>
                      </a:cubicBezTo>
                      <a:cubicBezTo>
                        <a:pt x="6" y="3"/>
                        <a:pt x="5" y="2"/>
                        <a:pt x="4" y="3"/>
                      </a:cubicBezTo>
                      <a:cubicBezTo>
                        <a:pt x="3" y="4"/>
                        <a:pt x="0" y="7"/>
                        <a:pt x="0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1" name="Freeform 69"/>
                <p:cNvSpPr>
                  <a:spLocks/>
                </p:cNvSpPr>
                <p:nvPr/>
              </p:nvSpPr>
              <p:spPr bwMode="auto">
                <a:xfrm>
                  <a:off x="10078258" y="4439921"/>
                  <a:ext cx="122238" cy="98425"/>
                </a:xfrm>
                <a:custGeom>
                  <a:avLst/>
                  <a:gdLst>
                    <a:gd name="T0" fmla="*/ 21 w 45"/>
                    <a:gd name="T1" fmla="*/ 10 h 36"/>
                    <a:gd name="T2" fmla="*/ 26 w 45"/>
                    <a:gd name="T3" fmla="*/ 9 h 36"/>
                    <a:gd name="T4" fmla="*/ 32 w 45"/>
                    <a:gd name="T5" fmla="*/ 8 h 36"/>
                    <a:gd name="T6" fmla="*/ 35 w 45"/>
                    <a:gd name="T7" fmla="*/ 8 h 36"/>
                    <a:gd name="T8" fmla="*/ 39 w 45"/>
                    <a:gd name="T9" fmla="*/ 15 h 36"/>
                    <a:gd name="T10" fmla="*/ 41 w 45"/>
                    <a:gd name="T11" fmla="*/ 28 h 36"/>
                    <a:gd name="T12" fmla="*/ 43 w 45"/>
                    <a:gd name="T13" fmla="*/ 33 h 36"/>
                    <a:gd name="T14" fmla="*/ 44 w 45"/>
                    <a:gd name="T15" fmla="*/ 31 h 36"/>
                    <a:gd name="T16" fmla="*/ 44 w 45"/>
                    <a:gd name="T17" fmla="*/ 27 h 36"/>
                    <a:gd name="T18" fmla="*/ 42 w 45"/>
                    <a:gd name="T19" fmla="*/ 13 h 36"/>
                    <a:gd name="T20" fmla="*/ 29 w 45"/>
                    <a:gd name="T21" fmla="*/ 1 h 36"/>
                    <a:gd name="T22" fmla="*/ 12 w 45"/>
                    <a:gd name="T23" fmla="*/ 3 h 36"/>
                    <a:gd name="T24" fmla="*/ 3 w 45"/>
                    <a:gd name="T25" fmla="*/ 11 h 36"/>
                    <a:gd name="T26" fmla="*/ 1 w 45"/>
                    <a:gd name="T27" fmla="*/ 23 h 36"/>
                    <a:gd name="T28" fmla="*/ 1 w 45"/>
                    <a:gd name="T29" fmla="*/ 32 h 36"/>
                    <a:gd name="T30" fmla="*/ 3 w 45"/>
                    <a:gd name="T31" fmla="*/ 33 h 36"/>
                    <a:gd name="T32" fmla="*/ 5 w 45"/>
                    <a:gd name="T33" fmla="*/ 25 h 36"/>
                    <a:gd name="T34" fmla="*/ 6 w 45"/>
                    <a:gd name="T35" fmla="*/ 20 h 36"/>
                    <a:gd name="T36" fmla="*/ 6 w 45"/>
                    <a:gd name="T37" fmla="*/ 17 h 36"/>
                    <a:gd name="T38" fmla="*/ 9 w 45"/>
                    <a:gd name="T39" fmla="*/ 9 h 36"/>
                    <a:gd name="T40" fmla="*/ 15 w 45"/>
                    <a:gd name="T41" fmla="*/ 8 h 36"/>
                    <a:gd name="T42" fmla="*/ 19 w 45"/>
                    <a:gd name="T43" fmla="*/ 10 h 36"/>
                    <a:gd name="T44" fmla="*/ 21 w 45"/>
                    <a:gd name="T45" fmla="*/ 1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5" h="36">
                      <a:moveTo>
                        <a:pt x="21" y="10"/>
                      </a:moveTo>
                      <a:cubicBezTo>
                        <a:pt x="23" y="10"/>
                        <a:pt x="25" y="9"/>
                        <a:pt x="26" y="9"/>
                      </a:cubicBezTo>
                      <a:cubicBezTo>
                        <a:pt x="27" y="9"/>
                        <a:pt x="31" y="8"/>
                        <a:pt x="32" y="8"/>
                      </a:cubicBezTo>
                      <a:cubicBezTo>
                        <a:pt x="32" y="7"/>
                        <a:pt x="35" y="7"/>
                        <a:pt x="35" y="8"/>
                      </a:cubicBezTo>
                      <a:cubicBezTo>
                        <a:pt x="36" y="9"/>
                        <a:pt x="39" y="12"/>
                        <a:pt x="39" y="15"/>
                      </a:cubicBezTo>
                      <a:cubicBezTo>
                        <a:pt x="40" y="19"/>
                        <a:pt x="41" y="27"/>
                        <a:pt x="41" y="28"/>
                      </a:cubicBezTo>
                      <a:cubicBezTo>
                        <a:pt x="42" y="30"/>
                        <a:pt x="42" y="34"/>
                        <a:pt x="43" y="33"/>
                      </a:cubicBezTo>
                      <a:cubicBezTo>
                        <a:pt x="43" y="32"/>
                        <a:pt x="43" y="31"/>
                        <a:pt x="44" y="31"/>
                      </a:cubicBezTo>
                      <a:cubicBezTo>
                        <a:pt x="45" y="31"/>
                        <a:pt x="44" y="29"/>
                        <a:pt x="44" y="27"/>
                      </a:cubicBezTo>
                      <a:cubicBezTo>
                        <a:pt x="44" y="25"/>
                        <a:pt x="43" y="16"/>
                        <a:pt x="42" y="13"/>
                      </a:cubicBezTo>
                      <a:cubicBezTo>
                        <a:pt x="39" y="7"/>
                        <a:pt x="34" y="3"/>
                        <a:pt x="29" y="1"/>
                      </a:cubicBezTo>
                      <a:cubicBezTo>
                        <a:pt x="23" y="0"/>
                        <a:pt x="14" y="1"/>
                        <a:pt x="12" y="3"/>
                      </a:cubicBezTo>
                      <a:cubicBezTo>
                        <a:pt x="8" y="5"/>
                        <a:pt x="5" y="9"/>
                        <a:pt x="3" y="11"/>
                      </a:cubicBezTo>
                      <a:cubicBezTo>
                        <a:pt x="2" y="14"/>
                        <a:pt x="0" y="20"/>
                        <a:pt x="1" y="23"/>
                      </a:cubicBezTo>
                      <a:cubicBezTo>
                        <a:pt x="1" y="25"/>
                        <a:pt x="0" y="31"/>
                        <a:pt x="1" y="32"/>
                      </a:cubicBezTo>
                      <a:cubicBezTo>
                        <a:pt x="2" y="32"/>
                        <a:pt x="4" y="36"/>
                        <a:pt x="3" y="33"/>
                      </a:cubicBezTo>
                      <a:cubicBezTo>
                        <a:pt x="3" y="32"/>
                        <a:pt x="5" y="26"/>
                        <a:pt x="5" y="25"/>
                      </a:cubicBezTo>
                      <a:cubicBezTo>
                        <a:pt x="5" y="23"/>
                        <a:pt x="6" y="20"/>
                        <a:pt x="6" y="20"/>
                      </a:cubicBezTo>
                      <a:cubicBezTo>
                        <a:pt x="6" y="19"/>
                        <a:pt x="5" y="18"/>
                        <a:pt x="6" y="17"/>
                      </a:cubicBezTo>
                      <a:cubicBezTo>
                        <a:pt x="6" y="16"/>
                        <a:pt x="7" y="11"/>
                        <a:pt x="9" y="9"/>
                      </a:cubicBezTo>
                      <a:cubicBezTo>
                        <a:pt x="11" y="8"/>
                        <a:pt x="13" y="7"/>
                        <a:pt x="15" y="8"/>
                      </a:cubicBezTo>
                      <a:cubicBezTo>
                        <a:pt x="16" y="8"/>
                        <a:pt x="18" y="10"/>
                        <a:pt x="19" y="10"/>
                      </a:cubicBezTo>
                      <a:cubicBezTo>
                        <a:pt x="20" y="10"/>
                        <a:pt x="21" y="10"/>
                        <a:pt x="2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2" name="Freeform 70"/>
                <p:cNvSpPr>
                  <a:spLocks/>
                </p:cNvSpPr>
                <p:nvPr/>
              </p:nvSpPr>
              <p:spPr bwMode="auto">
                <a:xfrm>
                  <a:off x="10170333" y="4814571"/>
                  <a:ext cx="30163" cy="47625"/>
                </a:xfrm>
                <a:custGeom>
                  <a:avLst/>
                  <a:gdLst>
                    <a:gd name="T0" fmla="*/ 4 w 11"/>
                    <a:gd name="T1" fmla="*/ 0 h 17"/>
                    <a:gd name="T2" fmla="*/ 2 w 11"/>
                    <a:gd name="T3" fmla="*/ 8 h 17"/>
                    <a:gd name="T4" fmla="*/ 1 w 11"/>
                    <a:gd name="T5" fmla="*/ 14 h 17"/>
                    <a:gd name="T6" fmla="*/ 1 w 11"/>
                    <a:gd name="T7" fmla="*/ 17 h 17"/>
                    <a:gd name="T8" fmla="*/ 9 w 11"/>
                    <a:gd name="T9" fmla="*/ 15 h 17"/>
                    <a:gd name="T10" fmla="*/ 11 w 11"/>
                    <a:gd name="T11" fmla="*/ 9 h 17"/>
                    <a:gd name="T12" fmla="*/ 10 w 11"/>
                    <a:gd name="T13" fmla="*/ 2 h 17"/>
                    <a:gd name="T14" fmla="*/ 4 w 11"/>
                    <a:gd name="T15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17">
                      <a:moveTo>
                        <a:pt x="4" y="0"/>
                      </a:moveTo>
                      <a:cubicBezTo>
                        <a:pt x="4" y="0"/>
                        <a:pt x="3" y="6"/>
                        <a:pt x="2" y="8"/>
                      </a:cubicBezTo>
                      <a:cubicBezTo>
                        <a:pt x="2" y="8"/>
                        <a:pt x="1" y="13"/>
                        <a:pt x="1" y="14"/>
                      </a:cubicBezTo>
                      <a:cubicBezTo>
                        <a:pt x="1" y="16"/>
                        <a:pt x="0" y="17"/>
                        <a:pt x="1" y="17"/>
                      </a:cubicBezTo>
                      <a:cubicBezTo>
                        <a:pt x="1" y="17"/>
                        <a:pt x="8" y="16"/>
                        <a:pt x="9" y="15"/>
                      </a:cubicBezTo>
                      <a:cubicBezTo>
                        <a:pt x="10" y="15"/>
                        <a:pt x="11" y="12"/>
                        <a:pt x="11" y="9"/>
                      </a:cubicBezTo>
                      <a:cubicBezTo>
                        <a:pt x="11" y="5"/>
                        <a:pt x="11" y="2"/>
                        <a:pt x="10" y="2"/>
                      </a:cubicBezTo>
                      <a:cubicBezTo>
                        <a:pt x="10" y="2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3" name="Freeform 71"/>
                <p:cNvSpPr>
                  <a:spLocks/>
                </p:cNvSpPr>
                <p:nvPr/>
              </p:nvSpPr>
              <p:spPr bwMode="auto">
                <a:xfrm>
                  <a:off x="10113183" y="4738371"/>
                  <a:ext cx="38100" cy="63500"/>
                </a:xfrm>
                <a:custGeom>
                  <a:avLst/>
                  <a:gdLst>
                    <a:gd name="T0" fmla="*/ 14 w 14"/>
                    <a:gd name="T1" fmla="*/ 3 h 23"/>
                    <a:gd name="T2" fmla="*/ 6 w 14"/>
                    <a:gd name="T3" fmla="*/ 1 h 23"/>
                    <a:gd name="T4" fmla="*/ 3 w 14"/>
                    <a:gd name="T5" fmla="*/ 9 h 23"/>
                    <a:gd name="T6" fmla="*/ 1 w 14"/>
                    <a:gd name="T7" fmla="*/ 12 h 23"/>
                    <a:gd name="T8" fmla="*/ 1 w 14"/>
                    <a:gd name="T9" fmla="*/ 18 h 23"/>
                    <a:gd name="T10" fmla="*/ 5 w 14"/>
                    <a:gd name="T11" fmla="*/ 20 h 23"/>
                    <a:gd name="T12" fmla="*/ 8 w 14"/>
                    <a:gd name="T13" fmla="*/ 21 h 23"/>
                    <a:gd name="T14" fmla="*/ 12 w 14"/>
                    <a:gd name="T15" fmla="*/ 22 h 23"/>
                    <a:gd name="T16" fmla="*/ 12 w 14"/>
                    <a:gd name="T17" fmla="*/ 20 h 23"/>
                    <a:gd name="T18" fmla="*/ 13 w 14"/>
                    <a:gd name="T19" fmla="*/ 12 h 23"/>
                    <a:gd name="T20" fmla="*/ 14 w 14"/>
                    <a:gd name="T21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23">
                      <a:moveTo>
                        <a:pt x="14" y="3"/>
                      </a:moveTo>
                      <a:cubicBezTo>
                        <a:pt x="13" y="2"/>
                        <a:pt x="7" y="0"/>
                        <a:pt x="6" y="1"/>
                      </a:cubicBezTo>
                      <a:cubicBezTo>
                        <a:pt x="6" y="1"/>
                        <a:pt x="3" y="7"/>
                        <a:pt x="3" y="9"/>
                      </a:cubicBezTo>
                      <a:cubicBezTo>
                        <a:pt x="3" y="10"/>
                        <a:pt x="2" y="11"/>
                        <a:pt x="1" y="12"/>
                      </a:cubicBezTo>
                      <a:cubicBezTo>
                        <a:pt x="1" y="13"/>
                        <a:pt x="0" y="17"/>
                        <a:pt x="1" y="18"/>
                      </a:cubicBezTo>
                      <a:cubicBezTo>
                        <a:pt x="2" y="19"/>
                        <a:pt x="4" y="20"/>
                        <a:pt x="5" y="20"/>
                      </a:cubicBezTo>
                      <a:cubicBezTo>
                        <a:pt x="5" y="20"/>
                        <a:pt x="7" y="21"/>
                        <a:pt x="8" y="21"/>
                      </a:cubicBezTo>
                      <a:cubicBezTo>
                        <a:pt x="9" y="21"/>
                        <a:pt x="12" y="23"/>
                        <a:pt x="12" y="22"/>
                      </a:cubicBezTo>
                      <a:cubicBezTo>
                        <a:pt x="12" y="22"/>
                        <a:pt x="12" y="21"/>
                        <a:pt x="12" y="20"/>
                      </a:cubicBezTo>
                      <a:cubicBezTo>
                        <a:pt x="11" y="20"/>
                        <a:pt x="12" y="14"/>
                        <a:pt x="13" y="12"/>
                      </a:cubicBezTo>
                      <a:cubicBezTo>
                        <a:pt x="13" y="9"/>
                        <a:pt x="14" y="3"/>
                        <a:pt x="14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99" name="Group 398"/>
              <p:cNvGrpSpPr/>
              <p:nvPr/>
            </p:nvGrpSpPr>
            <p:grpSpPr>
              <a:xfrm>
                <a:off x="7334947" y="4032597"/>
                <a:ext cx="203870" cy="629696"/>
                <a:chOff x="10154459" y="4313002"/>
                <a:chExt cx="393700" cy="1216025"/>
              </a:xfrm>
              <a:solidFill>
                <a:sysClr val="window" lastClr="FFFFFF"/>
              </a:solidFill>
            </p:grpSpPr>
            <p:sp>
              <p:nvSpPr>
                <p:cNvPr id="404" name="Freeform 191"/>
                <p:cNvSpPr>
                  <a:spLocks/>
                </p:cNvSpPr>
                <p:nvPr/>
              </p:nvSpPr>
              <p:spPr bwMode="auto">
                <a:xfrm>
                  <a:off x="10154459" y="4974989"/>
                  <a:ext cx="146050" cy="231775"/>
                </a:xfrm>
                <a:custGeom>
                  <a:avLst/>
                  <a:gdLst>
                    <a:gd name="T0" fmla="*/ 54 w 54"/>
                    <a:gd name="T1" fmla="*/ 39 h 85"/>
                    <a:gd name="T2" fmla="*/ 40 w 54"/>
                    <a:gd name="T3" fmla="*/ 29 h 85"/>
                    <a:gd name="T4" fmla="*/ 25 w 54"/>
                    <a:gd name="T5" fmla="*/ 28 h 85"/>
                    <a:gd name="T6" fmla="*/ 19 w 54"/>
                    <a:gd name="T7" fmla="*/ 28 h 85"/>
                    <a:gd name="T8" fmla="*/ 20 w 54"/>
                    <a:gd name="T9" fmla="*/ 24 h 85"/>
                    <a:gd name="T10" fmla="*/ 22 w 54"/>
                    <a:gd name="T11" fmla="*/ 16 h 85"/>
                    <a:gd name="T12" fmla="*/ 24 w 54"/>
                    <a:gd name="T13" fmla="*/ 8 h 85"/>
                    <a:gd name="T14" fmla="*/ 28 w 54"/>
                    <a:gd name="T15" fmla="*/ 4 h 85"/>
                    <a:gd name="T16" fmla="*/ 33 w 54"/>
                    <a:gd name="T17" fmla="*/ 5 h 85"/>
                    <a:gd name="T18" fmla="*/ 38 w 54"/>
                    <a:gd name="T19" fmla="*/ 7 h 85"/>
                    <a:gd name="T20" fmla="*/ 43 w 54"/>
                    <a:gd name="T21" fmla="*/ 12 h 85"/>
                    <a:gd name="T22" fmla="*/ 46 w 54"/>
                    <a:gd name="T23" fmla="*/ 12 h 85"/>
                    <a:gd name="T24" fmla="*/ 38 w 54"/>
                    <a:gd name="T25" fmla="*/ 3 h 85"/>
                    <a:gd name="T26" fmla="*/ 31 w 54"/>
                    <a:gd name="T27" fmla="*/ 0 h 85"/>
                    <a:gd name="T28" fmla="*/ 25 w 54"/>
                    <a:gd name="T29" fmla="*/ 2 h 85"/>
                    <a:gd name="T30" fmla="*/ 21 w 54"/>
                    <a:gd name="T31" fmla="*/ 8 h 85"/>
                    <a:gd name="T32" fmla="*/ 19 w 54"/>
                    <a:gd name="T33" fmla="*/ 15 h 85"/>
                    <a:gd name="T34" fmla="*/ 18 w 54"/>
                    <a:gd name="T35" fmla="*/ 23 h 85"/>
                    <a:gd name="T36" fmla="*/ 16 w 54"/>
                    <a:gd name="T37" fmla="*/ 29 h 85"/>
                    <a:gd name="T38" fmla="*/ 11 w 54"/>
                    <a:gd name="T39" fmla="*/ 31 h 85"/>
                    <a:gd name="T40" fmla="*/ 5 w 54"/>
                    <a:gd name="T41" fmla="*/ 31 h 85"/>
                    <a:gd name="T42" fmla="*/ 2 w 54"/>
                    <a:gd name="T43" fmla="*/ 40 h 85"/>
                    <a:gd name="T44" fmla="*/ 1 w 54"/>
                    <a:gd name="T45" fmla="*/ 59 h 85"/>
                    <a:gd name="T46" fmla="*/ 1 w 54"/>
                    <a:gd name="T47" fmla="*/ 77 h 85"/>
                    <a:gd name="T48" fmla="*/ 5 w 54"/>
                    <a:gd name="T49" fmla="*/ 84 h 85"/>
                    <a:gd name="T50" fmla="*/ 18 w 54"/>
                    <a:gd name="T51" fmla="*/ 85 h 85"/>
                    <a:gd name="T52" fmla="*/ 30 w 54"/>
                    <a:gd name="T53" fmla="*/ 85 h 85"/>
                    <a:gd name="T54" fmla="*/ 44 w 54"/>
                    <a:gd name="T55" fmla="*/ 84 h 85"/>
                    <a:gd name="T56" fmla="*/ 53 w 54"/>
                    <a:gd name="T57" fmla="*/ 83 h 85"/>
                    <a:gd name="T58" fmla="*/ 54 w 54"/>
                    <a:gd name="T59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85">
                      <a:moveTo>
                        <a:pt x="54" y="39"/>
                      </a:moveTo>
                      <a:cubicBezTo>
                        <a:pt x="54" y="39"/>
                        <a:pt x="42" y="29"/>
                        <a:pt x="40" y="29"/>
                      </a:cubicBezTo>
                      <a:cubicBezTo>
                        <a:pt x="37" y="29"/>
                        <a:pt x="28" y="28"/>
                        <a:pt x="25" y="28"/>
                      </a:cubicBezTo>
                      <a:cubicBezTo>
                        <a:pt x="23" y="28"/>
                        <a:pt x="22" y="27"/>
                        <a:pt x="19" y="28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1" y="21"/>
                        <a:pt x="22" y="17"/>
                        <a:pt x="22" y="16"/>
                      </a:cubicBezTo>
                      <a:cubicBezTo>
                        <a:pt x="22" y="14"/>
                        <a:pt x="22" y="10"/>
                        <a:pt x="24" y="8"/>
                      </a:cubicBezTo>
                      <a:cubicBezTo>
                        <a:pt x="24" y="6"/>
                        <a:pt x="26" y="5"/>
                        <a:pt x="28" y="4"/>
                      </a:cubicBezTo>
                      <a:cubicBezTo>
                        <a:pt x="31" y="4"/>
                        <a:pt x="32" y="4"/>
                        <a:pt x="33" y="5"/>
                      </a:cubicBezTo>
                      <a:cubicBezTo>
                        <a:pt x="35" y="6"/>
                        <a:pt x="36" y="6"/>
                        <a:pt x="38" y="7"/>
                      </a:cubicBezTo>
                      <a:cubicBezTo>
                        <a:pt x="39" y="8"/>
                        <a:pt x="41" y="11"/>
                        <a:pt x="43" y="12"/>
                      </a:cubicBezTo>
                      <a:cubicBezTo>
                        <a:pt x="44" y="14"/>
                        <a:pt x="46" y="12"/>
                        <a:pt x="46" y="12"/>
                      </a:cubicBezTo>
                      <a:cubicBezTo>
                        <a:pt x="45" y="11"/>
                        <a:pt x="40" y="4"/>
                        <a:pt x="38" y="3"/>
                      </a:cubicBezTo>
                      <a:cubicBezTo>
                        <a:pt x="37" y="3"/>
                        <a:pt x="33" y="0"/>
                        <a:pt x="31" y="0"/>
                      </a:cubicBezTo>
                      <a:cubicBezTo>
                        <a:pt x="29" y="0"/>
                        <a:pt x="26" y="0"/>
                        <a:pt x="25" y="2"/>
                      </a:cubicBezTo>
                      <a:cubicBezTo>
                        <a:pt x="24" y="4"/>
                        <a:pt x="22" y="5"/>
                        <a:pt x="21" y="8"/>
                      </a:cubicBezTo>
                      <a:cubicBezTo>
                        <a:pt x="20" y="10"/>
                        <a:pt x="19" y="11"/>
                        <a:pt x="19" y="15"/>
                      </a:cubicBezTo>
                      <a:cubicBezTo>
                        <a:pt x="19" y="17"/>
                        <a:pt x="18" y="20"/>
                        <a:pt x="18" y="23"/>
                      </a:cubicBezTo>
                      <a:cubicBezTo>
                        <a:pt x="17" y="25"/>
                        <a:pt x="17" y="27"/>
                        <a:pt x="16" y="29"/>
                      </a:cubicBezTo>
                      <a:cubicBezTo>
                        <a:pt x="14" y="30"/>
                        <a:pt x="13" y="31"/>
                        <a:pt x="11" y="31"/>
                      </a:cubicBezTo>
                      <a:cubicBezTo>
                        <a:pt x="9" y="31"/>
                        <a:pt x="7" y="31"/>
                        <a:pt x="5" y="31"/>
                      </a:cubicBezTo>
                      <a:cubicBezTo>
                        <a:pt x="3" y="32"/>
                        <a:pt x="2" y="37"/>
                        <a:pt x="2" y="40"/>
                      </a:cubicBezTo>
                      <a:cubicBezTo>
                        <a:pt x="2" y="44"/>
                        <a:pt x="1" y="55"/>
                        <a:pt x="1" y="59"/>
                      </a:cubicBezTo>
                      <a:cubicBezTo>
                        <a:pt x="1" y="63"/>
                        <a:pt x="1" y="72"/>
                        <a:pt x="1" y="77"/>
                      </a:cubicBezTo>
                      <a:cubicBezTo>
                        <a:pt x="1" y="81"/>
                        <a:pt x="0" y="83"/>
                        <a:pt x="5" y="84"/>
                      </a:cubicBezTo>
                      <a:cubicBezTo>
                        <a:pt x="10" y="84"/>
                        <a:pt x="13" y="85"/>
                        <a:pt x="18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5" y="85"/>
                        <a:pt x="37" y="85"/>
                        <a:pt x="44" y="84"/>
                      </a:cubicBezTo>
                      <a:cubicBezTo>
                        <a:pt x="50" y="83"/>
                        <a:pt x="51" y="84"/>
                        <a:pt x="53" y="83"/>
                      </a:cubicBezTo>
                      <a:cubicBezTo>
                        <a:pt x="54" y="82"/>
                        <a:pt x="54" y="39"/>
                        <a:pt x="5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5" name="Freeform 192"/>
                <p:cNvSpPr>
                  <a:spLocks/>
                </p:cNvSpPr>
                <p:nvPr/>
              </p:nvSpPr>
              <p:spPr bwMode="auto">
                <a:xfrm>
                  <a:off x="10154459" y="4974989"/>
                  <a:ext cx="146050" cy="231775"/>
                </a:xfrm>
                <a:custGeom>
                  <a:avLst/>
                  <a:gdLst>
                    <a:gd name="T0" fmla="*/ 54 w 54"/>
                    <a:gd name="T1" fmla="*/ 39 h 85"/>
                    <a:gd name="T2" fmla="*/ 40 w 54"/>
                    <a:gd name="T3" fmla="*/ 29 h 85"/>
                    <a:gd name="T4" fmla="*/ 25 w 54"/>
                    <a:gd name="T5" fmla="*/ 28 h 85"/>
                    <a:gd name="T6" fmla="*/ 19 w 54"/>
                    <a:gd name="T7" fmla="*/ 28 h 85"/>
                    <a:gd name="T8" fmla="*/ 20 w 54"/>
                    <a:gd name="T9" fmla="*/ 24 h 85"/>
                    <a:gd name="T10" fmla="*/ 22 w 54"/>
                    <a:gd name="T11" fmla="*/ 16 h 85"/>
                    <a:gd name="T12" fmla="*/ 24 w 54"/>
                    <a:gd name="T13" fmla="*/ 8 h 85"/>
                    <a:gd name="T14" fmla="*/ 28 w 54"/>
                    <a:gd name="T15" fmla="*/ 4 h 85"/>
                    <a:gd name="T16" fmla="*/ 33 w 54"/>
                    <a:gd name="T17" fmla="*/ 5 h 85"/>
                    <a:gd name="T18" fmla="*/ 38 w 54"/>
                    <a:gd name="T19" fmla="*/ 7 h 85"/>
                    <a:gd name="T20" fmla="*/ 43 w 54"/>
                    <a:gd name="T21" fmla="*/ 12 h 85"/>
                    <a:gd name="T22" fmla="*/ 46 w 54"/>
                    <a:gd name="T23" fmla="*/ 12 h 85"/>
                    <a:gd name="T24" fmla="*/ 38 w 54"/>
                    <a:gd name="T25" fmla="*/ 3 h 85"/>
                    <a:gd name="T26" fmla="*/ 31 w 54"/>
                    <a:gd name="T27" fmla="*/ 0 h 85"/>
                    <a:gd name="T28" fmla="*/ 25 w 54"/>
                    <a:gd name="T29" fmla="*/ 2 h 85"/>
                    <a:gd name="T30" fmla="*/ 21 w 54"/>
                    <a:gd name="T31" fmla="*/ 8 h 85"/>
                    <a:gd name="T32" fmla="*/ 19 w 54"/>
                    <a:gd name="T33" fmla="*/ 15 h 85"/>
                    <a:gd name="T34" fmla="*/ 18 w 54"/>
                    <a:gd name="T35" fmla="*/ 23 h 85"/>
                    <a:gd name="T36" fmla="*/ 16 w 54"/>
                    <a:gd name="T37" fmla="*/ 29 h 85"/>
                    <a:gd name="T38" fmla="*/ 11 w 54"/>
                    <a:gd name="T39" fmla="*/ 31 h 85"/>
                    <a:gd name="T40" fmla="*/ 5 w 54"/>
                    <a:gd name="T41" fmla="*/ 31 h 85"/>
                    <a:gd name="T42" fmla="*/ 2 w 54"/>
                    <a:gd name="T43" fmla="*/ 40 h 85"/>
                    <a:gd name="T44" fmla="*/ 1 w 54"/>
                    <a:gd name="T45" fmla="*/ 59 h 85"/>
                    <a:gd name="T46" fmla="*/ 1 w 54"/>
                    <a:gd name="T47" fmla="*/ 77 h 85"/>
                    <a:gd name="T48" fmla="*/ 5 w 54"/>
                    <a:gd name="T49" fmla="*/ 84 h 85"/>
                    <a:gd name="T50" fmla="*/ 18 w 54"/>
                    <a:gd name="T51" fmla="*/ 85 h 85"/>
                    <a:gd name="T52" fmla="*/ 30 w 54"/>
                    <a:gd name="T53" fmla="*/ 85 h 85"/>
                    <a:gd name="T54" fmla="*/ 44 w 54"/>
                    <a:gd name="T55" fmla="*/ 84 h 85"/>
                    <a:gd name="T56" fmla="*/ 53 w 54"/>
                    <a:gd name="T57" fmla="*/ 83 h 85"/>
                    <a:gd name="T58" fmla="*/ 54 w 54"/>
                    <a:gd name="T59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85">
                      <a:moveTo>
                        <a:pt x="54" y="39"/>
                      </a:moveTo>
                      <a:cubicBezTo>
                        <a:pt x="54" y="39"/>
                        <a:pt x="42" y="29"/>
                        <a:pt x="40" y="29"/>
                      </a:cubicBezTo>
                      <a:cubicBezTo>
                        <a:pt x="37" y="29"/>
                        <a:pt x="28" y="28"/>
                        <a:pt x="25" y="28"/>
                      </a:cubicBezTo>
                      <a:cubicBezTo>
                        <a:pt x="23" y="28"/>
                        <a:pt x="22" y="27"/>
                        <a:pt x="19" y="28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1" y="21"/>
                        <a:pt x="22" y="17"/>
                        <a:pt x="22" y="16"/>
                      </a:cubicBezTo>
                      <a:cubicBezTo>
                        <a:pt x="22" y="14"/>
                        <a:pt x="22" y="10"/>
                        <a:pt x="24" y="8"/>
                      </a:cubicBezTo>
                      <a:cubicBezTo>
                        <a:pt x="24" y="6"/>
                        <a:pt x="26" y="5"/>
                        <a:pt x="28" y="4"/>
                      </a:cubicBezTo>
                      <a:cubicBezTo>
                        <a:pt x="31" y="4"/>
                        <a:pt x="32" y="4"/>
                        <a:pt x="33" y="5"/>
                      </a:cubicBezTo>
                      <a:cubicBezTo>
                        <a:pt x="35" y="6"/>
                        <a:pt x="36" y="6"/>
                        <a:pt x="38" y="7"/>
                      </a:cubicBezTo>
                      <a:cubicBezTo>
                        <a:pt x="39" y="8"/>
                        <a:pt x="41" y="11"/>
                        <a:pt x="43" y="12"/>
                      </a:cubicBezTo>
                      <a:cubicBezTo>
                        <a:pt x="44" y="14"/>
                        <a:pt x="46" y="12"/>
                        <a:pt x="46" y="12"/>
                      </a:cubicBezTo>
                      <a:cubicBezTo>
                        <a:pt x="45" y="11"/>
                        <a:pt x="40" y="4"/>
                        <a:pt x="38" y="3"/>
                      </a:cubicBezTo>
                      <a:cubicBezTo>
                        <a:pt x="37" y="3"/>
                        <a:pt x="33" y="0"/>
                        <a:pt x="31" y="0"/>
                      </a:cubicBezTo>
                      <a:cubicBezTo>
                        <a:pt x="29" y="0"/>
                        <a:pt x="26" y="0"/>
                        <a:pt x="25" y="2"/>
                      </a:cubicBezTo>
                      <a:cubicBezTo>
                        <a:pt x="24" y="4"/>
                        <a:pt x="22" y="5"/>
                        <a:pt x="21" y="8"/>
                      </a:cubicBezTo>
                      <a:cubicBezTo>
                        <a:pt x="20" y="10"/>
                        <a:pt x="19" y="11"/>
                        <a:pt x="19" y="15"/>
                      </a:cubicBezTo>
                      <a:cubicBezTo>
                        <a:pt x="19" y="17"/>
                        <a:pt x="18" y="20"/>
                        <a:pt x="18" y="23"/>
                      </a:cubicBezTo>
                      <a:cubicBezTo>
                        <a:pt x="17" y="25"/>
                        <a:pt x="17" y="27"/>
                        <a:pt x="16" y="29"/>
                      </a:cubicBezTo>
                      <a:cubicBezTo>
                        <a:pt x="14" y="30"/>
                        <a:pt x="13" y="31"/>
                        <a:pt x="11" y="31"/>
                      </a:cubicBezTo>
                      <a:cubicBezTo>
                        <a:pt x="9" y="31"/>
                        <a:pt x="7" y="31"/>
                        <a:pt x="5" y="31"/>
                      </a:cubicBezTo>
                      <a:cubicBezTo>
                        <a:pt x="3" y="32"/>
                        <a:pt x="2" y="37"/>
                        <a:pt x="2" y="40"/>
                      </a:cubicBezTo>
                      <a:cubicBezTo>
                        <a:pt x="2" y="44"/>
                        <a:pt x="1" y="55"/>
                        <a:pt x="1" y="59"/>
                      </a:cubicBezTo>
                      <a:cubicBezTo>
                        <a:pt x="1" y="63"/>
                        <a:pt x="1" y="72"/>
                        <a:pt x="1" y="77"/>
                      </a:cubicBezTo>
                      <a:cubicBezTo>
                        <a:pt x="1" y="81"/>
                        <a:pt x="0" y="83"/>
                        <a:pt x="5" y="84"/>
                      </a:cubicBezTo>
                      <a:cubicBezTo>
                        <a:pt x="10" y="84"/>
                        <a:pt x="13" y="85"/>
                        <a:pt x="18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5" y="85"/>
                        <a:pt x="37" y="85"/>
                        <a:pt x="44" y="84"/>
                      </a:cubicBezTo>
                      <a:cubicBezTo>
                        <a:pt x="50" y="83"/>
                        <a:pt x="51" y="84"/>
                        <a:pt x="53" y="83"/>
                      </a:cubicBezTo>
                      <a:cubicBezTo>
                        <a:pt x="54" y="82"/>
                        <a:pt x="54" y="39"/>
                        <a:pt x="5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6" name="Freeform 193"/>
                <p:cNvSpPr>
                  <a:spLocks/>
                </p:cNvSpPr>
                <p:nvPr/>
              </p:nvSpPr>
              <p:spPr bwMode="auto">
                <a:xfrm>
                  <a:off x="10213196" y="4517789"/>
                  <a:ext cx="114300" cy="479425"/>
                </a:xfrm>
                <a:custGeom>
                  <a:avLst/>
                  <a:gdLst>
                    <a:gd name="T0" fmla="*/ 24 w 42"/>
                    <a:gd name="T1" fmla="*/ 2 h 175"/>
                    <a:gd name="T2" fmla="*/ 19 w 42"/>
                    <a:gd name="T3" fmla="*/ 2 h 175"/>
                    <a:gd name="T4" fmla="*/ 11 w 42"/>
                    <a:gd name="T5" fmla="*/ 14 h 175"/>
                    <a:gd name="T6" fmla="*/ 12 w 42"/>
                    <a:gd name="T7" fmla="*/ 41 h 175"/>
                    <a:gd name="T8" fmla="*/ 13 w 42"/>
                    <a:gd name="T9" fmla="*/ 59 h 175"/>
                    <a:gd name="T10" fmla="*/ 10 w 42"/>
                    <a:gd name="T11" fmla="*/ 84 h 175"/>
                    <a:gd name="T12" fmla="*/ 9 w 42"/>
                    <a:gd name="T13" fmla="*/ 110 h 175"/>
                    <a:gd name="T14" fmla="*/ 9 w 42"/>
                    <a:gd name="T15" fmla="*/ 130 h 175"/>
                    <a:gd name="T16" fmla="*/ 9 w 42"/>
                    <a:gd name="T17" fmla="*/ 144 h 175"/>
                    <a:gd name="T18" fmla="*/ 4 w 42"/>
                    <a:gd name="T19" fmla="*/ 155 h 175"/>
                    <a:gd name="T20" fmla="*/ 1 w 42"/>
                    <a:gd name="T21" fmla="*/ 161 h 175"/>
                    <a:gd name="T22" fmla="*/ 0 w 42"/>
                    <a:gd name="T23" fmla="*/ 170 h 175"/>
                    <a:gd name="T24" fmla="*/ 2 w 42"/>
                    <a:gd name="T25" fmla="*/ 174 h 175"/>
                    <a:gd name="T26" fmla="*/ 5 w 42"/>
                    <a:gd name="T27" fmla="*/ 175 h 175"/>
                    <a:gd name="T28" fmla="*/ 8 w 42"/>
                    <a:gd name="T29" fmla="*/ 174 h 175"/>
                    <a:gd name="T30" fmla="*/ 11 w 42"/>
                    <a:gd name="T31" fmla="*/ 175 h 175"/>
                    <a:gd name="T32" fmla="*/ 13 w 42"/>
                    <a:gd name="T33" fmla="*/ 173 h 175"/>
                    <a:gd name="T34" fmla="*/ 16 w 42"/>
                    <a:gd name="T35" fmla="*/ 173 h 175"/>
                    <a:gd name="T36" fmla="*/ 17 w 42"/>
                    <a:gd name="T37" fmla="*/ 169 h 175"/>
                    <a:gd name="T38" fmla="*/ 13 w 42"/>
                    <a:gd name="T39" fmla="*/ 165 h 175"/>
                    <a:gd name="T40" fmla="*/ 18 w 42"/>
                    <a:gd name="T41" fmla="*/ 156 h 175"/>
                    <a:gd name="T42" fmla="*/ 33 w 42"/>
                    <a:gd name="T43" fmla="*/ 133 h 175"/>
                    <a:gd name="T44" fmla="*/ 42 w 42"/>
                    <a:gd name="T45" fmla="*/ 64 h 175"/>
                    <a:gd name="T46" fmla="*/ 24 w 42"/>
                    <a:gd name="T47" fmla="*/ 2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2" h="175">
                      <a:moveTo>
                        <a:pt x="24" y="2"/>
                      </a:moveTo>
                      <a:cubicBezTo>
                        <a:pt x="24" y="2"/>
                        <a:pt x="21" y="0"/>
                        <a:pt x="19" y="2"/>
                      </a:cubicBezTo>
                      <a:cubicBezTo>
                        <a:pt x="16" y="3"/>
                        <a:pt x="11" y="6"/>
                        <a:pt x="11" y="14"/>
                      </a:cubicBezTo>
                      <a:cubicBezTo>
                        <a:pt x="11" y="22"/>
                        <a:pt x="11" y="35"/>
                        <a:pt x="12" y="41"/>
                      </a:cubicBezTo>
                      <a:cubicBezTo>
                        <a:pt x="12" y="47"/>
                        <a:pt x="13" y="51"/>
                        <a:pt x="13" y="59"/>
                      </a:cubicBezTo>
                      <a:cubicBezTo>
                        <a:pt x="13" y="66"/>
                        <a:pt x="11" y="79"/>
                        <a:pt x="10" y="84"/>
                      </a:cubicBezTo>
                      <a:cubicBezTo>
                        <a:pt x="9" y="89"/>
                        <a:pt x="10" y="104"/>
                        <a:pt x="9" y="110"/>
                      </a:cubicBezTo>
                      <a:cubicBezTo>
                        <a:pt x="9" y="116"/>
                        <a:pt x="9" y="125"/>
                        <a:pt x="9" y="130"/>
                      </a:cubicBezTo>
                      <a:cubicBezTo>
                        <a:pt x="9" y="134"/>
                        <a:pt x="9" y="141"/>
                        <a:pt x="9" y="144"/>
                      </a:cubicBezTo>
                      <a:cubicBezTo>
                        <a:pt x="8" y="147"/>
                        <a:pt x="6" y="153"/>
                        <a:pt x="4" y="155"/>
                      </a:cubicBezTo>
                      <a:cubicBezTo>
                        <a:pt x="3" y="156"/>
                        <a:pt x="1" y="159"/>
                        <a:pt x="1" y="161"/>
                      </a:cubicBezTo>
                      <a:cubicBezTo>
                        <a:pt x="0" y="163"/>
                        <a:pt x="0" y="168"/>
                        <a:pt x="0" y="170"/>
                      </a:cubicBezTo>
                      <a:cubicBezTo>
                        <a:pt x="0" y="171"/>
                        <a:pt x="0" y="173"/>
                        <a:pt x="2" y="174"/>
                      </a:cubicBezTo>
                      <a:cubicBezTo>
                        <a:pt x="3" y="175"/>
                        <a:pt x="4" y="175"/>
                        <a:pt x="5" y="175"/>
                      </a:cubicBezTo>
                      <a:cubicBezTo>
                        <a:pt x="7" y="175"/>
                        <a:pt x="8" y="174"/>
                        <a:pt x="8" y="174"/>
                      </a:cubicBezTo>
                      <a:cubicBezTo>
                        <a:pt x="8" y="174"/>
                        <a:pt x="10" y="175"/>
                        <a:pt x="11" y="175"/>
                      </a:cubicBezTo>
                      <a:cubicBezTo>
                        <a:pt x="12" y="174"/>
                        <a:pt x="12" y="173"/>
                        <a:pt x="13" y="173"/>
                      </a:cubicBezTo>
                      <a:cubicBezTo>
                        <a:pt x="14" y="174"/>
                        <a:pt x="16" y="174"/>
                        <a:pt x="16" y="173"/>
                      </a:cubicBezTo>
                      <a:cubicBezTo>
                        <a:pt x="17" y="172"/>
                        <a:pt x="18" y="170"/>
                        <a:pt x="17" y="169"/>
                      </a:cubicBezTo>
                      <a:cubicBezTo>
                        <a:pt x="16" y="168"/>
                        <a:pt x="13" y="166"/>
                        <a:pt x="13" y="165"/>
                      </a:cubicBezTo>
                      <a:cubicBezTo>
                        <a:pt x="14" y="164"/>
                        <a:pt x="16" y="157"/>
                        <a:pt x="18" y="156"/>
                      </a:cubicBezTo>
                      <a:cubicBezTo>
                        <a:pt x="19" y="154"/>
                        <a:pt x="33" y="133"/>
                        <a:pt x="33" y="133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7" name="Freeform 194"/>
                <p:cNvSpPr>
                  <a:spLocks noEditPoints="1"/>
                </p:cNvSpPr>
                <p:nvPr/>
              </p:nvSpPr>
              <p:spPr bwMode="auto">
                <a:xfrm>
                  <a:off x="10273521" y="4313002"/>
                  <a:ext cx="274638" cy="298450"/>
                </a:xfrm>
                <a:custGeom>
                  <a:avLst/>
                  <a:gdLst>
                    <a:gd name="T0" fmla="*/ 1 w 101"/>
                    <a:gd name="T1" fmla="*/ 45 h 109"/>
                    <a:gd name="T2" fmla="*/ 97 w 101"/>
                    <a:gd name="T3" fmla="*/ 34 h 109"/>
                    <a:gd name="T4" fmla="*/ 80 w 101"/>
                    <a:gd name="T5" fmla="*/ 25 h 109"/>
                    <a:gd name="T6" fmla="*/ 47 w 101"/>
                    <a:gd name="T7" fmla="*/ 1 h 109"/>
                    <a:gd name="T8" fmla="*/ 24 w 101"/>
                    <a:gd name="T9" fmla="*/ 8 h 109"/>
                    <a:gd name="T10" fmla="*/ 15 w 101"/>
                    <a:gd name="T11" fmla="*/ 17 h 109"/>
                    <a:gd name="T12" fmla="*/ 11 w 101"/>
                    <a:gd name="T13" fmla="*/ 24 h 109"/>
                    <a:gd name="T14" fmla="*/ 11 w 101"/>
                    <a:gd name="T15" fmla="*/ 31 h 109"/>
                    <a:gd name="T16" fmla="*/ 3 w 101"/>
                    <a:gd name="T17" fmla="*/ 40 h 109"/>
                    <a:gd name="T18" fmla="*/ 6 w 101"/>
                    <a:gd name="T19" fmla="*/ 41 h 109"/>
                    <a:gd name="T20" fmla="*/ 5 w 101"/>
                    <a:gd name="T21" fmla="*/ 49 h 109"/>
                    <a:gd name="T22" fmla="*/ 9 w 101"/>
                    <a:gd name="T23" fmla="*/ 51 h 109"/>
                    <a:gd name="T24" fmla="*/ 8 w 101"/>
                    <a:gd name="T25" fmla="*/ 58 h 109"/>
                    <a:gd name="T26" fmla="*/ 9 w 101"/>
                    <a:gd name="T27" fmla="*/ 63 h 109"/>
                    <a:gd name="T28" fmla="*/ 5 w 101"/>
                    <a:gd name="T29" fmla="*/ 71 h 109"/>
                    <a:gd name="T30" fmla="*/ 24 w 101"/>
                    <a:gd name="T31" fmla="*/ 105 h 109"/>
                    <a:gd name="T32" fmla="*/ 79 w 101"/>
                    <a:gd name="T33" fmla="*/ 101 h 109"/>
                    <a:gd name="T34" fmla="*/ 91 w 101"/>
                    <a:gd name="T35" fmla="*/ 106 h 109"/>
                    <a:gd name="T36" fmla="*/ 89 w 101"/>
                    <a:gd name="T37" fmla="*/ 98 h 109"/>
                    <a:gd name="T38" fmla="*/ 94 w 101"/>
                    <a:gd name="T39" fmla="*/ 96 h 109"/>
                    <a:gd name="T40" fmla="*/ 87 w 101"/>
                    <a:gd name="T41" fmla="*/ 80 h 109"/>
                    <a:gd name="T42" fmla="*/ 84 w 101"/>
                    <a:gd name="T43" fmla="*/ 64 h 109"/>
                    <a:gd name="T44" fmla="*/ 89 w 101"/>
                    <a:gd name="T45" fmla="*/ 72 h 109"/>
                    <a:gd name="T46" fmla="*/ 85 w 101"/>
                    <a:gd name="T47" fmla="*/ 63 h 109"/>
                    <a:gd name="T48" fmla="*/ 88 w 101"/>
                    <a:gd name="T49" fmla="*/ 61 h 109"/>
                    <a:gd name="T50" fmla="*/ 94 w 101"/>
                    <a:gd name="T51" fmla="*/ 69 h 109"/>
                    <a:gd name="T52" fmla="*/ 90 w 101"/>
                    <a:gd name="T53" fmla="*/ 59 h 109"/>
                    <a:gd name="T54" fmla="*/ 79 w 101"/>
                    <a:gd name="T55" fmla="*/ 44 h 109"/>
                    <a:gd name="T56" fmla="*/ 91 w 101"/>
                    <a:gd name="T57" fmla="*/ 57 h 109"/>
                    <a:gd name="T58" fmla="*/ 92 w 101"/>
                    <a:gd name="T59" fmla="*/ 54 h 109"/>
                    <a:gd name="T60" fmla="*/ 84 w 101"/>
                    <a:gd name="T61" fmla="*/ 40 h 109"/>
                    <a:gd name="T62" fmla="*/ 91 w 101"/>
                    <a:gd name="T63" fmla="*/ 44 h 109"/>
                    <a:gd name="T64" fmla="*/ 92 w 101"/>
                    <a:gd name="T65" fmla="*/ 41 h 109"/>
                    <a:gd name="T66" fmla="*/ 78 w 101"/>
                    <a:gd name="T67" fmla="*/ 33 h 109"/>
                    <a:gd name="T68" fmla="*/ 96 w 101"/>
                    <a:gd name="T69" fmla="*/ 3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1" h="109">
                      <a:moveTo>
                        <a:pt x="1" y="45"/>
                      </a:move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5"/>
                        <a:pt x="1" y="45"/>
                      </a:cubicBezTo>
                      <a:close/>
                      <a:moveTo>
                        <a:pt x="97" y="34"/>
                      </a:moveTo>
                      <a:cubicBezTo>
                        <a:pt x="94" y="33"/>
                        <a:pt x="93" y="33"/>
                        <a:pt x="90" y="31"/>
                      </a:cubicBezTo>
                      <a:cubicBezTo>
                        <a:pt x="87" y="29"/>
                        <a:pt x="82" y="26"/>
                        <a:pt x="80" y="25"/>
                      </a:cubicBezTo>
                      <a:cubicBezTo>
                        <a:pt x="79" y="24"/>
                        <a:pt x="69" y="16"/>
                        <a:pt x="63" y="11"/>
                      </a:cubicBezTo>
                      <a:cubicBezTo>
                        <a:pt x="57" y="6"/>
                        <a:pt x="51" y="2"/>
                        <a:pt x="47" y="1"/>
                      </a:cubicBezTo>
                      <a:cubicBezTo>
                        <a:pt x="43" y="0"/>
                        <a:pt x="39" y="1"/>
                        <a:pt x="36" y="2"/>
                      </a:cubicBezTo>
                      <a:cubicBezTo>
                        <a:pt x="30" y="3"/>
                        <a:pt x="26" y="5"/>
                        <a:pt x="24" y="8"/>
                      </a:cubicBezTo>
                      <a:cubicBezTo>
                        <a:pt x="22" y="10"/>
                        <a:pt x="19" y="16"/>
                        <a:pt x="18" y="16"/>
                      </a:cubicBezTo>
                      <a:cubicBezTo>
                        <a:pt x="17" y="16"/>
                        <a:pt x="15" y="16"/>
                        <a:pt x="15" y="17"/>
                      </a:cubicBezTo>
                      <a:cubicBezTo>
                        <a:pt x="15" y="18"/>
                        <a:pt x="16" y="19"/>
                        <a:pt x="14" y="21"/>
                      </a:cubicBezTo>
                      <a:cubicBezTo>
                        <a:pt x="13" y="23"/>
                        <a:pt x="11" y="23"/>
                        <a:pt x="11" y="24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1" y="31"/>
                      </a:cubicBezTo>
                      <a:cubicBezTo>
                        <a:pt x="10" y="33"/>
                        <a:pt x="9" y="36"/>
                        <a:pt x="7" y="36"/>
                      </a:cubicBezTo>
                      <a:cubicBezTo>
                        <a:pt x="6" y="36"/>
                        <a:pt x="4" y="38"/>
                        <a:pt x="3" y="40"/>
                      </a:cubicBezTo>
                      <a:cubicBezTo>
                        <a:pt x="2" y="41"/>
                        <a:pt x="1" y="44"/>
                        <a:pt x="1" y="45"/>
                      </a:cubicBezTo>
                      <a:cubicBezTo>
                        <a:pt x="2" y="44"/>
                        <a:pt x="6" y="39"/>
                        <a:pt x="6" y="41"/>
                      </a:cubicBezTo>
                      <a:cubicBezTo>
                        <a:pt x="5" y="44"/>
                        <a:pt x="2" y="47"/>
                        <a:pt x="3" y="49"/>
                      </a:cubicBezTo>
                      <a:cubicBezTo>
                        <a:pt x="4" y="51"/>
                        <a:pt x="3" y="49"/>
                        <a:pt x="5" y="49"/>
                      </a:cubicBezTo>
                      <a:cubicBezTo>
                        <a:pt x="7" y="50"/>
                        <a:pt x="7" y="45"/>
                        <a:pt x="8" y="47"/>
                      </a:cubicBezTo>
                      <a:cubicBezTo>
                        <a:pt x="9" y="49"/>
                        <a:pt x="9" y="49"/>
                        <a:pt x="9" y="51"/>
                      </a:cubicBezTo>
                      <a:cubicBezTo>
                        <a:pt x="9" y="53"/>
                        <a:pt x="10" y="54"/>
                        <a:pt x="9" y="55"/>
                      </a:cubicBezTo>
                      <a:cubicBezTo>
                        <a:pt x="8" y="56"/>
                        <a:pt x="7" y="57"/>
                        <a:pt x="8" y="58"/>
                      </a:cubicBezTo>
                      <a:cubicBezTo>
                        <a:pt x="9" y="59"/>
                        <a:pt x="10" y="59"/>
                        <a:pt x="10" y="60"/>
                      </a:cubicBezTo>
                      <a:cubicBezTo>
                        <a:pt x="10" y="61"/>
                        <a:pt x="10" y="63"/>
                        <a:pt x="9" y="63"/>
                      </a:cubicBezTo>
                      <a:cubicBezTo>
                        <a:pt x="8" y="64"/>
                        <a:pt x="7" y="67"/>
                        <a:pt x="7" y="67"/>
                      </a:cubicBezTo>
                      <a:cubicBezTo>
                        <a:pt x="6" y="68"/>
                        <a:pt x="5" y="69"/>
                        <a:pt x="5" y="71"/>
                      </a:cubicBezTo>
                      <a:cubicBezTo>
                        <a:pt x="5" y="72"/>
                        <a:pt x="8" y="78"/>
                        <a:pt x="8" y="78"/>
                      </a:cubicBezTo>
                      <a:cubicBezTo>
                        <a:pt x="8" y="79"/>
                        <a:pt x="24" y="105"/>
                        <a:pt x="24" y="105"/>
                      </a:cubicBezTo>
                      <a:cubicBezTo>
                        <a:pt x="58" y="106"/>
                        <a:pt x="58" y="106"/>
                        <a:pt x="58" y="106"/>
                      </a:cubicBezTo>
                      <a:cubicBezTo>
                        <a:pt x="79" y="101"/>
                        <a:pt x="79" y="101"/>
                        <a:pt x="79" y="101"/>
                      </a:cubicBezTo>
                      <a:cubicBezTo>
                        <a:pt x="81" y="103"/>
                        <a:pt x="85" y="109"/>
                        <a:pt x="87" y="109"/>
                      </a:cubicBezTo>
                      <a:cubicBezTo>
                        <a:pt x="88" y="109"/>
                        <a:pt x="91" y="106"/>
                        <a:pt x="91" y="106"/>
                      </a:cubicBezTo>
                      <a:cubicBezTo>
                        <a:pt x="91" y="106"/>
                        <a:pt x="95" y="105"/>
                        <a:pt x="92" y="104"/>
                      </a:cubicBezTo>
                      <a:cubicBezTo>
                        <a:pt x="89" y="102"/>
                        <a:pt x="89" y="98"/>
                        <a:pt x="89" y="98"/>
                      </a:cubicBezTo>
                      <a:cubicBezTo>
                        <a:pt x="89" y="98"/>
                        <a:pt x="91" y="96"/>
                        <a:pt x="92" y="97"/>
                      </a:cubicBezTo>
                      <a:cubicBezTo>
                        <a:pt x="92" y="98"/>
                        <a:pt x="94" y="97"/>
                        <a:pt x="94" y="96"/>
                      </a:cubicBezTo>
                      <a:cubicBezTo>
                        <a:pt x="93" y="96"/>
                        <a:pt x="90" y="92"/>
                        <a:pt x="90" y="90"/>
                      </a:cubicBezTo>
                      <a:cubicBezTo>
                        <a:pt x="90" y="89"/>
                        <a:pt x="89" y="84"/>
                        <a:pt x="87" y="80"/>
                      </a:cubicBezTo>
                      <a:cubicBezTo>
                        <a:pt x="85" y="76"/>
                        <a:pt x="86" y="73"/>
                        <a:pt x="84" y="70"/>
                      </a:cubicBezTo>
                      <a:cubicBezTo>
                        <a:pt x="82" y="66"/>
                        <a:pt x="82" y="63"/>
                        <a:pt x="84" y="64"/>
                      </a:cubicBezTo>
                      <a:cubicBezTo>
                        <a:pt x="85" y="66"/>
                        <a:pt x="86" y="67"/>
                        <a:pt x="87" y="69"/>
                      </a:cubicBezTo>
                      <a:cubicBezTo>
                        <a:pt x="88" y="71"/>
                        <a:pt x="89" y="73"/>
                        <a:pt x="89" y="72"/>
                      </a:cubicBezTo>
                      <a:cubicBezTo>
                        <a:pt x="90" y="70"/>
                        <a:pt x="87" y="66"/>
                        <a:pt x="87" y="66"/>
                      </a:cubicBezTo>
                      <a:cubicBezTo>
                        <a:pt x="87" y="66"/>
                        <a:pt x="86" y="64"/>
                        <a:pt x="85" y="63"/>
                      </a:cubicBezTo>
                      <a:cubicBezTo>
                        <a:pt x="85" y="62"/>
                        <a:pt x="83" y="57"/>
                        <a:pt x="85" y="58"/>
                      </a:cubicBezTo>
                      <a:cubicBezTo>
                        <a:pt x="86" y="59"/>
                        <a:pt x="87" y="59"/>
                        <a:pt x="88" y="61"/>
                      </a:cubicBezTo>
                      <a:cubicBezTo>
                        <a:pt x="89" y="63"/>
                        <a:pt x="90" y="64"/>
                        <a:pt x="91" y="66"/>
                      </a:cubicBezTo>
                      <a:cubicBezTo>
                        <a:pt x="92" y="67"/>
                        <a:pt x="94" y="70"/>
                        <a:pt x="94" y="69"/>
                      </a:cubicBezTo>
                      <a:cubicBezTo>
                        <a:pt x="94" y="68"/>
                        <a:pt x="94" y="66"/>
                        <a:pt x="93" y="64"/>
                      </a:cubicBezTo>
                      <a:cubicBezTo>
                        <a:pt x="92" y="62"/>
                        <a:pt x="90" y="61"/>
                        <a:pt x="90" y="59"/>
                      </a:cubicBezTo>
                      <a:cubicBezTo>
                        <a:pt x="89" y="58"/>
                        <a:pt x="89" y="57"/>
                        <a:pt x="87" y="55"/>
                      </a:cubicBezTo>
                      <a:cubicBezTo>
                        <a:pt x="86" y="53"/>
                        <a:pt x="80" y="46"/>
                        <a:pt x="79" y="44"/>
                      </a:cubicBezTo>
                      <a:cubicBezTo>
                        <a:pt x="80" y="46"/>
                        <a:pt x="87" y="51"/>
                        <a:pt x="87" y="52"/>
                      </a:cubicBezTo>
                      <a:cubicBezTo>
                        <a:pt x="87" y="53"/>
                        <a:pt x="90" y="57"/>
                        <a:pt x="91" y="57"/>
                      </a:cubicBezTo>
                      <a:cubicBezTo>
                        <a:pt x="91" y="58"/>
                        <a:pt x="94" y="60"/>
                        <a:pt x="94" y="59"/>
                      </a:cubicBezTo>
                      <a:cubicBezTo>
                        <a:pt x="93" y="58"/>
                        <a:pt x="93" y="54"/>
                        <a:pt x="92" y="54"/>
                      </a:cubicBezTo>
                      <a:cubicBezTo>
                        <a:pt x="91" y="53"/>
                        <a:pt x="88" y="49"/>
                        <a:pt x="88" y="49"/>
                      </a:cubicBezTo>
                      <a:cubicBezTo>
                        <a:pt x="84" y="40"/>
                        <a:pt x="84" y="40"/>
                        <a:pt x="84" y="40"/>
                      </a:cubicBezTo>
                      <a:cubicBezTo>
                        <a:pt x="89" y="44"/>
                        <a:pt x="89" y="44"/>
                        <a:pt x="89" y="44"/>
                      </a:cubicBezTo>
                      <a:cubicBezTo>
                        <a:pt x="89" y="44"/>
                        <a:pt x="90" y="44"/>
                        <a:pt x="91" y="44"/>
                      </a:cubicBezTo>
                      <a:cubicBezTo>
                        <a:pt x="92" y="44"/>
                        <a:pt x="93" y="44"/>
                        <a:pt x="93" y="44"/>
                      </a:cubicBezTo>
                      <a:cubicBezTo>
                        <a:pt x="93" y="44"/>
                        <a:pt x="94" y="41"/>
                        <a:pt x="92" y="41"/>
                      </a:cubicBezTo>
                      <a:cubicBezTo>
                        <a:pt x="90" y="40"/>
                        <a:pt x="92" y="42"/>
                        <a:pt x="90" y="40"/>
                      </a:cubicBezTo>
                      <a:cubicBezTo>
                        <a:pt x="88" y="38"/>
                        <a:pt x="78" y="33"/>
                        <a:pt x="78" y="33"/>
                      </a:cubicBezTo>
                      <a:cubicBezTo>
                        <a:pt x="78" y="33"/>
                        <a:pt x="85" y="33"/>
                        <a:pt x="89" y="35"/>
                      </a:cubicBezTo>
                      <a:cubicBezTo>
                        <a:pt x="94" y="38"/>
                        <a:pt x="95" y="37"/>
                        <a:pt x="96" y="37"/>
                      </a:cubicBezTo>
                      <a:cubicBezTo>
                        <a:pt x="97" y="37"/>
                        <a:pt x="101" y="35"/>
                        <a:pt x="97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8" name="Freeform 195"/>
                <p:cNvSpPr>
                  <a:spLocks/>
                </p:cNvSpPr>
                <p:nvPr/>
              </p:nvSpPr>
              <p:spPr bwMode="auto">
                <a:xfrm>
                  <a:off x="10395759" y="5016264"/>
                  <a:ext cx="84138" cy="503238"/>
                </a:xfrm>
                <a:custGeom>
                  <a:avLst/>
                  <a:gdLst>
                    <a:gd name="T0" fmla="*/ 1 w 31"/>
                    <a:gd name="T1" fmla="*/ 0 h 184"/>
                    <a:gd name="T2" fmla="*/ 1 w 31"/>
                    <a:gd name="T3" fmla="*/ 15 h 184"/>
                    <a:gd name="T4" fmla="*/ 1 w 31"/>
                    <a:gd name="T5" fmla="*/ 38 h 184"/>
                    <a:gd name="T6" fmla="*/ 2 w 31"/>
                    <a:gd name="T7" fmla="*/ 55 h 184"/>
                    <a:gd name="T8" fmla="*/ 3 w 31"/>
                    <a:gd name="T9" fmla="*/ 74 h 184"/>
                    <a:gd name="T10" fmla="*/ 2 w 31"/>
                    <a:gd name="T11" fmla="*/ 97 h 184"/>
                    <a:gd name="T12" fmla="*/ 5 w 31"/>
                    <a:gd name="T13" fmla="*/ 122 h 184"/>
                    <a:gd name="T14" fmla="*/ 6 w 31"/>
                    <a:gd name="T15" fmla="*/ 139 h 184"/>
                    <a:gd name="T16" fmla="*/ 5 w 31"/>
                    <a:gd name="T17" fmla="*/ 152 h 184"/>
                    <a:gd name="T18" fmla="*/ 5 w 31"/>
                    <a:gd name="T19" fmla="*/ 160 h 184"/>
                    <a:gd name="T20" fmla="*/ 5 w 31"/>
                    <a:gd name="T21" fmla="*/ 164 h 184"/>
                    <a:gd name="T22" fmla="*/ 5 w 31"/>
                    <a:gd name="T23" fmla="*/ 168 h 184"/>
                    <a:gd name="T24" fmla="*/ 6 w 31"/>
                    <a:gd name="T25" fmla="*/ 175 h 184"/>
                    <a:gd name="T26" fmla="*/ 8 w 31"/>
                    <a:gd name="T27" fmla="*/ 181 h 184"/>
                    <a:gd name="T28" fmla="*/ 12 w 31"/>
                    <a:gd name="T29" fmla="*/ 184 h 184"/>
                    <a:gd name="T30" fmla="*/ 21 w 31"/>
                    <a:gd name="T31" fmla="*/ 181 h 184"/>
                    <a:gd name="T32" fmla="*/ 23 w 31"/>
                    <a:gd name="T33" fmla="*/ 171 h 184"/>
                    <a:gd name="T34" fmla="*/ 20 w 31"/>
                    <a:gd name="T35" fmla="*/ 159 h 184"/>
                    <a:gd name="T36" fmla="*/ 20 w 31"/>
                    <a:gd name="T37" fmla="*/ 152 h 184"/>
                    <a:gd name="T38" fmla="*/ 20 w 31"/>
                    <a:gd name="T39" fmla="*/ 139 h 184"/>
                    <a:gd name="T40" fmla="*/ 26 w 31"/>
                    <a:gd name="T41" fmla="*/ 104 h 184"/>
                    <a:gd name="T42" fmla="*/ 28 w 31"/>
                    <a:gd name="T43" fmla="*/ 64 h 184"/>
                    <a:gd name="T44" fmla="*/ 28 w 31"/>
                    <a:gd name="T45" fmla="*/ 32 h 184"/>
                    <a:gd name="T46" fmla="*/ 30 w 31"/>
                    <a:gd name="T47" fmla="*/ 15 h 184"/>
                    <a:gd name="T48" fmla="*/ 26 w 31"/>
                    <a:gd name="T49" fmla="*/ 3 h 184"/>
                    <a:gd name="T50" fmla="*/ 1 w 31"/>
                    <a:gd name="T51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1" h="184">
                      <a:moveTo>
                        <a:pt x="1" y="0"/>
                      </a:moveTo>
                      <a:cubicBezTo>
                        <a:pt x="0" y="3"/>
                        <a:pt x="1" y="13"/>
                        <a:pt x="1" y="15"/>
                      </a:cubicBezTo>
                      <a:cubicBezTo>
                        <a:pt x="1" y="17"/>
                        <a:pt x="1" y="33"/>
                        <a:pt x="1" y="38"/>
                      </a:cubicBezTo>
                      <a:cubicBezTo>
                        <a:pt x="1" y="43"/>
                        <a:pt x="2" y="50"/>
                        <a:pt x="2" y="55"/>
                      </a:cubicBezTo>
                      <a:cubicBezTo>
                        <a:pt x="3" y="61"/>
                        <a:pt x="4" y="68"/>
                        <a:pt x="3" y="74"/>
                      </a:cubicBezTo>
                      <a:cubicBezTo>
                        <a:pt x="3" y="81"/>
                        <a:pt x="2" y="92"/>
                        <a:pt x="2" y="97"/>
                      </a:cubicBezTo>
                      <a:cubicBezTo>
                        <a:pt x="3" y="103"/>
                        <a:pt x="5" y="117"/>
                        <a:pt x="5" y="122"/>
                      </a:cubicBezTo>
                      <a:cubicBezTo>
                        <a:pt x="6" y="126"/>
                        <a:pt x="7" y="136"/>
                        <a:pt x="6" y="139"/>
                      </a:cubicBezTo>
                      <a:cubicBezTo>
                        <a:pt x="6" y="142"/>
                        <a:pt x="5" y="150"/>
                        <a:pt x="5" y="152"/>
                      </a:cubicBezTo>
                      <a:cubicBezTo>
                        <a:pt x="5" y="155"/>
                        <a:pt x="5" y="158"/>
                        <a:pt x="5" y="160"/>
                      </a:cubicBezTo>
                      <a:cubicBezTo>
                        <a:pt x="4" y="161"/>
                        <a:pt x="5" y="163"/>
                        <a:pt x="5" y="164"/>
                      </a:cubicBezTo>
                      <a:cubicBezTo>
                        <a:pt x="5" y="165"/>
                        <a:pt x="5" y="166"/>
                        <a:pt x="5" y="168"/>
                      </a:cubicBezTo>
                      <a:cubicBezTo>
                        <a:pt x="6" y="170"/>
                        <a:pt x="6" y="173"/>
                        <a:pt x="6" y="175"/>
                      </a:cubicBezTo>
                      <a:cubicBezTo>
                        <a:pt x="6" y="177"/>
                        <a:pt x="7" y="180"/>
                        <a:pt x="8" y="181"/>
                      </a:cubicBezTo>
                      <a:cubicBezTo>
                        <a:pt x="9" y="183"/>
                        <a:pt x="11" y="183"/>
                        <a:pt x="12" y="184"/>
                      </a:cubicBezTo>
                      <a:cubicBezTo>
                        <a:pt x="13" y="184"/>
                        <a:pt x="18" y="184"/>
                        <a:pt x="21" y="181"/>
                      </a:cubicBezTo>
                      <a:cubicBezTo>
                        <a:pt x="22" y="180"/>
                        <a:pt x="24" y="174"/>
                        <a:pt x="23" y="171"/>
                      </a:cubicBezTo>
                      <a:cubicBezTo>
                        <a:pt x="22" y="168"/>
                        <a:pt x="21" y="162"/>
                        <a:pt x="20" y="159"/>
                      </a:cubicBezTo>
                      <a:cubicBezTo>
                        <a:pt x="19" y="156"/>
                        <a:pt x="20" y="154"/>
                        <a:pt x="20" y="152"/>
                      </a:cubicBezTo>
                      <a:cubicBezTo>
                        <a:pt x="20" y="150"/>
                        <a:pt x="19" y="142"/>
                        <a:pt x="20" y="139"/>
                      </a:cubicBezTo>
                      <a:cubicBezTo>
                        <a:pt x="20" y="137"/>
                        <a:pt x="25" y="108"/>
                        <a:pt x="26" y="104"/>
                      </a:cubicBezTo>
                      <a:cubicBezTo>
                        <a:pt x="26" y="100"/>
                        <a:pt x="29" y="70"/>
                        <a:pt x="28" y="64"/>
                      </a:cubicBezTo>
                      <a:cubicBezTo>
                        <a:pt x="27" y="59"/>
                        <a:pt x="28" y="37"/>
                        <a:pt x="28" y="32"/>
                      </a:cubicBezTo>
                      <a:cubicBezTo>
                        <a:pt x="29" y="26"/>
                        <a:pt x="30" y="19"/>
                        <a:pt x="30" y="15"/>
                      </a:cubicBezTo>
                      <a:cubicBezTo>
                        <a:pt x="31" y="12"/>
                        <a:pt x="26" y="3"/>
                        <a:pt x="26" y="3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9" name="Freeform 196"/>
                <p:cNvSpPr>
                  <a:spLocks/>
                </p:cNvSpPr>
                <p:nvPr/>
              </p:nvSpPr>
              <p:spPr bwMode="auto">
                <a:xfrm>
                  <a:off x="10276696" y="4990864"/>
                  <a:ext cx="88900" cy="538163"/>
                </a:xfrm>
                <a:custGeom>
                  <a:avLst/>
                  <a:gdLst>
                    <a:gd name="T0" fmla="*/ 5 w 33"/>
                    <a:gd name="T1" fmla="*/ 65 h 197"/>
                    <a:gd name="T2" fmla="*/ 4 w 33"/>
                    <a:gd name="T3" fmla="*/ 44 h 197"/>
                    <a:gd name="T4" fmla="*/ 0 w 33"/>
                    <a:gd name="T5" fmla="*/ 25 h 197"/>
                    <a:gd name="T6" fmla="*/ 8 w 33"/>
                    <a:gd name="T7" fmla="*/ 0 h 197"/>
                    <a:gd name="T8" fmla="*/ 25 w 33"/>
                    <a:gd name="T9" fmla="*/ 6 h 197"/>
                    <a:gd name="T10" fmla="*/ 33 w 33"/>
                    <a:gd name="T11" fmla="*/ 22 h 197"/>
                    <a:gd name="T12" fmla="*/ 32 w 33"/>
                    <a:gd name="T13" fmla="*/ 34 h 197"/>
                    <a:gd name="T14" fmla="*/ 31 w 33"/>
                    <a:gd name="T15" fmla="*/ 68 h 197"/>
                    <a:gd name="T16" fmla="*/ 29 w 33"/>
                    <a:gd name="T17" fmla="*/ 90 h 197"/>
                    <a:gd name="T18" fmla="*/ 27 w 33"/>
                    <a:gd name="T19" fmla="*/ 121 h 197"/>
                    <a:gd name="T20" fmla="*/ 22 w 33"/>
                    <a:gd name="T21" fmla="*/ 146 h 197"/>
                    <a:gd name="T22" fmla="*/ 22 w 33"/>
                    <a:gd name="T23" fmla="*/ 172 h 197"/>
                    <a:gd name="T24" fmla="*/ 22 w 33"/>
                    <a:gd name="T25" fmla="*/ 186 h 197"/>
                    <a:gd name="T26" fmla="*/ 20 w 33"/>
                    <a:gd name="T27" fmla="*/ 194 h 197"/>
                    <a:gd name="T28" fmla="*/ 17 w 33"/>
                    <a:gd name="T29" fmla="*/ 197 h 197"/>
                    <a:gd name="T30" fmla="*/ 14 w 33"/>
                    <a:gd name="T31" fmla="*/ 197 h 197"/>
                    <a:gd name="T32" fmla="*/ 10 w 33"/>
                    <a:gd name="T33" fmla="*/ 196 h 197"/>
                    <a:gd name="T34" fmla="*/ 6 w 33"/>
                    <a:gd name="T35" fmla="*/ 192 h 197"/>
                    <a:gd name="T36" fmla="*/ 5 w 33"/>
                    <a:gd name="T37" fmla="*/ 185 h 197"/>
                    <a:gd name="T38" fmla="*/ 7 w 33"/>
                    <a:gd name="T39" fmla="*/ 170 h 197"/>
                    <a:gd name="T40" fmla="*/ 8 w 33"/>
                    <a:gd name="T41" fmla="*/ 150 h 197"/>
                    <a:gd name="T42" fmla="*/ 5 w 33"/>
                    <a:gd name="T43" fmla="*/ 133 h 197"/>
                    <a:gd name="T44" fmla="*/ 3 w 33"/>
                    <a:gd name="T45" fmla="*/ 107 h 197"/>
                    <a:gd name="T46" fmla="*/ 3 w 33"/>
                    <a:gd name="T47" fmla="*/ 86 h 197"/>
                    <a:gd name="T48" fmla="*/ 5 w 33"/>
                    <a:gd name="T49" fmla="*/ 65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" h="197">
                      <a:moveTo>
                        <a:pt x="5" y="65"/>
                      </a:moveTo>
                      <a:cubicBezTo>
                        <a:pt x="5" y="61"/>
                        <a:pt x="5" y="48"/>
                        <a:pt x="4" y="44"/>
                      </a:cubicBezTo>
                      <a:cubicBezTo>
                        <a:pt x="4" y="40"/>
                        <a:pt x="0" y="26"/>
                        <a:pt x="0" y="25"/>
                      </a:cubicBezTo>
                      <a:cubicBezTo>
                        <a:pt x="0" y="24"/>
                        <a:pt x="8" y="3"/>
                        <a:pt x="8" y="0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6"/>
                        <a:pt x="33" y="19"/>
                        <a:pt x="33" y="22"/>
                      </a:cubicBezTo>
                      <a:cubicBezTo>
                        <a:pt x="33" y="26"/>
                        <a:pt x="32" y="32"/>
                        <a:pt x="32" y="34"/>
                      </a:cubicBezTo>
                      <a:cubicBezTo>
                        <a:pt x="32" y="37"/>
                        <a:pt x="31" y="64"/>
                        <a:pt x="31" y="68"/>
                      </a:cubicBezTo>
                      <a:cubicBezTo>
                        <a:pt x="30" y="72"/>
                        <a:pt x="29" y="83"/>
                        <a:pt x="29" y="90"/>
                      </a:cubicBezTo>
                      <a:cubicBezTo>
                        <a:pt x="29" y="96"/>
                        <a:pt x="28" y="116"/>
                        <a:pt x="27" y="121"/>
                      </a:cubicBezTo>
                      <a:cubicBezTo>
                        <a:pt x="26" y="125"/>
                        <a:pt x="23" y="142"/>
                        <a:pt x="22" y="146"/>
                      </a:cubicBezTo>
                      <a:cubicBezTo>
                        <a:pt x="21" y="150"/>
                        <a:pt x="22" y="169"/>
                        <a:pt x="22" y="172"/>
                      </a:cubicBezTo>
                      <a:cubicBezTo>
                        <a:pt x="22" y="176"/>
                        <a:pt x="22" y="181"/>
                        <a:pt x="22" y="186"/>
                      </a:cubicBezTo>
                      <a:cubicBezTo>
                        <a:pt x="22" y="188"/>
                        <a:pt x="21" y="193"/>
                        <a:pt x="20" y="194"/>
                      </a:cubicBezTo>
                      <a:cubicBezTo>
                        <a:pt x="19" y="196"/>
                        <a:pt x="18" y="196"/>
                        <a:pt x="17" y="197"/>
                      </a:cubicBezTo>
                      <a:cubicBezTo>
                        <a:pt x="16" y="197"/>
                        <a:pt x="15" y="197"/>
                        <a:pt x="14" y="197"/>
                      </a:cubicBezTo>
                      <a:cubicBezTo>
                        <a:pt x="13" y="196"/>
                        <a:pt x="12" y="196"/>
                        <a:pt x="10" y="196"/>
                      </a:cubicBezTo>
                      <a:cubicBezTo>
                        <a:pt x="7" y="195"/>
                        <a:pt x="7" y="192"/>
                        <a:pt x="6" y="192"/>
                      </a:cubicBezTo>
                      <a:cubicBezTo>
                        <a:pt x="5" y="190"/>
                        <a:pt x="5" y="188"/>
                        <a:pt x="5" y="185"/>
                      </a:cubicBezTo>
                      <a:cubicBezTo>
                        <a:pt x="5" y="182"/>
                        <a:pt x="6" y="175"/>
                        <a:pt x="7" y="170"/>
                      </a:cubicBezTo>
                      <a:cubicBezTo>
                        <a:pt x="8" y="166"/>
                        <a:pt x="9" y="157"/>
                        <a:pt x="8" y="150"/>
                      </a:cubicBezTo>
                      <a:cubicBezTo>
                        <a:pt x="7" y="144"/>
                        <a:pt x="6" y="139"/>
                        <a:pt x="5" y="133"/>
                      </a:cubicBezTo>
                      <a:cubicBezTo>
                        <a:pt x="4" y="128"/>
                        <a:pt x="3" y="114"/>
                        <a:pt x="3" y="107"/>
                      </a:cubicBezTo>
                      <a:cubicBezTo>
                        <a:pt x="2" y="101"/>
                        <a:pt x="2" y="90"/>
                        <a:pt x="3" y="86"/>
                      </a:cubicBezTo>
                      <a:cubicBezTo>
                        <a:pt x="3" y="81"/>
                        <a:pt x="5" y="70"/>
                        <a:pt x="5" y="6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0" name="Freeform 197"/>
                <p:cNvSpPr>
                  <a:spLocks/>
                </p:cNvSpPr>
                <p:nvPr/>
              </p:nvSpPr>
              <p:spPr bwMode="auto">
                <a:xfrm>
                  <a:off x="10259234" y="4476514"/>
                  <a:ext cx="273050" cy="596900"/>
                </a:xfrm>
                <a:custGeom>
                  <a:avLst/>
                  <a:gdLst>
                    <a:gd name="T0" fmla="*/ 78 w 100"/>
                    <a:gd name="T1" fmla="*/ 16 h 218"/>
                    <a:gd name="T2" fmla="*/ 81 w 100"/>
                    <a:gd name="T3" fmla="*/ 6 h 218"/>
                    <a:gd name="T4" fmla="*/ 72 w 100"/>
                    <a:gd name="T5" fmla="*/ 2 h 218"/>
                    <a:gd name="T6" fmla="*/ 64 w 100"/>
                    <a:gd name="T7" fmla="*/ 1 h 218"/>
                    <a:gd name="T8" fmla="*/ 47 w 100"/>
                    <a:gd name="T9" fmla="*/ 18 h 218"/>
                    <a:gd name="T10" fmla="*/ 30 w 100"/>
                    <a:gd name="T11" fmla="*/ 18 h 218"/>
                    <a:gd name="T12" fmla="*/ 21 w 100"/>
                    <a:gd name="T13" fmla="*/ 9 h 218"/>
                    <a:gd name="T14" fmla="*/ 15 w 100"/>
                    <a:gd name="T15" fmla="*/ 6 h 218"/>
                    <a:gd name="T16" fmla="*/ 7 w 100"/>
                    <a:gd name="T17" fmla="*/ 12 h 218"/>
                    <a:gd name="T18" fmla="*/ 1 w 100"/>
                    <a:gd name="T19" fmla="*/ 15 h 218"/>
                    <a:gd name="T20" fmla="*/ 3 w 100"/>
                    <a:gd name="T21" fmla="*/ 24 h 218"/>
                    <a:gd name="T22" fmla="*/ 4 w 100"/>
                    <a:gd name="T23" fmla="*/ 42 h 218"/>
                    <a:gd name="T24" fmla="*/ 5 w 100"/>
                    <a:gd name="T25" fmla="*/ 57 h 218"/>
                    <a:gd name="T26" fmla="*/ 7 w 100"/>
                    <a:gd name="T27" fmla="*/ 79 h 218"/>
                    <a:gd name="T28" fmla="*/ 6 w 100"/>
                    <a:gd name="T29" fmla="*/ 101 h 218"/>
                    <a:gd name="T30" fmla="*/ 4 w 100"/>
                    <a:gd name="T31" fmla="*/ 127 h 218"/>
                    <a:gd name="T32" fmla="*/ 1 w 100"/>
                    <a:gd name="T33" fmla="*/ 152 h 218"/>
                    <a:gd name="T34" fmla="*/ 1 w 100"/>
                    <a:gd name="T35" fmla="*/ 172 h 218"/>
                    <a:gd name="T36" fmla="*/ 3 w 100"/>
                    <a:gd name="T37" fmla="*/ 195 h 218"/>
                    <a:gd name="T38" fmla="*/ 6 w 100"/>
                    <a:gd name="T39" fmla="*/ 213 h 218"/>
                    <a:gd name="T40" fmla="*/ 17 w 100"/>
                    <a:gd name="T41" fmla="*/ 206 h 218"/>
                    <a:gd name="T42" fmla="*/ 37 w 100"/>
                    <a:gd name="T43" fmla="*/ 209 h 218"/>
                    <a:gd name="T44" fmla="*/ 50 w 100"/>
                    <a:gd name="T45" fmla="*/ 211 h 218"/>
                    <a:gd name="T46" fmla="*/ 69 w 100"/>
                    <a:gd name="T47" fmla="*/ 211 h 218"/>
                    <a:gd name="T48" fmla="*/ 82 w 100"/>
                    <a:gd name="T49" fmla="*/ 211 h 218"/>
                    <a:gd name="T50" fmla="*/ 92 w 100"/>
                    <a:gd name="T51" fmla="*/ 214 h 218"/>
                    <a:gd name="T52" fmla="*/ 100 w 100"/>
                    <a:gd name="T53" fmla="*/ 215 h 218"/>
                    <a:gd name="T54" fmla="*/ 97 w 100"/>
                    <a:gd name="T55" fmla="*/ 180 h 218"/>
                    <a:gd name="T56" fmla="*/ 91 w 100"/>
                    <a:gd name="T57" fmla="*/ 147 h 218"/>
                    <a:gd name="T58" fmla="*/ 86 w 100"/>
                    <a:gd name="T59" fmla="*/ 119 h 218"/>
                    <a:gd name="T60" fmla="*/ 81 w 100"/>
                    <a:gd name="T61" fmla="*/ 92 h 218"/>
                    <a:gd name="T62" fmla="*/ 80 w 100"/>
                    <a:gd name="T63" fmla="*/ 43 h 218"/>
                    <a:gd name="T64" fmla="*/ 78 w 100"/>
                    <a:gd name="T65" fmla="*/ 16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0" h="218">
                      <a:moveTo>
                        <a:pt x="78" y="16"/>
                      </a:moveTo>
                      <a:cubicBezTo>
                        <a:pt x="78" y="15"/>
                        <a:pt x="82" y="7"/>
                        <a:pt x="81" y="6"/>
                      </a:cubicBezTo>
                      <a:cubicBezTo>
                        <a:pt x="79" y="6"/>
                        <a:pt x="74" y="3"/>
                        <a:pt x="72" y="2"/>
                      </a:cubicBezTo>
                      <a:cubicBezTo>
                        <a:pt x="70" y="2"/>
                        <a:pt x="65" y="0"/>
                        <a:pt x="64" y="1"/>
                      </a:cubicBezTo>
                      <a:cubicBezTo>
                        <a:pt x="63" y="2"/>
                        <a:pt x="51" y="18"/>
                        <a:pt x="47" y="18"/>
                      </a:cubicBezTo>
                      <a:cubicBezTo>
                        <a:pt x="43" y="18"/>
                        <a:pt x="35" y="20"/>
                        <a:pt x="30" y="18"/>
                      </a:cubicBezTo>
                      <a:cubicBezTo>
                        <a:pt x="25" y="15"/>
                        <a:pt x="23" y="11"/>
                        <a:pt x="21" y="9"/>
                      </a:cubicBezTo>
                      <a:cubicBezTo>
                        <a:pt x="20" y="7"/>
                        <a:pt x="17" y="4"/>
                        <a:pt x="15" y="6"/>
                      </a:cubicBezTo>
                      <a:cubicBezTo>
                        <a:pt x="13" y="8"/>
                        <a:pt x="9" y="11"/>
                        <a:pt x="7" y="12"/>
                      </a:cubicBezTo>
                      <a:cubicBezTo>
                        <a:pt x="6" y="13"/>
                        <a:pt x="1" y="14"/>
                        <a:pt x="1" y="15"/>
                      </a:cubicBezTo>
                      <a:cubicBezTo>
                        <a:pt x="2" y="17"/>
                        <a:pt x="3" y="19"/>
                        <a:pt x="3" y="24"/>
                      </a:cubicBezTo>
                      <a:cubicBezTo>
                        <a:pt x="3" y="28"/>
                        <a:pt x="4" y="39"/>
                        <a:pt x="4" y="42"/>
                      </a:cubicBezTo>
                      <a:cubicBezTo>
                        <a:pt x="4" y="44"/>
                        <a:pt x="4" y="51"/>
                        <a:pt x="5" y="57"/>
                      </a:cubicBezTo>
                      <a:cubicBezTo>
                        <a:pt x="6" y="63"/>
                        <a:pt x="7" y="75"/>
                        <a:pt x="7" y="79"/>
                      </a:cubicBezTo>
                      <a:cubicBezTo>
                        <a:pt x="7" y="84"/>
                        <a:pt x="7" y="95"/>
                        <a:pt x="6" y="101"/>
                      </a:cubicBezTo>
                      <a:cubicBezTo>
                        <a:pt x="5" y="108"/>
                        <a:pt x="5" y="121"/>
                        <a:pt x="4" y="127"/>
                      </a:cubicBezTo>
                      <a:cubicBezTo>
                        <a:pt x="3" y="133"/>
                        <a:pt x="1" y="146"/>
                        <a:pt x="1" y="152"/>
                      </a:cubicBezTo>
                      <a:cubicBezTo>
                        <a:pt x="0" y="157"/>
                        <a:pt x="0" y="164"/>
                        <a:pt x="1" y="172"/>
                      </a:cubicBezTo>
                      <a:cubicBezTo>
                        <a:pt x="2" y="180"/>
                        <a:pt x="2" y="189"/>
                        <a:pt x="3" y="195"/>
                      </a:cubicBezTo>
                      <a:cubicBezTo>
                        <a:pt x="3" y="201"/>
                        <a:pt x="6" y="212"/>
                        <a:pt x="6" y="213"/>
                      </a:cubicBezTo>
                      <a:cubicBezTo>
                        <a:pt x="6" y="214"/>
                        <a:pt x="10" y="206"/>
                        <a:pt x="17" y="206"/>
                      </a:cubicBezTo>
                      <a:cubicBezTo>
                        <a:pt x="24" y="206"/>
                        <a:pt x="34" y="208"/>
                        <a:pt x="37" y="209"/>
                      </a:cubicBezTo>
                      <a:cubicBezTo>
                        <a:pt x="40" y="210"/>
                        <a:pt x="45" y="211"/>
                        <a:pt x="50" y="211"/>
                      </a:cubicBezTo>
                      <a:cubicBezTo>
                        <a:pt x="55" y="211"/>
                        <a:pt x="63" y="211"/>
                        <a:pt x="69" y="211"/>
                      </a:cubicBezTo>
                      <a:cubicBezTo>
                        <a:pt x="76" y="212"/>
                        <a:pt x="77" y="211"/>
                        <a:pt x="82" y="211"/>
                      </a:cubicBezTo>
                      <a:cubicBezTo>
                        <a:pt x="86" y="212"/>
                        <a:pt x="89" y="213"/>
                        <a:pt x="92" y="214"/>
                      </a:cubicBezTo>
                      <a:cubicBezTo>
                        <a:pt x="96" y="215"/>
                        <a:pt x="100" y="218"/>
                        <a:pt x="100" y="215"/>
                      </a:cubicBezTo>
                      <a:cubicBezTo>
                        <a:pt x="100" y="212"/>
                        <a:pt x="98" y="185"/>
                        <a:pt x="97" y="180"/>
                      </a:cubicBezTo>
                      <a:cubicBezTo>
                        <a:pt x="96" y="174"/>
                        <a:pt x="92" y="153"/>
                        <a:pt x="91" y="147"/>
                      </a:cubicBezTo>
                      <a:cubicBezTo>
                        <a:pt x="90" y="140"/>
                        <a:pt x="87" y="123"/>
                        <a:pt x="86" y="119"/>
                      </a:cubicBezTo>
                      <a:cubicBezTo>
                        <a:pt x="85" y="114"/>
                        <a:pt x="81" y="95"/>
                        <a:pt x="81" y="92"/>
                      </a:cubicBezTo>
                      <a:cubicBezTo>
                        <a:pt x="81" y="89"/>
                        <a:pt x="80" y="43"/>
                        <a:pt x="80" y="43"/>
                      </a:cubicBezTo>
                      <a:lnTo>
                        <a:pt x="7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1" name="Freeform 198"/>
                <p:cNvSpPr>
                  <a:spLocks/>
                </p:cNvSpPr>
                <p:nvPr/>
              </p:nvSpPr>
              <p:spPr bwMode="auto">
                <a:xfrm>
                  <a:off x="10387821" y="4411427"/>
                  <a:ext cx="50800" cy="90488"/>
                </a:xfrm>
                <a:custGeom>
                  <a:avLst/>
                  <a:gdLst>
                    <a:gd name="T0" fmla="*/ 19 w 19"/>
                    <a:gd name="T1" fmla="*/ 10 h 33"/>
                    <a:gd name="T2" fmla="*/ 18 w 19"/>
                    <a:gd name="T3" fmla="*/ 1 h 33"/>
                    <a:gd name="T4" fmla="*/ 11 w 19"/>
                    <a:gd name="T5" fmla="*/ 7 h 33"/>
                    <a:gd name="T6" fmla="*/ 6 w 19"/>
                    <a:gd name="T7" fmla="*/ 14 h 33"/>
                    <a:gd name="T8" fmla="*/ 4 w 19"/>
                    <a:gd name="T9" fmla="*/ 18 h 33"/>
                    <a:gd name="T10" fmla="*/ 0 w 19"/>
                    <a:gd name="T11" fmla="*/ 21 h 33"/>
                    <a:gd name="T12" fmla="*/ 0 w 19"/>
                    <a:gd name="T13" fmla="*/ 26 h 33"/>
                    <a:gd name="T14" fmla="*/ 1 w 19"/>
                    <a:gd name="T15" fmla="*/ 31 h 33"/>
                    <a:gd name="T16" fmla="*/ 5 w 19"/>
                    <a:gd name="T17" fmla="*/ 31 h 33"/>
                    <a:gd name="T18" fmla="*/ 10 w 19"/>
                    <a:gd name="T19" fmla="*/ 25 h 33"/>
                    <a:gd name="T20" fmla="*/ 14 w 19"/>
                    <a:gd name="T21" fmla="*/ 15 h 33"/>
                    <a:gd name="T22" fmla="*/ 16 w 19"/>
                    <a:gd name="T23" fmla="*/ 12 h 33"/>
                    <a:gd name="T24" fmla="*/ 19 w 19"/>
                    <a:gd name="T25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33">
                      <a:moveTo>
                        <a:pt x="19" y="10"/>
                      </a:moveTo>
                      <a:cubicBezTo>
                        <a:pt x="19" y="8"/>
                        <a:pt x="19" y="0"/>
                        <a:pt x="18" y="1"/>
                      </a:cubicBezTo>
                      <a:cubicBezTo>
                        <a:pt x="16" y="1"/>
                        <a:pt x="12" y="5"/>
                        <a:pt x="11" y="7"/>
                      </a:cubicBezTo>
                      <a:cubicBezTo>
                        <a:pt x="10" y="10"/>
                        <a:pt x="7" y="13"/>
                        <a:pt x="6" y="14"/>
                      </a:cubicBezTo>
                      <a:cubicBezTo>
                        <a:pt x="5" y="14"/>
                        <a:pt x="5" y="16"/>
                        <a:pt x="4" y="18"/>
                      </a:cubicBezTo>
                      <a:cubicBezTo>
                        <a:pt x="3" y="19"/>
                        <a:pt x="0" y="20"/>
                        <a:pt x="0" y="21"/>
                      </a:cubicBezTo>
                      <a:cubicBezTo>
                        <a:pt x="0" y="22"/>
                        <a:pt x="0" y="25"/>
                        <a:pt x="0" y="26"/>
                      </a:cubicBezTo>
                      <a:cubicBezTo>
                        <a:pt x="0" y="27"/>
                        <a:pt x="0" y="30"/>
                        <a:pt x="1" y="31"/>
                      </a:cubicBezTo>
                      <a:cubicBezTo>
                        <a:pt x="2" y="32"/>
                        <a:pt x="3" y="33"/>
                        <a:pt x="5" y="31"/>
                      </a:cubicBezTo>
                      <a:cubicBezTo>
                        <a:pt x="7" y="29"/>
                        <a:pt x="10" y="25"/>
                        <a:pt x="10" y="2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lnTo>
                        <a:pt x="19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2" name="Freeform 199"/>
                <p:cNvSpPr>
                  <a:spLocks/>
                </p:cNvSpPr>
                <p:nvPr/>
              </p:nvSpPr>
              <p:spPr bwMode="auto">
                <a:xfrm>
                  <a:off x="10389409" y="4433652"/>
                  <a:ext cx="120650" cy="300038"/>
                </a:xfrm>
                <a:custGeom>
                  <a:avLst/>
                  <a:gdLst>
                    <a:gd name="T0" fmla="*/ 23 w 44"/>
                    <a:gd name="T1" fmla="*/ 48 h 110"/>
                    <a:gd name="T2" fmla="*/ 22 w 44"/>
                    <a:gd name="T3" fmla="*/ 32 h 110"/>
                    <a:gd name="T4" fmla="*/ 29 w 44"/>
                    <a:gd name="T5" fmla="*/ 21 h 110"/>
                    <a:gd name="T6" fmla="*/ 38 w 44"/>
                    <a:gd name="T7" fmla="*/ 27 h 110"/>
                    <a:gd name="T8" fmla="*/ 42 w 44"/>
                    <a:gd name="T9" fmla="*/ 47 h 110"/>
                    <a:gd name="T10" fmla="*/ 43 w 44"/>
                    <a:gd name="T11" fmla="*/ 71 h 110"/>
                    <a:gd name="T12" fmla="*/ 44 w 44"/>
                    <a:gd name="T13" fmla="*/ 83 h 110"/>
                    <a:gd name="T14" fmla="*/ 43 w 44"/>
                    <a:gd name="T15" fmla="*/ 93 h 110"/>
                    <a:gd name="T16" fmla="*/ 41 w 44"/>
                    <a:gd name="T17" fmla="*/ 100 h 110"/>
                    <a:gd name="T18" fmla="*/ 37 w 44"/>
                    <a:gd name="T19" fmla="*/ 106 h 110"/>
                    <a:gd name="T20" fmla="*/ 29 w 44"/>
                    <a:gd name="T21" fmla="*/ 107 h 110"/>
                    <a:gd name="T22" fmla="*/ 14 w 44"/>
                    <a:gd name="T23" fmla="*/ 82 h 110"/>
                    <a:gd name="T24" fmla="*/ 6 w 44"/>
                    <a:gd name="T25" fmla="*/ 55 h 110"/>
                    <a:gd name="T26" fmla="*/ 1 w 44"/>
                    <a:gd name="T27" fmla="*/ 39 h 110"/>
                    <a:gd name="T28" fmla="*/ 2 w 44"/>
                    <a:gd name="T29" fmla="*/ 32 h 110"/>
                    <a:gd name="T30" fmla="*/ 7 w 44"/>
                    <a:gd name="T31" fmla="*/ 24 h 110"/>
                    <a:gd name="T32" fmla="*/ 7 w 44"/>
                    <a:gd name="T33" fmla="*/ 15 h 110"/>
                    <a:gd name="T34" fmla="*/ 0 w 44"/>
                    <a:gd name="T35" fmla="*/ 11 h 110"/>
                    <a:gd name="T36" fmla="*/ 2 w 44"/>
                    <a:gd name="T37" fmla="*/ 8 h 110"/>
                    <a:gd name="T38" fmla="*/ 4 w 44"/>
                    <a:gd name="T39" fmla="*/ 6 h 110"/>
                    <a:gd name="T40" fmla="*/ 5 w 44"/>
                    <a:gd name="T41" fmla="*/ 4 h 110"/>
                    <a:gd name="T42" fmla="*/ 7 w 44"/>
                    <a:gd name="T43" fmla="*/ 3 h 110"/>
                    <a:gd name="T44" fmla="*/ 9 w 44"/>
                    <a:gd name="T45" fmla="*/ 3 h 110"/>
                    <a:gd name="T46" fmla="*/ 11 w 44"/>
                    <a:gd name="T47" fmla="*/ 2 h 110"/>
                    <a:gd name="T48" fmla="*/ 13 w 44"/>
                    <a:gd name="T49" fmla="*/ 0 h 110"/>
                    <a:gd name="T50" fmla="*/ 15 w 44"/>
                    <a:gd name="T51" fmla="*/ 4 h 110"/>
                    <a:gd name="T52" fmla="*/ 17 w 44"/>
                    <a:gd name="T53" fmla="*/ 8 h 110"/>
                    <a:gd name="T54" fmla="*/ 19 w 44"/>
                    <a:gd name="T55" fmla="*/ 17 h 110"/>
                    <a:gd name="T56" fmla="*/ 15 w 44"/>
                    <a:gd name="T57" fmla="*/ 32 h 110"/>
                    <a:gd name="T58" fmla="*/ 13 w 44"/>
                    <a:gd name="T59" fmla="*/ 41 h 110"/>
                    <a:gd name="T60" fmla="*/ 18 w 44"/>
                    <a:gd name="T61" fmla="*/ 53 h 110"/>
                    <a:gd name="T62" fmla="*/ 23 w 44"/>
                    <a:gd name="T63" fmla="*/ 61 h 110"/>
                    <a:gd name="T64" fmla="*/ 23 w 44"/>
                    <a:gd name="T65" fmla="*/ 54 h 110"/>
                    <a:gd name="T66" fmla="*/ 23 w 44"/>
                    <a:gd name="T67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10">
                      <a:moveTo>
                        <a:pt x="23" y="48"/>
                      </a:moveTo>
                      <a:cubicBezTo>
                        <a:pt x="22" y="47"/>
                        <a:pt x="21" y="36"/>
                        <a:pt x="22" y="32"/>
                      </a:cubicBezTo>
                      <a:cubicBezTo>
                        <a:pt x="24" y="27"/>
                        <a:pt x="27" y="21"/>
                        <a:pt x="29" y="21"/>
                      </a:cubicBezTo>
                      <a:cubicBezTo>
                        <a:pt x="31" y="22"/>
                        <a:pt x="36" y="25"/>
                        <a:pt x="38" y="27"/>
                      </a:cubicBezTo>
                      <a:cubicBezTo>
                        <a:pt x="39" y="30"/>
                        <a:pt x="42" y="41"/>
                        <a:pt x="42" y="47"/>
                      </a:cubicBezTo>
                      <a:cubicBezTo>
                        <a:pt x="42" y="52"/>
                        <a:pt x="43" y="66"/>
                        <a:pt x="43" y="71"/>
                      </a:cubicBezTo>
                      <a:cubicBezTo>
                        <a:pt x="43" y="75"/>
                        <a:pt x="43" y="81"/>
                        <a:pt x="44" y="83"/>
                      </a:cubicBezTo>
                      <a:cubicBezTo>
                        <a:pt x="44" y="85"/>
                        <a:pt x="44" y="92"/>
                        <a:pt x="43" y="93"/>
                      </a:cubicBezTo>
                      <a:cubicBezTo>
                        <a:pt x="42" y="95"/>
                        <a:pt x="41" y="98"/>
                        <a:pt x="41" y="100"/>
                      </a:cubicBezTo>
                      <a:cubicBezTo>
                        <a:pt x="41" y="102"/>
                        <a:pt x="39" y="105"/>
                        <a:pt x="37" y="106"/>
                      </a:cubicBezTo>
                      <a:cubicBezTo>
                        <a:pt x="35" y="107"/>
                        <a:pt x="32" y="110"/>
                        <a:pt x="29" y="107"/>
                      </a:cubicBezTo>
                      <a:cubicBezTo>
                        <a:pt x="26" y="103"/>
                        <a:pt x="16" y="86"/>
                        <a:pt x="14" y="82"/>
                      </a:cubicBezTo>
                      <a:cubicBezTo>
                        <a:pt x="13" y="78"/>
                        <a:pt x="7" y="59"/>
                        <a:pt x="6" y="55"/>
                      </a:cubicBezTo>
                      <a:cubicBezTo>
                        <a:pt x="5" y="51"/>
                        <a:pt x="2" y="42"/>
                        <a:pt x="1" y="39"/>
                      </a:cubicBezTo>
                      <a:cubicBezTo>
                        <a:pt x="1" y="36"/>
                        <a:pt x="1" y="34"/>
                        <a:pt x="2" y="32"/>
                      </a:cubicBezTo>
                      <a:cubicBezTo>
                        <a:pt x="2" y="31"/>
                        <a:pt x="6" y="27"/>
                        <a:pt x="7" y="24"/>
                      </a:cubicBezTo>
                      <a:cubicBezTo>
                        <a:pt x="8" y="21"/>
                        <a:pt x="8" y="17"/>
                        <a:pt x="7" y="15"/>
                      </a:cubicBezTo>
                      <a:cubicBezTo>
                        <a:pt x="5" y="14"/>
                        <a:pt x="0" y="12"/>
                        <a:pt x="0" y="11"/>
                      </a:cubicBezTo>
                      <a:cubicBezTo>
                        <a:pt x="0" y="10"/>
                        <a:pt x="2" y="9"/>
                        <a:pt x="2" y="8"/>
                      </a:cubicBezTo>
                      <a:cubicBezTo>
                        <a:pt x="3" y="7"/>
                        <a:pt x="3" y="6"/>
                        <a:pt x="4" y="6"/>
                      </a:cubicBezTo>
                      <a:cubicBezTo>
                        <a:pt x="5" y="6"/>
                        <a:pt x="4" y="4"/>
                        <a:pt x="5" y="4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9" y="3"/>
                        <a:pt x="10" y="3"/>
                        <a:pt x="11" y="2"/>
                      </a:cubicBezTo>
                      <a:cubicBezTo>
                        <a:pt x="12" y="1"/>
                        <a:pt x="12" y="0"/>
                        <a:pt x="13" y="0"/>
                      </a:cubicBezTo>
                      <a:cubicBezTo>
                        <a:pt x="14" y="1"/>
                        <a:pt x="14" y="3"/>
                        <a:pt x="15" y="4"/>
                      </a:cubicBezTo>
                      <a:cubicBezTo>
                        <a:pt x="15" y="5"/>
                        <a:pt x="16" y="8"/>
                        <a:pt x="17" y="8"/>
                      </a:cubicBezTo>
                      <a:cubicBezTo>
                        <a:pt x="18" y="9"/>
                        <a:pt x="19" y="14"/>
                        <a:pt x="19" y="17"/>
                      </a:cubicBezTo>
                      <a:cubicBezTo>
                        <a:pt x="19" y="20"/>
                        <a:pt x="16" y="29"/>
                        <a:pt x="15" y="32"/>
                      </a:cubicBezTo>
                      <a:cubicBezTo>
                        <a:pt x="14" y="35"/>
                        <a:pt x="12" y="38"/>
                        <a:pt x="13" y="41"/>
                      </a:cubicBezTo>
                      <a:cubicBezTo>
                        <a:pt x="14" y="44"/>
                        <a:pt x="17" y="51"/>
                        <a:pt x="18" y="53"/>
                      </a:cubicBezTo>
                      <a:cubicBezTo>
                        <a:pt x="19" y="55"/>
                        <a:pt x="22" y="60"/>
                        <a:pt x="23" y="61"/>
                      </a:cubicBezTo>
                      <a:cubicBezTo>
                        <a:pt x="24" y="63"/>
                        <a:pt x="23" y="55"/>
                        <a:pt x="23" y="54"/>
                      </a:cubicBezTo>
                      <a:cubicBezTo>
                        <a:pt x="23" y="52"/>
                        <a:pt x="23" y="48"/>
                        <a:pt x="23" y="4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00" name="Freeform 5"/>
              <p:cNvSpPr>
                <a:spLocks/>
              </p:cNvSpPr>
              <p:nvPr/>
            </p:nvSpPr>
            <p:spPr bwMode="auto">
              <a:xfrm rot="18815980">
                <a:off x="6517412" y="4901356"/>
                <a:ext cx="239643" cy="157263"/>
              </a:xfrm>
              <a:custGeom>
                <a:avLst/>
                <a:gdLst>
                  <a:gd name="T0" fmla="*/ 0 w 576"/>
                  <a:gd name="T1" fmla="*/ 240 h 424"/>
                  <a:gd name="T2" fmla="*/ 152 w 576"/>
                  <a:gd name="T3" fmla="*/ 88 h 424"/>
                  <a:gd name="T4" fmla="*/ 384 w 576"/>
                  <a:gd name="T5" fmla="*/ 85 h 424"/>
                  <a:gd name="T6" fmla="*/ 526 w 576"/>
                  <a:gd name="T7" fmla="*/ 189 h 424"/>
                  <a:gd name="T8" fmla="*/ 561 w 576"/>
                  <a:gd name="T9" fmla="*/ 158 h 424"/>
                  <a:gd name="T10" fmla="*/ 576 w 576"/>
                  <a:gd name="T11" fmla="*/ 165 h 424"/>
                  <a:gd name="T12" fmla="*/ 576 w 576"/>
                  <a:gd name="T13" fmla="*/ 404 h 424"/>
                  <a:gd name="T14" fmla="*/ 556 w 576"/>
                  <a:gd name="T15" fmla="*/ 424 h 424"/>
                  <a:gd name="T16" fmla="*/ 327 w 576"/>
                  <a:gd name="T17" fmla="*/ 424 h 424"/>
                  <a:gd name="T18" fmla="*/ 321 w 576"/>
                  <a:gd name="T19" fmla="*/ 407 h 424"/>
                  <a:gd name="T20" fmla="*/ 372 w 576"/>
                  <a:gd name="T21" fmla="*/ 354 h 424"/>
                  <a:gd name="T22" fmla="*/ 254 w 576"/>
                  <a:gd name="T23" fmla="*/ 270 h 424"/>
                  <a:gd name="T24" fmla="*/ 253 w 576"/>
                  <a:gd name="T25" fmla="*/ 269 h 424"/>
                  <a:gd name="T26" fmla="*/ 0 w 576"/>
                  <a:gd name="T27" fmla="*/ 240 h 424"/>
                  <a:gd name="connsiteX0" fmla="*/ 0 w 10000"/>
                  <a:gd name="connsiteY0" fmla="*/ 4529 h 8869"/>
                  <a:gd name="connsiteX1" fmla="*/ 2639 w 10000"/>
                  <a:gd name="connsiteY1" fmla="*/ 944 h 8869"/>
                  <a:gd name="connsiteX2" fmla="*/ 6667 w 10000"/>
                  <a:gd name="connsiteY2" fmla="*/ 874 h 8869"/>
                  <a:gd name="connsiteX3" fmla="*/ 9132 w 10000"/>
                  <a:gd name="connsiteY3" fmla="*/ 3327 h 8869"/>
                  <a:gd name="connsiteX4" fmla="*/ 9740 w 10000"/>
                  <a:gd name="connsiteY4" fmla="*/ 2595 h 8869"/>
                  <a:gd name="connsiteX5" fmla="*/ 10000 w 10000"/>
                  <a:gd name="connsiteY5" fmla="*/ 2761 h 8869"/>
                  <a:gd name="connsiteX6" fmla="*/ 10000 w 10000"/>
                  <a:gd name="connsiteY6" fmla="*/ 8397 h 8869"/>
                  <a:gd name="connsiteX7" fmla="*/ 9653 w 10000"/>
                  <a:gd name="connsiteY7" fmla="*/ 8869 h 8869"/>
                  <a:gd name="connsiteX8" fmla="*/ 5677 w 10000"/>
                  <a:gd name="connsiteY8" fmla="*/ 8869 h 8869"/>
                  <a:gd name="connsiteX9" fmla="*/ 5573 w 10000"/>
                  <a:gd name="connsiteY9" fmla="*/ 8468 h 8869"/>
                  <a:gd name="connsiteX10" fmla="*/ 6150 w 10000"/>
                  <a:gd name="connsiteY10" fmla="*/ 7138 h 8869"/>
                  <a:gd name="connsiteX11" fmla="*/ 4410 w 10000"/>
                  <a:gd name="connsiteY11" fmla="*/ 5237 h 8869"/>
                  <a:gd name="connsiteX12" fmla="*/ 4392 w 10000"/>
                  <a:gd name="connsiteY12" fmla="*/ 5213 h 8869"/>
                  <a:gd name="connsiteX13" fmla="*/ 0 w 10000"/>
                  <a:gd name="connsiteY13" fmla="*/ 4529 h 8869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043">
                    <a:moveTo>
                      <a:pt x="0" y="5107"/>
                    </a:moveTo>
                    <a:lnTo>
                      <a:pt x="2639" y="1064"/>
                    </a:lnTo>
                    <a:cubicBezTo>
                      <a:pt x="2639" y="1064"/>
                      <a:pt x="4410" y="-1275"/>
                      <a:pt x="6667" y="985"/>
                    </a:cubicBezTo>
                    <a:cubicBezTo>
                      <a:pt x="8941" y="3245"/>
                      <a:pt x="9132" y="3751"/>
                      <a:pt x="9132" y="3751"/>
                    </a:cubicBezTo>
                    <a:lnTo>
                      <a:pt x="9740" y="2926"/>
                    </a:lnTo>
                    <a:cubicBezTo>
                      <a:pt x="9844" y="2793"/>
                      <a:pt x="10000" y="2900"/>
                      <a:pt x="10000" y="3113"/>
                    </a:cubicBezTo>
                    <a:lnTo>
                      <a:pt x="10000" y="9468"/>
                    </a:lnTo>
                    <a:cubicBezTo>
                      <a:pt x="10000" y="9761"/>
                      <a:pt x="9844" y="10000"/>
                      <a:pt x="9653" y="10000"/>
                    </a:cubicBezTo>
                    <a:cubicBezTo>
                      <a:pt x="8328" y="10000"/>
                      <a:pt x="6404" y="10097"/>
                      <a:pt x="5677" y="10000"/>
                    </a:cubicBezTo>
                    <a:cubicBezTo>
                      <a:pt x="4950" y="9903"/>
                      <a:pt x="5212" y="9745"/>
                      <a:pt x="5291" y="9419"/>
                    </a:cubicBezTo>
                    <a:cubicBezTo>
                      <a:pt x="5370" y="9094"/>
                      <a:pt x="6297" y="8634"/>
                      <a:pt x="6150" y="8048"/>
                    </a:cubicBezTo>
                    <a:cubicBezTo>
                      <a:pt x="6003" y="7462"/>
                      <a:pt x="4410" y="5905"/>
                      <a:pt x="4410" y="5905"/>
                    </a:cubicBezTo>
                    <a:cubicBezTo>
                      <a:pt x="4410" y="5878"/>
                      <a:pt x="4392" y="5878"/>
                      <a:pt x="4392" y="5878"/>
                    </a:cubicBezTo>
                    <a:cubicBezTo>
                      <a:pt x="4167" y="5666"/>
                      <a:pt x="1302" y="2980"/>
                      <a:pt x="0" y="510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5"/>
              <p:cNvSpPr>
                <a:spLocks/>
              </p:cNvSpPr>
              <p:nvPr/>
            </p:nvSpPr>
            <p:spPr bwMode="auto">
              <a:xfrm rot="2784020" flipH="1">
                <a:off x="7142090" y="4898669"/>
                <a:ext cx="239643" cy="157263"/>
              </a:xfrm>
              <a:custGeom>
                <a:avLst/>
                <a:gdLst>
                  <a:gd name="T0" fmla="*/ 0 w 576"/>
                  <a:gd name="T1" fmla="*/ 240 h 424"/>
                  <a:gd name="T2" fmla="*/ 152 w 576"/>
                  <a:gd name="T3" fmla="*/ 88 h 424"/>
                  <a:gd name="T4" fmla="*/ 384 w 576"/>
                  <a:gd name="T5" fmla="*/ 85 h 424"/>
                  <a:gd name="T6" fmla="*/ 526 w 576"/>
                  <a:gd name="T7" fmla="*/ 189 h 424"/>
                  <a:gd name="T8" fmla="*/ 561 w 576"/>
                  <a:gd name="T9" fmla="*/ 158 h 424"/>
                  <a:gd name="T10" fmla="*/ 576 w 576"/>
                  <a:gd name="T11" fmla="*/ 165 h 424"/>
                  <a:gd name="T12" fmla="*/ 576 w 576"/>
                  <a:gd name="T13" fmla="*/ 404 h 424"/>
                  <a:gd name="T14" fmla="*/ 556 w 576"/>
                  <a:gd name="T15" fmla="*/ 424 h 424"/>
                  <a:gd name="T16" fmla="*/ 327 w 576"/>
                  <a:gd name="T17" fmla="*/ 424 h 424"/>
                  <a:gd name="T18" fmla="*/ 321 w 576"/>
                  <a:gd name="T19" fmla="*/ 407 h 424"/>
                  <a:gd name="T20" fmla="*/ 372 w 576"/>
                  <a:gd name="T21" fmla="*/ 354 h 424"/>
                  <a:gd name="T22" fmla="*/ 254 w 576"/>
                  <a:gd name="T23" fmla="*/ 270 h 424"/>
                  <a:gd name="T24" fmla="*/ 253 w 576"/>
                  <a:gd name="T25" fmla="*/ 269 h 424"/>
                  <a:gd name="T26" fmla="*/ 0 w 576"/>
                  <a:gd name="T27" fmla="*/ 240 h 424"/>
                  <a:gd name="connsiteX0" fmla="*/ 0 w 10000"/>
                  <a:gd name="connsiteY0" fmla="*/ 4529 h 8869"/>
                  <a:gd name="connsiteX1" fmla="*/ 2639 w 10000"/>
                  <a:gd name="connsiteY1" fmla="*/ 944 h 8869"/>
                  <a:gd name="connsiteX2" fmla="*/ 6667 w 10000"/>
                  <a:gd name="connsiteY2" fmla="*/ 874 h 8869"/>
                  <a:gd name="connsiteX3" fmla="*/ 9132 w 10000"/>
                  <a:gd name="connsiteY3" fmla="*/ 3327 h 8869"/>
                  <a:gd name="connsiteX4" fmla="*/ 9740 w 10000"/>
                  <a:gd name="connsiteY4" fmla="*/ 2595 h 8869"/>
                  <a:gd name="connsiteX5" fmla="*/ 10000 w 10000"/>
                  <a:gd name="connsiteY5" fmla="*/ 2761 h 8869"/>
                  <a:gd name="connsiteX6" fmla="*/ 10000 w 10000"/>
                  <a:gd name="connsiteY6" fmla="*/ 8397 h 8869"/>
                  <a:gd name="connsiteX7" fmla="*/ 9653 w 10000"/>
                  <a:gd name="connsiteY7" fmla="*/ 8869 h 8869"/>
                  <a:gd name="connsiteX8" fmla="*/ 5677 w 10000"/>
                  <a:gd name="connsiteY8" fmla="*/ 8869 h 8869"/>
                  <a:gd name="connsiteX9" fmla="*/ 5573 w 10000"/>
                  <a:gd name="connsiteY9" fmla="*/ 8468 h 8869"/>
                  <a:gd name="connsiteX10" fmla="*/ 6150 w 10000"/>
                  <a:gd name="connsiteY10" fmla="*/ 7138 h 8869"/>
                  <a:gd name="connsiteX11" fmla="*/ 4410 w 10000"/>
                  <a:gd name="connsiteY11" fmla="*/ 5237 h 8869"/>
                  <a:gd name="connsiteX12" fmla="*/ 4392 w 10000"/>
                  <a:gd name="connsiteY12" fmla="*/ 5213 h 8869"/>
                  <a:gd name="connsiteX13" fmla="*/ 0 w 10000"/>
                  <a:gd name="connsiteY13" fmla="*/ 4529 h 8869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043">
                    <a:moveTo>
                      <a:pt x="0" y="5107"/>
                    </a:moveTo>
                    <a:lnTo>
                      <a:pt x="2639" y="1064"/>
                    </a:lnTo>
                    <a:cubicBezTo>
                      <a:pt x="2639" y="1064"/>
                      <a:pt x="4410" y="-1275"/>
                      <a:pt x="6667" y="985"/>
                    </a:cubicBezTo>
                    <a:cubicBezTo>
                      <a:pt x="8941" y="3245"/>
                      <a:pt x="9132" y="3751"/>
                      <a:pt x="9132" y="3751"/>
                    </a:cubicBezTo>
                    <a:lnTo>
                      <a:pt x="9740" y="2926"/>
                    </a:lnTo>
                    <a:cubicBezTo>
                      <a:pt x="9844" y="2793"/>
                      <a:pt x="10000" y="2900"/>
                      <a:pt x="10000" y="3113"/>
                    </a:cubicBezTo>
                    <a:lnTo>
                      <a:pt x="10000" y="9468"/>
                    </a:lnTo>
                    <a:cubicBezTo>
                      <a:pt x="10000" y="9761"/>
                      <a:pt x="9844" y="10000"/>
                      <a:pt x="9653" y="10000"/>
                    </a:cubicBezTo>
                    <a:cubicBezTo>
                      <a:pt x="8328" y="10000"/>
                      <a:pt x="6404" y="10097"/>
                      <a:pt x="5677" y="10000"/>
                    </a:cubicBezTo>
                    <a:cubicBezTo>
                      <a:pt x="4950" y="9903"/>
                      <a:pt x="5212" y="9745"/>
                      <a:pt x="5291" y="9419"/>
                    </a:cubicBezTo>
                    <a:cubicBezTo>
                      <a:pt x="5370" y="9094"/>
                      <a:pt x="6297" y="8634"/>
                      <a:pt x="6150" y="8048"/>
                    </a:cubicBezTo>
                    <a:cubicBezTo>
                      <a:pt x="6003" y="7462"/>
                      <a:pt x="4410" y="5905"/>
                      <a:pt x="4410" y="5905"/>
                    </a:cubicBezTo>
                    <a:cubicBezTo>
                      <a:pt x="4410" y="5878"/>
                      <a:pt x="4392" y="5878"/>
                      <a:pt x="4392" y="5878"/>
                    </a:cubicBezTo>
                    <a:cubicBezTo>
                      <a:pt x="4167" y="5666"/>
                      <a:pt x="1302" y="2980"/>
                      <a:pt x="0" y="510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5"/>
              <p:cNvSpPr>
                <a:spLocks/>
              </p:cNvSpPr>
              <p:nvPr/>
            </p:nvSpPr>
            <p:spPr bwMode="auto">
              <a:xfrm rot="2784020" flipV="1">
                <a:off x="6526953" y="4516635"/>
                <a:ext cx="239643" cy="157263"/>
              </a:xfrm>
              <a:custGeom>
                <a:avLst/>
                <a:gdLst>
                  <a:gd name="T0" fmla="*/ 0 w 576"/>
                  <a:gd name="T1" fmla="*/ 240 h 424"/>
                  <a:gd name="T2" fmla="*/ 152 w 576"/>
                  <a:gd name="T3" fmla="*/ 88 h 424"/>
                  <a:gd name="T4" fmla="*/ 384 w 576"/>
                  <a:gd name="T5" fmla="*/ 85 h 424"/>
                  <a:gd name="T6" fmla="*/ 526 w 576"/>
                  <a:gd name="T7" fmla="*/ 189 h 424"/>
                  <a:gd name="T8" fmla="*/ 561 w 576"/>
                  <a:gd name="T9" fmla="*/ 158 h 424"/>
                  <a:gd name="T10" fmla="*/ 576 w 576"/>
                  <a:gd name="T11" fmla="*/ 165 h 424"/>
                  <a:gd name="T12" fmla="*/ 576 w 576"/>
                  <a:gd name="T13" fmla="*/ 404 h 424"/>
                  <a:gd name="T14" fmla="*/ 556 w 576"/>
                  <a:gd name="T15" fmla="*/ 424 h 424"/>
                  <a:gd name="T16" fmla="*/ 327 w 576"/>
                  <a:gd name="T17" fmla="*/ 424 h 424"/>
                  <a:gd name="T18" fmla="*/ 321 w 576"/>
                  <a:gd name="T19" fmla="*/ 407 h 424"/>
                  <a:gd name="T20" fmla="*/ 372 w 576"/>
                  <a:gd name="T21" fmla="*/ 354 h 424"/>
                  <a:gd name="T22" fmla="*/ 254 w 576"/>
                  <a:gd name="T23" fmla="*/ 270 h 424"/>
                  <a:gd name="T24" fmla="*/ 253 w 576"/>
                  <a:gd name="T25" fmla="*/ 269 h 424"/>
                  <a:gd name="T26" fmla="*/ 0 w 576"/>
                  <a:gd name="T27" fmla="*/ 240 h 424"/>
                  <a:gd name="connsiteX0" fmla="*/ 0 w 10000"/>
                  <a:gd name="connsiteY0" fmla="*/ 4529 h 8869"/>
                  <a:gd name="connsiteX1" fmla="*/ 2639 w 10000"/>
                  <a:gd name="connsiteY1" fmla="*/ 944 h 8869"/>
                  <a:gd name="connsiteX2" fmla="*/ 6667 w 10000"/>
                  <a:gd name="connsiteY2" fmla="*/ 874 h 8869"/>
                  <a:gd name="connsiteX3" fmla="*/ 9132 w 10000"/>
                  <a:gd name="connsiteY3" fmla="*/ 3327 h 8869"/>
                  <a:gd name="connsiteX4" fmla="*/ 9740 w 10000"/>
                  <a:gd name="connsiteY4" fmla="*/ 2595 h 8869"/>
                  <a:gd name="connsiteX5" fmla="*/ 10000 w 10000"/>
                  <a:gd name="connsiteY5" fmla="*/ 2761 h 8869"/>
                  <a:gd name="connsiteX6" fmla="*/ 10000 w 10000"/>
                  <a:gd name="connsiteY6" fmla="*/ 8397 h 8869"/>
                  <a:gd name="connsiteX7" fmla="*/ 9653 w 10000"/>
                  <a:gd name="connsiteY7" fmla="*/ 8869 h 8869"/>
                  <a:gd name="connsiteX8" fmla="*/ 5677 w 10000"/>
                  <a:gd name="connsiteY8" fmla="*/ 8869 h 8869"/>
                  <a:gd name="connsiteX9" fmla="*/ 5573 w 10000"/>
                  <a:gd name="connsiteY9" fmla="*/ 8468 h 8869"/>
                  <a:gd name="connsiteX10" fmla="*/ 6150 w 10000"/>
                  <a:gd name="connsiteY10" fmla="*/ 7138 h 8869"/>
                  <a:gd name="connsiteX11" fmla="*/ 4410 w 10000"/>
                  <a:gd name="connsiteY11" fmla="*/ 5237 h 8869"/>
                  <a:gd name="connsiteX12" fmla="*/ 4392 w 10000"/>
                  <a:gd name="connsiteY12" fmla="*/ 5213 h 8869"/>
                  <a:gd name="connsiteX13" fmla="*/ 0 w 10000"/>
                  <a:gd name="connsiteY13" fmla="*/ 4529 h 8869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043">
                    <a:moveTo>
                      <a:pt x="0" y="5107"/>
                    </a:moveTo>
                    <a:lnTo>
                      <a:pt x="2639" y="1064"/>
                    </a:lnTo>
                    <a:cubicBezTo>
                      <a:pt x="2639" y="1064"/>
                      <a:pt x="4410" y="-1275"/>
                      <a:pt x="6667" y="985"/>
                    </a:cubicBezTo>
                    <a:cubicBezTo>
                      <a:pt x="8941" y="3245"/>
                      <a:pt x="9132" y="3751"/>
                      <a:pt x="9132" y="3751"/>
                    </a:cubicBezTo>
                    <a:lnTo>
                      <a:pt x="9740" y="2926"/>
                    </a:lnTo>
                    <a:cubicBezTo>
                      <a:pt x="9844" y="2793"/>
                      <a:pt x="10000" y="2900"/>
                      <a:pt x="10000" y="3113"/>
                    </a:cubicBezTo>
                    <a:lnTo>
                      <a:pt x="10000" y="9468"/>
                    </a:lnTo>
                    <a:cubicBezTo>
                      <a:pt x="10000" y="9761"/>
                      <a:pt x="9844" y="10000"/>
                      <a:pt x="9653" y="10000"/>
                    </a:cubicBezTo>
                    <a:cubicBezTo>
                      <a:pt x="8328" y="10000"/>
                      <a:pt x="6404" y="10097"/>
                      <a:pt x="5677" y="10000"/>
                    </a:cubicBezTo>
                    <a:cubicBezTo>
                      <a:pt x="4950" y="9903"/>
                      <a:pt x="5212" y="9745"/>
                      <a:pt x="5291" y="9419"/>
                    </a:cubicBezTo>
                    <a:cubicBezTo>
                      <a:pt x="5370" y="9094"/>
                      <a:pt x="6297" y="8634"/>
                      <a:pt x="6150" y="8048"/>
                    </a:cubicBezTo>
                    <a:cubicBezTo>
                      <a:pt x="6003" y="7462"/>
                      <a:pt x="4410" y="5905"/>
                      <a:pt x="4410" y="5905"/>
                    </a:cubicBezTo>
                    <a:cubicBezTo>
                      <a:pt x="4410" y="5878"/>
                      <a:pt x="4392" y="5878"/>
                      <a:pt x="4392" y="5878"/>
                    </a:cubicBezTo>
                    <a:cubicBezTo>
                      <a:pt x="4167" y="5666"/>
                      <a:pt x="1302" y="2980"/>
                      <a:pt x="0" y="510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5"/>
              <p:cNvSpPr>
                <a:spLocks/>
              </p:cNvSpPr>
              <p:nvPr/>
            </p:nvSpPr>
            <p:spPr bwMode="auto">
              <a:xfrm rot="18815980" flipH="1" flipV="1">
                <a:off x="7151631" y="4513948"/>
                <a:ext cx="239643" cy="157263"/>
              </a:xfrm>
              <a:custGeom>
                <a:avLst/>
                <a:gdLst>
                  <a:gd name="T0" fmla="*/ 0 w 576"/>
                  <a:gd name="T1" fmla="*/ 240 h 424"/>
                  <a:gd name="T2" fmla="*/ 152 w 576"/>
                  <a:gd name="T3" fmla="*/ 88 h 424"/>
                  <a:gd name="T4" fmla="*/ 384 w 576"/>
                  <a:gd name="T5" fmla="*/ 85 h 424"/>
                  <a:gd name="T6" fmla="*/ 526 w 576"/>
                  <a:gd name="T7" fmla="*/ 189 h 424"/>
                  <a:gd name="T8" fmla="*/ 561 w 576"/>
                  <a:gd name="T9" fmla="*/ 158 h 424"/>
                  <a:gd name="T10" fmla="*/ 576 w 576"/>
                  <a:gd name="T11" fmla="*/ 165 h 424"/>
                  <a:gd name="T12" fmla="*/ 576 w 576"/>
                  <a:gd name="T13" fmla="*/ 404 h 424"/>
                  <a:gd name="T14" fmla="*/ 556 w 576"/>
                  <a:gd name="T15" fmla="*/ 424 h 424"/>
                  <a:gd name="T16" fmla="*/ 327 w 576"/>
                  <a:gd name="T17" fmla="*/ 424 h 424"/>
                  <a:gd name="T18" fmla="*/ 321 w 576"/>
                  <a:gd name="T19" fmla="*/ 407 h 424"/>
                  <a:gd name="T20" fmla="*/ 372 w 576"/>
                  <a:gd name="T21" fmla="*/ 354 h 424"/>
                  <a:gd name="T22" fmla="*/ 254 w 576"/>
                  <a:gd name="T23" fmla="*/ 270 h 424"/>
                  <a:gd name="T24" fmla="*/ 253 w 576"/>
                  <a:gd name="T25" fmla="*/ 269 h 424"/>
                  <a:gd name="T26" fmla="*/ 0 w 576"/>
                  <a:gd name="T27" fmla="*/ 240 h 424"/>
                  <a:gd name="connsiteX0" fmla="*/ 0 w 10000"/>
                  <a:gd name="connsiteY0" fmla="*/ 4529 h 8869"/>
                  <a:gd name="connsiteX1" fmla="*/ 2639 w 10000"/>
                  <a:gd name="connsiteY1" fmla="*/ 944 h 8869"/>
                  <a:gd name="connsiteX2" fmla="*/ 6667 w 10000"/>
                  <a:gd name="connsiteY2" fmla="*/ 874 h 8869"/>
                  <a:gd name="connsiteX3" fmla="*/ 9132 w 10000"/>
                  <a:gd name="connsiteY3" fmla="*/ 3327 h 8869"/>
                  <a:gd name="connsiteX4" fmla="*/ 9740 w 10000"/>
                  <a:gd name="connsiteY4" fmla="*/ 2595 h 8869"/>
                  <a:gd name="connsiteX5" fmla="*/ 10000 w 10000"/>
                  <a:gd name="connsiteY5" fmla="*/ 2761 h 8869"/>
                  <a:gd name="connsiteX6" fmla="*/ 10000 w 10000"/>
                  <a:gd name="connsiteY6" fmla="*/ 8397 h 8869"/>
                  <a:gd name="connsiteX7" fmla="*/ 9653 w 10000"/>
                  <a:gd name="connsiteY7" fmla="*/ 8869 h 8869"/>
                  <a:gd name="connsiteX8" fmla="*/ 5677 w 10000"/>
                  <a:gd name="connsiteY8" fmla="*/ 8869 h 8869"/>
                  <a:gd name="connsiteX9" fmla="*/ 5573 w 10000"/>
                  <a:gd name="connsiteY9" fmla="*/ 8468 h 8869"/>
                  <a:gd name="connsiteX10" fmla="*/ 6150 w 10000"/>
                  <a:gd name="connsiteY10" fmla="*/ 7138 h 8869"/>
                  <a:gd name="connsiteX11" fmla="*/ 4410 w 10000"/>
                  <a:gd name="connsiteY11" fmla="*/ 5237 h 8869"/>
                  <a:gd name="connsiteX12" fmla="*/ 4392 w 10000"/>
                  <a:gd name="connsiteY12" fmla="*/ 5213 h 8869"/>
                  <a:gd name="connsiteX13" fmla="*/ 0 w 10000"/>
                  <a:gd name="connsiteY13" fmla="*/ 4529 h 8869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043">
                    <a:moveTo>
                      <a:pt x="0" y="5107"/>
                    </a:moveTo>
                    <a:lnTo>
                      <a:pt x="2639" y="1064"/>
                    </a:lnTo>
                    <a:cubicBezTo>
                      <a:pt x="2639" y="1064"/>
                      <a:pt x="4410" y="-1275"/>
                      <a:pt x="6667" y="985"/>
                    </a:cubicBezTo>
                    <a:cubicBezTo>
                      <a:pt x="8941" y="3245"/>
                      <a:pt x="9132" y="3751"/>
                      <a:pt x="9132" y="3751"/>
                    </a:cubicBezTo>
                    <a:lnTo>
                      <a:pt x="9740" y="2926"/>
                    </a:lnTo>
                    <a:cubicBezTo>
                      <a:pt x="9844" y="2793"/>
                      <a:pt x="10000" y="2900"/>
                      <a:pt x="10000" y="3113"/>
                    </a:cubicBezTo>
                    <a:lnTo>
                      <a:pt x="10000" y="9468"/>
                    </a:lnTo>
                    <a:cubicBezTo>
                      <a:pt x="10000" y="9761"/>
                      <a:pt x="9844" y="10000"/>
                      <a:pt x="9653" y="10000"/>
                    </a:cubicBezTo>
                    <a:cubicBezTo>
                      <a:pt x="8328" y="10000"/>
                      <a:pt x="6404" y="10097"/>
                      <a:pt x="5677" y="10000"/>
                    </a:cubicBezTo>
                    <a:cubicBezTo>
                      <a:pt x="4950" y="9903"/>
                      <a:pt x="5212" y="9745"/>
                      <a:pt x="5291" y="9419"/>
                    </a:cubicBezTo>
                    <a:cubicBezTo>
                      <a:pt x="5370" y="9094"/>
                      <a:pt x="6297" y="8634"/>
                      <a:pt x="6150" y="8048"/>
                    </a:cubicBezTo>
                    <a:cubicBezTo>
                      <a:pt x="6003" y="7462"/>
                      <a:pt x="4410" y="5905"/>
                      <a:pt x="4410" y="5905"/>
                    </a:cubicBezTo>
                    <a:cubicBezTo>
                      <a:pt x="4410" y="5878"/>
                      <a:pt x="4392" y="5878"/>
                      <a:pt x="4392" y="5878"/>
                    </a:cubicBezTo>
                    <a:cubicBezTo>
                      <a:pt x="4167" y="5666"/>
                      <a:pt x="1302" y="2980"/>
                      <a:pt x="0" y="510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59" name="9 Rectángulo"/>
            <p:cNvSpPr/>
            <p:nvPr/>
          </p:nvSpPr>
          <p:spPr>
            <a:xfrm>
              <a:off x="1533884" y="1231524"/>
              <a:ext cx="2238806" cy="5853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Leadership &amp; Individual</a:t>
              </a:r>
            </a:p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Development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0" name="9 Rectángulo"/>
            <p:cNvSpPr/>
            <p:nvPr/>
          </p:nvSpPr>
          <p:spPr>
            <a:xfrm>
              <a:off x="5074696" y="1220070"/>
              <a:ext cx="2176978" cy="5853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Selection &amp; Succession</a:t>
              </a:r>
            </a:p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Planning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1" name="9 Rectángulo"/>
            <p:cNvSpPr/>
            <p:nvPr/>
          </p:nvSpPr>
          <p:spPr>
            <a:xfrm>
              <a:off x="745406" y="3787501"/>
              <a:ext cx="1892573" cy="5853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Organizational &amp;</a:t>
              </a:r>
            </a:p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Team Development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2" name="9 Rectángulo"/>
            <p:cNvSpPr/>
            <p:nvPr/>
          </p:nvSpPr>
          <p:spPr>
            <a:xfrm>
              <a:off x="6691119" y="3704062"/>
              <a:ext cx="958099" cy="5853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360</a:t>
              </a:r>
            </a:p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Feedback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3" name="9 Rectángulo"/>
            <p:cNvSpPr/>
            <p:nvPr/>
          </p:nvSpPr>
          <p:spPr>
            <a:xfrm>
              <a:off x="3427046" y="3527426"/>
              <a:ext cx="2309465" cy="85672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Measuring &amp; Managing</a:t>
              </a:r>
            </a:p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Talent with Scientifically</a:t>
              </a:r>
            </a:p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Validated Assessment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4" name="9 Rectángulo"/>
            <p:cNvSpPr/>
            <p:nvPr/>
          </p:nvSpPr>
          <p:spPr>
            <a:xfrm>
              <a:off x="3603666" y="2538153"/>
              <a:ext cx="1952634" cy="85672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2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TALENT</a:t>
              </a:r>
            </a:p>
            <a:p>
              <a:pPr algn="ctr"/>
              <a:r>
                <a:rPr lang="en-US" sz="2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ASSESSMENT</a:t>
              </a:r>
              <a:endParaRPr lang="en-US" sz="24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5" name="Rectangle 464"/>
            <p:cNvSpPr/>
            <p:nvPr/>
          </p:nvSpPr>
          <p:spPr>
            <a:xfrm>
              <a:off x="3503460" y="3341688"/>
              <a:ext cx="2156637" cy="45719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444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TALENT ASSESSMENT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466" name="Group 465"/>
          <p:cNvGrpSpPr>
            <a:grpSpLocks noChangeAspect="1"/>
          </p:cNvGrpSpPr>
          <p:nvPr/>
        </p:nvGrpSpPr>
        <p:grpSpPr>
          <a:xfrm>
            <a:off x="2496000" y="1298390"/>
            <a:ext cx="7200000" cy="4261223"/>
            <a:chOff x="603250" y="1081088"/>
            <a:chExt cx="7934326" cy="4695826"/>
          </a:xfrm>
        </p:grpSpPr>
        <p:grpSp>
          <p:nvGrpSpPr>
            <p:cNvPr id="235" name="Group 234"/>
            <p:cNvGrpSpPr/>
            <p:nvPr/>
          </p:nvGrpSpPr>
          <p:grpSpPr>
            <a:xfrm>
              <a:off x="603250" y="1081088"/>
              <a:ext cx="7934326" cy="4695826"/>
              <a:chOff x="603250" y="1081088"/>
              <a:chExt cx="7934326" cy="4695826"/>
            </a:xfrm>
            <a:gradFill flip="none" rotWithShape="1">
              <a:gsLst>
                <a:gs pos="89000">
                  <a:srgbClr val="005490">
                    <a:shade val="30000"/>
                    <a:satMod val="115000"/>
                  </a:srgbClr>
                </a:gs>
                <a:gs pos="50000">
                  <a:srgbClr val="005490">
                    <a:shade val="67500"/>
                    <a:satMod val="115000"/>
                  </a:srgbClr>
                </a:gs>
                <a:gs pos="0">
                  <a:srgbClr val="00549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6" name="Freeform 235"/>
              <p:cNvSpPr>
                <a:spLocks/>
              </p:cNvSpPr>
              <p:nvPr/>
            </p:nvSpPr>
            <p:spPr bwMode="auto">
              <a:xfrm>
                <a:off x="4668838" y="3527426"/>
                <a:ext cx="3868738" cy="2249488"/>
              </a:xfrm>
              <a:custGeom>
                <a:avLst/>
                <a:gdLst>
                  <a:gd name="T0" fmla="*/ 0 w 1424"/>
                  <a:gd name="T1" fmla="*/ 542 h 826"/>
                  <a:gd name="T2" fmla="*/ 0 w 1424"/>
                  <a:gd name="T3" fmla="*/ 826 h 826"/>
                  <a:gd name="T4" fmla="*/ 1208 w 1424"/>
                  <a:gd name="T5" fmla="*/ 826 h 826"/>
                  <a:gd name="T6" fmla="*/ 1424 w 1424"/>
                  <a:gd name="T7" fmla="*/ 610 h 826"/>
                  <a:gd name="T8" fmla="*/ 1424 w 1424"/>
                  <a:gd name="T9" fmla="*/ 0 h 826"/>
                  <a:gd name="T10" fmla="*/ 542 w 1424"/>
                  <a:gd name="T11" fmla="*/ 0 h 826"/>
                  <a:gd name="T12" fmla="*/ 0 w 1424"/>
                  <a:gd name="T13" fmla="*/ 542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4" h="826">
                    <a:moveTo>
                      <a:pt x="0" y="542"/>
                    </a:moveTo>
                    <a:cubicBezTo>
                      <a:pt x="0" y="826"/>
                      <a:pt x="0" y="826"/>
                      <a:pt x="0" y="826"/>
                    </a:cubicBezTo>
                    <a:cubicBezTo>
                      <a:pt x="1208" y="826"/>
                      <a:pt x="1208" y="826"/>
                      <a:pt x="1208" y="826"/>
                    </a:cubicBezTo>
                    <a:cubicBezTo>
                      <a:pt x="1327" y="826"/>
                      <a:pt x="1424" y="729"/>
                      <a:pt x="1424" y="610"/>
                    </a:cubicBezTo>
                    <a:cubicBezTo>
                      <a:pt x="1424" y="0"/>
                      <a:pt x="1424" y="0"/>
                      <a:pt x="1424" y="0"/>
                    </a:cubicBezTo>
                    <a:cubicBezTo>
                      <a:pt x="542" y="0"/>
                      <a:pt x="542" y="0"/>
                      <a:pt x="542" y="0"/>
                    </a:cubicBezTo>
                    <a:cubicBezTo>
                      <a:pt x="525" y="292"/>
                      <a:pt x="292" y="525"/>
                      <a:pt x="0" y="54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36"/>
              <p:cNvSpPr>
                <a:spLocks/>
              </p:cNvSpPr>
              <p:nvPr/>
            </p:nvSpPr>
            <p:spPr bwMode="auto">
              <a:xfrm>
                <a:off x="603250" y="3527426"/>
                <a:ext cx="3879850" cy="2249488"/>
              </a:xfrm>
              <a:custGeom>
                <a:avLst/>
                <a:gdLst>
                  <a:gd name="T0" fmla="*/ 886 w 1428"/>
                  <a:gd name="T1" fmla="*/ 0 h 826"/>
                  <a:gd name="T2" fmla="*/ 0 w 1428"/>
                  <a:gd name="T3" fmla="*/ 0 h 826"/>
                  <a:gd name="T4" fmla="*/ 0 w 1428"/>
                  <a:gd name="T5" fmla="*/ 610 h 826"/>
                  <a:gd name="T6" fmla="*/ 216 w 1428"/>
                  <a:gd name="T7" fmla="*/ 826 h 826"/>
                  <a:gd name="T8" fmla="*/ 1428 w 1428"/>
                  <a:gd name="T9" fmla="*/ 826 h 826"/>
                  <a:gd name="T10" fmla="*/ 1428 w 1428"/>
                  <a:gd name="T11" fmla="*/ 542 h 826"/>
                  <a:gd name="T12" fmla="*/ 886 w 1428"/>
                  <a:gd name="T13" fmla="*/ 0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8" h="826">
                    <a:moveTo>
                      <a:pt x="88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10"/>
                      <a:pt x="0" y="610"/>
                      <a:pt x="0" y="610"/>
                    </a:cubicBezTo>
                    <a:cubicBezTo>
                      <a:pt x="0" y="729"/>
                      <a:pt x="97" y="826"/>
                      <a:pt x="216" y="826"/>
                    </a:cubicBezTo>
                    <a:cubicBezTo>
                      <a:pt x="1428" y="826"/>
                      <a:pt x="1428" y="826"/>
                      <a:pt x="1428" y="826"/>
                    </a:cubicBezTo>
                    <a:cubicBezTo>
                      <a:pt x="1428" y="542"/>
                      <a:pt x="1428" y="542"/>
                      <a:pt x="1428" y="542"/>
                    </a:cubicBezTo>
                    <a:cubicBezTo>
                      <a:pt x="1136" y="525"/>
                      <a:pt x="903" y="292"/>
                      <a:pt x="8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237"/>
              <p:cNvSpPr>
                <a:spLocks/>
              </p:cNvSpPr>
              <p:nvPr/>
            </p:nvSpPr>
            <p:spPr bwMode="auto">
              <a:xfrm>
                <a:off x="603250" y="1081088"/>
                <a:ext cx="3879850" cy="2260600"/>
              </a:xfrm>
              <a:custGeom>
                <a:avLst/>
                <a:gdLst>
                  <a:gd name="T0" fmla="*/ 1428 w 1428"/>
                  <a:gd name="T1" fmla="*/ 288 h 830"/>
                  <a:gd name="T2" fmla="*/ 1428 w 1428"/>
                  <a:gd name="T3" fmla="*/ 0 h 830"/>
                  <a:gd name="T4" fmla="*/ 216 w 1428"/>
                  <a:gd name="T5" fmla="*/ 0 h 830"/>
                  <a:gd name="T6" fmla="*/ 0 w 1428"/>
                  <a:gd name="T7" fmla="*/ 216 h 830"/>
                  <a:gd name="T8" fmla="*/ 0 w 1428"/>
                  <a:gd name="T9" fmla="*/ 830 h 830"/>
                  <a:gd name="T10" fmla="*/ 886 w 1428"/>
                  <a:gd name="T11" fmla="*/ 830 h 830"/>
                  <a:gd name="T12" fmla="*/ 1428 w 1428"/>
                  <a:gd name="T13" fmla="*/ 288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8" h="830">
                    <a:moveTo>
                      <a:pt x="1428" y="288"/>
                    </a:moveTo>
                    <a:cubicBezTo>
                      <a:pt x="1428" y="0"/>
                      <a:pt x="1428" y="0"/>
                      <a:pt x="1428" y="0"/>
                    </a:cubicBezTo>
                    <a:cubicBezTo>
                      <a:pt x="216" y="0"/>
                      <a:pt x="216" y="0"/>
                      <a:pt x="216" y="0"/>
                    </a:cubicBezTo>
                    <a:cubicBezTo>
                      <a:pt x="97" y="0"/>
                      <a:pt x="0" y="97"/>
                      <a:pt x="0" y="216"/>
                    </a:cubicBezTo>
                    <a:cubicBezTo>
                      <a:pt x="0" y="830"/>
                      <a:pt x="0" y="830"/>
                      <a:pt x="0" y="830"/>
                    </a:cubicBezTo>
                    <a:cubicBezTo>
                      <a:pt x="886" y="830"/>
                      <a:pt x="886" y="830"/>
                      <a:pt x="886" y="830"/>
                    </a:cubicBezTo>
                    <a:cubicBezTo>
                      <a:pt x="903" y="538"/>
                      <a:pt x="1136" y="305"/>
                      <a:pt x="1428" y="28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238"/>
              <p:cNvSpPr>
                <a:spLocks/>
              </p:cNvSpPr>
              <p:nvPr/>
            </p:nvSpPr>
            <p:spPr bwMode="auto">
              <a:xfrm>
                <a:off x="4668838" y="1081088"/>
                <a:ext cx="3868738" cy="2260600"/>
              </a:xfrm>
              <a:custGeom>
                <a:avLst/>
                <a:gdLst>
                  <a:gd name="T0" fmla="*/ 542 w 1424"/>
                  <a:gd name="T1" fmla="*/ 830 h 830"/>
                  <a:gd name="T2" fmla="*/ 1424 w 1424"/>
                  <a:gd name="T3" fmla="*/ 830 h 830"/>
                  <a:gd name="T4" fmla="*/ 1424 w 1424"/>
                  <a:gd name="T5" fmla="*/ 216 h 830"/>
                  <a:gd name="T6" fmla="*/ 1208 w 1424"/>
                  <a:gd name="T7" fmla="*/ 0 h 830"/>
                  <a:gd name="T8" fmla="*/ 0 w 1424"/>
                  <a:gd name="T9" fmla="*/ 0 h 830"/>
                  <a:gd name="T10" fmla="*/ 0 w 1424"/>
                  <a:gd name="T11" fmla="*/ 288 h 830"/>
                  <a:gd name="T12" fmla="*/ 542 w 1424"/>
                  <a:gd name="T13" fmla="*/ 830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24" h="830">
                    <a:moveTo>
                      <a:pt x="542" y="830"/>
                    </a:moveTo>
                    <a:cubicBezTo>
                      <a:pt x="1424" y="830"/>
                      <a:pt x="1424" y="830"/>
                      <a:pt x="1424" y="830"/>
                    </a:cubicBezTo>
                    <a:cubicBezTo>
                      <a:pt x="1424" y="216"/>
                      <a:pt x="1424" y="216"/>
                      <a:pt x="1424" y="216"/>
                    </a:cubicBezTo>
                    <a:cubicBezTo>
                      <a:pt x="1424" y="97"/>
                      <a:pt x="1327" y="0"/>
                      <a:pt x="12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8"/>
                      <a:pt x="0" y="288"/>
                      <a:pt x="0" y="288"/>
                    </a:cubicBezTo>
                    <a:cubicBezTo>
                      <a:pt x="292" y="305"/>
                      <a:pt x="525" y="538"/>
                      <a:pt x="542" y="83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Oval 239"/>
              <p:cNvSpPr/>
              <p:nvPr/>
            </p:nvSpPr>
            <p:spPr>
              <a:xfrm>
                <a:off x="3246085" y="2103575"/>
                <a:ext cx="2671389" cy="2671389"/>
              </a:xfrm>
              <a:prstGeom prst="ellipse">
                <a:avLst/>
              </a:prstGeom>
              <a:solidFill>
                <a:schemeClr val="accent5"/>
              </a:solidFill>
              <a:ln w="25400" cap="flat" cmpd="sng" algn="ctr">
                <a:noFill/>
                <a:prstDash val="solid"/>
              </a:ln>
              <a:effectLst>
                <a:glow rad="228600">
                  <a:schemeClr val="accent5">
                    <a:lumMod val="60000"/>
                    <a:lumOff val="40000"/>
                    <a:alpha val="40000"/>
                  </a:schemeClr>
                </a:glo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id-ID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41" name="Group 11"/>
            <p:cNvGrpSpPr>
              <a:grpSpLocks noChangeAspect="1"/>
            </p:cNvGrpSpPr>
            <p:nvPr/>
          </p:nvGrpSpPr>
          <p:grpSpPr bwMode="auto">
            <a:xfrm>
              <a:off x="1627318" y="1823140"/>
              <a:ext cx="1158875" cy="1157778"/>
              <a:chOff x="1823" y="1100"/>
              <a:chExt cx="2113" cy="2111"/>
            </a:xfrm>
            <a:solidFill>
              <a:sysClr val="window" lastClr="FFFFFF"/>
            </a:solidFill>
          </p:grpSpPr>
          <p:sp>
            <p:nvSpPr>
              <p:cNvPr id="242" name="Freeform 13"/>
              <p:cNvSpPr>
                <a:spLocks/>
              </p:cNvSpPr>
              <p:nvPr/>
            </p:nvSpPr>
            <p:spPr bwMode="auto">
              <a:xfrm>
                <a:off x="3667" y="1100"/>
                <a:ext cx="269" cy="2111"/>
              </a:xfrm>
              <a:custGeom>
                <a:avLst/>
                <a:gdLst>
                  <a:gd name="T0" fmla="*/ 343 w 538"/>
                  <a:gd name="T1" fmla="*/ 0 h 4220"/>
                  <a:gd name="T2" fmla="*/ 376 w 538"/>
                  <a:gd name="T3" fmla="*/ 2 h 4220"/>
                  <a:gd name="T4" fmla="*/ 408 w 538"/>
                  <a:gd name="T5" fmla="*/ 10 h 4220"/>
                  <a:gd name="T6" fmla="*/ 439 w 538"/>
                  <a:gd name="T7" fmla="*/ 24 h 4220"/>
                  <a:gd name="T8" fmla="*/ 467 w 538"/>
                  <a:gd name="T9" fmla="*/ 43 h 4220"/>
                  <a:gd name="T10" fmla="*/ 492 w 538"/>
                  <a:gd name="T11" fmla="*/ 68 h 4220"/>
                  <a:gd name="T12" fmla="*/ 511 w 538"/>
                  <a:gd name="T13" fmla="*/ 95 h 4220"/>
                  <a:gd name="T14" fmla="*/ 526 w 538"/>
                  <a:gd name="T15" fmla="*/ 126 h 4220"/>
                  <a:gd name="T16" fmla="*/ 534 w 538"/>
                  <a:gd name="T17" fmla="*/ 158 h 4220"/>
                  <a:gd name="T18" fmla="*/ 538 w 538"/>
                  <a:gd name="T19" fmla="*/ 192 h 4220"/>
                  <a:gd name="T20" fmla="*/ 538 w 538"/>
                  <a:gd name="T21" fmla="*/ 4028 h 4220"/>
                  <a:gd name="T22" fmla="*/ 534 w 538"/>
                  <a:gd name="T23" fmla="*/ 4066 h 4220"/>
                  <a:gd name="T24" fmla="*/ 523 w 538"/>
                  <a:gd name="T25" fmla="*/ 4102 h 4220"/>
                  <a:gd name="T26" fmla="*/ 505 w 538"/>
                  <a:gd name="T27" fmla="*/ 4136 h 4220"/>
                  <a:gd name="T28" fmla="*/ 481 w 538"/>
                  <a:gd name="T29" fmla="*/ 4164 h 4220"/>
                  <a:gd name="T30" fmla="*/ 453 w 538"/>
                  <a:gd name="T31" fmla="*/ 4187 h 4220"/>
                  <a:gd name="T32" fmla="*/ 421 w 538"/>
                  <a:gd name="T33" fmla="*/ 4205 h 4220"/>
                  <a:gd name="T34" fmla="*/ 384 w 538"/>
                  <a:gd name="T35" fmla="*/ 4216 h 4220"/>
                  <a:gd name="T36" fmla="*/ 345 w 538"/>
                  <a:gd name="T37" fmla="*/ 4220 h 4220"/>
                  <a:gd name="T38" fmla="*/ 0 w 538"/>
                  <a:gd name="T39" fmla="*/ 4220 h 4220"/>
                  <a:gd name="T40" fmla="*/ 0 w 538"/>
                  <a:gd name="T41" fmla="*/ 81 h 4220"/>
                  <a:gd name="T42" fmla="*/ 100 w 538"/>
                  <a:gd name="T43" fmla="*/ 52 h 4220"/>
                  <a:gd name="T44" fmla="*/ 203 w 538"/>
                  <a:gd name="T45" fmla="*/ 27 h 4220"/>
                  <a:gd name="T46" fmla="*/ 308 w 538"/>
                  <a:gd name="T47" fmla="*/ 4 h 4220"/>
                  <a:gd name="T48" fmla="*/ 343 w 538"/>
                  <a:gd name="T49" fmla="*/ 0 h 4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38" h="4220">
                    <a:moveTo>
                      <a:pt x="343" y="0"/>
                    </a:moveTo>
                    <a:lnTo>
                      <a:pt x="376" y="2"/>
                    </a:lnTo>
                    <a:lnTo>
                      <a:pt x="408" y="10"/>
                    </a:lnTo>
                    <a:lnTo>
                      <a:pt x="439" y="24"/>
                    </a:lnTo>
                    <a:lnTo>
                      <a:pt x="467" y="43"/>
                    </a:lnTo>
                    <a:lnTo>
                      <a:pt x="492" y="68"/>
                    </a:lnTo>
                    <a:lnTo>
                      <a:pt x="511" y="95"/>
                    </a:lnTo>
                    <a:lnTo>
                      <a:pt x="526" y="126"/>
                    </a:lnTo>
                    <a:lnTo>
                      <a:pt x="534" y="158"/>
                    </a:lnTo>
                    <a:lnTo>
                      <a:pt x="538" y="192"/>
                    </a:lnTo>
                    <a:lnTo>
                      <a:pt x="538" y="4028"/>
                    </a:lnTo>
                    <a:lnTo>
                      <a:pt x="534" y="4066"/>
                    </a:lnTo>
                    <a:lnTo>
                      <a:pt x="523" y="4102"/>
                    </a:lnTo>
                    <a:lnTo>
                      <a:pt x="505" y="4136"/>
                    </a:lnTo>
                    <a:lnTo>
                      <a:pt x="481" y="4164"/>
                    </a:lnTo>
                    <a:lnTo>
                      <a:pt x="453" y="4187"/>
                    </a:lnTo>
                    <a:lnTo>
                      <a:pt x="421" y="4205"/>
                    </a:lnTo>
                    <a:lnTo>
                      <a:pt x="384" y="4216"/>
                    </a:lnTo>
                    <a:lnTo>
                      <a:pt x="345" y="4220"/>
                    </a:lnTo>
                    <a:lnTo>
                      <a:pt x="0" y="4220"/>
                    </a:lnTo>
                    <a:lnTo>
                      <a:pt x="0" y="81"/>
                    </a:lnTo>
                    <a:lnTo>
                      <a:pt x="100" y="52"/>
                    </a:lnTo>
                    <a:lnTo>
                      <a:pt x="203" y="27"/>
                    </a:lnTo>
                    <a:lnTo>
                      <a:pt x="308" y="4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14"/>
              <p:cNvSpPr>
                <a:spLocks/>
              </p:cNvSpPr>
              <p:nvPr/>
            </p:nvSpPr>
            <p:spPr bwMode="auto">
              <a:xfrm>
                <a:off x="1823" y="2521"/>
                <a:ext cx="270" cy="690"/>
              </a:xfrm>
              <a:custGeom>
                <a:avLst/>
                <a:gdLst>
                  <a:gd name="T0" fmla="*/ 538 w 538"/>
                  <a:gd name="T1" fmla="*/ 0 h 1380"/>
                  <a:gd name="T2" fmla="*/ 538 w 538"/>
                  <a:gd name="T3" fmla="*/ 1380 h 1380"/>
                  <a:gd name="T4" fmla="*/ 192 w 538"/>
                  <a:gd name="T5" fmla="*/ 1380 h 1380"/>
                  <a:gd name="T6" fmla="*/ 154 w 538"/>
                  <a:gd name="T7" fmla="*/ 1376 h 1380"/>
                  <a:gd name="T8" fmla="*/ 117 w 538"/>
                  <a:gd name="T9" fmla="*/ 1365 h 1380"/>
                  <a:gd name="T10" fmla="*/ 85 w 538"/>
                  <a:gd name="T11" fmla="*/ 1347 h 1380"/>
                  <a:gd name="T12" fmla="*/ 56 w 538"/>
                  <a:gd name="T13" fmla="*/ 1324 h 1380"/>
                  <a:gd name="T14" fmla="*/ 33 w 538"/>
                  <a:gd name="T15" fmla="*/ 1296 h 1380"/>
                  <a:gd name="T16" fmla="*/ 15 w 538"/>
                  <a:gd name="T17" fmla="*/ 1262 h 1380"/>
                  <a:gd name="T18" fmla="*/ 4 w 538"/>
                  <a:gd name="T19" fmla="*/ 1226 h 1380"/>
                  <a:gd name="T20" fmla="*/ 0 w 538"/>
                  <a:gd name="T21" fmla="*/ 1188 h 1380"/>
                  <a:gd name="T22" fmla="*/ 0 w 538"/>
                  <a:gd name="T23" fmla="*/ 293 h 1380"/>
                  <a:gd name="T24" fmla="*/ 4 w 538"/>
                  <a:gd name="T25" fmla="*/ 260 h 1380"/>
                  <a:gd name="T26" fmla="*/ 11 w 538"/>
                  <a:gd name="T27" fmla="*/ 228 h 1380"/>
                  <a:gd name="T28" fmla="*/ 25 w 538"/>
                  <a:gd name="T29" fmla="*/ 198 h 1380"/>
                  <a:gd name="T30" fmla="*/ 43 w 538"/>
                  <a:gd name="T31" fmla="*/ 171 h 1380"/>
                  <a:gd name="T32" fmla="*/ 67 w 538"/>
                  <a:gd name="T33" fmla="*/ 148 h 1380"/>
                  <a:gd name="T34" fmla="*/ 92 w 538"/>
                  <a:gd name="T35" fmla="*/ 129 h 1380"/>
                  <a:gd name="T36" fmla="*/ 122 w 538"/>
                  <a:gd name="T37" fmla="*/ 115 h 1380"/>
                  <a:gd name="T38" fmla="*/ 155 w 538"/>
                  <a:gd name="T39" fmla="*/ 104 h 1380"/>
                  <a:gd name="T40" fmla="*/ 257 w 538"/>
                  <a:gd name="T41" fmla="*/ 83 h 1380"/>
                  <a:gd name="T42" fmla="*/ 354 w 538"/>
                  <a:gd name="T43" fmla="*/ 58 h 1380"/>
                  <a:gd name="T44" fmla="*/ 448 w 538"/>
                  <a:gd name="T45" fmla="*/ 30 h 1380"/>
                  <a:gd name="T46" fmla="*/ 538 w 538"/>
                  <a:gd name="T47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38" h="1380">
                    <a:moveTo>
                      <a:pt x="538" y="0"/>
                    </a:moveTo>
                    <a:lnTo>
                      <a:pt x="538" y="1380"/>
                    </a:lnTo>
                    <a:lnTo>
                      <a:pt x="192" y="1380"/>
                    </a:lnTo>
                    <a:lnTo>
                      <a:pt x="154" y="1376"/>
                    </a:lnTo>
                    <a:lnTo>
                      <a:pt x="117" y="1365"/>
                    </a:lnTo>
                    <a:lnTo>
                      <a:pt x="85" y="1347"/>
                    </a:lnTo>
                    <a:lnTo>
                      <a:pt x="56" y="1324"/>
                    </a:lnTo>
                    <a:lnTo>
                      <a:pt x="33" y="1296"/>
                    </a:lnTo>
                    <a:lnTo>
                      <a:pt x="15" y="1262"/>
                    </a:lnTo>
                    <a:lnTo>
                      <a:pt x="4" y="1226"/>
                    </a:lnTo>
                    <a:lnTo>
                      <a:pt x="0" y="1188"/>
                    </a:lnTo>
                    <a:lnTo>
                      <a:pt x="0" y="293"/>
                    </a:lnTo>
                    <a:lnTo>
                      <a:pt x="4" y="260"/>
                    </a:lnTo>
                    <a:lnTo>
                      <a:pt x="11" y="228"/>
                    </a:lnTo>
                    <a:lnTo>
                      <a:pt x="25" y="198"/>
                    </a:lnTo>
                    <a:lnTo>
                      <a:pt x="43" y="171"/>
                    </a:lnTo>
                    <a:lnTo>
                      <a:pt x="67" y="148"/>
                    </a:lnTo>
                    <a:lnTo>
                      <a:pt x="92" y="129"/>
                    </a:lnTo>
                    <a:lnTo>
                      <a:pt x="122" y="115"/>
                    </a:lnTo>
                    <a:lnTo>
                      <a:pt x="155" y="104"/>
                    </a:lnTo>
                    <a:lnTo>
                      <a:pt x="257" y="83"/>
                    </a:lnTo>
                    <a:lnTo>
                      <a:pt x="354" y="58"/>
                    </a:lnTo>
                    <a:lnTo>
                      <a:pt x="448" y="30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15"/>
              <p:cNvSpPr>
                <a:spLocks/>
              </p:cNvSpPr>
              <p:nvPr/>
            </p:nvSpPr>
            <p:spPr bwMode="auto">
              <a:xfrm>
                <a:off x="2745" y="1584"/>
                <a:ext cx="269" cy="1627"/>
              </a:xfrm>
              <a:custGeom>
                <a:avLst/>
                <a:gdLst>
                  <a:gd name="T0" fmla="*/ 537 w 537"/>
                  <a:gd name="T1" fmla="*/ 0 h 3252"/>
                  <a:gd name="T2" fmla="*/ 537 w 537"/>
                  <a:gd name="T3" fmla="*/ 3252 h 3252"/>
                  <a:gd name="T4" fmla="*/ 0 w 537"/>
                  <a:gd name="T5" fmla="*/ 3252 h 3252"/>
                  <a:gd name="T6" fmla="*/ 0 w 537"/>
                  <a:gd name="T7" fmla="*/ 748 h 3252"/>
                  <a:gd name="T8" fmla="*/ 109 w 537"/>
                  <a:gd name="T9" fmla="*/ 586 h 3252"/>
                  <a:gd name="T10" fmla="*/ 203 w 537"/>
                  <a:gd name="T11" fmla="*/ 449 h 3252"/>
                  <a:gd name="T12" fmla="*/ 299 w 537"/>
                  <a:gd name="T13" fmla="*/ 313 h 3252"/>
                  <a:gd name="T14" fmla="*/ 398 w 537"/>
                  <a:gd name="T15" fmla="*/ 175 h 3252"/>
                  <a:gd name="T16" fmla="*/ 504 w 537"/>
                  <a:gd name="T17" fmla="*/ 42 h 3252"/>
                  <a:gd name="T18" fmla="*/ 506 w 537"/>
                  <a:gd name="T19" fmla="*/ 38 h 3252"/>
                  <a:gd name="T20" fmla="*/ 537 w 537"/>
                  <a:gd name="T21" fmla="*/ 0 h 3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3252">
                    <a:moveTo>
                      <a:pt x="537" y="0"/>
                    </a:moveTo>
                    <a:lnTo>
                      <a:pt x="537" y="3252"/>
                    </a:lnTo>
                    <a:lnTo>
                      <a:pt x="0" y="3252"/>
                    </a:lnTo>
                    <a:lnTo>
                      <a:pt x="0" y="748"/>
                    </a:lnTo>
                    <a:lnTo>
                      <a:pt x="109" y="586"/>
                    </a:lnTo>
                    <a:lnTo>
                      <a:pt x="203" y="449"/>
                    </a:lnTo>
                    <a:lnTo>
                      <a:pt x="299" y="313"/>
                    </a:lnTo>
                    <a:lnTo>
                      <a:pt x="398" y="175"/>
                    </a:lnTo>
                    <a:lnTo>
                      <a:pt x="504" y="42"/>
                    </a:lnTo>
                    <a:lnTo>
                      <a:pt x="506" y="38"/>
                    </a:lnTo>
                    <a:lnTo>
                      <a:pt x="5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16"/>
              <p:cNvSpPr>
                <a:spLocks/>
              </p:cNvSpPr>
              <p:nvPr/>
            </p:nvSpPr>
            <p:spPr bwMode="auto">
              <a:xfrm>
                <a:off x="3206" y="1215"/>
                <a:ext cx="269" cy="1996"/>
              </a:xfrm>
              <a:custGeom>
                <a:avLst/>
                <a:gdLst>
                  <a:gd name="T0" fmla="*/ 537 w 537"/>
                  <a:gd name="T1" fmla="*/ 0 h 3991"/>
                  <a:gd name="T2" fmla="*/ 537 w 537"/>
                  <a:gd name="T3" fmla="*/ 3991 h 3991"/>
                  <a:gd name="T4" fmla="*/ 0 w 537"/>
                  <a:gd name="T5" fmla="*/ 3991 h 3991"/>
                  <a:gd name="T6" fmla="*/ 0 w 537"/>
                  <a:gd name="T7" fmla="*/ 347 h 3991"/>
                  <a:gd name="T8" fmla="*/ 94 w 537"/>
                  <a:gd name="T9" fmla="*/ 271 h 3991"/>
                  <a:gd name="T10" fmla="*/ 190 w 537"/>
                  <a:gd name="T11" fmla="*/ 202 h 3991"/>
                  <a:gd name="T12" fmla="*/ 289 w 537"/>
                  <a:gd name="T13" fmla="*/ 137 h 3991"/>
                  <a:gd name="T14" fmla="*/ 392 w 537"/>
                  <a:gd name="T15" fmla="*/ 76 h 3991"/>
                  <a:gd name="T16" fmla="*/ 420 w 537"/>
                  <a:gd name="T17" fmla="*/ 60 h 3991"/>
                  <a:gd name="T18" fmla="*/ 479 w 537"/>
                  <a:gd name="T19" fmla="*/ 30 h 3991"/>
                  <a:gd name="T20" fmla="*/ 537 w 537"/>
                  <a:gd name="T21" fmla="*/ 0 h 3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3991">
                    <a:moveTo>
                      <a:pt x="537" y="0"/>
                    </a:moveTo>
                    <a:lnTo>
                      <a:pt x="537" y="3991"/>
                    </a:lnTo>
                    <a:lnTo>
                      <a:pt x="0" y="3991"/>
                    </a:lnTo>
                    <a:lnTo>
                      <a:pt x="0" y="347"/>
                    </a:lnTo>
                    <a:lnTo>
                      <a:pt x="94" y="271"/>
                    </a:lnTo>
                    <a:lnTo>
                      <a:pt x="190" y="202"/>
                    </a:lnTo>
                    <a:lnTo>
                      <a:pt x="289" y="137"/>
                    </a:lnTo>
                    <a:lnTo>
                      <a:pt x="392" y="76"/>
                    </a:lnTo>
                    <a:lnTo>
                      <a:pt x="420" y="60"/>
                    </a:lnTo>
                    <a:lnTo>
                      <a:pt x="479" y="30"/>
                    </a:lnTo>
                    <a:lnTo>
                      <a:pt x="5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17"/>
              <p:cNvSpPr>
                <a:spLocks/>
              </p:cNvSpPr>
              <p:nvPr/>
            </p:nvSpPr>
            <p:spPr bwMode="auto">
              <a:xfrm>
                <a:off x="2285" y="2207"/>
                <a:ext cx="268" cy="1004"/>
              </a:xfrm>
              <a:custGeom>
                <a:avLst/>
                <a:gdLst>
                  <a:gd name="T0" fmla="*/ 538 w 538"/>
                  <a:gd name="T1" fmla="*/ 0 h 2006"/>
                  <a:gd name="T2" fmla="*/ 538 w 538"/>
                  <a:gd name="T3" fmla="*/ 2006 h 2006"/>
                  <a:gd name="T4" fmla="*/ 0 w 538"/>
                  <a:gd name="T5" fmla="*/ 2006 h 2006"/>
                  <a:gd name="T6" fmla="*/ 0 w 538"/>
                  <a:gd name="T7" fmla="*/ 447 h 2006"/>
                  <a:gd name="T8" fmla="*/ 88 w 538"/>
                  <a:gd name="T9" fmla="*/ 391 h 2006"/>
                  <a:gd name="T10" fmla="*/ 173 w 538"/>
                  <a:gd name="T11" fmla="*/ 334 h 2006"/>
                  <a:gd name="T12" fmla="*/ 252 w 538"/>
                  <a:gd name="T13" fmla="*/ 272 h 2006"/>
                  <a:gd name="T14" fmla="*/ 328 w 538"/>
                  <a:gd name="T15" fmla="*/ 208 h 2006"/>
                  <a:gd name="T16" fmla="*/ 401 w 538"/>
                  <a:gd name="T17" fmla="*/ 141 h 2006"/>
                  <a:gd name="T18" fmla="*/ 471 w 538"/>
                  <a:gd name="T19" fmla="*/ 72 h 2006"/>
                  <a:gd name="T20" fmla="*/ 538 w 538"/>
                  <a:gd name="T21" fmla="*/ 0 h 2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8" h="2006">
                    <a:moveTo>
                      <a:pt x="538" y="0"/>
                    </a:moveTo>
                    <a:lnTo>
                      <a:pt x="538" y="2006"/>
                    </a:lnTo>
                    <a:lnTo>
                      <a:pt x="0" y="2006"/>
                    </a:lnTo>
                    <a:lnTo>
                      <a:pt x="0" y="447"/>
                    </a:lnTo>
                    <a:lnTo>
                      <a:pt x="88" y="391"/>
                    </a:lnTo>
                    <a:lnTo>
                      <a:pt x="173" y="334"/>
                    </a:lnTo>
                    <a:lnTo>
                      <a:pt x="252" y="272"/>
                    </a:lnTo>
                    <a:lnTo>
                      <a:pt x="328" y="208"/>
                    </a:lnTo>
                    <a:lnTo>
                      <a:pt x="401" y="141"/>
                    </a:lnTo>
                    <a:lnTo>
                      <a:pt x="471" y="72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7" name="Group 20"/>
            <p:cNvGrpSpPr>
              <a:grpSpLocks noChangeAspect="1"/>
            </p:cNvGrpSpPr>
            <p:nvPr/>
          </p:nvGrpSpPr>
          <p:grpSpPr bwMode="auto">
            <a:xfrm>
              <a:off x="997853" y="4679344"/>
              <a:ext cx="2304855" cy="823956"/>
              <a:chOff x="608" y="1341"/>
              <a:chExt cx="4568" cy="1633"/>
            </a:xfrm>
            <a:solidFill>
              <a:sysClr val="window" lastClr="FFFFFF"/>
            </a:solidFill>
          </p:grpSpPr>
          <p:sp>
            <p:nvSpPr>
              <p:cNvPr id="248" name="Freeform 21"/>
              <p:cNvSpPr>
                <a:spLocks noEditPoints="1"/>
              </p:cNvSpPr>
              <p:nvPr/>
            </p:nvSpPr>
            <p:spPr bwMode="auto">
              <a:xfrm>
                <a:off x="2694" y="1821"/>
                <a:ext cx="555" cy="1153"/>
              </a:xfrm>
              <a:custGeom>
                <a:avLst/>
                <a:gdLst>
                  <a:gd name="T0" fmla="*/ 312 w 324"/>
                  <a:gd name="T1" fmla="*/ 579 h 671"/>
                  <a:gd name="T2" fmla="*/ 276 w 324"/>
                  <a:gd name="T3" fmla="*/ 538 h 671"/>
                  <a:gd name="T4" fmla="*/ 208 w 324"/>
                  <a:gd name="T5" fmla="*/ 521 h 671"/>
                  <a:gd name="T6" fmla="*/ 203 w 324"/>
                  <a:gd name="T7" fmla="*/ 504 h 671"/>
                  <a:gd name="T8" fmla="*/ 168 w 324"/>
                  <a:gd name="T9" fmla="*/ 504 h 671"/>
                  <a:gd name="T10" fmla="*/ 160 w 324"/>
                  <a:gd name="T11" fmla="*/ 330 h 671"/>
                  <a:gd name="T12" fmla="*/ 160 w 324"/>
                  <a:gd name="T13" fmla="*/ 246 h 671"/>
                  <a:gd name="T14" fmla="*/ 267 w 324"/>
                  <a:gd name="T15" fmla="*/ 117 h 671"/>
                  <a:gd name="T16" fmla="*/ 12 w 324"/>
                  <a:gd name="T17" fmla="*/ 87 h 671"/>
                  <a:gd name="T18" fmla="*/ 134 w 324"/>
                  <a:gd name="T19" fmla="*/ 197 h 671"/>
                  <a:gd name="T20" fmla="*/ 3 w 324"/>
                  <a:gd name="T21" fmla="*/ 288 h 671"/>
                  <a:gd name="T22" fmla="*/ 134 w 324"/>
                  <a:gd name="T23" fmla="*/ 517 h 671"/>
                  <a:gd name="T24" fmla="*/ 70 w 324"/>
                  <a:gd name="T25" fmla="*/ 509 h 671"/>
                  <a:gd name="T26" fmla="*/ 42 w 324"/>
                  <a:gd name="T27" fmla="*/ 540 h 671"/>
                  <a:gd name="T28" fmla="*/ 39 w 324"/>
                  <a:gd name="T29" fmla="*/ 555 h 671"/>
                  <a:gd name="T30" fmla="*/ 8 w 324"/>
                  <a:gd name="T31" fmla="*/ 620 h 671"/>
                  <a:gd name="T32" fmla="*/ 11 w 324"/>
                  <a:gd name="T33" fmla="*/ 628 h 671"/>
                  <a:gd name="T34" fmla="*/ 16 w 324"/>
                  <a:gd name="T35" fmla="*/ 636 h 671"/>
                  <a:gd name="T36" fmla="*/ 22 w 324"/>
                  <a:gd name="T37" fmla="*/ 639 h 671"/>
                  <a:gd name="T38" fmla="*/ 36 w 324"/>
                  <a:gd name="T39" fmla="*/ 646 h 671"/>
                  <a:gd name="T40" fmla="*/ 59 w 324"/>
                  <a:gd name="T41" fmla="*/ 631 h 671"/>
                  <a:gd name="T42" fmla="*/ 52 w 324"/>
                  <a:gd name="T43" fmla="*/ 617 h 671"/>
                  <a:gd name="T44" fmla="*/ 48 w 324"/>
                  <a:gd name="T45" fmla="*/ 615 h 671"/>
                  <a:gd name="T46" fmla="*/ 33 w 324"/>
                  <a:gd name="T47" fmla="*/ 607 h 671"/>
                  <a:gd name="T48" fmla="*/ 39 w 324"/>
                  <a:gd name="T49" fmla="*/ 580 h 671"/>
                  <a:gd name="T50" fmla="*/ 48 w 324"/>
                  <a:gd name="T51" fmla="*/ 594 h 671"/>
                  <a:gd name="T52" fmla="*/ 70 w 324"/>
                  <a:gd name="T53" fmla="*/ 591 h 671"/>
                  <a:gd name="T54" fmla="*/ 72 w 324"/>
                  <a:gd name="T55" fmla="*/ 558 h 671"/>
                  <a:gd name="T56" fmla="*/ 134 w 324"/>
                  <a:gd name="T57" fmla="*/ 544 h 671"/>
                  <a:gd name="T58" fmla="*/ 147 w 324"/>
                  <a:gd name="T59" fmla="*/ 559 h 671"/>
                  <a:gd name="T60" fmla="*/ 176 w 324"/>
                  <a:gd name="T61" fmla="*/ 621 h 671"/>
                  <a:gd name="T62" fmla="*/ 174 w 324"/>
                  <a:gd name="T63" fmla="*/ 626 h 671"/>
                  <a:gd name="T64" fmla="*/ 174 w 324"/>
                  <a:gd name="T65" fmla="*/ 627 h 671"/>
                  <a:gd name="T66" fmla="*/ 156 w 324"/>
                  <a:gd name="T67" fmla="*/ 638 h 671"/>
                  <a:gd name="T68" fmla="*/ 153 w 324"/>
                  <a:gd name="T69" fmla="*/ 640 h 671"/>
                  <a:gd name="T70" fmla="*/ 148 w 324"/>
                  <a:gd name="T71" fmla="*/ 652 h 671"/>
                  <a:gd name="T72" fmla="*/ 171 w 324"/>
                  <a:gd name="T73" fmla="*/ 668 h 671"/>
                  <a:gd name="T74" fmla="*/ 187 w 324"/>
                  <a:gd name="T75" fmla="*/ 658 h 671"/>
                  <a:gd name="T76" fmla="*/ 192 w 324"/>
                  <a:gd name="T77" fmla="*/ 655 h 671"/>
                  <a:gd name="T78" fmla="*/ 197 w 324"/>
                  <a:gd name="T79" fmla="*/ 643 h 671"/>
                  <a:gd name="T80" fmla="*/ 194 w 324"/>
                  <a:gd name="T81" fmla="*/ 629 h 671"/>
                  <a:gd name="T82" fmla="*/ 164 w 324"/>
                  <a:gd name="T83" fmla="*/ 541 h 671"/>
                  <a:gd name="T84" fmla="*/ 190 w 324"/>
                  <a:gd name="T85" fmla="*/ 544 h 671"/>
                  <a:gd name="T86" fmla="*/ 194 w 324"/>
                  <a:gd name="T87" fmla="*/ 577 h 671"/>
                  <a:gd name="T88" fmla="*/ 218 w 324"/>
                  <a:gd name="T89" fmla="*/ 574 h 671"/>
                  <a:gd name="T90" fmla="*/ 224 w 324"/>
                  <a:gd name="T91" fmla="*/ 558 h 671"/>
                  <a:gd name="T92" fmla="*/ 216 w 324"/>
                  <a:gd name="T93" fmla="*/ 540 h 671"/>
                  <a:gd name="T94" fmla="*/ 208 w 324"/>
                  <a:gd name="T95" fmla="*/ 541 h 671"/>
                  <a:gd name="T96" fmla="*/ 229 w 324"/>
                  <a:gd name="T97" fmla="*/ 541 h 671"/>
                  <a:gd name="T98" fmla="*/ 282 w 324"/>
                  <a:gd name="T99" fmla="*/ 579 h 671"/>
                  <a:gd name="T100" fmla="*/ 290 w 324"/>
                  <a:gd name="T101" fmla="*/ 607 h 671"/>
                  <a:gd name="T102" fmla="*/ 291 w 324"/>
                  <a:gd name="T103" fmla="*/ 607 h 671"/>
                  <a:gd name="T104" fmla="*/ 306 w 324"/>
                  <a:gd name="T105" fmla="*/ 611 h 671"/>
                  <a:gd name="T106" fmla="*/ 309 w 324"/>
                  <a:gd name="T107" fmla="*/ 612 h 671"/>
                  <a:gd name="T108" fmla="*/ 312 w 324"/>
                  <a:gd name="T109" fmla="*/ 579 h 671"/>
                  <a:gd name="T110" fmla="*/ 189 w 324"/>
                  <a:gd name="T111" fmla="*/ 515 h 671"/>
                  <a:gd name="T112" fmla="*/ 189 w 324"/>
                  <a:gd name="T113" fmla="*/ 521 h 671"/>
                  <a:gd name="T114" fmla="*/ 177 w 324"/>
                  <a:gd name="T115" fmla="*/ 520 h 671"/>
                  <a:gd name="T116" fmla="*/ 86 w 324"/>
                  <a:gd name="T117" fmla="*/ 534 h 671"/>
                  <a:gd name="T118" fmla="*/ 62 w 324"/>
                  <a:gd name="T119" fmla="*/ 540 h 671"/>
                  <a:gd name="T120" fmla="*/ 111 w 324"/>
                  <a:gd name="T121" fmla="*/ 528 h 671"/>
                  <a:gd name="T122" fmla="*/ 86 w 324"/>
                  <a:gd name="T123" fmla="*/ 534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24" h="671">
                    <a:moveTo>
                      <a:pt x="312" y="579"/>
                    </a:moveTo>
                    <a:cubicBezTo>
                      <a:pt x="312" y="579"/>
                      <a:pt x="312" y="579"/>
                      <a:pt x="312" y="579"/>
                    </a:cubicBezTo>
                    <a:cubicBezTo>
                      <a:pt x="300" y="576"/>
                      <a:pt x="300" y="576"/>
                      <a:pt x="300" y="576"/>
                    </a:cubicBezTo>
                    <a:cubicBezTo>
                      <a:pt x="298" y="559"/>
                      <a:pt x="289" y="547"/>
                      <a:pt x="276" y="538"/>
                    </a:cubicBezTo>
                    <a:cubicBezTo>
                      <a:pt x="264" y="530"/>
                      <a:pt x="248" y="525"/>
                      <a:pt x="231" y="523"/>
                    </a:cubicBezTo>
                    <a:cubicBezTo>
                      <a:pt x="224" y="522"/>
                      <a:pt x="216" y="521"/>
                      <a:pt x="208" y="521"/>
                    </a:cubicBezTo>
                    <a:cubicBezTo>
                      <a:pt x="208" y="518"/>
                      <a:pt x="208" y="516"/>
                      <a:pt x="208" y="515"/>
                    </a:cubicBezTo>
                    <a:cubicBezTo>
                      <a:pt x="207" y="510"/>
                      <a:pt x="205" y="507"/>
                      <a:pt x="203" y="504"/>
                    </a:cubicBezTo>
                    <a:cubicBezTo>
                      <a:pt x="198" y="498"/>
                      <a:pt x="192" y="496"/>
                      <a:pt x="185" y="497"/>
                    </a:cubicBezTo>
                    <a:cubicBezTo>
                      <a:pt x="179" y="498"/>
                      <a:pt x="174" y="500"/>
                      <a:pt x="168" y="504"/>
                    </a:cubicBezTo>
                    <a:cubicBezTo>
                      <a:pt x="165" y="505"/>
                      <a:pt x="163" y="507"/>
                      <a:pt x="160" y="509"/>
                    </a:cubicBezTo>
                    <a:cubicBezTo>
                      <a:pt x="160" y="330"/>
                      <a:pt x="160" y="330"/>
                      <a:pt x="160" y="330"/>
                    </a:cubicBezTo>
                    <a:cubicBezTo>
                      <a:pt x="232" y="328"/>
                      <a:pt x="289" y="310"/>
                      <a:pt x="289" y="288"/>
                    </a:cubicBezTo>
                    <a:cubicBezTo>
                      <a:pt x="289" y="266"/>
                      <a:pt x="232" y="248"/>
                      <a:pt x="160" y="246"/>
                    </a:cubicBezTo>
                    <a:cubicBezTo>
                      <a:pt x="160" y="196"/>
                      <a:pt x="160" y="196"/>
                      <a:pt x="160" y="196"/>
                    </a:cubicBezTo>
                    <a:cubicBezTo>
                      <a:pt x="213" y="190"/>
                      <a:pt x="258" y="159"/>
                      <a:pt x="267" y="117"/>
                    </a:cubicBezTo>
                    <a:cubicBezTo>
                      <a:pt x="278" y="66"/>
                      <a:pt x="231" y="17"/>
                      <a:pt x="160" y="9"/>
                    </a:cubicBezTo>
                    <a:cubicBezTo>
                      <a:pt x="90" y="0"/>
                      <a:pt x="23" y="36"/>
                      <a:pt x="12" y="87"/>
                    </a:cubicBezTo>
                    <a:cubicBezTo>
                      <a:pt x="0" y="139"/>
                      <a:pt x="48" y="188"/>
                      <a:pt x="119" y="196"/>
                    </a:cubicBezTo>
                    <a:cubicBezTo>
                      <a:pt x="124" y="197"/>
                      <a:pt x="129" y="197"/>
                      <a:pt x="134" y="197"/>
                    </a:cubicBezTo>
                    <a:cubicBezTo>
                      <a:pt x="134" y="246"/>
                      <a:pt x="134" y="246"/>
                      <a:pt x="134" y="246"/>
                    </a:cubicBezTo>
                    <a:cubicBezTo>
                      <a:pt x="61" y="248"/>
                      <a:pt x="3" y="266"/>
                      <a:pt x="3" y="288"/>
                    </a:cubicBezTo>
                    <a:cubicBezTo>
                      <a:pt x="3" y="310"/>
                      <a:pt x="61" y="328"/>
                      <a:pt x="134" y="330"/>
                    </a:cubicBezTo>
                    <a:cubicBezTo>
                      <a:pt x="134" y="517"/>
                      <a:pt x="134" y="517"/>
                      <a:pt x="134" y="517"/>
                    </a:cubicBezTo>
                    <a:cubicBezTo>
                      <a:pt x="128" y="514"/>
                      <a:pt x="122" y="512"/>
                      <a:pt x="116" y="510"/>
                    </a:cubicBezTo>
                    <a:cubicBezTo>
                      <a:pt x="96" y="504"/>
                      <a:pt x="81" y="505"/>
                      <a:pt x="70" y="509"/>
                    </a:cubicBezTo>
                    <a:cubicBezTo>
                      <a:pt x="58" y="514"/>
                      <a:pt x="50" y="522"/>
                      <a:pt x="46" y="531"/>
                    </a:cubicBezTo>
                    <a:cubicBezTo>
                      <a:pt x="44" y="534"/>
                      <a:pt x="43" y="537"/>
                      <a:pt x="42" y="540"/>
                    </a:cubicBezTo>
                    <a:cubicBezTo>
                      <a:pt x="41" y="542"/>
                      <a:pt x="40" y="548"/>
                      <a:pt x="39" y="555"/>
                    </a:cubicBezTo>
                    <a:cubicBezTo>
                      <a:pt x="39" y="555"/>
                      <a:pt x="39" y="555"/>
                      <a:pt x="39" y="555"/>
                    </a:cubicBezTo>
                    <a:cubicBezTo>
                      <a:pt x="38" y="556"/>
                      <a:pt x="36" y="557"/>
                      <a:pt x="35" y="559"/>
                    </a:cubicBezTo>
                    <a:cubicBezTo>
                      <a:pt x="9" y="580"/>
                      <a:pt x="8" y="598"/>
                      <a:pt x="8" y="620"/>
                    </a:cubicBezTo>
                    <a:cubicBezTo>
                      <a:pt x="8" y="622"/>
                      <a:pt x="7" y="625"/>
                      <a:pt x="7" y="628"/>
                    </a:cubicBezTo>
                    <a:cubicBezTo>
                      <a:pt x="11" y="628"/>
                      <a:pt x="11" y="628"/>
                      <a:pt x="11" y="628"/>
                    </a:cubicBezTo>
                    <a:cubicBezTo>
                      <a:pt x="12" y="631"/>
                      <a:pt x="14" y="634"/>
                      <a:pt x="16" y="635"/>
                    </a:cubicBezTo>
                    <a:cubicBezTo>
                      <a:pt x="16" y="636"/>
                      <a:pt x="16" y="636"/>
                      <a:pt x="16" y="636"/>
                    </a:cubicBezTo>
                    <a:cubicBezTo>
                      <a:pt x="16" y="636"/>
                      <a:pt x="16" y="636"/>
                      <a:pt x="16" y="636"/>
                    </a:cubicBezTo>
                    <a:cubicBezTo>
                      <a:pt x="18" y="637"/>
                      <a:pt x="20" y="638"/>
                      <a:pt x="22" y="639"/>
                    </a:cubicBezTo>
                    <a:cubicBezTo>
                      <a:pt x="36" y="646"/>
                      <a:pt x="36" y="646"/>
                      <a:pt x="36" y="646"/>
                    </a:cubicBezTo>
                    <a:cubicBezTo>
                      <a:pt x="36" y="646"/>
                      <a:pt x="36" y="646"/>
                      <a:pt x="36" y="646"/>
                    </a:cubicBezTo>
                    <a:cubicBezTo>
                      <a:pt x="38" y="647"/>
                      <a:pt x="40" y="648"/>
                      <a:pt x="43" y="648"/>
                    </a:cubicBezTo>
                    <a:cubicBezTo>
                      <a:pt x="52" y="648"/>
                      <a:pt x="59" y="640"/>
                      <a:pt x="59" y="631"/>
                    </a:cubicBezTo>
                    <a:cubicBezTo>
                      <a:pt x="59" y="625"/>
                      <a:pt x="56" y="620"/>
                      <a:pt x="52" y="617"/>
                    </a:cubicBezTo>
                    <a:cubicBezTo>
                      <a:pt x="52" y="617"/>
                      <a:pt x="52" y="617"/>
                      <a:pt x="52" y="617"/>
                    </a:cubicBezTo>
                    <a:cubicBezTo>
                      <a:pt x="52" y="617"/>
                      <a:pt x="52" y="617"/>
                      <a:pt x="52" y="617"/>
                    </a:cubicBezTo>
                    <a:cubicBezTo>
                      <a:pt x="51" y="616"/>
                      <a:pt x="49" y="615"/>
                      <a:pt x="48" y="615"/>
                    </a:cubicBezTo>
                    <a:cubicBezTo>
                      <a:pt x="33" y="607"/>
                      <a:pt x="33" y="607"/>
                      <a:pt x="33" y="607"/>
                    </a:cubicBezTo>
                    <a:cubicBezTo>
                      <a:pt x="33" y="607"/>
                      <a:pt x="33" y="607"/>
                      <a:pt x="33" y="607"/>
                    </a:cubicBezTo>
                    <a:cubicBezTo>
                      <a:pt x="31" y="606"/>
                      <a:pt x="29" y="606"/>
                      <a:pt x="27" y="606"/>
                    </a:cubicBezTo>
                    <a:cubicBezTo>
                      <a:pt x="29" y="597"/>
                      <a:pt x="32" y="589"/>
                      <a:pt x="39" y="580"/>
                    </a:cubicBezTo>
                    <a:cubicBezTo>
                      <a:pt x="40" y="587"/>
                      <a:pt x="43" y="593"/>
                      <a:pt x="46" y="594"/>
                    </a:cubicBezTo>
                    <a:cubicBezTo>
                      <a:pt x="47" y="594"/>
                      <a:pt x="47" y="594"/>
                      <a:pt x="48" y="594"/>
                    </a:cubicBezTo>
                    <a:cubicBezTo>
                      <a:pt x="70" y="591"/>
                      <a:pt x="70" y="591"/>
                      <a:pt x="70" y="591"/>
                    </a:cubicBezTo>
                    <a:cubicBezTo>
                      <a:pt x="70" y="591"/>
                      <a:pt x="70" y="591"/>
                      <a:pt x="70" y="591"/>
                    </a:cubicBezTo>
                    <a:cubicBezTo>
                      <a:pt x="74" y="591"/>
                      <a:pt x="77" y="584"/>
                      <a:pt x="77" y="575"/>
                    </a:cubicBezTo>
                    <a:cubicBezTo>
                      <a:pt x="77" y="568"/>
                      <a:pt x="75" y="561"/>
                      <a:pt x="72" y="558"/>
                    </a:cubicBezTo>
                    <a:cubicBezTo>
                      <a:pt x="78" y="556"/>
                      <a:pt x="84" y="554"/>
                      <a:pt x="91" y="552"/>
                    </a:cubicBezTo>
                    <a:cubicBezTo>
                      <a:pt x="104" y="549"/>
                      <a:pt x="118" y="546"/>
                      <a:pt x="134" y="544"/>
                    </a:cubicBezTo>
                    <a:cubicBezTo>
                      <a:pt x="134" y="546"/>
                      <a:pt x="134" y="546"/>
                      <a:pt x="134" y="546"/>
                    </a:cubicBezTo>
                    <a:cubicBezTo>
                      <a:pt x="134" y="553"/>
                      <a:pt x="140" y="559"/>
                      <a:pt x="147" y="559"/>
                    </a:cubicBezTo>
                    <a:cubicBezTo>
                      <a:pt x="150" y="559"/>
                      <a:pt x="152" y="558"/>
                      <a:pt x="154" y="557"/>
                    </a:cubicBezTo>
                    <a:cubicBezTo>
                      <a:pt x="178" y="583"/>
                      <a:pt x="177" y="607"/>
                      <a:pt x="176" y="621"/>
                    </a:cubicBezTo>
                    <a:cubicBezTo>
                      <a:pt x="176" y="623"/>
                      <a:pt x="176" y="624"/>
                      <a:pt x="176" y="626"/>
                    </a:cubicBezTo>
                    <a:cubicBezTo>
                      <a:pt x="175" y="626"/>
                      <a:pt x="175" y="626"/>
                      <a:pt x="174" y="626"/>
                    </a:cubicBezTo>
                    <a:cubicBezTo>
                      <a:pt x="174" y="626"/>
                      <a:pt x="174" y="626"/>
                      <a:pt x="174" y="626"/>
                    </a:cubicBezTo>
                    <a:cubicBezTo>
                      <a:pt x="174" y="627"/>
                      <a:pt x="174" y="627"/>
                      <a:pt x="174" y="627"/>
                    </a:cubicBezTo>
                    <a:cubicBezTo>
                      <a:pt x="174" y="627"/>
                      <a:pt x="173" y="627"/>
                      <a:pt x="173" y="627"/>
                    </a:cubicBezTo>
                    <a:cubicBezTo>
                      <a:pt x="156" y="638"/>
                      <a:pt x="156" y="638"/>
                      <a:pt x="156" y="638"/>
                    </a:cubicBezTo>
                    <a:cubicBezTo>
                      <a:pt x="155" y="638"/>
                      <a:pt x="154" y="639"/>
                      <a:pt x="153" y="640"/>
                    </a:cubicBezTo>
                    <a:cubicBezTo>
                      <a:pt x="153" y="640"/>
                      <a:pt x="153" y="640"/>
                      <a:pt x="153" y="640"/>
                    </a:cubicBezTo>
                    <a:cubicBezTo>
                      <a:pt x="153" y="640"/>
                      <a:pt x="153" y="640"/>
                      <a:pt x="153" y="640"/>
                    </a:cubicBezTo>
                    <a:cubicBezTo>
                      <a:pt x="150" y="643"/>
                      <a:pt x="148" y="647"/>
                      <a:pt x="148" y="652"/>
                    </a:cubicBezTo>
                    <a:cubicBezTo>
                      <a:pt x="148" y="662"/>
                      <a:pt x="154" y="670"/>
                      <a:pt x="163" y="671"/>
                    </a:cubicBezTo>
                    <a:cubicBezTo>
                      <a:pt x="166" y="671"/>
                      <a:pt x="169" y="670"/>
                      <a:pt x="171" y="668"/>
                    </a:cubicBezTo>
                    <a:cubicBezTo>
                      <a:pt x="171" y="668"/>
                      <a:pt x="171" y="668"/>
                      <a:pt x="171" y="668"/>
                    </a:cubicBezTo>
                    <a:cubicBezTo>
                      <a:pt x="187" y="658"/>
                      <a:pt x="187" y="658"/>
                      <a:pt x="187" y="658"/>
                    </a:cubicBezTo>
                    <a:cubicBezTo>
                      <a:pt x="189" y="658"/>
                      <a:pt x="191" y="656"/>
                      <a:pt x="192" y="655"/>
                    </a:cubicBezTo>
                    <a:cubicBezTo>
                      <a:pt x="192" y="655"/>
                      <a:pt x="192" y="655"/>
                      <a:pt x="192" y="655"/>
                    </a:cubicBezTo>
                    <a:cubicBezTo>
                      <a:pt x="192" y="655"/>
                      <a:pt x="192" y="655"/>
                      <a:pt x="192" y="655"/>
                    </a:cubicBezTo>
                    <a:cubicBezTo>
                      <a:pt x="195" y="652"/>
                      <a:pt x="197" y="648"/>
                      <a:pt x="197" y="643"/>
                    </a:cubicBezTo>
                    <a:cubicBezTo>
                      <a:pt x="197" y="638"/>
                      <a:pt x="194" y="632"/>
                      <a:pt x="190" y="629"/>
                    </a:cubicBezTo>
                    <a:cubicBezTo>
                      <a:pt x="194" y="629"/>
                      <a:pt x="194" y="629"/>
                      <a:pt x="194" y="629"/>
                    </a:cubicBezTo>
                    <a:cubicBezTo>
                      <a:pt x="194" y="627"/>
                      <a:pt x="194" y="625"/>
                      <a:pt x="194" y="622"/>
                    </a:cubicBezTo>
                    <a:cubicBezTo>
                      <a:pt x="196" y="604"/>
                      <a:pt x="198" y="574"/>
                      <a:pt x="164" y="541"/>
                    </a:cubicBezTo>
                    <a:cubicBezTo>
                      <a:pt x="172" y="540"/>
                      <a:pt x="181" y="539"/>
                      <a:pt x="190" y="539"/>
                    </a:cubicBezTo>
                    <a:cubicBezTo>
                      <a:pt x="190" y="541"/>
                      <a:pt x="190" y="543"/>
                      <a:pt x="190" y="544"/>
                    </a:cubicBezTo>
                    <a:cubicBezTo>
                      <a:pt x="188" y="547"/>
                      <a:pt x="186" y="552"/>
                      <a:pt x="186" y="558"/>
                    </a:cubicBezTo>
                    <a:cubicBezTo>
                      <a:pt x="186" y="568"/>
                      <a:pt x="190" y="576"/>
                      <a:pt x="194" y="577"/>
                    </a:cubicBezTo>
                    <a:cubicBezTo>
                      <a:pt x="194" y="577"/>
                      <a:pt x="195" y="577"/>
                      <a:pt x="195" y="577"/>
                    </a:cubicBezTo>
                    <a:cubicBezTo>
                      <a:pt x="218" y="574"/>
                      <a:pt x="218" y="574"/>
                      <a:pt x="218" y="574"/>
                    </a:cubicBezTo>
                    <a:cubicBezTo>
                      <a:pt x="218" y="574"/>
                      <a:pt x="218" y="574"/>
                      <a:pt x="218" y="574"/>
                    </a:cubicBezTo>
                    <a:cubicBezTo>
                      <a:pt x="221" y="573"/>
                      <a:pt x="224" y="567"/>
                      <a:pt x="224" y="558"/>
                    </a:cubicBezTo>
                    <a:cubicBezTo>
                      <a:pt x="224" y="549"/>
                      <a:pt x="221" y="541"/>
                      <a:pt x="217" y="540"/>
                    </a:cubicBezTo>
                    <a:cubicBezTo>
                      <a:pt x="217" y="540"/>
                      <a:pt x="216" y="540"/>
                      <a:pt x="216" y="540"/>
                    </a:cubicBezTo>
                    <a:cubicBezTo>
                      <a:pt x="216" y="540"/>
                      <a:pt x="216" y="540"/>
                      <a:pt x="216" y="540"/>
                    </a:cubicBezTo>
                    <a:cubicBezTo>
                      <a:pt x="208" y="541"/>
                      <a:pt x="208" y="541"/>
                      <a:pt x="208" y="541"/>
                    </a:cubicBezTo>
                    <a:cubicBezTo>
                      <a:pt x="208" y="540"/>
                      <a:pt x="208" y="540"/>
                      <a:pt x="208" y="539"/>
                    </a:cubicBezTo>
                    <a:cubicBezTo>
                      <a:pt x="215" y="540"/>
                      <a:pt x="222" y="540"/>
                      <a:pt x="229" y="541"/>
                    </a:cubicBezTo>
                    <a:cubicBezTo>
                      <a:pt x="243" y="543"/>
                      <a:pt x="256" y="547"/>
                      <a:pt x="266" y="554"/>
                    </a:cubicBezTo>
                    <a:cubicBezTo>
                      <a:pt x="275" y="560"/>
                      <a:pt x="281" y="568"/>
                      <a:pt x="282" y="579"/>
                    </a:cubicBezTo>
                    <a:cubicBezTo>
                      <a:pt x="280" y="582"/>
                      <a:pt x="279" y="586"/>
                      <a:pt x="279" y="590"/>
                    </a:cubicBezTo>
                    <a:cubicBezTo>
                      <a:pt x="279" y="598"/>
                      <a:pt x="284" y="605"/>
                      <a:pt x="290" y="607"/>
                    </a:cubicBezTo>
                    <a:cubicBezTo>
                      <a:pt x="290" y="607"/>
                      <a:pt x="290" y="607"/>
                      <a:pt x="290" y="607"/>
                    </a:cubicBezTo>
                    <a:cubicBezTo>
                      <a:pt x="291" y="607"/>
                      <a:pt x="291" y="607"/>
                      <a:pt x="291" y="607"/>
                    </a:cubicBezTo>
                    <a:cubicBezTo>
                      <a:pt x="291" y="607"/>
                      <a:pt x="291" y="607"/>
                      <a:pt x="291" y="607"/>
                    </a:cubicBezTo>
                    <a:cubicBezTo>
                      <a:pt x="306" y="611"/>
                      <a:pt x="306" y="611"/>
                      <a:pt x="306" y="611"/>
                    </a:cubicBezTo>
                    <a:cubicBezTo>
                      <a:pt x="306" y="611"/>
                      <a:pt x="306" y="611"/>
                      <a:pt x="306" y="611"/>
                    </a:cubicBezTo>
                    <a:cubicBezTo>
                      <a:pt x="307" y="612"/>
                      <a:pt x="308" y="612"/>
                      <a:pt x="309" y="612"/>
                    </a:cubicBezTo>
                    <a:cubicBezTo>
                      <a:pt x="318" y="613"/>
                      <a:pt x="324" y="606"/>
                      <a:pt x="324" y="597"/>
                    </a:cubicBezTo>
                    <a:cubicBezTo>
                      <a:pt x="324" y="588"/>
                      <a:pt x="319" y="581"/>
                      <a:pt x="312" y="579"/>
                    </a:cubicBezTo>
                    <a:close/>
                    <a:moveTo>
                      <a:pt x="187" y="516"/>
                    </a:moveTo>
                    <a:cubicBezTo>
                      <a:pt x="188" y="515"/>
                      <a:pt x="188" y="515"/>
                      <a:pt x="189" y="515"/>
                    </a:cubicBezTo>
                    <a:cubicBezTo>
                      <a:pt x="189" y="516"/>
                      <a:pt x="189" y="517"/>
                      <a:pt x="189" y="518"/>
                    </a:cubicBezTo>
                    <a:cubicBezTo>
                      <a:pt x="189" y="518"/>
                      <a:pt x="189" y="519"/>
                      <a:pt x="189" y="521"/>
                    </a:cubicBezTo>
                    <a:cubicBezTo>
                      <a:pt x="184" y="521"/>
                      <a:pt x="179" y="521"/>
                      <a:pt x="175" y="521"/>
                    </a:cubicBezTo>
                    <a:cubicBezTo>
                      <a:pt x="176" y="521"/>
                      <a:pt x="176" y="520"/>
                      <a:pt x="177" y="520"/>
                    </a:cubicBezTo>
                    <a:cubicBezTo>
                      <a:pt x="181" y="518"/>
                      <a:pt x="185" y="516"/>
                      <a:pt x="187" y="516"/>
                    </a:cubicBezTo>
                    <a:close/>
                    <a:moveTo>
                      <a:pt x="86" y="534"/>
                    </a:moveTo>
                    <a:cubicBezTo>
                      <a:pt x="77" y="537"/>
                      <a:pt x="68" y="540"/>
                      <a:pt x="60" y="543"/>
                    </a:cubicBezTo>
                    <a:cubicBezTo>
                      <a:pt x="61" y="542"/>
                      <a:pt x="61" y="541"/>
                      <a:pt x="62" y="540"/>
                    </a:cubicBezTo>
                    <a:cubicBezTo>
                      <a:pt x="65" y="534"/>
                      <a:pt x="69" y="529"/>
                      <a:pt x="77" y="527"/>
                    </a:cubicBezTo>
                    <a:cubicBezTo>
                      <a:pt x="84" y="524"/>
                      <a:pt x="95" y="523"/>
                      <a:pt x="111" y="528"/>
                    </a:cubicBezTo>
                    <a:cubicBezTo>
                      <a:pt x="111" y="528"/>
                      <a:pt x="112" y="528"/>
                      <a:pt x="113" y="529"/>
                    </a:cubicBezTo>
                    <a:cubicBezTo>
                      <a:pt x="103" y="530"/>
                      <a:pt x="94" y="532"/>
                      <a:pt x="86" y="5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22"/>
              <p:cNvSpPr>
                <a:spLocks noEditPoints="1"/>
              </p:cNvSpPr>
              <p:nvPr/>
            </p:nvSpPr>
            <p:spPr bwMode="auto">
              <a:xfrm>
                <a:off x="3485" y="2278"/>
                <a:ext cx="505" cy="563"/>
              </a:xfrm>
              <a:custGeom>
                <a:avLst/>
                <a:gdLst>
                  <a:gd name="T0" fmla="*/ 267 w 295"/>
                  <a:gd name="T1" fmla="*/ 227 h 328"/>
                  <a:gd name="T2" fmla="*/ 261 w 295"/>
                  <a:gd name="T3" fmla="*/ 211 h 328"/>
                  <a:gd name="T4" fmla="*/ 235 w 295"/>
                  <a:gd name="T5" fmla="*/ 183 h 328"/>
                  <a:gd name="T6" fmla="*/ 170 w 295"/>
                  <a:gd name="T7" fmla="*/ 193 h 328"/>
                  <a:gd name="T8" fmla="*/ 295 w 295"/>
                  <a:gd name="T9" fmla="*/ 40 h 328"/>
                  <a:gd name="T10" fmla="*/ 0 w 295"/>
                  <a:gd name="T11" fmla="*/ 40 h 328"/>
                  <a:gd name="T12" fmla="*/ 147 w 295"/>
                  <a:gd name="T13" fmla="*/ 177 h 328"/>
                  <a:gd name="T14" fmla="*/ 116 w 295"/>
                  <a:gd name="T15" fmla="*/ 178 h 328"/>
                  <a:gd name="T16" fmla="*/ 112 w 295"/>
                  <a:gd name="T17" fmla="*/ 188 h 328"/>
                  <a:gd name="T18" fmla="*/ 91 w 295"/>
                  <a:gd name="T19" fmla="*/ 195 h 328"/>
                  <a:gd name="T20" fmla="*/ 29 w 295"/>
                  <a:gd name="T21" fmla="*/ 243 h 328"/>
                  <a:gd name="T22" fmla="*/ 19 w 295"/>
                  <a:gd name="T23" fmla="*/ 245 h 328"/>
                  <a:gd name="T24" fmla="*/ 21 w 295"/>
                  <a:gd name="T25" fmla="*/ 275 h 328"/>
                  <a:gd name="T26" fmla="*/ 24 w 295"/>
                  <a:gd name="T27" fmla="*/ 275 h 328"/>
                  <a:gd name="T28" fmla="*/ 38 w 295"/>
                  <a:gd name="T29" fmla="*/ 271 h 328"/>
                  <a:gd name="T30" fmla="*/ 38 w 295"/>
                  <a:gd name="T31" fmla="*/ 271 h 328"/>
                  <a:gd name="T32" fmla="*/ 46 w 295"/>
                  <a:gd name="T33" fmla="*/ 247 h 328"/>
                  <a:gd name="T34" fmla="*/ 60 w 295"/>
                  <a:gd name="T35" fmla="*/ 224 h 328"/>
                  <a:gd name="T36" fmla="*/ 103 w 295"/>
                  <a:gd name="T37" fmla="*/ 211 h 328"/>
                  <a:gd name="T38" fmla="*/ 103 w 295"/>
                  <a:gd name="T39" fmla="*/ 241 h 328"/>
                  <a:gd name="T40" fmla="*/ 123 w 295"/>
                  <a:gd name="T41" fmla="*/ 243 h 328"/>
                  <a:gd name="T42" fmla="*/ 131 w 295"/>
                  <a:gd name="T43" fmla="*/ 227 h 328"/>
                  <a:gd name="T44" fmla="*/ 129 w 295"/>
                  <a:gd name="T45" fmla="*/ 211 h 328"/>
                  <a:gd name="T46" fmla="*/ 147 w 295"/>
                  <a:gd name="T47" fmla="*/ 214 h 328"/>
                  <a:gd name="T48" fmla="*/ 123 w 295"/>
                  <a:gd name="T49" fmla="*/ 284 h 328"/>
                  <a:gd name="T50" fmla="*/ 128 w 295"/>
                  <a:gd name="T51" fmla="*/ 290 h 328"/>
                  <a:gd name="T52" fmla="*/ 126 w 295"/>
                  <a:gd name="T53" fmla="*/ 314 h 328"/>
                  <a:gd name="T54" fmla="*/ 126 w 295"/>
                  <a:gd name="T55" fmla="*/ 314 h 328"/>
                  <a:gd name="T56" fmla="*/ 145 w 295"/>
                  <a:gd name="T57" fmla="*/ 325 h 328"/>
                  <a:gd name="T58" fmla="*/ 153 w 295"/>
                  <a:gd name="T59" fmla="*/ 328 h 328"/>
                  <a:gd name="T60" fmla="*/ 161 w 295"/>
                  <a:gd name="T61" fmla="*/ 300 h 328"/>
                  <a:gd name="T62" fmla="*/ 161 w 295"/>
                  <a:gd name="T63" fmla="*/ 300 h 328"/>
                  <a:gd name="T64" fmla="*/ 143 w 295"/>
                  <a:gd name="T65" fmla="*/ 289 h 328"/>
                  <a:gd name="T66" fmla="*/ 142 w 295"/>
                  <a:gd name="T67" fmla="*/ 288 h 328"/>
                  <a:gd name="T68" fmla="*/ 141 w 295"/>
                  <a:gd name="T69" fmla="*/ 288 h 328"/>
                  <a:gd name="T70" fmla="*/ 161 w 295"/>
                  <a:gd name="T71" fmla="*/ 225 h 328"/>
                  <a:gd name="T72" fmla="*/ 170 w 295"/>
                  <a:gd name="T73" fmla="*/ 214 h 328"/>
                  <a:gd name="T74" fmla="*/ 233 w 295"/>
                  <a:gd name="T75" fmla="*/ 228 h 328"/>
                  <a:gd name="T76" fmla="*/ 235 w 295"/>
                  <a:gd name="T77" fmla="*/ 257 h 328"/>
                  <a:gd name="T78" fmla="*/ 255 w 295"/>
                  <a:gd name="T79" fmla="*/ 259 h 328"/>
                  <a:gd name="T80" fmla="*/ 263 w 295"/>
                  <a:gd name="T81" fmla="*/ 248 h 328"/>
                  <a:gd name="T82" fmla="*/ 268 w 295"/>
                  <a:gd name="T83" fmla="*/ 271 h 328"/>
                  <a:gd name="T84" fmla="*/ 255 w 295"/>
                  <a:gd name="T85" fmla="*/ 278 h 328"/>
                  <a:gd name="T86" fmla="*/ 251 w 295"/>
                  <a:gd name="T87" fmla="*/ 279 h 328"/>
                  <a:gd name="T88" fmla="*/ 245 w 295"/>
                  <a:gd name="T89" fmla="*/ 292 h 328"/>
                  <a:gd name="T90" fmla="*/ 266 w 295"/>
                  <a:gd name="T91" fmla="*/ 306 h 328"/>
                  <a:gd name="T92" fmla="*/ 278 w 295"/>
                  <a:gd name="T93" fmla="*/ 299 h 328"/>
                  <a:gd name="T94" fmla="*/ 284 w 295"/>
                  <a:gd name="T95" fmla="*/ 296 h 328"/>
                  <a:gd name="T96" fmla="*/ 288 w 295"/>
                  <a:gd name="T97" fmla="*/ 289 h 328"/>
                  <a:gd name="T98" fmla="*/ 292 w 295"/>
                  <a:gd name="T99" fmla="*/ 282 h 328"/>
                  <a:gd name="T100" fmla="*/ 130 w 295"/>
                  <a:gd name="T101" fmla="*/ 190 h 328"/>
                  <a:gd name="T102" fmla="*/ 139 w 295"/>
                  <a:gd name="T103" fmla="*/ 193 h 328"/>
                  <a:gd name="T104" fmla="*/ 129 w 295"/>
                  <a:gd name="T105" fmla="*/ 191 h 328"/>
                  <a:gd name="T106" fmla="*/ 130 w 295"/>
                  <a:gd name="T107" fmla="*/ 189 h 328"/>
                  <a:gd name="T108" fmla="*/ 111 w 295"/>
                  <a:gd name="T109" fmla="*/ 211 h 328"/>
                  <a:gd name="T110" fmla="*/ 111 w 295"/>
                  <a:gd name="T111" fmla="*/ 211 h 328"/>
                  <a:gd name="T112" fmla="*/ 229 w 295"/>
                  <a:gd name="T113" fmla="*/ 199 h 328"/>
                  <a:gd name="T114" fmla="*/ 243 w 295"/>
                  <a:gd name="T115" fmla="*/ 213 h 328"/>
                  <a:gd name="T116" fmla="*/ 200 w 295"/>
                  <a:gd name="T117" fmla="*/ 20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95" h="328">
                    <a:moveTo>
                      <a:pt x="292" y="282"/>
                    </a:moveTo>
                    <a:cubicBezTo>
                      <a:pt x="291" y="263"/>
                      <a:pt x="290" y="246"/>
                      <a:pt x="267" y="227"/>
                    </a:cubicBezTo>
                    <a:cubicBezTo>
                      <a:pt x="266" y="226"/>
                      <a:pt x="264" y="225"/>
                      <a:pt x="263" y="224"/>
                    </a:cubicBezTo>
                    <a:cubicBezTo>
                      <a:pt x="262" y="218"/>
                      <a:pt x="261" y="213"/>
                      <a:pt x="261" y="211"/>
                    </a:cubicBezTo>
                    <a:cubicBezTo>
                      <a:pt x="260" y="208"/>
                      <a:pt x="259" y="205"/>
                      <a:pt x="258" y="203"/>
                    </a:cubicBezTo>
                    <a:cubicBezTo>
                      <a:pt x="253" y="194"/>
                      <a:pt x="246" y="187"/>
                      <a:pt x="235" y="183"/>
                    </a:cubicBezTo>
                    <a:cubicBezTo>
                      <a:pt x="225" y="179"/>
                      <a:pt x="212" y="178"/>
                      <a:pt x="194" y="184"/>
                    </a:cubicBezTo>
                    <a:cubicBezTo>
                      <a:pt x="187" y="186"/>
                      <a:pt x="179" y="189"/>
                      <a:pt x="170" y="193"/>
                    </a:cubicBezTo>
                    <a:cubicBezTo>
                      <a:pt x="170" y="80"/>
                      <a:pt x="170" y="80"/>
                      <a:pt x="170" y="80"/>
                    </a:cubicBezTo>
                    <a:cubicBezTo>
                      <a:pt x="241" y="77"/>
                      <a:pt x="295" y="60"/>
                      <a:pt x="295" y="40"/>
                    </a:cubicBezTo>
                    <a:cubicBezTo>
                      <a:pt x="295" y="18"/>
                      <a:pt x="229" y="0"/>
                      <a:pt x="147" y="0"/>
                    </a:cubicBezTo>
                    <a:cubicBezTo>
                      <a:pt x="66" y="0"/>
                      <a:pt x="0" y="18"/>
                      <a:pt x="0" y="40"/>
                    </a:cubicBezTo>
                    <a:cubicBezTo>
                      <a:pt x="0" y="62"/>
                      <a:pt x="66" y="80"/>
                      <a:pt x="147" y="80"/>
                    </a:cubicBezTo>
                    <a:cubicBezTo>
                      <a:pt x="147" y="177"/>
                      <a:pt x="147" y="177"/>
                      <a:pt x="147" y="177"/>
                    </a:cubicBezTo>
                    <a:cubicBezTo>
                      <a:pt x="142" y="175"/>
                      <a:pt x="137" y="173"/>
                      <a:pt x="133" y="172"/>
                    </a:cubicBezTo>
                    <a:cubicBezTo>
                      <a:pt x="126" y="171"/>
                      <a:pt x="120" y="173"/>
                      <a:pt x="116" y="178"/>
                    </a:cubicBezTo>
                    <a:cubicBezTo>
                      <a:pt x="114" y="181"/>
                      <a:pt x="112" y="184"/>
                      <a:pt x="112" y="188"/>
                    </a:cubicBezTo>
                    <a:cubicBezTo>
                      <a:pt x="112" y="188"/>
                      <a:pt x="112" y="188"/>
                      <a:pt x="112" y="188"/>
                    </a:cubicBezTo>
                    <a:cubicBezTo>
                      <a:pt x="112" y="189"/>
                      <a:pt x="111" y="191"/>
                      <a:pt x="111" y="193"/>
                    </a:cubicBezTo>
                    <a:cubicBezTo>
                      <a:pt x="105" y="193"/>
                      <a:pt x="98" y="194"/>
                      <a:pt x="91" y="195"/>
                    </a:cubicBezTo>
                    <a:cubicBezTo>
                      <a:pt x="76" y="197"/>
                      <a:pt x="62" y="201"/>
                      <a:pt x="50" y="209"/>
                    </a:cubicBezTo>
                    <a:cubicBezTo>
                      <a:pt x="39" y="217"/>
                      <a:pt x="31" y="228"/>
                      <a:pt x="29" y="243"/>
                    </a:cubicBezTo>
                    <a:cubicBezTo>
                      <a:pt x="19" y="245"/>
                      <a:pt x="19" y="245"/>
                      <a:pt x="19" y="245"/>
                    </a:cubicBezTo>
                    <a:cubicBezTo>
                      <a:pt x="19" y="245"/>
                      <a:pt x="19" y="245"/>
                      <a:pt x="19" y="245"/>
                    </a:cubicBezTo>
                    <a:cubicBezTo>
                      <a:pt x="13" y="247"/>
                      <a:pt x="8" y="254"/>
                      <a:pt x="8" y="261"/>
                    </a:cubicBezTo>
                    <a:cubicBezTo>
                      <a:pt x="8" y="270"/>
                      <a:pt x="14" y="276"/>
                      <a:pt x="21" y="275"/>
                    </a:cubicBezTo>
                    <a:cubicBezTo>
                      <a:pt x="22" y="275"/>
                      <a:pt x="23" y="275"/>
                      <a:pt x="24" y="275"/>
                    </a:cubicBezTo>
                    <a:cubicBezTo>
                      <a:pt x="24" y="275"/>
                      <a:pt x="24" y="275"/>
                      <a:pt x="24" y="275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38" y="271"/>
                      <a:pt x="38" y="271"/>
                      <a:pt x="38" y="271"/>
                    </a:cubicBezTo>
                    <a:cubicBezTo>
                      <a:pt x="44" y="269"/>
                      <a:pt x="48" y="262"/>
                      <a:pt x="48" y="255"/>
                    </a:cubicBezTo>
                    <a:cubicBezTo>
                      <a:pt x="48" y="252"/>
                      <a:pt x="48" y="249"/>
                      <a:pt x="46" y="247"/>
                    </a:cubicBezTo>
                    <a:cubicBezTo>
                      <a:pt x="46" y="247"/>
                      <a:pt x="46" y="247"/>
                      <a:pt x="46" y="247"/>
                    </a:cubicBezTo>
                    <a:cubicBezTo>
                      <a:pt x="47" y="236"/>
                      <a:pt x="53" y="229"/>
                      <a:pt x="60" y="224"/>
                    </a:cubicBezTo>
                    <a:cubicBezTo>
                      <a:pt x="69" y="218"/>
                      <a:pt x="81" y="214"/>
                      <a:pt x="94" y="212"/>
                    </a:cubicBezTo>
                    <a:cubicBezTo>
                      <a:pt x="97" y="212"/>
                      <a:pt x="100" y="212"/>
                      <a:pt x="103" y="211"/>
                    </a:cubicBezTo>
                    <a:cubicBezTo>
                      <a:pt x="100" y="213"/>
                      <a:pt x="97" y="220"/>
                      <a:pt x="97" y="227"/>
                    </a:cubicBezTo>
                    <a:cubicBezTo>
                      <a:pt x="97" y="235"/>
                      <a:pt x="100" y="241"/>
                      <a:pt x="103" y="241"/>
                    </a:cubicBezTo>
                    <a:cubicBezTo>
                      <a:pt x="103" y="241"/>
                      <a:pt x="103" y="241"/>
                      <a:pt x="103" y="241"/>
                    </a:cubicBezTo>
                    <a:cubicBezTo>
                      <a:pt x="123" y="243"/>
                      <a:pt x="123" y="243"/>
                      <a:pt x="123" y="243"/>
                    </a:cubicBezTo>
                    <a:cubicBezTo>
                      <a:pt x="124" y="244"/>
                      <a:pt x="124" y="244"/>
                      <a:pt x="125" y="244"/>
                    </a:cubicBezTo>
                    <a:cubicBezTo>
                      <a:pt x="128" y="243"/>
                      <a:pt x="131" y="236"/>
                      <a:pt x="131" y="227"/>
                    </a:cubicBezTo>
                    <a:cubicBezTo>
                      <a:pt x="131" y="222"/>
                      <a:pt x="130" y="218"/>
                      <a:pt x="129" y="216"/>
                    </a:cubicBezTo>
                    <a:cubicBezTo>
                      <a:pt x="129" y="214"/>
                      <a:pt x="129" y="212"/>
                      <a:pt x="129" y="211"/>
                    </a:cubicBezTo>
                    <a:cubicBezTo>
                      <a:pt x="135" y="211"/>
                      <a:pt x="141" y="211"/>
                      <a:pt x="147" y="212"/>
                    </a:cubicBezTo>
                    <a:cubicBezTo>
                      <a:pt x="147" y="214"/>
                      <a:pt x="147" y="214"/>
                      <a:pt x="147" y="214"/>
                    </a:cubicBezTo>
                    <a:cubicBezTo>
                      <a:pt x="147" y="214"/>
                      <a:pt x="147" y="214"/>
                      <a:pt x="147" y="215"/>
                    </a:cubicBezTo>
                    <a:cubicBezTo>
                      <a:pt x="121" y="243"/>
                      <a:pt x="122" y="269"/>
                      <a:pt x="123" y="284"/>
                    </a:cubicBezTo>
                    <a:cubicBezTo>
                      <a:pt x="124" y="287"/>
                      <a:pt x="124" y="288"/>
                      <a:pt x="124" y="290"/>
                    </a:cubicBezTo>
                    <a:cubicBezTo>
                      <a:pt x="128" y="290"/>
                      <a:pt x="128" y="290"/>
                      <a:pt x="128" y="290"/>
                    </a:cubicBezTo>
                    <a:cubicBezTo>
                      <a:pt x="124" y="293"/>
                      <a:pt x="122" y="298"/>
                      <a:pt x="122" y="303"/>
                    </a:cubicBezTo>
                    <a:cubicBezTo>
                      <a:pt x="122" y="307"/>
                      <a:pt x="124" y="311"/>
                      <a:pt x="126" y="314"/>
                    </a:cubicBezTo>
                    <a:cubicBezTo>
                      <a:pt x="126" y="314"/>
                      <a:pt x="126" y="314"/>
                      <a:pt x="126" y="314"/>
                    </a:cubicBezTo>
                    <a:cubicBezTo>
                      <a:pt x="126" y="314"/>
                      <a:pt x="126" y="314"/>
                      <a:pt x="126" y="314"/>
                    </a:cubicBezTo>
                    <a:cubicBezTo>
                      <a:pt x="127" y="315"/>
                      <a:pt x="129" y="316"/>
                      <a:pt x="131" y="316"/>
                    </a:cubicBezTo>
                    <a:cubicBezTo>
                      <a:pt x="145" y="325"/>
                      <a:pt x="145" y="325"/>
                      <a:pt x="145" y="325"/>
                    </a:cubicBezTo>
                    <a:cubicBezTo>
                      <a:pt x="145" y="325"/>
                      <a:pt x="145" y="325"/>
                      <a:pt x="145" y="325"/>
                    </a:cubicBezTo>
                    <a:cubicBezTo>
                      <a:pt x="147" y="327"/>
                      <a:pt x="150" y="328"/>
                      <a:pt x="153" y="328"/>
                    </a:cubicBezTo>
                    <a:cubicBezTo>
                      <a:pt x="160" y="327"/>
                      <a:pt x="166" y="320"/>
                      <a:pt x="166" y="311"/>
                    </a:cubicBezTo>
                    <a:cubicBezTo>
                      <a:pt x="166" y="307"/>
                      <a:pt x="164" y="303"/>
                      <a:pt x="161" y="300"/>
                    </a:cubicBezTo>
                    <a:cubicBezTo>
                      <a:pt x="161" y="300"/>
                      <a:pt x="161" y="300"/>
                      <a:pt x="161" y="300"/>
                    </a:cubicBezTo>
                    <a:cubicBezTo>
                      <a:pt x="161" y="300"/>
                      <a:pt x="161" y="300"/>
                      <a:pt x="161" y="300"/>
                    </a:cubicBezTo>
                    <a:cubicBezTo>
                      <a:pt x="160" y="299"/>
                      <a:pt x="159" y="299"/>
                      <a:pt x="158" y="298"/>
                    </a:cubicBezTo>
                    <a:cubicBezTo>
                      <a:pt x="143" y="289"/>
                      <a:pt x="143" y="289"/>
                      <a:pt x="143" y="289"/>
                    </a:cubicBezTo>
                    <a:cubicBezTo>
                      <a:pt x="143" y="289"/>
                      <a:pt x="143" y="288"/>
                      <a:pt x="143" y="288"/>
                    </a:cubicBezTo>
                    <a:cubicBezTo>
                      <a:pt x="142" y="288"/>
                      <a:pt x="142" y="288"/>
                      <a:pt x="142" y="288"/>
                    </a:cubicBezTo>
                    <a:cubicBezTo>
                      <a:pt x="142" y="288"/>
                      <a:pt x="142" y="288"/>
                      <a:pt x="142" y="288"/>
                    </a:cubicBezTo>
                    <a:cubicBezTo>
                      <a:pt x="142" y="288"/>
                      <a:pt x="142" y="288"/>
                      <a:pt x="141" y="288"/>
                    </a:cubicBezTo>
                    <a:cubicBezTo>
                      <a:pt x="141" y="286"/>
                      <a:pt x="141" y="285"/>
                      <a:pt x="141" y="283"/>
                    </a:cubicBezTo>
                    <a:cubicBezTo>
                      <a:pt x="140" y="270"/>
                      <a:pt x="139" y="249"/>
                      <a:pt x="161" y="225"/>
                    </a:cubicBezTo>
                    <a:cubicBezTo>
                      <a:pt x="166" y="224"/>
                      <a:pt x="170" y="219"/>
                      <a:pt x="170" y="214"/>
                    </a:cubicBezTo>
                    <a:cubicBezTo>
                      <a:pt x="170" y="214"/>
                      <a:pt x="170" y="214"/>
                      <a:pt x="170" y="214"/>
                    </a:cubicBezTo>
                    <a:cubicBezTo>
                      <a:pt x="188" y="216"/>
                      <a:pt x="203" y="219"/>
                      <a:pt x="216" y="222"/>
                    </a:cubicBezTo>
                    <a:cubicBezTo>
                      <a:pt x="222" y="224"/>
                      <a:pt x="228" y="226"/>
                      <a:pt x="233" y="228"/>
                    </a:cubicBezTo>
                    <a:cubicBezTo>
                      <a:pt x="231" y="231"/>
                      <a:pt x="229" y="236"/>
                      <a:pt x="229" y="243"/>
                    </a:cubicBezTo>
                    <a:cubicBezTo>
                      <a:pt x="229" y="250"/>
                      <a:pt x="232" y="256"/>
                      <a:pt x="235" y="257"/>
                    </a:cubicBezTo>
                    <a:cubicBezTo>
                      <a:pt x="235" y="257"/>
                      <a:pt x="235" y="257"/>
                      <a:pt x="235" y="257"/>
                    </a:cubicBezTo>
                    <a:cubicBezTo>
                      <a:pt x="255" y="259"/>
                      <a:pt x="255" y="259"/>
                      <a:pt x="255" y="259"/>
                    </a:cubicBezTo>
                    <a:cubicBezTo>
                      <a:pt x="255" y="259"/>
                      <a:pt x="256" y="259"/>
                      <a:pt x="256" y="259"/>
                    </a:cubicBezTo>
                    <a:cubicBezTo>
                      <a:pt x="259" y="258"/>
                      <a:pt x="262" y="254"/>
                      <a:pt x="263" y="248"/>
                    </a:cubicBezTo>
                    <a:cubicBezTo>
                      <a:pt x="269" y="255"/>
                      <a:pt x="272" y="262"/>
                      <a:pt x="273" y="269"/>
                    </a:cubicBezTo>
                    <a:cubicBezTo>
                      <a:pt x="271" y="270"/>
                      <a:pt x="270" y="270"/>
                      <a:pt x="268" y="271"/>
                    </a:cubicBezTo>
                    <a:cubicBezTo>
                      <a:pt x="268" y="271"/>
                      <a:pt x="268" y="271"/>
                      <a:pt x="268" y="271"/>
                    </a:cubicBezTo>
                    <a:cubicBezTo>
                      <a:pt x="255" y="278"/>
                      <a:pt x="255" y="278"/>
                      <a:pt x="255" y="278"/>
                    </a:cubicBezTo>
                    <a:cubicBezTo>
                      <a:pt x="254" y="278"/>
                      <a:pt x="253" y="279"/>
                      <a:pt x="252" y="279"/>
                    </a:cubicBezTo>
                    <a:cubicBezTo>
                      <a:pt x="251" y="279"/>
                      <a:pt x="251" y="279"/>
                      <a:pt x="251" y="279"/>
                    </a:cubicBezTo>
                    <a:cubicBezTo>
                      <a:pt x="251" y="279"/>
                      <a:pt x="251" y="279"/>
                      <a:pt x="251" y="279"/>
                    </a:cubicBezTo>
                    <a:cubicBezTo>
                      <a:pt x="248" y="282"/>
                      <a:pt x="245" y="287"/>
                      <a:pt x="245" y="292"/>
                    </a:cubicBezTo>
                    <a:cubicBezTo>
                      <a:pt x="245" y="300"/>
                      <a:pt x="251" y="307"/>
                      <a:pt x="259" y="307"/>
                    </a:cubicBezTo>
                    <a:cubicBezTo>
                      <a:pt x="262" y="307"/>
                      <a:pt x="264" y="307"/>
                      <a:pt x="266" y="306"/>
                    </a:cubicBezTo>
                    <a:cubicBezTo>
                      <a:pt x="266" y="306"/>
                      <a:pt x="266" y="306"/>
                      <a:pt x="266" y="306"/>
                    </a:cubicBezTo>
                    <a:cubicBezTo>
                      <a:pt x="278" y="299"/>
                      <a:pt x="278" y="299"/>
                      <a:pt x="278" y="299"/>
                    </a:cubicBezTo>
                    <a:cubicBezTo>
                      <a:pt x="280" y="299"/>
                      <a:pt x="282" y="298"/>
                      <a:pt x="283" y="296"/>
                    </a:cubicBezTo>
                    <a:cubicBezTo>
                      <a:pt x="284" y="296"/>
                      <a:pt x="284" y="296"/>
                      <a:pt x="284" y="296"/>
                    </a:cubicBezTo>
                    <a:cubicBezTo>
                      <a:pt x="284" y="296"/>
                      <a:pt x="284" y="296"/>
                      <a:pt x="284" y="296"/>
                    </a:cubicBezTo>
                    <a:cubicBezTo>
                      <a:pt x="286" y="294"/>
                      <a:pt x="287" y="292"/>
                      <a:pt x="288" y="289"/>
                    </a:cubicBezTo>
                    <a:cubicBezTo>
                      <a:pt x="292" y="289"/>
                      <a:pt x="292" y="289"/>
                      <a:pt x="292" y="289"/>
                    </a:cubicBezTo>
                    <a:cubicBezTo>
                      <a:pt x="292" y="287"/>
                      <a:pt x="292" y="285"/>
                      <a:pt x="292" y="282"/>
                    </a:cubicBezTo>
                    <a:close/>
                    <a:moveTo>
                      <a:pt x="130" y="189"/>
                    </a:moveTo>
                    <a:cubicBezTo>
                      <a:pt x="130" y="189"/>
                      <a:pt x="130" y="190"/>
                      <a:pt x="130" y="190"/>
                    </a:cubicBezTo>
                    <a:cubicBezTo>
                      <a:pt x="133" y="190"/>
                      <a:pt x="136" y="191"/>
                      <a:pt x="139" y="193"/>
                    </a:cubicBezTo>
                    <a:cubicBezTo>
                      <a:pt x="139" y="193"/>
                      <a:pt x="139" y="193"/>
                      <a:pt x="139" y="193"/>
                    </a:cubicBezTo>
                    <a:cubicBezTo>
                      <a:pt x="136" y="193"/>
                      <a:pt x="133" y="193"/>
                      <a:pt x="129" y="193"/>
                    </a:cubicBezTo>
                    <a:cubicBezTo>
                      <a:pt x="129" y="192"/>
                      <a:pt x="129" y="191"/>
                      <a:pt x="129" y="191"/>
                    </a:cubicBezTo>
                    <a:cubicBezTo>
                      <a:pt x="129" y="191"/>
                      <a:pt x="129" y="191"/>
                      <a:pt x="129" y="191"/>
                    </a:cubicBezTo>
                    <a:cubicBezTo>
                      <a:pt x="129" y="190"/>
                      <a:pt x="130" y="189"/>
                      <a:pt x="130" y="189"/>
                    </a:cubicBezTo>
                    <a:close/>
                    <a:moveTo>
                      <a:pt x="111" y="211"/>
                    </a:moveTo>
                    <a:cubicBezTo>
                      <a:pt x="111" y="211"/>
                      <a:pt x="111" y="211"/>
                      <a:pt x="111" y="211"/>
                    </a:cubicBezTo>
                    <a:cubicBezTo>
                      <a:pt x="108" y="211"/>
                      <a:pt x="108" y="211"/>
                      <a:pt x="108" y="211"/>
                    </a:cubicBezTo>
                    <a:cubicBezTo>
                      <a:pt x="109" y="211"/>
                      <a:pt x="110" y="211"/>
                      <a:pt x="111" y="211"/>
                    </a:cubicBezTo>
                    <a:close/>
                    <a:moveTo>
                      <a:pt x="200" y="200"/>
                    </a:moveTo>
                    <a:cubicBezTo>
                      <a:pt x="213" y="197"/>
                      <a:pt x="222" y="197"/>
                      <a:pt x="229" y="199"/>
                    </a:cubicBezTo>
                    <a:cubicBezTo>
                      <a:pt x="235" y="202"/>
                      <a:pt x="239" y="206"/>
                      <a:pt x="242" y="211"/>
                    </a:cubicBezTo>
                    <a:cubicBezTo>
                      <a:pt x="242" y="211"/>
                      <a:pt x="242" y="212"/>
                      <a:pt x="243" y="213"/>
                    </a:cubicBezTo>
                    <a:cubicBezTo>
                      <a:pt x="236" y="210"/>
                      <a:pt x="229" y="207"/>
                      <a:pt x="221" y="205"/>
                    </a:cubicBezTo>
                    <a:cubicBezTo>
                      <a:pt x="214" y="203"/>
                      <a:pt x="207" y="202"/>
                      <a:pt x="200" y="20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23"/>
              <p:cNvSpPr>
                <a:spLocks/>
              </p:cNvSpPr>
              <p:nvPr/>
            </p:nvSpPr>
            <p:spPr bwMode="auto">
              <a:xfrm>
                <a:off x="3980" y="1946"/>
                <a:ext cx="178" cy="311"/>
              </a:xfrm>
              <a:custGeom>
                <a:avLst/>
                <a:gdLst>
                  <a:gd name="T0" fmla="*/ 85 w 104"/>
                  <a:gd name="T1" fmla="*/ 8 h 181"/>
                  <a:gd name="T2" fmla="*/ 86 w 104"/>
                  <a:gd name="T3" fmla="*/ 104 h 181"/>
                  <a:gd name="T4" fmla="*/ 20 w 104"/>
                  <a:gd name="T5" fmla="*/ 173 h 181"/>
                  <a:gd name="T6" fmla="*/ 18 w 104"/>
                  <a:gd name="T7" fmla="*/ 77 h 181"/>
                  <a:gd name="T8" fmla="*/ 85 w 104"/>
                  <a:gd name="T9" fmla="*/ 8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81">
                    <a:moveTo>
                      <a:pt x="85" y="8"/>
                    </a:moveTo>
                    <a:cubicBezTo>
                      <a:pt x="104" y="15"/>
                      <a:pt x="104" y="58"/>
                      <a:pt x="86" y="104"/>
                    </a:cubicBezTo>
                    <a:cubicBezTo>
                      <a:pt x="68" y="150"/>
                      <a:pt x="38" y="181"/>
                      <a:pt x="20" y="173"/>
                    </a:cubicBezTo>
                    <a:cubicBezTo>
                      <a:pt x="1" y="166"/>
                      <a:pt x="0" y="123"/>
                      <a:pt x="18" y="77"/>
                    </a:cubicBezTo>
                    <a:cubicBezTo>
                      <a:pt x="36" y="31"/>
                      <a:pt x="66" y="0"/>
                      <a:pt x="8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24"/>
              <p:cNvSpPr>
                <a:spLocks/>
              </p:cNvSpPr>
              <p:nvPr/>
            </p:nvSpPr>
            <p:spPr bwMode="auto">
              <a:xfrm>
                <a:off x="3047" y="1449"/>
                <a:ext cx="1056" cy="1417"/>
              </a:xfrm>
              <a:custGeom>
                <a:avLst/>
                <a:gdLst>
                  <a:gd name="T0" fmla="*/ 485 w 617"/>
                  <a:gd name="T1" fmla="*/ 1 h 824"/>
                  <a:gd name="T2" fmla="*/ 529 w 617"/>
                  <a:gd name="T3" fmla="*/ 26 h 824"/>
                  <a:gd name="T4" fmla="*/ 536 w 617"/>
                  <a:gd name="T5" fmla="*/ 59 h 824"/>
                  <a:gd name="T6" fmla="*/ 531 w 617"/>
                  <a:gd name="T7" fmla="*/ 96 h 824"/>
                  <a:gd name="T8" fmla="*/ 529 w 617"/>
                  <a:gd name="T9" fmla="*/ 116 h 824"/>
                  <a:gd name="T10" fmla="*/ 538 w 617"/>
                  <a:gd name="T11" fmla="*/ 128 h 824"/>
                  <a:gd name="T12" fmla="*/ 553 w 617"/>
                  <a:gd name="T13" fmla="*/ 142 h 824"/>
                  <a:gd name="T14" fmla="*/ 582 w 617"/>
                  <a:gd name="T15" fmla="*/ 149 h 824"/>
                  <a:gd name="T16" fmla="*/ 617 w 617"/>
                  <a:gd name="T17" fmla="*/ 207 h 824"/>
                  <a:gd name="T18" fmla="*/ 597 w 617"/>
                  <a:gd name="T19" fmla="*/ 305 h 824"/>
                  <a:gd name="T20" fmla="*/ 568 w 617"/>
                  <a:gd name="T21" fmla="*/ 408 h 824"/>
                  <a:gd name="T22" fmla="*/ 551 w 617"/>
                  <a:gd name="T23" fmla="*/ 485 h 824"/>
                  <a:gd name="T24" fmla="*/ 537 w 617"/>
                  <a:gd name="T25" fmla="*/ 492 h 824"/>
                  <a:gd name="T26" fmla="*/ 477 w 617"/>
                  <a:gd name="T27" fmla="*/ 539 h 824"/>
                  <a:gd name="T28" fmla="*/ 361 w 617"/>
                  <a:gd name="T29" fmla="*/ 545 h 824"/>
                  <a:gd name="T30" fmla="*/ 293 w 617"/>
                  <a:gd name="T31" fmla="*/ 578 h 824"/>
                  <a:gd name="T32" fmla="*/ 266 w 617"/>
                  <a:gd name="T33" fmla="*/ 657 h 824"/>
                  <a:gd name="T34" fmla="*/ 254 w 617"/>
                  <a:gd name="T35" fmla="*/ 679 h 824"/>
                  <a:gd name="T36" fmla="*/ 257 w 617"/>
                  <a:gd name="T37" fmla="*/ 712 h 824"/>
                  <a:gd name="T38" fmla="*/ 270 w 617"/>
                  <a:gd name="T39" fmla="*/ 754 h 824"/>
                  <a:gd name="T40" fmla="*/ 257 w 617"/>
                  <a:gd name="T41" fmla="*/ 807 h 824"/>
                  <a:gd name="T42" fmla="*/ 221 w 617"/>
                  <a:gd name="T43" fmla="*/ 809 h 824"/>
                  <a:gd name="T44" fmla="*/ 203 w 617"/>
                  <a:gd name="T45" fmla="*/ 802 h 824"/>
                  <a:gd name="T46" fmla="*/ 139 w 617"/>
                  <a:gd name="T47" fmla="*/ 813 h 824"/>
                  <a:gd name="T48" fmla="*/ 93 w 617"/>
                  <a:gd name="T49" fmla="*/ 789 h 824"/>
                  <a:gd name="T50" fmla="*/ 27 w 617"/>
                  <a:gd name="T51" fmla="*/ 769 h 824"/>
                  <a:gd name="T52" fmla="*/ 49 w 617"/>
                  <a:gd name="T53" fmla="*/ 729 h 824"/>
                  <a:gd name="T54" fmla="*/ 118 w 617"/>
                  <a:gd name="T55" fmla="*/ 729 h 824"/>
                  <a:gd name="T56" fmla="*/ 150 w 617"/>
                  <a:gd name="T57" fmla="*/ 706 h 824"/>
                  <a:gd name="T58" fmla="*/ 177 w 617"/>
                  <a:gd name="T59" fmla="*/ 675 h 824"/>
                  <a:gd name="T60" fmla="*/ 179 w 617"/>
                  <a:gd name="T61" fmla="*/ 633 h 824"/>
                  <a:gd name="T62" fmla="*/ 156 w 617"/>
                  <a:gd name="T63" fmla="*/ 526 h 824"/>
                  <a:gd name="T64" fmla="*/ 193 w 617"/>
                  <a:gd name="T65" fmla="*/ 466 h 824"/>
                  <a:gd name="T66" fmla="*/ 321 w 617"/>
                  <a:gd name="T67" fmla="*/ 431 h 824"/>
                  <a:gd name="T68" fmla="*/ 341 w 617"/>
                  <a:gd name="T69" fmla="*/ 413 h 824"/>
                  <a:gd name="T70" fmla="*/ 383 w 617"/>
                  <a:gd name="T71" fmla="*/ 385 h 824"/>
                  <a:gd name="T72" fmla="*/ 387 w 617"/>
                  <a:gd name="T73" fmla="*/ 305 h 824"/>
                  <a:gd name="T74" fmla="*/ 401 w 617"/>
                  <a:gd name="T75" fmla="*/ 249 h 824"/>
                  <a:gd name="T76" fmla="*/ 432 w 617"/>
                  <a:gd name="T77" fmla="*/ 188 h 824"/>
                  <a:gd name="T78" fmla="*/ 469 w 617"/>
                  <a:gd name="T79" fmla="*/ 168 h 824"/>
                  <a:gd name="T80" fmla="*/ 474 w 617"/>
                  <a:gd name="T81" fmla="*/ 143 h 824"/>
                  <a:gd name="T82" fmla="*/ 451 w 617"/>
                  <a:gd name="T83" fmla="*/ 116 h 824"/>
                  <a:gd name="T84" fmla="*/ 444 w 617"/>
                  <a:gd name="T85" fmla="*/ 97 h 824"/>
                  <a:gd name="T86" fmla="*/ 439 w 617"/>
                  <a:gd name="T87" fmla="*/ 68 h 824"/>
                  <a:gd name="T88" fmla="*/ 485 w 617"/>
                  <a:gd name="T89" fmla="*/ 1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17" h="824">
                    <a:moveTo>
                      <a:pt x="485" y="1"/>
                    </a:moveTo>
                    <a:cubicBezTo>
                      <a:pt x="509" y="0"/>
                      <a:pt x="523" y="12"/>
                      <a:pt x="529" y="26"/>
                    </a:cubicBezTo>
                    <a:cubicBezTo>
                      <a:pt x="535" y="39"/>
                      <a:pt x="536" y="59"/>
                      <a:pt x="536" y="59"/>
                    </a:cubicBezTo>
                    <a:cubicBezTo>
                      <a:pt x="547" y="62"/>
                      <a:pt x="542" y="93"/>
                      <a:pt x="531" y="96"/>
                    </a:cubicBezTo>
                    <a:cubicBezTo>
                      <a:pt x="531" y="96"/>
                      <a:pt x="527" y="108"/>
                      <a:pt x="529" y="116"/>
                    </a:cubicBezTo>
                    <a:cubicBezTo>
                      <a:pt x="531" y="125"/>
                      <a:pt x="533" y="130"/>
                      <a:pt x="538" y="128"/>
                    </a:cubicBezTo>
                    <a:cubicBezTo>
                      <a:pt x="543" y="127"/>
                      <a:pt x="545" y="135"/>
                      <a:pt x="553" y="142"/>
                    </a:cubicBezTo>
                    <a:cubicBezTo>
                      <a:pt x="562" y="148"/>
                      <a:pt x="571" y="149"/>
                      <a:pt x="582" y="149"/>
                    </a:cubicBezTo>
                    <a:cubicBezTo>
                      <a:pt x="594" y="149"/>
                      <a:pt x="617" y="158"/>
                      <a:pt x="617" y="207"/>
                    </a:cubicBezTo>
                    <a:cubicBezTo>
                      <a:pt x="617" y="257"/>
                      <a:pt x="607" y="289"/>
                      <a:pt x="597" y="305"/>
                    </a:cubicBezTo>
                    <a:cubicBezTo>
                      <a:pt x="586" y="321"/>
                      <a:pt x="568" y="381"/>
                      <a:pt x="568" y="408"/>
                    </a:cubicBezTo>
                    <a:cubicBezTo>
                      <a:pt x="568" y="435"/>
                      <a:pt x="554" y="476"/>
                      <a:pt x="551" y="485"/>
                    </a:cubicBezTo>
                    <a:cubicBezTo>
                      <a:pt x="548" y="493"/>
                      <a:pt x="544" y="494"/>
                      <a:pt x="537" y="492"/>
                    </a:cubicBezTo>
                    <a:cubicBezTo>
                      <a:pt x="529" y="490"/>
                      <a:pt x="511" y="538"/>
                      <a:pt x="477" y="539"/>
                    </a:cubicBezTo>
                    <a:cubicBezTo>
                      <a:pt x="444" y="540"/>
                      <a:pt x="401" y="538"/>
                      <a:pt x="361" y="545"/>
                    </a:cubicBezTo>
                    <a:cubicBezTo>
                      <a:pt x="321" y="553"/>
                      <a:pt x="296" y="563"/>
                      <a:pt x="293" y="578"/>
                    </a:cubicBezTo>
                    <a:cubicBezTo>
                      <a:pt x="290" y="593"/>
                      <a:pt x="273" y="649"/>
                      <a:pt x="266" y="657"/>
                    </a:cubicBezTo>
                    <a:cubicBezTo>
                      <a:pt x="258" y="665"/>
                      <a:pt x="249" y="669"/>
                      <a:pt x="254" y="679"/>
                    </a:cubicBezTo>
                    <a:cubicBezTo>
                      <a:pt x="258" y="689"/>
                      <a:pt x="260" y="700"/>
                      <a:pt x="257" y="712"/>
                    </a:cubicBezTo>
                    <a:cubicBezTo>
                      <a:pt x="254" y="724"/>
                      <a:pt x="263" y="738"/>
                      <a:pt x="270" y="754"/>
                    </a:cubicBezTo>
                    <a:cubicBezTo>
                      <a:pt x="277" y="769"/>
                      <a:pt x="286" y="800"/>
                      <a:pt x="257" y="807"/>
                    </a:cubicBezTo>
                    <a:cubicBezTo>
                      <a:pt x="228" y="813"/>
                      <a:pt x="221" y="809"/>
                      <a:pt x="221" y="809"/>
                    </a:cubicBezTo>
                    <a:cubicBezTo>
                      <a:pt x="221" y="809"/>
                      <a:pt x="220" y="797"/>
                      <a:pt x="203" y="802"/>
                    </a:cubicBezTo>
                    <a:cubicBezTo>
                      <a:pt x="185" y="808"/>
                      <a:pt x="167" y="824"/>
                      <a:pt x="139" y="813"/>
                    </a:cubicBezTo>
                    <a:cubicBezTo>
                      <a:pt x="111" y="802"/>
                      <a:pt x="93" y="789"/>
                      <a:pt x="93" y="789"/>
                    </a:cubicBezTo>
                    <a:cubicBezTo>
                      <a:pt x="93" y="789"/>
                      <a:pt x="54" y="793"/>
                      <a:pt x="27" y="769"/>
                    </a:cubicBezTo>
                    <a:cubicBezTo>
                      <a:pt x="0" y="745"/>
                      <a:pt x="13" y="736"/>
                      <a:pt x="49" y="729"/>
                    </a:cubicBezTo>
                    <a:cubicBezTo>
                      <a:pt x="84" y="721"/>
                      <a:pt x="99" y="733"/>
                      <a:pt x="118" y="729"/>
                    </a:cubicBezTo>
                    <a:cubicBezTo>
                      <a:pt x="138" y="724"/>
                      <a:pt x="133" y="716"/>
                      <a:pt x="150" y="706"/>
                    </a:cubicBezTo>
                    <a:cubicBezTo>
                      <a:pt x="166" y="696"/>
                      <a:pt x="171" y="690"/>
                      <a:pt x="177" y="675"/>
                    </a:cubicBezTo>
                    <a:cubicBezTo>
                      <a:pt x="182" y="661"/>
                      <a:pt x="186" y="671"/>
                      <a:pt x="179" y="633"/>
                    </a:cubicBezTo>
                    <a:cubicBezTo>
                      <a:pt x="171" y="595"/>
                      <a:pt x="154" y="551"/>
                      <a:pt x="156" y="526"/>
                    </a:cubicBezTo>
                    <a:cubicBezTo>
                      <a:pt x="158" y="501"/>
                      <a:pt x="154" y="478"/>
                      <a:pt x="193" y="466"/>
                    </a:cubicBezTo>
                    <a:cubicBezTo>
                      <a:pt x="232" y="454"/>
                      <a:pt x="310" y="435"/>
                      <a:pt x="321" y="431"/>
                    </a:cubicBezTo>
                    <a:cubicBezTo>
                      <a:pt x="332" y="428"/>
                      <a:pt x="314" y="423"/>
                      <a:pt x="341" y="413"/>
                    </a:cubicBezTo>
                    <a:cubicBezTo>
                      <a:pt x="367" y="403"/>
                      <a:pt x="389" y="399"/>
                      <a:pt x="383" y="385"/>
                    </a:cubicBezTo>
                    <a:cubicBezTo>
                      <a:pt x="348" y="367"/>
                      <a:pt x="367" y="300"/>
                      <a:pt x="387" y="305"/>
                    </a:cubicBezTo>
                    <a:cubicBezTo>
                      <a:pt x="390" y="291"/>
                      <a:pt x="401" y="265"/>
                      <a:pt x="401" y="249"/>
                    </a:cubicBezTo>
                    <a:cubicBezTo>
                      <a:pt x="400" y="228"/>
                      <a:pt x="410" y="198"/>
                      <a:pt x="432" y="188"/>
                    </a:cubicBezTo>
                    <a:cubicBezTo>
                      <a:pt x="454" y="179"/>
                      <a:pt x="460" y="178"/>
                      <a:pt x="469" y="168"/>
                    </a:cubicBezTo>
                    <a:cubicBezTo>
                      <a:pt x="477" y="158"/>
                      <a:pt x="475" y="148"/>
                      <a:pt x="474" y="143"/>
                    </a:cubicBezTo>
                    <a:cubicBezTo>
                      <a:pt x="473" y="137"/>
                      <a:pt x="454" y="125"/>
                      <a:pt x="451" y="116"/>
                    </a:cubicBezTo>
                    <a:cubicBezTo>
                      <a:pt x="448" y="106"/>
                      <a:pt x="445" y="99"/>
                      <a:pt x="444" y="97"/>
                    </a:cubicBezTo>
                    <a:cubicBezTo>
                      <a:pt x="437" y="92"/>
                      <a:pt x="436" y="74"/>
                      <a:pt x="439" y="68"/>
                    </a:cubicBezTo>
                    <a:cubicBezTo>
                      <a:pt x="440" y="59"/>
                      <a:pt x="433" y="4"/>
                      <a:pt x="48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25"/>
              <p:cNvSpPr>
                <a:spLocks/>
              </p:cNvSpPr>
              <p:nvPr/>
            </p:nvSpPr>
            <p:spPr bwMode="auto">
              <a:xfrm>
                <a:off x="3718" y="1913"/>
                <a:ext cx="361" cy="349"/>
              </a:xfrm>
              <a:custGeom>
                <a:avLst/>
                <a:gdLst>
                  <a:gd name="T0" fmla="*/ 0 w 361"/>
                  <a:gd name="T1" fmla="*/ 198 h 349"/>
                  <a:gd name="T2" fmla="*/ 236 w 361"/>
                  <a:gd name="T3" fmla="*/ 0 h 349"/>
                  <a:gd name="T4" fmla="*/ 361 w 361"/>
                  <a:gd name="T5" fmla="*/ 152 h 349"/>
                  <a:gd name="T6" fmla="*/ 126 w 361"/>
                  <a:gd name="T7" fmla="*/ 349 h 349"/>
                  <a:gd name="T8" fmla="*/ 0 w 361"/>
                  <a:gd name="T9" fmla="*/ 198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1" h="349">
                    <a:moveTo>
                      <a:pt x="0" y="198"/>
                    </a:moveTo>
                    <a:lnTo>
                      <a:pt x="236" y="0"/>
                    </a:lnTo>
                    <a:lnTo>
                      <a:pt x="361" y="152"/>
                    </a:lnTo>
                    <a:lnTo>
                      <a:pt x="126" y="349"/>
                    </a:lnTo>
                    <a:lnTo>
                      <a:pt x="0" y="19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26"/>
              <p:cNvSpPr>
                <a:spLocks/>
              </p:cNvSpPr>
              <p:nvPr/>
            </p:nvSpPr>
            <p:spPr bwMode="auto">
              <a:xfrm>
                <a:off x="3774" y="1948"/>
                <a:ext cx="173" cy="136"/>
              </a:xfrm>
              <a:custGeom>
                <a:avLst/>
                <a:gdLst>
                  <a:gd name="T0" fmla="*/ 10 w 101"/>
                  <a:gd name="T1" fmla="*/ 39 h 79"/>
                  <a:gd name="T2" fmla="*/ 51 w 101"/>
                  <a:gd name="T3" fmla="*/ 74 h 79"/>
                  <a:gd name="T4" fmla="*/ 40 w 101"/>
                  <a:gd name="T5" fmla="*/ 48 h 79"/>
                  <a:gd name="T6" fmla="*/ 72 w 101"/>
                  <a:gd name="T7" fmla="*/ 74 h 79"/>
                  <a:gd name="T8" fmla="*/ 54 w 101"/>
                  <a:gd name="T9" fmla="*/ 42 h 79"/>
                  <a:gd name="T10" fmla="*/ 89 w 101"/>
                  <a:gd name="T11" fmla="*/ 65 h 79"/>
                  <a:gd name="T12" fmla="*/ 69 w 101"/>
                  <a:gd name="T13" fmla="*/ 33 h 79"/>
                  <a:gd name="T14" fmla="*/ 96 w 101"/>
                  <a:gd name="T15" fmla="*/ 49 h 79"/>
                  <a:gd name="T16" fmla="*/ 48 w 101"/>
                  <a:gd name="T17" fmla="*/ 7 h 79"/>
                  <a:gd name="T18" fmla="*/ 10 w 101"/>
                  <a:gd name="T19" fmla="*/ 3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79">
                    <a:moveTo>
                      <a:pt x="10" y="39"/>
                    </a:moveTo>
                    <a:cubicBezTo>
                      <a:pt x="21" y="49"/>
                      <a:pt x="47" y="79"/>
                      <a:pt x="51" y="74"/>
                    </a:cubicBezTo>
                    <a:cubicBezTo>
                      <a:pt x="56" y="70"/>
                      <a:pt x="34" y="51"/>
                      <a:pt x="40" y="48"/>
                    </a:cubicBezTo>
                    <a:cubicBezTo>
                      <a:pt x="45" y="44"/>
                      <a:pt x="67" y="78"/>
                      <a:pt x="72" y="74"/>
                    </a:cubicBezTo>
                    <a:cubicBezTo>
                      <a:pt x="78" y="69"/>
                      <a:pt x="49" y="45"/>
                      <a:pt x="54" y="42"/>
                    </a:cubicBezTo>
                    <a:cubicBezTo>
                      <a:pt x="58" y="38"/>
                      <a:pt x="85" y="68"/>
                      <a:pt x="89" y="65"/>
                    </a:cubicBezTo>
                    <a:cubicBezTo>
                      <a:pt x="93" y="61"/>
                      <a:pt x="65" y="35"/>
                      <a:pt x="69" y="33"/>
                    </a:cubicBezTo>
                    <a:cubicBezTo>
                      <a:pt x="72" y="31"/>
                      <a:pt x="92" y="54"/>
                      <a:pt x="96" y="49"/>
                    </a:cubicBezTo>
                    <a:cubicBezTo>
                      <a:pt x="101" y="44"/>
                      <a:pt x="70" y="15"/>
                      <a:pt x="48" y="7"/>
                    </a:cubicBezTo>
                    <a:cubicBezTo>
                      <a:pt x="27" y="0"/>
                      <a:pt x="0" y="15"/>
                      <a:pt x="10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27"/>
              <p:cNvSpPr>
                <a:spLocks/>
              </p:cNvSpPr>
              <p:nvPr/>
            </p:nvSpPr>
            <p:spPr bwMode="auto">
              <a:xfrm>
                <a:off x="3771" y="1432"/>
                <a:ext cx="190" cy="152"/>
              </a:xfrm>
              <a:custGeom>
                <a:avLst/>
                <a:gdLst>
                  <a:gd name="T0" fmla="*/ 4 w 111"/>
                  <a:gd name="T1" fmla="*/ 88 h 88"/>
                  <a:gd name="T2" fmla="*/ 104 w 111"/>
                  <a:gd name="T3" fmla="*/ 43 h 88"/>
                  <a:gd name="T4" fmla="*/ 75 w 111"/>
                  <a:gd name="T5" fmla="*/ 10 h 88"/>
                  <a:gd name="T6" fmla="*/ 4 w 111"/>
                  <a:gd name="T7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88">
                    <a:moveTo>
                      <a:pt x="4" y="88"/>
                    </a:moveTo>
                    <a:cubicBezTo>
                      <a:pt x="31" y="87"/>
                      <a:pt x="97" y="68"/>
                      <a:pt x="104" y="43"/>
                    </a:cubicBezTo>
                    <a:cubicBezTo>
                      <a:pt x="111" y="17"/>
                      <a:pt x="83" y="6"/>
                      <a:pt x="75" y="10"/>
                    </a:cubicBezTo>
                    <a:cubicBezTo>
                      <a:pt x="68" y="1"/>
                      <a:pt x="0" y="0"/>
                      <a:pt x="4" y="8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28"/>
              <p:cNvSpPr>
                <a:spLocks noEditPoints="1"/>
              </p:cNvSpPr>
              <p:nvPr/>
            </p:nvSpPr>
            <p:spPr bwMode="auto">
              <a:xfrm>
                <a:off x="1835" y="2226"/>
                <a:ext cx="520" cy="688"/>
              </a:xfrm>
              <a:custGeom>
                <a:avLst/>
                <a:gdLst>
                  <a:gd name="T0" fmla="*/ 293 w 304"/>
                  <a:gd name="T1" fmla="*/ 318 h 400"/>
                  <a:gd name="T2" fmla="*/ 262 w 304"/>
                  <a:gd name="T3" fmla="*/ 282 h 400"/>
                  <a:gd name="T4" fmla="*/ 202 w 304"/>
                  <a:gd name="T5" fmla="*/ 266 h 400"/>
                  <a:gd name="T6" fmla="*/ 198 w 304"/>
                  <a:gd name="T7" fmla="*/ 252 h 400"/>
                  <a:gd name="T8" fmla="*/ 166 w 304"/>
                  <a:gd name="T9" fmla="*/ 251 h 400"/>
                  <a:gd name="T10" fmla="*/ 159 w 304"/>
                  <a:gd name="T11" fmla="*/ 79 h 400"/>
                  <a:gd name="T12" fmla="*/ 146 w 304"/>
                  <a:gd name="T13" fmla="*/ 0 h 400"/>
                  <a:gd name="T14" fmla="*/ 136 w 304"/>
                  <a:gd name="T15" fmla="*/ 79 h 400"/>
                  <a:gd name="T16" fmla="*/ 120 w 304"/>
                  <a:gd name="T17" fmla="*/ 257 h 400"/>
                  <a:gd name="T18" fmla="*/ 57 w 304"/>
                  <a:gd name="T19" fmla="*/ 276 h 400"/>
                  <a:gd name="T20" fmla="*/ 52 w 304"/>
                  <a:gd name="T21" fmla="*/ 297 h 400"/>
                  <a:gd name="T22" fmla="*/ 24 w 304"/>
                  <a:gd name="T23" fmla="*/ 355 h 400"/>
                  <a:gd name="T24" fmla="*/ 23 w 304"/>
                  <a:gd name="T25" fmla="*/ 362 h 400"/>
                  <a:gd name="T26" fmla="*/ 32 w 304"/>
                  <a:gd name="T27" fmla="*/ 368 h 400"/>
                  <a:gd name="T28" fmla="*/ 32 w 304"/>
                  <a:gd name="T29" fmla="*/ 369 h 400"/>
                  <a:gd name="T30" fmla="*/ 49 w 304"/>
                  <a:gd name="T31" fmla="*/ 378 h 400"/>
                  <a:gd name="T32" fmla="*/ 56 w 304"/>
                  <a:gd name="T33" fmla="*/ 379 h 400"/>
                  <a:gd name="T34" fmla="*/ 63 w 304"/>
                  <a:gd name="T35" fmla="*/ 352 h 400"/>
                  <a:gd name="T36" fmla="*/ 63 w 304"/>
                  <a:gd name="T37" fmla="*/ 352 h 400"/>
                  <a:gd name="T38" fmla="*/ 47 w 304"/>
                  <a:gd name="T39" fmla="*/ 343 h 400"/>
                  <a:gd name="T40" fmla="*/ 42 w 304"/>
                  <a:gd name="T41" fmla="*/ 342 h 400"/>
                  <a:gd name="T42" fmla="*/ 58 w 304"/>
                  <a:gd name="T43" fmla="*/ 332 h 400"/>
                  <a:gd name="T44" fmla="*/ 80 w 304"/>
                  <a:gd name="T45" fmla="*/ 329 h 400"/>
                  <a:gd name="T46" fmla="*/ 86 w 304"/>
                  <a:gd name="T47" fmla="*/ 315 h 400"/>
                  <a:gd name="T48" fmla="*/ 98 w 304"/>
                  <a:gd name="T49" fmla="*/ 295 h 400"/>
                  <a:gd name="T50" fmla="*/ 136 w 304"/>
                  <a:gd name="T51" fmla="*/ 290 h 400"/>
                  <a:gd name="T52" fmla="*/ 147 w 304"/>
                  <a:gd name="T53" fmla="*/ 301 h 400"/>
                  <a:gd name="T54" fmla="*/ 172 w 304"/>
                  <a:gd name="T55" fmla="*/ 356 h 400"/>
                  <a:gd name="T56" fmla="*/ 172 w 304"/>
                  <a:gd name="T57" fmla="*/ 360 h 400"/>
                  <a:gd name="T58" fmla="*/ 171 w 304"/>
                  <a:gd name="T59" fmla="*/ 361 h 400"/>
                  <a:gd name="T60" fmla="*/ 156 w 304"/>
                  <a:gd name="T61" fmla="*/ 370 h 400"/>
                  <a:gd name="T62" fmla="*/ 153 w 304"/>
                  <a:gd name="T63" fmla="*/ 372 h 400"/>
                  <a:gd name="T64" fmla="*/ 148 w 304"/>
                  <a:gd name="T65" fmla="*/ 383 h 400"/>
                  <a:gd name="T66" fmla="*/ 169 w 304"/>
                  <a:gd name="T67" fmla="*/ 397 h 400"/>
                  <a:gd name="T68" fmla="*/ 183 w 304"/>
                  <a:gd name="T69" fmla="*/ 388 h 400"/>
                  <a:gd name="T70" fmla="*/ 186 w 304"/>
                  <a:gd name="T71" fmla="*/ 362 h 400"/>
                  <a:gd name="T72" fmla="*/ 190 w 304"/>
                  <a:gd name="T73" fmla="*/ 357 h 400"/>
                  <a:gd name="T74" fmla="*/ 185 w 304"/>
                  <a:gd name="T75" fmla="*/ 284 h 400"/>
                  <a:gd name="T76" fmla="*/ 182 w 304"/>
                  <a:gd name="T77" fmla="*/ 300 h 400"/>
                  <a:gd name="T78" fmla="*/ 190 w 304"/>
                  <a:gd name="T79" fmla="*/ 316 h 400"/>
                  <a:gd name="T80" fmla="*/ 210 w 304"/>
                  <a:gd name="T81" fmla="*/ 314 h 400"/>
                  <a:gd name="T82" fmla="*/ 211 w 304"/>
                  <a:gd name="T83" fmla="*/ 285 h 400"/>
                  <a:gd name="T84" fmla="*/ 252 w 304"/>
                  <a:gd name="T85" fmla="*/ 297 h 400"/>
                  <a:gd name="T86" fmla="*/ 266 w 304"/>
                  <a:gd name="T87" fmla="*/ 320 h 400"/>
                  <a:gd name="T88" fmla="*/ 274 w 304"/>
                  <a:gd name="T89" fmla="*/ 343 h 400"/>
                  <a:gd name="T90" fmla="*/ 274 w 304"/>
                  <a:gd name="T91" fmla="*/ 344 h 400"/>
                  <a:gd name="T92" fmla="*/ 288 w 304"/>
                  <a:gd name="T93" fmla="*/ 347 h 400"/>
                  <a:gd name="T94" fmla="*/ 291 w 304"/>
                  <a:gd name="T95" fmla="*/ 348 h 400"/>
                  <a:gd name="T96" fmla="*/ 293 w 304"/>
                  <a:gd name="T97" fmla="*/ 318 h 400"/>
                  <a:gd name="T98" fmla="*/ 202 w 304"/>
                  <a:gd name="T99" fmla="*/ 285 h 400"/>
                  <a:gd name="T100" fmla="*/ 205 w 304"/>
                  <a:gd name="T101" fmla="*/ 284 h 400"/>
                  <a:gd name="T102" fmla="*/ 184 w 304"/>
                  <a:gd name="T103" fmla="*/ 263 h 400"/>
                  <a:gd name="T104" fmla="*/ 184 w 304"/>
                  <a:gd name="T105" fmla="*/ 266 h 400"/>
                  <a:gd name="T106" fmla="*/ 183 w 304"/>
                  <a:gd name="T107" fmla="*/ 263 h 400"/>
                  <a:gd name="T108" fmla="*/ 72 w 304"/>
                  <a:gd name="T109" fmla="*/ 285 h 400"/>
                  <a:gd name="T110" fmla="*/ 85 w 304"/>
                  <a:gd name="T111" fmla="*/ 273 h 400"/>
                  <a:gd name="T112" fmla="*/ 94 w 304"/>
                  <a:gd name="T113" fmla="*/ 278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4" h="400">
                    <a:moveTo>
                      <a:pt x="293" y="318"/>
                    </a:moveTo>
                    <a:cubicBezTo>
                      <a:pt x="293" y="318"/>
                      <a:pt x="293" y="318"/>
                      <a:pt x="293" y="318"/>
                    </a:cubicBezTo>
                    <a:cubicBezTo>
                      <a:pt x="284" y="316"/>
                      <a:pt x="284" y="316"/>
                      <a:pt x="284" y="316"/>
                    </a:cubicBezTo>
                    <a:cubicBezTo>
                      <a:pt x="281" y="301"/>
                      <a:pt x="274" y="290"/>
                      <a:pt x="262" y="282"/>
                    </a:cubicBezTo>
                    <a:cubicBezTo>
                      <a:pt x="251" y="275"/>
                      <a:pt x="237" y="270"/>
                      <a:pt x="222" y="268"/>
                    </a:cubicBezTo>
                    <a:cubicBezTo>
                      <a:pt x="215" y="267"/>
                      <a:pt x="209" y="267"/>
                      <a:pt x="202" y="266"/>
                    </a:cubicBezTo>
                    <a:cubicBezTo>
                      <a:pt x="202" y="264"/>
                      <a:pt x="202" y="262"/>
                      <a:pt x="202" y="262"/>
                    </a:cubicBezTo>
                    <a:cubicBezTo>
                      <a:pt x="201" y="258"/>
                      <a:pt x="200" y="254"/>
                      <a:pt x="198" y="252"/>
                    </a:cubicBezTo>
                    <a:cubicBezTo>
                      <a:pt x="193" y="246"/>
                      <a:pt x="187" y="245"/>
                      <a:pt x="181" y="246"/>
                    </a:cubicBezTo>
                    <a:cubicBezTo>
                      <a:pt x="176" y="246"/>
                      <a:pt x="171" y="248"/>
                      <a:pt x="166" y="251"/>
                    </a:cubicBezTo>
                    <a:cubicBezTo>
                      <a:pt x="163" y="252"/>
                      <a:pt x="161" y="254"/>
                      <a:pt x="159" y="256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233" y="77"/>
                      <a:pt x="292" y="60"/>
                      <a:pt x="292" y="39"/>
                    </a:cubicBezTo>
                    <a:cubicBezTo>
                      <a:pt x="292" y="18"/>
                      <a:pt x="227" y="0"/>
                      <a:pt x="146" y="0"/>
                    </a:cubicBezTo>
                    <a:cubicBezTo>
                      <a:pt x="66" y="0"/>
                      <a:pt x="0" y="18"/>
                      <a:pt x="0" y="39"/>
                    </a:cubicBezTo>
                    <a:cubicBezTo>
                      <a:pt x="0" y="60"/>
                      <a:pt x="60" y="77"/>
                      <a:pt x="136" y="79"/>
                    </a:cubicBezTo>
                    <a:cubicBezTo>
                      <a:pt x="136" y="263"/>
                      <a:pt x="136" y="263"/>
                      <a:pt x="136" y="263"/>
                    </a:cubicBezTo>
                    <a:cubicBezTo>
                      <a:pt x="130" y="260"/>
                      <a:pt x="125" y="258"/>
                      <a:pt x="120" y="257"/>
                    </a:cubicBezTo>
                    <a:cubicBezTo>
                      <a:pt x="103" y="252"/>
                      <a:pt x="89" y="252"/>
                      <a:pt x="79" y="256"/>
                    </a:cubicBezTo>
                    <a:cubicBezTo>
                      <a:pt x="68" y="260"/>
                      <a:pt x="61" y="268"/>
                      <a:pt x="57" y="276"/>
                    </a:cubicBezTo>
                    <a:cubicBezTo>
                      <a:pt x="56" y="279"/>
                      <a:pt x="55" y="281"/>
                      <a:pt x="54" y="284"/>
                    </a:cubicBezTo>
                    <a:cubicBezTo>
                      <a:pt x="53" y="286"/>
                      <a:pt x="53" y="291"/>
                      <a:pt x="52" y="297"/>
                    </a:cubicBezTo>
                    <a:cubicBezTo>
                      <a:pt x="51" y="298"/>
                      <a:pt x="49" y="299"/>
                      <a:pt x="48" y="300"/>
                    </a:cubicBezTo>
                    <a:cubicBezTo>
                      <a:pt x="25" y="319"/>
                      <a:pt x="24" y="335"/>
                      <a:pt x="24" y="355"/>
                    </a:cubicBezTo>
                    <a:cubicBezTo>
                      <a:pt x="24" y="355"/>
                      <a:pt x="24" y="355"/>
                      <a:pt x="24" y="355"/>
                    </a:cubicBezTo>
                    <a:cubicBezTo>
                      <a:pt x="24" y="357"/>
                      <a:pt x="23" y="359"/>
                      <a:pt x="23" y="362"/>
                    </a:cubicBezTo>
                    <a:cubicBezTo>
                      <a:pt x="27" y="362"/>
                      <a:pt x="27" y="362"/>
                      <a:pt x="27" y="362"/>
                    </a:cubicBezTo>
                    <a:cubicBezTo>
                      <a:pt x="28" y="364"/>
                      <a:pt x="30" y="367"/>
                      <a:pt x="32" y="368"/>
                    </a:cubicBezTo>
                    <a:cubicBezTo>
                      <a:pt x="32" y="368"/>
                      <a:pt x="32" y="368"/>
                      <a:pt x="32" y="368"/>
                    </a:cubicBezTo>
                    <a:cubicBezTo>
                      <a:pt x="32" y="369"/>
                      <a:pt x="32" y="369"/>
                      <a:pt x="32" y="369"/>
                    </a:cubicBezTo>
                    <a:cubicBezTo>
                      <a:pt x="33" y="370"/>
                      <a:pt x="35" y="371"/>
                      <a:pt x="37" y="371"/>
                    </a:cubicBezTo>
                    <a:cubicBezTo>
                      <a:pt x="49" y="378"/>
                      <a:pt x="49" y="378"/>
                      <a:pt x="49" y="378"/>
                    </a:cubicBezTo>
                    <a:cubicBezTo>
                      <a:pt x="49" y="378"/>
                      <a:pt x="49" y="378"/>
                      <a:pt x="49" y="378"/>
                    </a:cubicBezTo>
                    <a:cubicBezTo>
                      <a:pt x="51" y="379"/>
                      <a:pt x="53" y="379"/>
                      <a:pt x="56" y="379"/>
                    </a:cubicBezTo>
                    <a:cubicBezTo>
                      <a:pt x="63" y="379"/>
                      <a:pt x="70" y="373"/>
                      <a:pt x="70" y="364"/>
                    </a:cubicBezTo>
                    <a:cubicBezTo>
                      <a:pt x="70" y="359"/>
                      <a:pt x="67" y="354"/>
                      <a:pt x="63" y="352"/>
                    </a:cubicBezTo>
                    <a:cubicBezTo>
                      <a:pt x="63" y="352"/>
                      <a:pt x="63" y="352"/>
                      <a:pt x="63" y="352"/>
                    </a:cubicBezTo>
                    <a:cubicBezTo>
                      <a:pt x="63" y="352"/>
                      <a:pt x="63" y="352"/>
                      <a:pt x="63" y="352"/>
                    </a:cubicBezTo>
                    <a:cubicBezTo>
                      <a:pt x="62" y="351"/>
                      <a:pt x="61" y="351"/>
                      <a:pt x="60" y="350"/>
                    </a:cubicBezTo>
                    <a:cubicBezTo>
                      <a:pt x="47" y="343"/>
                      <a:pt x="47" y="343"/>
                      <a:pt x="47" y="343"/>
                    </a:cubicBezTo>
                    <a:cubicBezTo>
                      <a:pt x="47" y="343"/>
                      <a:pt x="47" y="343"/>
                      <a:pt x="47" y="343"/>
                    </a:cubicBezTo>
                    <a:cubicBezTo>
                      <a:pt x="46" y="343"/>
                      <a:pt x="44" y="342"/>
                      <a:pt x="42" y="342"/>
                    </a:cubicBezTo>
                    <a:cubicBezTo>
                      <a:pt x="44" y="335"/>
                      <a:pt x="46" y="328"/>
                      <a:pt x="52" y="320"/>
                    </a:cubicBezTo>
                    <a:cubicBezTo>
                      <a:pt x="53" y="326"/>
                      <a:pt x="56" y="331"/>
                      <a:pt x="58" y="332"/>
                    </a:cubicBezTo>
                    <a:cubicBezTo>
                      <a:pt x="59" y="332"/>
                      <a:pt x="60" y="332"/>
                      <a:pt x="60" y="331"/>
                    </a:cubicBezTo>
                    <a:cubicBezTo>
                      <a:pt x="80" y="329"/>
                      <a:pt x="80" y="329"/>
                      <a:pt x="80" y="329"/>
                    </a:cubicBezTo>
                    <a:cubicBezTo>
                      <a:pt x="80" y="329"/>
                      <a:pt x="80" y="329"/>
                      <a:pt x="80" y="329"/>
                    </a:cubicBezTo>
                    <a:cubicBezTo>
                      <a:pt x="83" y="329"/>
                      <a:pt x="86" y="323"/>
                      <a:pt x="86" y="315"/>
                    </a:cubicBezTo>
                    <a:cubicBezTo>
                      <a:pt x="86" y="309"/>
                      <a:pt x="84" y="304"/>
                      <a:pt x="82" y="301"/>
                    </a:cubicBezTo>
                    <a:cubicBezTo>
                      <a:pt x="87" y="299"/>
                      <a:pt x="92" y="297"/>
                      <a:pt x="98" y="295"/>
                    </a:cubicBezTo>
                    <a:cubicBezTo>
                      <a:pt x="109" y="292"/>
                      <a:pt x="122" y="290"/>
                      <a:pt x="136" y="288"/>
                    </a:cubicBezTo>
                    <a:cubicBezTo>
                      <a:pt x="136" y="290"/>
                      <a:pt x="136" y="290"/>
                      <a:pt x="136" y="290"/>
                    </a:cubicBezTo>
                    <a:cubicBezTo>
                      <a:pt x="136" y="296"/>
                      <a:pt x="141" y="301"/>
                      <a:pt x="147" y="301"/>
                    </a:cubicBezTo>
                    <a:cubicBezTo>
                      <a:pt x="147" y="301"/>
                      <a:pt x="147" y="301"/>
                      <a:pt x="147" y="301"/>
                    </a:cubicBezTo>
                    <a:cubicBezTo>
                      <a:pt x="150" y="301"/>
                      <a:pt x="152" y="300"/>
                      <a:pt x="153" y="299"/>
                    </a:cubicBezTo>
                    <a:cubicBezTo>
                      <a:pt x="174" y="322"/>
                      <a:pt x="173" y="343"/>
                      <a:pt x="172" y="356"/>
                    </a:cubicBezTo>
                    <a:cubicBezTo>
                      <a:pt x="172" y="357"/>
                      <a:pt x="172" y="359"/>
                      <a:pt x="172" y="360"/>
                    </a:cubicBezTo>
                    <a:cubicBezTo>
                      <a:pt x="172" y="360"/>
                      <a:pt x="172" y="360"/>
                      <a:pt x="172" y="360"/>
                    </a:cubicBezTo>
                    <a:cubicBezTo>
                      <a:pt x="172" y="360"/>
                      <a:pt x="172" y="360"/>
                      <a:pt x="172" y="360"/>
                    </a:cubicBezTo>
                    <a:cubicBezTo>
                      <a:pt x="171" y="361"/>
                      <a:pt x="171" y="361"/>
                      <a:pt x="171" y="361"/>
                    </a:cubicBezTo>
                    <a:cubicBezTo>
                      <a:pt x="171" y="361"/>
                      <a:pt x="171" y="361"/>
                      <a:pt x="171" y="361"/>
                    </a:cubicBezTo>
                    <a:cubicBezTo>
                      <a:pt x="156" y="370"/>
                      <a:pt x="156" y="370"/>
                      <a:pt x="156" y="370"/>
                    </a:cubicBezTo>
                    <a:cubicBezTo>
                      <a:pt x="155" y="371"/>
                      <a:pt x="154" y="371"/>
                      <a:pt x="153" y="372"/>
                    </a:cubicBezTo>
                    <a:cubicBezTo>
                      <a:pt x="153" y="372"/>
                      <a:pt x="153" y="372"/>
                      <a:pt x="153" y="372"/>
                    </a:cubicBezTo>
                    <a:cubicBezTo>
                      <a:pt x="153" y="372"/>
                      <a:pt x="153" y="372"/>
                      <a:pt x="153" y="372"/>
                    </a:cubicBezTo>
                    <a:cubicBezTo>
                      <a:pt x="150" y="375"/>
                      <a:pt x="148" y="379"/>
                      <a:pt x="148" y="383"/>
                    </a:cubicBezTo>
                    <a:cubicBezTo>
                      <a:pt x="148" y="392"/>
                      <a:pt x="154" y="399"/>
                      <a:pt x="161" y="400"/>
                    </a:cubicBezTo>
                    <a:cubicBezTo>
                      <a:pt x="164" y="400"/>
                      <a:pt x="167" y="399"/>
                      <a:pt x="169" y="397"/>
                    </a:cubicBezTo>
                    <a:cubicBezTo>
                      <a:pt x="169" y="397"/>
                      <a:pt x="169" y="397"/>
                      <a:pt x="169" y="397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8" y="387"/>
                      <a:pt x="191" y="382"/>
                      <a:pt x="191" y="375"/>
                    </a:cubicBezTo>
                    <a:cubicBezTo>
                      <a:pt x="191" y="370"/>
                      <a:pt x="189" y="366"/>
                      <a:pt x="186" y="362"/>
                    </a:cubicBezTo>
                    <a:cubicBezTo>
                      <a:pt x="190" y="362"/>
                      <a:pt x="190" y="362"/>
                      <a:pt x="190" y="362"/>
                    </a:cubicBezTo>
                    <a:cubicBezTo>
                      <a:pt x="190" y="361"/>
                      <a:pt x="190" y="359"/>
                      <a:pt x="190" y="357"/>
                    </a:cubicBezTo>
                    <a:cubicBezTo>
                      <a:pt x="191" y="341"/>
                      <a:pt x="193" y="314"/>
                      <a:pt x="164" y="285"/>
                    </a:cubicBezTo>
                    <a:cubicBezTo>
                      <a:pt x="171" y="285"/>
                      <a:pt x="178" y="284"/>
                      <a:pt x="185" y="284"/>
                    </a:cubicBezTo>
                    <a:cubicBezTo>
                      <a:pt x="185" y="286"/>
                      <a:pt x="185" y="287"/>
                      <a:pt x="185" y="289"/>
                    </a:cubicBezTo>
                    <a:cubicBezTo>
                      <a:pt x="183" y="291"/>
                      <a:pt x="182" y="295"/>
                      <a:pt x="182" y="300"/>
                    </a:cubicBezTo>
                    <a:cubicBezTo>
                      <a:pt x="182" y="308"/>
                      <a:pt x="185" y="316"/>
                      <a:pt x="189" y="316"/>
                    </a:cubicBezTo>
                    <a:cubicBezTo>
                      <a:pt x="189" y="317"/>
                      <a:pt x="190" y="316"/>
                      <a:pt x="190" y="316"/>
                    </a:cubicBezTo>
                    <a:cubicBezTo>
                      <a:pt x="210" y="314"/>
                      <a:pt x="210" y="314"/>
                      <a:pt x="210" y="314"/>
                    </a:cubicBezTo>
                    <a:cubicBezTo>
                      <a:pt x="210" y="314"/>
                      <a:pt x="210" y="314"/>
                      <a:pt x="210" y="314"/>
                    </a:cubicBezTo>
                    <a:cubicBezTo>
                      <a:pt x="213" y="314"/>
                      <a:pt x="216" y="308"/>
                      <a:pt x="216" y="300"/>
                    </a:cubicBezTo>
                    <a:cubicBezTo>
                      <a:pt x="216" y="293"/>
                      <a:pt x="214" y="287"/>
                      <a:pt x="211" y="285"/>
                    </a:cubicBezTo>
                    <a:cubicBezTo>
                      <a:pt x="214" y="285"/>
                      <a:pt x="217" y="285"/>
                      <a:pt x="219" y="286"/>
                    </a:cubicBezTo>
                    <a:cubicBezTo>
                      <a:pt x="232" y="288"/>
                      <a:pt x="244" y="291"/>
                      <a:pt x="252" y="297"/>
                    </a:cubicBezTo>
                    <a:cubicBezTo>
                      <a:pt x="260" y="302"/>
                      <a:pt x="265" y="309"/>
                      <a:pt x="266" y="319"/>
                    </a:cubicBezTo>
                    <a:cubicBezTo>
                      <a:pt x="266" y="320"/>
                      <a:pt x="266" y="320"/>
                      <a:pt x="266" y="320"/>
                    </a:cubicBezTo>
                    <a:cubicBezTo>
                      <a:pt x="265" y="322"/>
                      <a:pt x="264" y="325"/>
                      <a:pt x="264" y="328"/>
                    </a:cubicBezTo>
                    <a:cubicBezTo>
                      <a:pt x="264" y="335"/>
                      <a:pt x="268" y="341"/>
                      <a:pt x="274" y="343"/>
                    </a:cubicBezTo>
                    <a:cubicBezTo>
                      <a:pt x="274" y="343"/>
                      <a:pt x="274" y="343"/>
                      <a:pt x="274" y="343"/>
                    </a:cubicBezTo>
                    <a:cubicBezTo>
                      <a:pt x="274" y="344"/>
                      <a:pt x="274" y="344"/>
                      <a:pt x="274" y="344"/>
                    </a:cubicBezTo>
                    <a:cubicBezTo>
                      <a:pt x="275" y="344"/>
                      <a:pt x="275" y="344"/>
                      <a:pt x="275" y="344"/>
                    </a:cubicBezTo>
                    <a:cubicBezTo>
                      <a:pt x="288" y="347"/>
                      <a:pt x="288" y="347"/>
                      <a:pt x="288" y="347"/>
                    </a:cubicBezTo>
                    <a:cubicBezTo>
                      <a:pt x="288" y="347"/>
                      <a:pt x="288" y="347"/>
                      <a:pt x="288" y="347"/>
                    </a:cubicBezTo>
                    <a:cubicBezTo>
                      <a:pt x="289" y="347"/>
                      <a:pt x="290" y="348"/>
                      <a:pt x="291" y="348"/>
                    </a:cubicBezTo>
                    <a:cubicBezTo>
                      <a:pt x="298" y="349"/>
                      <a:pt x="304" y="342"/>
                      <a:pt x="304" y="334"/>
                    </a:cubicBezTo>
                    <a:cubicBezTo>
                      <a:pt x="304" y="327"/>
                      <a:pt x="299" y="320"/>
                      <a:pt x="293" y="318"/>
                    </a:cubicBezTo>
                    <a:close/>
                    <a:moveTo>
                      <a:pt x="205" y="284"/>
                    </a:moveTo>
                    <a:cubicBezTo>
                      <a:pt x="202" y="285"/>
                      <a:pt x="202" y="285"/>
                      <a:pt x="202" y="285"/>
                    </a:cubicBezTo>
                    <a:cubicBezTo>
                      <a:pt x="202" y="284"/>
                      <a:pt x="202" y="284"/>
                      <a:pt x="202" y="284"/>
                    </a:cubicBezTo>
                    <a:cubicBezTo>
                      <a:pt x="203" y="284"/>
                      <a:pt x="204" y="284"/>
                      <a:pt x="205" y="284"/>
                    </a:cubicBezTo>
                    <a:close/>
                    <a:moveTo>
                      <a:pt x="183" y="263"/>
                    </a:moveTo>
                    <a:cubicBezTo>
                      <a:pt x="184" y="263"/>
                      <a:pt x="183" y="262"/>
                      <a:pt x="184" y="263"/>
                    </a:cubicBezTo>
                    <a:cubicBezTo>
                      <a:pt x="184" y="263"/>
                      <a:pt x="184" y="264"/>
                      <a:pt x="184" y="265"/>
                    </a:cubicBezTo>
                    <a:cubicBezTo>
                      <a:pt x="184" y="265"/>
                      <a:pt x="184" y="265"/>
                      <a:pt x="184" y="266"/>
                    </a:cubicBezTo>
                    <a:cubicBezTo>
                      <a:pt x="181" y="266"/>
                      <a:pt x="178" y="266"/>
                      <a:pt x="175" y="266"/>
                    </a:cubicBezTo>
                    <a:cubicBezTo>
                      <a:pt x="178" y="265"/>
                      <a:pt x="181" y="264"/>
                      <a:pt x="183" y="263"/>
                    </a:cubicBezTo>
                    <a:close/>
                    <a:moveTo>
                      <a:pt x="94" y="278"/>
                    </a:moveTo>
                    <a:cubicBezTo>
                      <a:pt x="86" y="280"/>
                      <a:pt x="79" y="283"/>
                      <a:pt x="72" y="285"/>
                    </a:cubicBezTo>
                    <a:cubicBezTo>
                      <a:pt x="73" y="285"/>
                      <a:pt x="73" y="284"/>
                      <a:pt x="73" y="284"/>
                    </a:cubicBezTo>
                    <a:cubicBezTo>
                      <a:pt x="75" y="279"/>
                      <a:pt x="79" y="275"/>
                      <a:pt x="85" y="273"/>
                    </a:cubicBezTo>
                    <a:cubicBezTo>
                      <a:pt x="92" y="270"/>
                      <a:pt x="101" y="270"/>
                      <a:pt x="114" y="274"/>
                    </a:cubicBezTo>
                    <a:cubicBezTo>
                      <a:pt x="107" y="275"/>
                      <a:pt x="100" y="276"/>
                      <a:pt x="94" y="27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29"/>
              <p:cNvSpPr>
                <a:spLocks/>
              </p:cNvSpPr>
              <p:nvPr/>
            </p:nvSpPr>
            <p:spPr bwMode="auto">
              <a:xfrm>
                <a:off x="1816" y="1429"/>
                <a:ext cx="776" cy="1323"/>
              </a:xfrm>
              <a:custGeom>
                <a:avLst/>
                <a:gdLst>
                  <a:gd name="T0" fmla="*/ 202 w 453"/>
                  <a:gd name="T1" fmla="*/ 1 h 770"/>
                  <a:gd name="T2" fmla="*/ 265 w 453"/>
                  <a:gd name="T3" fmla="*/ 197 h 770"/>
                  <a:gd name="T4" fmla="*/ 272 w 453"/>
                  <a:gd name="T5" fmla="*/ 230 h 770"/>
                  <a:gd name="T6" fmla="*/ 260 w 453"/>
                  <a:gd name="T7" fmla="*/ 322 h 770"/>
                  <a:gd name="T8" fmla="*/ 255 w 453"/>
                  <a:gd name="T9" fmla="*/ 348 h 770"/>
                  <a:gd name="T10" fmla="*/ 246 w 453"/>
                  <a:gd name="T11" fmla="*/ 376 h 770"/>
                  <a:gd name="T12" fmla="*/ 265 w 453"/>
                  <a:gd name="T13" fmla="*/ 442 h 770"/>
                  <a:gd name="T14" fmla="*/ 268 w 453"/>
                  <a:gd name="T15" fmla="*/ 478 h 770"/>
                  <a:gd name="T16" fmla="*/ 269 w 453"/>
                  <a:gd name="T17" fmla="*/ 496 h 770"/>
                  <a:gd name="T18" fmla="*/ 319 w 453"/>
                  <a:gd name="T19" fmla="*/ 566 h 770"/>
                  <a:gd name="T20" fmla="*/ 367 w 453"/>
                  <a:gd name="T21" fmla="*/ 636 h 770"/>
                  <a:gd name="T22" fmla="*/ 413 w 453"/>
                  <a:gd name="T23" fmla="*/ 682 h 770"/>
                  <a:gd name="T24" fmla="*/ 451 w 453"/>
                  <a:gd name="T25" fmla="*/ 727 h 770"/>
                  <a:gd name="T26" fmla="*/ 425 w 453"/>
                  <a:gd name="T27" fmla="*/ 764 h 770"/>
                  <a:gd name="T28" fmla="*/ 394 w 453"/>
                  <a:gd name="T29" fmla="*/ 734 h 770"/>
                  <a:gd name="T30" fmla="*/ 359 w 453"/>
                  <a:gd name="T31" fmla="*/ 683 h 770"/>
                  <a:gd name="T32" fmla="*/ 269 w 453"/>
                  <a:gd name="T33" fmla="*/ 602 h 770"/>
                  <a:gd name="T34" fmla="*/ 244 w 453"/>
                  <a:gd name="T35" fmla="*/ 588 h 770"/>
                  <a:gd name="T36" fmla="*/ 169 w 453"/>
                  <a:gd name="T37" fmla="*/ 631 h 770"/>
                  <a:gd name="T38" fmla="*/ 131 w 453"/>
                  <a:gd name="T39" fmla="*/ 685 h 770"/>
                  <a:gd name="T40" fmla="*/ 105 w 453"/>
                  <a:gd name="T41" fmla="*/ 752 h 770"/>
                  <a:gd name="T42" fmla="*/ 71 w 453"/>
                  <a:gd name="T43" fmla="*/ 736 h 770"/>
                  <a:gd name="T44" fmla="*/ 87 w 453"/>
                  <a:gd name="T45" fmla="*/ 691 h 770"/>
                  <a:gd name="T46" fmla="*/ 98 w 453"/>
                  <a:gd name="T47" fmla="*/ 643 h 770"/>
                  <a:gd name="T48" fmla="*/ 120 w 453"/>
                  <a:gd name="T49" fmla="*/ 623 h 770"/>
                  <a:gd name="T50" fmla="*/ 147 w 453"/>
                  <a:gd name="T51" fmla="*/ 581 h 770"/>
                  <a:gd name="T52" fmla="*/ 175 w 453"/>
                  <a:gd name="T53" fmla="*/ 557 h 770"/>
                  <a:gd name="T54" fmla="*/ 169 w 453"/>
                  <a:gd name="T55" fmla="*/ 539 h 770"/>
                  <a:gd name="T56" fmla="*/ 170 w 453"/>
                  <a:gd name="T57" fmla="*/ 513 h 770"/>
                  <a:gd name="T58" fmla="*/ 78 w 453"/>
                  <a:gd name="T59" fmla="*/ 508 h 770"/>
                  <a:gd name="T60" fmla="*/ 34 w 453"/>
                  <a:gd name="T61" fmla="*/ 365 h 770"/>
                  <a:gd name="T62" fmla="*/ 10 w 453"/>
                  <a:gd name="T63" fmla="*/ 347 h 770"/>
                  <a:gd name="T64" fmla="*/ 22 w 453"/>
                  <a:gd name="T65" fmla="*/ 233 h 770"/>
                  <a:gd name="T66" fmla="*/ 53 w 453"/>
                  <a:gd name="T67" fmla="*/ 155 h 770"/>
                  <a:gd name="T68" fmla="*/ 127 w 453"/>
                  <a:gd name="T69" fmla="*/ 137 h 770"/>
                  <a:gd name="T70" fmla="*/ 202 w 453"/>
                  <a:gd name="T71" fmla="*/ 1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53" h="770">
                    <a:moveTo>
                      <a:pt x="202" y="1"/>
                    </a:moveTo>
                    <a:cubicBezTo>
                      <a:pt x="258" y="12"/>
                      <a:pt x="291" y="166"/>
                      <a:pt x="265" y="197"/>
                    </a:cubicBezTo>
                    <a:cubicBezTo>
                      <a:pt x="265" y="197"/>
                      <a:pt x="284" y="212"/>
                      <a:pt x="272" y="230"/>
                    </a:cubicBezTo>
                    <a:cubicBezTo>
                      <a:pt x="272" y="231"/>
                      <a:pt x="256" y="314"/>
                      <a:pt x="260" y="322"/>
                    </a:cubicBezTo>
                    <a:cubicBezTo>
                      <a:pt x="264" y="330"/>
                      <a:pt x="258" y="335"/>
                      <a:pt x="255" y="348"/>
                    </a:cubicBezTo>
                    <a:cubicBezTo>
                      <a:pt x="253" y="360"/>
                      <a:pt x="253" y="376"/>
                      <a:pt x="246" y="376"/>
                    </a:cubicBezTo>
                    <a:cubicBezTo>
                      <a:pt x="253" y="390"/>
                      <a:pt x="265" y="425"/>
                      <a:pt x="265" y="442"/>
                    </a:cubicBezTo>
                    <a:cubicBezTo>
                      <a:pt x="265" y="460"/>
                      <a:pt x="268" y="478"/>
                      <a:pt x="268" y="478"/>
                    </a:cubicBezTo>
                    <a:cubicBezTo>
                      <a:pt x="269" y="496"/>
                      <a:pt x="269" y="496"/>
                      <a:pt x="269" y="496"/>
                    </a:cubicBezTo>
                    <a:cubicBezTo>
                      <a:pt x="269" y="496"/>
                      <a:pt x="298" y="536"/>
                      <a:pt x="319" y="566"/>
                    </a:cubicBezTo>
                    <a:cubicBezTo>
                      <a:pt x="339" y="595"/>
                      <a:pt x="353" y="616"/>
                      <a:pt x="367" y="636"/>
                    </a:cubicBezTo>
                    <a:cubicBezTo>
                      <a:pt x="381" y="657"/>
                      <a:pt x="399" y="671"/>
                      <a:pt x="413" y="682"/>
                    </a:cubicBezTo>
                    <a:cubicBezTo>
                      <a:pt x="427" y="694"/>
                      <a:pt x="453" y="715"/>
                      <a:pt x="451" y="727"/>
                    </a:cubicBezTo>
                    <a:cubicBezTo>
                      <a:pt x="448" y="738"/>
                      <a:pt x="437" y="757"/>
                      <a:pt x="425" y="764"/>
                    </a:cubicBezTo>
                    <a:cubicBezTo>
                      <a:pt x="414" y="770"/>
                      <a:pt x="405" y="755"/>
                      <a:pt x="394" y="734"/>
                    </a:cubicBezTo>
                    <a:cubicBezTo>
                      <a:pt x="382" y="714"/>
                      <a:pt x="371" y="697"/>
                      <a:pt x="359" y="683"/>
                    </a:cubicBezTo>
                    <a:cubicBezTo>
                      <a:pt x="347" y="669"/>
                      <a:pt x="289" y="618"/>
                      <a:pt x="269" y="602"/>
                    </a:cubicBezTo>
                    <a:cubicBezTo>
                      <a:pt x="249" y="587"/>
                      <a:pt x="244" y="588"/>
                      <a:pt x="244" y="588"/>
                    </a:cubicBezTo>
                    <a:cubicBezTo>
                      <a:pt x="244" y="588"/>
                      <a:pt x="195" y="607"/>
                      <a:pt x="169" y="631"/>
                    </a:cubicBezTo>
                    <a:cubicBezTo>
                      <a:pt x="143" y="655"/>
                      <a:pt x="137" y="671"/>
                      <a:pt x="131" y="685"/>
                    </a:cubicBezTo>
                    <a:cubicBezTo>
                      <a:pt x="124" y="699"/>
                      <a:pt x="123" y="742"/>
                      <a:pt x="105" y="752"/>
                    </a:cubicBezTo>
                    <a:cubicBezTo>
                      <a:pt x="87" y="762"/>
                      <a:pt x="72" y="756"/>
                      <a:pt x="71" y="736"/>
                    </a:cubicBezTo>
                    <a:cubicBezTo>
                      <a:pt x="70" y="715"/>
                      <a:pt x="76" y="707"/>
                      <a:pt x="87" y="691"/>
                    </a:cubicBezTo>
                    <a:cubicBezTo>
                      <a:pt x="99" y="676"/>
                      <a:pt x="95" y="660"/>
                      <a:pt x="98" y="643"/>
                    </a:cubicBezTo>
                    <a:cubicBezTo>
                      <a:pt x="100" y="627"/>
                      <a:pt x="110" y="633"/>
                      <a:pt x="120" y="623"/>
                    </a:cubicBezTo>
                    <a:cubicBezTo>
                      <a:pt x="130" y="613"/>
                      <a:pt x="137" y="593"/>
                      <a:pt x="147" y="581"/>
                    </a:cubicBezTo>
                    <a:cubicBezTo>
                      <a:pt x="157" y="568"/>
                      <a:pt x="175" y="557"/>
                      <a:pt x="175" y="557"/>
                    </a:cubicBezTo>
                    <a:cubicBezTo>
                      <a:pt x="175" y="557"/>
                      <a:pt x="170" y="549"/>
                      <a:pt x="169" y="539"/>
                    </a:cubicBezTo>
                    <a:cubicBezTo>
                      <a:pt x="167" y="529"/>
                      <a:pt x="170" y="513"/>
                      <a:pt x="170" y="513"/>
                    </a:cubicBezTo>
                    <a:cubicBezTo>
                      <a:pt x="170" y="513"/>
                      <a:pt x="120" y="525"/>
                      <a:pt x="78" y="508"/>
                    </a:cubicBezTo>
                    <a:cubicBezTo>
                      <a:pt x="17" y="484"/>
                      <a:pt x="2" y="439"/>
                      <a:pt x="34" y="365"/>
                    </a:cubicBezTo>
                    <a:cubicBezTo>
                      <a:pt x="34" y="365"/>
                      <a:pt x="20" y="364"/>
                      <a:pt x="10" y="347"/>
                    </a:cubicBezTo>
                    <a:cubicBezTo>
                      <a:pt x="0" y="331"/>
                      <a:pt x="20" y="266"/>
                      <a:pt x="22" y="233"/>
                    </a:cubicBezTo>
                    <a:cubicBezTo>
                      <a:pt x="24" y="200"/>
                      <a:pt x="38" y="164"/>
                      <a:pt x="53" y="155"/>
                    </a:cubicBezTo>
                    <a:cubicBezTo>
                      <a:pt x="68" y="145"/>
                      <a:pt x="111" y="154"/>
                      <a:pt x="127" y="137"/>
                    </a:cubicBezTo>
                    <a:cubicBezTo>
                      <a:pt x="120" y="143"/>
                      <a:pt x="81" y="0"/>
                      <a:pt x="20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30"/>
              <p:cNvSpPr>
                <a:spLocks/>
              </p:cNvSpPr>
              <p:nvPr/>
            </p:nvSpPr>
            <p:spPr bwMode="auto">
              <a:xfrm>
                <a:off x="2212" y="1484"/>
                <a:ext cx="87" cy="283"/>
              </a:xfrm>
              <a:custGeom>
                <a:avLst/>
                <a:gdLst>
                  <a:gd name="T0" fmla="*/ 0 w 51"/>
                  <a:gd name="T1" fmla="*/ 0 h 165"/>
                  <a:gd name="T2" fmla="*/ 34 w 51"/>
                  <a:gd name="T3" fmla="*/ 165 h 165"/>
                  <a:gd name="T4" fmla="*/ 0 w 51"/>
                  <a:gd name="T5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1" h="165">
                    <a:moveTo>
                      <a:pt x="0" y="0"/>
                    </a:moveTo>
                    <a:cubicBezTo>
                      <a:pt x="51" y="65"/>
                      <a:pt x="38" y="153"/>
                      <a:pt x="34" y="165"/>
                    </a:cubicBezTo>
                    <a:cubicBezTo>
                      <a:pt x="31" y="153"/>
                      <a:pt x="43" y="67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31"/>
              <p:cNvSpPr>
                <a:spLocks/>
              </p:cNvSpPr>
              <p:nvPr/>
            </p:nvSpPr>
            <p:spPr bwMode="auto">
              <a:xfrm>
                <a:off x="2034" y="1853"/>
                <a:ext cx="323" cy="225"/>
              </a:xfrm>
              <a:custGeom>
                <a:avLst/>
                <a:gdLst>
                  <a:gd name="T0" fmla="*/ 186 w 189"/>
                  <a:gd name="T1" fmla="*/ 47 h 131"/>
                  <a:gd name="T2" fmla="*/ 115 w 189"/>
                  <a:gd name="T3" fmla="*/ 8 h 131"/>
                  <a:gd name="T4" fmla="*/ 0 w 189"/>
                  <a:gd name="T5" fmla="*/ 12 h 131"/>
                  <a:gd name="T6" fmla="*/ 5 w 189"/>
                  <a:gd name="T7" fmla="*/ 95 h 131"/>
                  <a:gd name="T8" fmla="*/ 118 w 189"/>
                  <a:gd name="T9" fmla="*/ 91 h 131"/>
                  <a:gd name="T10" fmla="*/ 118 w 189"/>
                  <a:gd name="T11" fmla="*/ 91 h 131"/>
                  <a:gd name="T12" fmla="*/ 118 w 189"/>
                  <a:gd name="T13" fmla="*/ 91 h 131"/>
                  <a:gd name="T14" fmla="*/ 120 w 189"/>
                  <a:gd name="T15" fmla="*/ 91 h 131"/>
                  <a:gd name="T16" fmla="*/ 120 w 189"/>
                  <a:gd name="T17" fmla="*/ 91 h 131"/>
                  <a:gd name="T18" fmla="*/ 189 w 189"/>
                  <a:gd name="T19" fmla="*/ 131 h 131"/>
                  <a:gd name="T20" fmla="*/ 186 w 189"/>
                  <a:gd name="T21" fmla="*/ 4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9" h="131">
                    <a:moveTo>
                      <a:pt x="186" y="47"/>
                    </a:moveTo>
                    <a:cubicBezTo>
                      <a:pt x="165" y="0"/>
                      <a:pt x="117" y="7"/>
                      <a:pt x="115" y="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8" y="95"/>
                      <a:pt x="99" y="92"/>
                      <a:pt x="118" y="91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18" y="91"/>
                      <a:pt x="118" y="91"/>
                      <a:pt x="118" y="91"/>
                    </a:cubicBezTo>
                    <a:cubicBezTo>
                      <a:pt x="119" y="91"/>
                      <a:pt x="120" y="91"/>
                      <a:pt x="120" y="91"/>
                    </a:cubicBezTo>
                    <a:cubicBezTo>
                      <a:pt x="120" y="91"/>
                      <a:pt x="120" y="91"/>
                      <a:pt x="120" y="91"/>
                    </a:cubicBezTo>
                    <a:cubicBezTo>
                      <a:pt x="130" y="90"/>
                      <a:pt x="170" y="89"/>
                      <a:pt x="189" y="131"/>
                    </a:cubicBezTo>
                    <a:lnTo>
                      <a:pt x="186" y="47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32"/>
              <p:cNvSpPr>
                <a:spLocks/>
              </p:cNvSpPr>
              <p:nvPr/>
            </p:nvSpPr>
            <p:spPr bwMode="auto">
              <a:xfrm>
                <a:off x="2039" y="1931"/>
                <a:ext cx="209" cy="170"/>
              </a:xfrm>
              <a:custGeom>
                <a:avLst/>
                <a:gdLst>
                  <a:gd name="T0" fmla="*/ 88 w 122"/>
                  <a:gd name="T1" fmla="*/ 90 h 99"/>
                  <a:gd name="T2" fmla="*/ 41 w 122"/>
                  <a:gd name="T3" fmla="*/ 99 h 99"/>
                  <a:gd name="T4" fmla="*/ 40 w 122"/>
                  <a:gd name="T5" fmla="*/ 59 h 99"/>
                  <a:gd name="T6" fmla="*/ 36 w 122"/>
                  <a:gd name="T7" fmla="*/ 44 h 99"/>
                  <a:gd name="T8" fmla="*/ 17 w 122"/>
                  <a:gd name="T9" fmla="*/ 33 h 99"/>
                  <a:gd name="T10" fmla="*/ 7 w 122"/>
                  <a:gd name="T11" fmla="*/ 21 h 99"/>
                  <a:gd name="T12" fmla="*/ 26 w 122"/>
                  <a:gd name="T13" fmla="*/ 26 h 99"/>
                  <a:gd name="T14" fmla="*/ 26 w 122"/>
                  <a:gd name="T15" fmla="*/ 8 h 99"/>
                  <a:gd name="T16" fmla="*/ 39 w 122"/>
                  <a:gd name="T17" fmla="*/ 28 h 99"/>
                  <a:gd name="T18" fmla="*/ 39 w 122"/>
                  <a:gd name="T19" fmla="*/ 4 h 99"/>
                  <a:gd name="T20" fmla="*/ 55 w 122"/>
                  <a:gd name="T21" fmla="*/ 28 h 99"/>
                  <a:gd name="T22" fmla="*/ 62 w 122"/>
                  <a:gd name="T23" fmla="*/ 0 h 99"/>
                  <a:gd name="T24" fmla="*/ 79 w 122"/>
                  <a:gd name="T25" fmla="*/ 24 h 99"/>
                  <a:gd name="T26" fmla="*/ 108 w 122"/>
                  <a:gd name="T27" fmla="*/ 14 h 99"/>
                  <a:gd name="T28" fmla="*/ 115 w 122"/>
                  <a:gd name="T29" fmla="*/ 20 h 99"/>
                  <a:gd name="T30" fmla="*/ 96 w 122"/>
                  <a:gd name="T31" fmla="*/ 35 h 99"/>
                  <a:gd name="T32" fmla="*/ 89 w 122"/>
                  <a:gd name="T33" fmla="*/ 57 h 99"/>
                  <a:gd name="T34" fmla="*/ 89 w 122"/>
                  <a:gd name="T35" fmla="*/ 69 h 99"/>
                  <a:gd name="T36" fmla="*/ 88 w 122"/>
                  <a:gd name="T37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" h="99">
                    <a:moveTo>
                      <a:pt x="88" y="90"/>
                    </a:moveTo>
                    <a:cubicBezTo>
                      <a:pt x="41" y="99"/>
                      <a:pt x="41" y="99"/>
                      <a:pt x="41" y="99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1" y="40"/>
                      <a:pt x="25" y="37"/>
                      <a:pt x="17" y="33"/>
                    </a:cubicBezTo>
                    <a:cubicBezTo>
                      <a:pt x="4" y="26"/>
                      <a:pt x="0" y="24"/>
                      <a:pt x="7" y="21"/>
                    </a:cubicBezTo>
                    <a:cubicBezTo>
                      <a:pt x="14" y="19"/>
                      <a:pt x="22" y="24"/>
                      <a:pt x="26" y="26"/>
                    </a:cubicBezTo>
                    <a:cubicBezTo>
                      <a:pt x="30" y="28"/>
                      <a:pt x="19" y="9"/>
                      <a:pt x="26" y="8"/>
                    </a:cubicBezTo>
                    <a:cubicBezTo>
                      <a:pt x="33" y="8"/>
                      <a:pt x="40" y="36"/>
                      <a:pt x="39" y="28"/>
                    </a:cubicBezTo>
                    <a:cubicBezTo>
                      <a:pt x="39" y="21"/>
                      <a:pt x="34" y="4"/>
                      <a:pt x="39" y="4"/>
                    </a:cubicBezTo>
                    <a:cubicBezTo>
                      <a:pt x="45" y="4"/>
                      <a:pt x="49" y="28"/>
                      <a:pt x="55" y="28"/>
                    </a:cubicBezTo>
                    <a:cubicBezTo>
                      <a:pt x="61" y="28"/>
                      <a:pt x="53" y="0"/>
                      <a:pt x="62" y="0"/>
                    </a:cubicBezTo>
                    <a:cubicBezTo>
                      <a:pt x="70" y="0"/>
                      <a:pt x="63" y="21"/>
                      <a:pt x="79" y="24"/>
                    </a:cubicBezTo>
                    <a:cubicBezTo>
                      <a:pt x="96" y="27"/>
                      <a:pt x="100" y="14"/>
                      <a:pt x="108" y="14"/>
                    </a:cubicBezTo>
                    <a:cubicBezTo>
                      <a:pt x="116" y="14"/>
                      <a:pt x="122" y="16"/>
                      <a:pt x="115" y="20"/>
                    </a:cubicBezTo>
                    <a:cubicBezTo>
                      <a:pt x="109" y="23"/>
                      <a:pt x="102" y="29"/>
                      <a:pt x="96" y="35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89" y="69"/>
                      <a:pt x="89" y="69"/>
                      <a:pt x="89" y="69"/>
                    </a:cubicBezTo>
                    <a:lnTo>
                      <a:pt x="88" y="9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33"/>
              <p:cNvSpPr>
                <a:spLocks/>
              </p:cNvSpPr>
              <p:nvPr/>
            </p:nvSpPr>
            <p:spPr bwMode="auto">
              <a:xfrm>
                <a:off x="4909" y="2013"/>
                <a:ext cx="161" cy="315"/>
              </a:xfrm>
              <a:custGeom>
                <a:avLst/>
                <a:gdLst>
                  <a:gd name="T0" fmla="*/ 68 w 94"/>
                  <a:gd name="T1" fmla="*/ 5 h 183"/>
                  <a:gd name="T2" fmla="*/ 11 w 94"/>
                  <a:gd name="T3" fmla="*/ 83 h 183"/>
                  <a:gd name="T4" fmla="*/ 26 w 94"/>
                  <a:gd name="T5" fmla="*/ 178 h 183"/>
                  <a:gd name="T6" fmla="*/ 83 w 94"/>
                  <a:gd name="T7" fmla="*/ 100 h 183"/>
                  <a:gd name="T8" fmla="*/ 68 w 94"/>
                  <a:gd name="T9" fmla="*/ 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83">
                    <a:moveTo>
                      <a:pt x="68" y="5"/>
                    </a:moveTo>
                    <a:cubicBezTo>
                      <a:pt x="48" y="0"/>
                      <a:pt x="22" y="35"/>
                      <a:pt x="11" y="83"/>
                    </a:cubicBezTo>
                    <a:cubicBezTo>
                      <a:pt x="0" y="131"/>
                      <a:pt x="6" y="174"/>
                      <a:pt x="26" y="178"/>
                    </a:cubicBezTo>
                    <a:cubicBezTo>
                      <a:pt x="46" y="183"/>
                      <a:pt x="71" y="148"/>
                      <a:pt x="83" y="100"/>
                    </a:cubicBezTo>
                    <a:cubicBezTo>
                      <a:pt x="94" y="52"/>
                      <a:pt x="87" y="10"/>
                      <a:pt x="68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34"/>
              <p:cNvSpPr>
                <a:spLocks noEditPoints="1"/>
              </p:cNvSpPr>
              <p:nvPr/>
            </p:nvSpPr>
            <p:spPr bwMode="auto">
              <a:xfrm>
                <a:off x="4402" y="2348"/>
                <a:ext cx="545" cy="566"/>
              </a:xfrm>
              <a:custGeom>
                <a:avLst/>
                <a:gdLst>
                  <a:gd name="T0" fmla="*/ 307 w 318"/>
                  <a:gd name="T1" fmla="*/ 246 h 329"/>
                  <a:gd name="T2" fmla="*/ 275 w 318"/>
                  <a:gd name="T3" fmla="*/ 209 h 329"/>
                  <a:gd name="T4" fmla="*/ 214 w 318"/>
                  <a:gd name="T5" fmla="*/ 193 h 329"/>
                  <a:gd name="T6" fmla="*/ 214 w 318"/>
                  <a:gd name="T7" fmla="*/ 189 h 329"/>
                  <a:gd name="T8" fmla="*/ 193 w 318"/>
                  <a:gd name="T9" fmla="*/ 172 h 329"/>
                  <a:gd name="T10" fmla="*/ 171 w 318"/>
                  <a:gd name="T11" fmla="*/ 182 h 329"/>
                  <a:gd name="T12" fmla="*/ 297 w 318"/>
                  <a:gd name="T13" fmla="*/ 40 h 329"/>
                  <a:gd name="T14" fmla="*/ 0 w 318"/>
                  <a:gd name="T15" fmla="*/ 40 h 329"/>
                  <a:gd name="T16" fmla="*/ 148 w 318"/>
                  <a:gd name="T17" fmla="*/ 190 h 329"/>
                  <a:gd name="T18" fmla="*/ 90 w 318"/>
                  <a:gd name="T19" fmla="*/ 183 h 329"/>
                  <a:gd name="T20" fmla="*/ 64 w 318"/>
                  <a:gd name="T21" fmla="*/ 211 h 329"/>
                  <a:gd name="T22" fmla="*/ 62 w 318"/>
                  <a:gd name="T23" fmla="*/ 225 h 329"/>
                  <a:gd name="T24" fmla="*/ 33 w 318"/>
                  <a:gd name="T25" fmla="*/ 283 h 329"/>
                  <a:gd name="T26" fmla="*/ 37 w 318"/>
                  <a:gd name="T27" fmla="*/ 290 h 329"/>
                  <a:gd name="T28" fmla="*/ 41 w 318"/>
                  <a:gd name="T29" fmla="*/ 297 h 329"/>
                  <a:gd name="T30" fmla="*/ 47 w 318"/>
                  <a:gd name="T31" fmla="*/ 300 h 329"/>
                  <a:gd name="T32" fmla="*/ 59 w 318"/>
                  <a:gd name="T33" fmla="*/ 306 h 329"/>
                  <a:gd name="T34" fmla="*/ 80 w 318"/>
                  <a:gd name="T35" fmla="*/ 293 h 329"/>
                  <a:gd name="T36" fmla="*/ 74 w 318"/>
                  <a:gd name="T37" fmla="*/ 280 h 329"/>
                  <a:gd name="T38" fmla="*/ 70 w 318"/>
                  <a:gd name="T39" fmla="*/ 278 h 329"/>
                  <a:gd name="T40" fmla="*/ 57 w 318"/>
                  <a:gd name="T41" fmla="*/ 271 h 329"/>
                  <a:gd name="T42" fmla="*/ 62 w 318"/>
                  <a:gd name="T43" fmla="*/ 248 h 329"/>
                  <a:gd name="T44" fmla="*/ 70 w 318"/>
                  <a:gd name="T45" fmla="*/ 259 h 329"/>
                  <a:gd name="T46" fmla="*/ 90 w 318"/>
                  <a:gd name="T47" fmla="*/ 257 h 329"/>
                  <a:gd name="T48" fmla="*/ 92 w 318"/>
                  <a:gd name="T49" fmla="*/ 228 h 329"/>
                  <a:gd name="T50" fmla="*/ 148 w 318"/>
                  <a:gd name="T51" fmla="*/ 215 h 329"/>
                  <a:gd name="T52" fmla="*/ 160 w 318"/>
                  <a:gd name="T53" fmla="*/ 226 h 329"/>
                  <a:gd name="T54" fmla="*/ 184 w 318"/>
                  <a:gd name="T55" fmla="*/ 284 h 329"/>
                  <a:gd name="T56" fmla="*/ 184 w 318"/>
                  <a:gd name="T57" fmla="*/ 289 h 329"/>
                  <a:gd name="T58" fmla="*/ 183 w 318"/>
                  <a:gd name="T59" fmla="*/ 289 h 329"/>
                  <a:gd name="T60" fmla="*/ 167 w 318"/>
                  <a:gd name="T61" fmla="*/ 299 h 329"/>
                  <a:gd name="T62" fmla="*/ 164 w 318"/>
                  <a:gd name="T63" fmla="*/ 301 h 329"/>
                  <a:gd name="T64" fmla="*/ 160 w 318"/>
                  <a:gd name="T65" fmla="*/ 312 h 329"/>
                  <a:gd name="T66" fmla="*/ 181 w 318"/>
                  <a:gd name="T67" fmla="*/ 326 h 329"/>
                  <a:gd name="T68" fmla="*/ 195 w 318"/>
                  <a:gd name="T69" fmla="*/ 317 h 329"/>
                  <a:gd name="T70" fmla="*/ 198 w 318"/>
                  <a:gd name="T71" fmla="*/ 291 h 329"/>
                  <a:gd name="T72" fmla="*/ 202 w 318"/>
                  <a:gd name="T73" fmla="*/ 285 h 329"/>
                  <a:gd name="T74" fmla="*/ 197 w 318"/>
                  <a:gd name="T75" fmla="*/ 211 h 329"/>
                  <a:gd name="T76" fmla="*/ 194 w 318"/>
                  <a:gd name="T77" fmla="*/ 228 h 329"/>
                  <a:gd name="T78" fmla="*/ 202 w 318"/>
                  <a:gd name="T79" fmla="*/ 244 h 329"/>
                  <a:gd name="T80" fmla="*/ 222 w 318"/>
                  <a:gd name="T81" fmla="*/ 242 h 329"/>
                  <a:gd name="T82" fmla="*/ 223 w 318"/>
                  <a:gd name="T83" fmla="*/ 212 h 329"/>
                  <a:gd name="T84" fmla="*/ 265 w 318"/>
                  <a:gd name="T85" fmla="*/ 224 h 329"/>
                  <a:gd name="T86" fmla="*/ 280 w 318"/>
                  <a:gd name="T87" fmla="*/ 247 h 329"/>
                  <a:gd name="T88" fmla="*/ 288 w 318"/>
                  <a:gd name="T89" fmla="*/ 271 h 329"/>
                  <a:gd name="T90" fmla="*/ 288 w 318"/>
                  <a:gd name="T91" fmla="*/ 272 h 329"/>
                  <a:gd name="T92" fmla="*/ 302 w 318"/>
                  <a:gd name="T93" fmla="*/ 275 h 329"/>
                  <a:gd name="T94" fmla="*/ 305 w 318"/>
                  <a:gd name="T95" fmla="*/ 276 h 329"/>
                  <a:gd name="T96" fmla="*/ 307 w 318"/>
                  <a:gd name="T97" fmla="*/ 246 h 329"/>
                  <a:gd name="T98" fmla="*/ 215 w 318"/>
                  <a:gd name="T99" fmla="*/ 212 h 329"/>
                  <a:gd name="T100" fmla="*/ 218 w 318"/>
                  <a:gd name="T101" fmla="*/ 211 h 329"/>
                  <a:gd name="T102" fmla="*/ 196 w 318"/>
                  <a:gd name="T103" fmla="*/ 189 h 329"/>
                  <a:gd name="T104" fmla="*/ 196 w 318"/>
                  <a:gd name="T105" fmla="*/ 191 h 329"/>
                  <a:gd name="T106" fmla="*/ 186 w 318"/>
                  <a:gd name="T107" fmla="*/ 194 h 329"/>
                  <a:gd name="T108" fmla="*/ 195 w 318"/>
                  <a:gd name="T109" fmla="*/ 190 h 329"/>
                  <a:gd name="T110" fmla="*/ 82 w 318"/>
                  <a:gd name="T111" fmla="*/ 213 h 329"/>
                  <a:gd name="T112" fmla="*/ 96 w 318"/>
                  <a:gd name="T113" fmla="*/ 200 h 329"/>
                  <a:gd name="T114" fmla="*/ 104 w 318"/>
                  <a:gd name="T115" fmla="*/ 20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18" h="329">
                    <a:moveTo>
                      <a:pt x="307" y="246"/>
                    </a:moveTo>
                    <a:cubicBezTo>
                      <a:pt x="307" y="246"/>
                      <a:pt x="307" y="246"/>
                      <a:pt x="307" y="246"/>
                    </a:cubicBezTo>
                    <a:cubicBezTo>
                      <a:pt x="297" y="243"/>
                      <a:pt x="297" y="243"/>
                      <a:pt x="297" y="243"/>
                    </a:cubicBezTo>
                    <a:cubicBezTo>
                      <a:pt x="295" y="228"/>
                      <a:pt x="287" y="217"/>
                      <a:pt x="275" y="209"/>
                    </a:cubicBezTo>
                    <a:cubicBezTo>
                      <a:pt x="264" y="202"/>
                      <a:pt x="250" y="197"/>
                      <a:pt x="235" y="195"/>
                    </a:cubicBezTo>
                    <a:cubicBezTo>
                      <a:pt x="228" y="194"/>
                      <a:pt x="221" y="194"/>
                      <a:pt x="214" y="193"/>
                    </a:cubicBezTo>
                    <a:cubicBezTo>
                      <a:pt x="214" y="191"/>
                      <a:pt x="214" y="189"/>
                      <a:pt x="214" y="189"/>
                    </a:cubicBezTo>
                    <a:cubicBezTo>
                      <a:pt x="214" y="189"/>
                      <a:pt x="214" y="189"/>
                      <a:pt x="214" y="189"/>
                    </a:cubicBezTo>
                    <a:cubicBezTo>
                      <a:pt x="213" y="184"/>
                      <a:pt x="212" y="181"/>
                      <a:pt x="210" y="178"/>
                    </a:cubicBezTo>
                    <a:cubicBezTo>
                      <a:pt x="205" y="173"/>
                      <a:pt x="199" y="171"/>
                      <a:pt x="193" y="172"/>
                    </a:cubicBezTo>
                    <a:cubicBezTo>
                      <a:pt x="188" y="173"/>
                      <a:pt x="183" y="175"/>
                      <a:pt x="178" y="178"/>
                    </a:cubicBezTo>
                    <a:cubicBezTo>
                      <a:pt x="175" y="179"/>
                      <a:pt x="173" y="181"/>
                      <a:pt x="171" y="182"/>
                    </a:cubicBezTo>
                    <a:cubicBezTo>
                      <a:pt x="171" y="79"/>
                      <a:pt x="171" y="79"/>
                      <a:pt x="171" y="79"/>
                    </a:cubicBezTo>
                    <a:cubicBezTo>
                      <a:pt x="242" y="76"/>
                      <a:pt x="297" y="60"/>
                      <a:pt x="297" y="40"/>
                    </a:cubicBezTo>
                    <a:cubicBezTo>
                      <a:pt x="297" y="18"/>
                      <a:pt x="230" y="0"/>
                      <a:pt x="148" y="0"/>
                    </a:cubicBezTo>
                    <a:cubicBezTo>
                      <a:pt x="67" y="0"/>
                      <a:pt x="0" y="18"/>
                      <a:pt x="0" y="40"/>
                    </a:cubicBezTo>
                    <a:cubicBezTo>
                      <a:pt x="0" y="62"/>
                      <a:pt x="66" y="80"/>
                      <a:pt x="148" y="8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2" y="188"/>
                      <a:pt x="136" y="185"/>
                      <a:pt x="131" y="184"/>
                    </a:cubicBezTo>
                    <a:cubicBezTo>
                      <a:pt x="114" y="179"/>
                      <a:pt x="100" y="179"/>
                      <a:pt x="90" y="183"/>
                    </a:cubicBezTo>
                    <a:cubicBezTo>
                      <a:pt x="79" y="187"/>
                      <a:pt x="72" y="195"/>
                      <a:pt x="67" y="203"/>
                    </a:cubicBezTo>
                    <a:cubicBezTo>
                      <a:pt x="66" y="206"/>
                      <a:pt x="65" y="209"/>
                      <a:pt x="64" y="211"/>
                    </a:cubicBezTo>
                    <a:cubicBezTo>
                      <a:pt x="64" y="213"/>
                      <a:pt x="63" y="219"/>
                      <a:pt x="62" y="225"/>
                    </a:cubicBezTo>
                    <a:cubicBezTo>
                      <a:pt x="62" y="225"/>
                      <a:pt x="62" y="225"/>
                      <a:pt x="62" y="225"/>
                    </a:cubicBezTo>
                    <a:cubicBezTo>
                      <a:pt x="61" y="226"/>
                      <a:pt x="59" y="226"/>
                      <a:pt x="58" y="227"/>
                    </a:cubicBezTo>
                    <a:cubicBezTo>
                      <a:pt x="35" y="247"/>
                      <a:pt x="34" y="263"/>
                      <a:pt x="33" y="283"/>
                    </a:cubicBezTo>
                    <a:cubicBezTo>
                      <a:pt x="33" y="285"/>
                      <a:pt x="33" y="287"/>
                      <a:pt x="33" y="290"/>
                    </a:cubicBezTo>
                    <a:cubicBezTo>
                      <a:pt x="37" y="290"/>
                      <a:pt x="37" y="290"/>
                      <a:pt x="37" y="290"/>
                    </a:cubicBezTo>
                    <a:cubicBezTo>
                      <a:pt x="38" y="293"/>
                      <a:pt x="39" y="295"/>
                      <a:pt x="41" y="297"/>
                    </a:cubicBezTo>
                    <a:cubicBezTo>
                      <a:pt x="41" y="297"/>
                      <a:pt x="41" y="297"/>
                      <a:pt x="41" y="297"/>
                    </a:cubicBezTo>
                    <a:cubicBezTo>
                      <a:pt x="42" y="297"/>
                      <a:pt x="42" y="297"/>
                      <a:pt x="42" y="297"/>
                    </a:cubicBezTo>
                    <a:cubicBezTo>
                      <a:pt x="43" y="298"/>
                      <a:pt x="45" y="299"/>
                      <a:pt x="47" y="300"/>
                    </a:cubicBezTo>
                    <a:cubicBezTo>
                      <a:pt x="59" y="306"/>
                      <a:pt x="59" y="306"/>
                      <a:pt x="59" y="306"/>
                    </a:cubicBezTo>
                    <a:cubicBezTo>
                      <a:pt x="59" y="306"/>
                      <a:pt x="59" y="306"/>
                      <a:pt x="59" y="306"/>
                    </a:cubicBezTo>
                    <a:cubicBezTo>
                      <a:pt x="61" y="307"/>
                      <a:pt x="63" y="308"/>
                      <a:pt x="66" y="308"/>
                    </a:cubicBezTo>
                    <a:cubicBezTo>
                      <a:pt x="74" y="308"/>
                      <a:pt x="80" y="301"/>
                      <a:pt x="80" y="293"/>
                    </a:cubicBezTo>
                    <a:cubicBezTo>
                      <a:pt x="80" y="287"/>
                      <a:pt x="77" y="283"/>
                      <a:pt x="74" y="280"/>
                    </a:cubicBezTo>
                    <a:cubicBezTo>
                      <a:pt x="74" y="280"/>
                      <a:pt x="74" y="280"/>
                      <a:pt x="74" y="280"/>
                    </a:cubicBezTo>
                    <a:cubicBezTo>
                      <a:pt x="73" y="280"/>
                      <a:pt x="73" y="280"/>
                      <a:pt x="73" y="280"/>
                    </a:cubicBezTo>
                    <a:cubicBezTo>
                      <a:pt x="72" y="279"/>
                      <a:pt x="71" y="279"/>
                      <a:pt x="70" y="278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57" y="271"/>
                      <a:pt x="57" y="271"/>
                      <a:pt x="57" y="271"/>
                    </a:cubicBezTo>
                    <a:cubicBezTo>
                      <a:pt x="55" y="271"/>
                      <a:pt x="54" y="270"/>
                      <a:pt x="52" y="270"/>
                    </a:cubicBezTo>
                    <a:cubicBezTo>
                      <a:pt x="53" y="263"/>
                      <a:pt x="56" y="255"/>
                      <a:pt x="62" y="248"/>
                    </a:cubicBezTo>
                    <a:cubicBezTo>
                      <a:pt x="63" y="254"/>
                      <a:pt x="66" y="259"/>
                      <a:pt x="69" y="260"/>
                    </a:cubicBezTo>
                    <a:cubicBezTo>
                      <a:pt x="69" y="260"/>
                      <a:pt x="70" y="260"/>
                      <a:pt x="70" y="259"/>
                    </a:cubicBezTo>
                    <a:cubicBezTo>
                      <a:pt x="90" y="257"/>
                      <a:pt x="90" y="257"/>
                      <a:pt x="90" y="257"/>
                    </a:cubicBezTo>
                    <a:cubicBezTo>
                      <a:pt x="90" y="257"/>
                      <a:pt x="90" y="257"/>
                      <a:pt x="90" y="257"/>
                    </a:cubicBezTo>
                    <a:cubicBezTo>
                      <a:pt x="93" y="257"/>
                      <a:pt x="96" y="251"/>
                      <a:pt x="96" y="243"/>
                    </a:cubicBezTo>
                    <a:cubicBezTo>
                      <a:pt x="96" y="237"/>
                      <a:pt x="94" y="231"/>
                      <a:pt x="92" y="228"/>
                    </a:cubicBezTo>
                    <a:cubicBezTo>
                      <a:pt x="97" y="226"/>
                      <a:pt x="103" y="224"/>
                      <a:pt x="109" y="223"/>
                    </a:cubicBezTo>
                    <a:cubicBezTo>
                      <a:pt x="120" y="220"/>
                      <a:pt x="133" y="217"/>
                      <a:pt x="148" y="215"/>
                    </a:cubicBezTo>
                    <a:cubicBezTo>
                      <a:pt x="148" y="221"/>
                      <a:pt x="153" y="226"/>
                      <a:pt x="160" y="226"/>
                    </a:cubicBezTo>
                    <a:cubicBezTo>
                      <a:pt x="160" y="226"/>
                      <a:pt x="160" y="226"/>
                      <a:pt x="160" y="226"/>
                    </a:cubicBezTo>
                    <a:cubicBezTo>
                      <a:pt x="161" y="226"/>
                      <a:pt x="162" y="226"/>
                      <a:pt x="164" y="225"/>
                    </a:cubicBezTo>
                    <a:cubicBezTo>
                      <a:pt x="187" y="249"/>
                      <a:pt x="185" y="271"/>
                      <a:pt x="184" y="284"/>
                    </a:cubicBezTo>
                    <a:cubicBezTo>
                      <a:pt x="184" y="286"/>
                      <a:pt x="184" y="287"/>
                      <a:pt x="184" y="289"/>
                    </a:cubicBezTo>
                    <a:cubicBezTo>
                      <a:pt x="184" y="289"/>
                      <a:pt x="184" y="289"/>
                      <a:pt x="184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67" y="299"/>
                      <a:pt x="167" y="299"/>
                      <a:pt x="167" y="299"/>
                    </a:cubicBezTo>
                    <a:cubicBezTo>
                      <a:pt x="166" y="299"/>
                      <a:pt x="165" y="300"/>
                      <a:pt x="164" y="301"/>
                    </a:cubicBezTo>
                    <a:cubicBezTo>
                      <a:pt x="164" y="301"/>
                      <a:pt x="164" y="301"/>
                      <a:pt x="164" y="301"/>
                    </a:cubicBezTo>
                    <a:cubicBezTo>
                      <a:pt x="164" y="301"/>
                      <a:pt x="164" y="301"/>
                      <a:pt x="164" y="301"/>
                    </a:cubicBezTo>
                    <a:cubicBezTo>
                      <a:pt x="161" y="304"/>
                      <a:pt x="160" y="307"/>
                      <a:pt x="160" y="312"/>
                    </a:cubicBezTo>
                    <a:cubicBezTo>
                      <a:pt x="160" y="320"/>
                      <a:pt x="166" y="328"/>
                      <a:pt x="173" y="329"/>
                    </a:cubicBezTo>
                    <a:cubicBezTo>
                      <a:pt x="176" y="329"/>
                      <a:pt x="179" y="328"/>
                      <a:pt x="181" y="326"/>
                    </a:cubicBezTo>
                    <a:cubicBezTo>
                      <a:pt x="181" y="326"/>
                      <a:pt x="181" y="326"/>
                      <a:pt x="181" y="326"/>
                    </a:cubicBezTo>
                    <a:cubicBezTo>
                      <a:pt x="195" y="317"/>
                      <a:pt x="195" y="317"/>
                      <a:pt x="195" y="317"/>
                    </a:cubicBezTo>
                    <a:cubicBezTo>
                      <a:pt x="200" y="316"/>
                      <a:pt x="203" y="310"/>
                      <a:pt x="203" y="304"/>
                    </a:cubicBezTo>
                    <a:cubicBezTo>
                      <a:pt x="203" y="299"/>
                      <a:pt x="201" y="294"/>
                      <a:pt x="198" y="291"/>
                    </a:cubicBezTo>
                    <a:cubicBezTo>
                      <a:pt x="202" y="291"/>
                      <a:pt x="202" y="291"/>
                      <a:pt x="202" y="291"/>
                    </a:cubicBezTo>
                    <a:cubicBezTo>
                      <a:pt x="202" y="289"/>
                      <a:pt x="202" y="287"/>
                      <a:pt x="202" y="285"/>
                    </a:cubicBezTo>
                    <a:cubicBezTo>
                      <a:pt x="203" y="269"/>
                      <a:pt x="205" y="242"/>
                      <a:pt x="176" y="212"/>
                    </a:cubicBezTo>
                    <a:cubicBezTo>
                      <a:pt x="182" y="212"/>
                      <a:pt x="189" y="211"/>
                      <a:pt x="197" y="211"/>
                    </a:cubicBezTo>
                    <a:cubicBezTo>
                      <a:pt x="197" y="213"/>
                      <a:pt x="197" y="215"/>
                      <a:pt x="197" y="216"/>
                    </a:cubicBezTo>
                    <a:cubicBezTo>
                      <a:pt x="195" y="219"/>
                      <a:pt x="194" y="223"/>
                      <a:pt x="194" y="228"/>
                    </a:cubicBezTo>
                    <a:cubicBezTo>
                      <a:pt x="194" y="236"/>
                      <a:pt x="197" y="243"/>
                      <a:pt x="201" y="244"/>
                    </a:cubicBezTo>
                    <a:cubicBezTo>
                      <a:pt x="201" y="244"/>
                      <a:pt x="202" y="244"/>
                      <a:pt x="202" y="244"/>
                    </a:cubicBezTo>
                    <a:cubicBezTo>
                      <a:pt x="222" y="242"/>
                      <a:pt x="222" y="242"/>
                      <a:pt x="222" y="242"/>
                    </a:cubicBezTo>
                    <a:cubicBezTo>
                      <a:pt x="222" y="242"/>
                      <a:pt x="222" y="242"/>
                      <a:pt x="222" y="242"/>
                    </a:cubicBezTo>
                    <a:cubicBezTo>
                      <a:pt x="226" y="241"/>
                      <a:pt x="228" y="235"/>
                      <a:pt x="228" y="228"/>
                    </a:cubicBezTo>
                    <a:cubicBezTo>
                      <a:pt x="228" y="220"/>
                      <a:pt x="226" y="214"/>
                      <a:pt x="223" y="212"/>
                    </a:cubicBezTo>
                    <a:cubicBezTo>
                      <a:pt x="226" y="212"/>
                      <a:pt x="229" y="212"/>
                      <a:pt x="232" y="213"/>
                    </a:cubicBezTo>
                    <a:cubicBezTo>
                      <a:pt x="245" y="215"/>
                      <a:pt x="257" y="218"/>
                      <a:pt x="265" y="224"/>
                    </a:cubicBezTo>
                    <a:cubicBezTo>
                      <a:pt x="273" y="229"/>
                      <a:pt x="278" y="237"/>
                      <a:pt x="280" y="247"/>
                    </a:cubicBezTo>
                    <a:cubicBezTo>
                      <a:pt x="280" y="247"/>
                      <a:pt x="280" y="247"/>
                      <a:pt x="280" y="247"/>
                    </a:cubicBezTo>
                    <a:cubicBezTo>
                      <a:pt x="278" y="250"/>
                      <a:pt x="277" y="252"/>
                      <a:pt x="277" y="256"/>
                    </a:cubicBezTo>
                    <a:cubicBezTo>
                      <a:pt x="277" y="263"/>
                      <a:pt x="282" y="269"/>
                      <a:pt x="288" y="271"/>
                    </a:cubicBezTo>
                    <a:cubicBezTo>
                      <a:pt x="288" y="272"/>
                      <a:pt x="288" y="272"/>
                      <a:pt x="288" y="272"/>
                    </a:cubicBezTo>
                    <a:cubicBezTo>
                      <a:pt x="288" y="272"/>
                      <a:pt x="288" y="272"/>
                      <a:pt x="288" y="272"/>
                    </a:cubicBezTo>
                    <a:cubicBezTo>
                      <a:pt x="288" y="272"/>
                      <a:pt x="288" y="272"/>
                      <a:pt x="288" y="272"/>
                    </a:cubicBezTo>
                    <a:cubicBezTo>
                      <a:pt x="302" y="275"/>
                      <a:pt x="302" y="275"/>
                      <a:pt x="302" y="275"/>
                    </a:cubicBezTo>
                    <a:cubicBezTo>
                      <a:pt x="302" y="275"/>
                      <a:pt x="302" y="275"/>
                      <a:pt x="302" y="275"/>
                    </a:cubicBezTo>
                    <a:cubicBezTo>
                      <a:pt x="303" y="276"/>
                      <a:pt x="304" y="276"/>
                      <a:pt x="305" y="276"/>
                    </a:cubicBezTo>
                    <a:cubicBezTo>
                      <a:pt x="312" y="277"/>
                      <a:pt x="318" y="270"/>
                      <a:pt x="318" y="262"/>
                    </a:cubicBezTo>
                    <a:cubicBezTo>
                      <a:pt x="318" y="254"/>
                      <a:pt x="313" y="248"/>
                      <a:pt x="307" y="246"/>
                    </a:cubicBezTo>
                    <a:close/>
                    <a:moveTo>
                      <a:pt x="218" y="211"/>
                    </a:moveTo>
                    <a:cubicBezTo>
                      <a:pt x="215" y="212"/>
                      <a:pt x="215" y="212"/>
                      <a:pt x="215" y="212"/>
                    </a:cubicBezTo>
                    <a:cubicBezTo>
                      <a:pt x="215" y="212"/>
                      <a:pt x="215" y="211"/>
                      <a:pt x="215" y="211"/>
                    </a:cubicBezTo>
                    <a:cubicBezTo>
                      <a:pt x="216" y="211"/>
                      <a:pt x="217" y="211"/>
                      <a:pt x="218" y="211"/>
                    </a:cubicBezTo>
                    <a:close/>
                    <a:moveTo>
                      <a:pt x="195" y="190"/>
                    </a:moveTo>
                    <a:cubicBezTo>
                      <a:pt x="196" y="190"/>
                      <a:pt x="196" y="189"/>
                      <a:pt x="196" y="189"/>
                    </a:cubicBezTo>
                    <a:cubicBezTo>
                      <a:pt x="196" y="190"/>
                      <a:pt x="196" y="190"/>
                      <a:pt x="196" y="191"/>
                    </a:cubicBezTo>
                    <a:cubicBezTo>
                      <a:pt x="196" y="191"/>
                      <a:pt x="196" y="191"/>
                      <a:pt x="196" y="191"/>
                    </a:cubicBezTo>
                    <a:cubicBezTo>
                      <a:pt x="196" y="192"/>
                      <a:pt x="196" y="192"/>
                      <a:pt x="196" y="193"/>
                    </a:cubicBezTo>
                    <a:cubicBezTo>
                      <a:pt x="193" y="193"/>
                      <a:pt x="190" y="193"/>
                      <a:pt x="186" y="194"/>
                    </a:cubicBezTo>
                    <a:cubicBezTo>
                      <a:pt x="186" y="194"/>
                      <a:pt x="186" y="194"/>
                      <a:pt x="186" y="193"/>
                    </a:cubicBezTo>
                    <a:cubicBezTo>
                      <a:pt x="190" y="192"/>
                      <a:pt x="193" y="190"/>
                      <a:pt x="195" y="190"/>
                    </a:cubicBezTo>
                    <a:close/>
                    <a:moveTo>
                      <a:pt x="104" y="205"/>
                    </a:moveTo>
                    <a:cubicBezTo>
                      <a:pt x="96" y="208"/>
                      <a:pt x="89" y="210"/>
                      <a:pt x="82" y="213"/>
                    </a:cubicBezTo>
                    <a:cubicBezTo>
                      <a:pt x="83" y="212"/>
                      <a:pt x="83" y="212"/>
                      <a:pt x="83" y="211"/>
                    </a:cubicBezTo>
                    <a:cubicBezTo>
                      <a:pt x="86" y="206"/>
                      <a:pt x="90" y="202"/>
                      <a:pt x="96" y="200"/>
                    </a:cubicBezTo>
                    <a:cubicBezTo>
                      <a:pt x="103" y="197"/>
                      <a:pt x="112" y="197"/>
                      <a:pt x="126" y="201"/>
                    </a:cubicBezTo>
                    <a:cubicBezTo>
                      <a:pt x="118" y="202"/>
                      <a:pt x="111" y="204"/>
                      <a:pt x="104" y="20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35"/>
              <p:cNvSpPr>
                <a:spLocks/>
              </p:cNvSpPr>
              <p:nvPr/>
            </p:nvSpPr>
            <p:spPr bwMode="auto">
              <a:xfrm>
                <a:off x="4281" y="1883"/>
                <a:ext cx="482" cy="362"/>
              </a:xfrm>
              <a:custGeom>
                <a:avLst/>
                <a:gdLst>
                  <a:gd name="T0" fmla="*/ 102 w 282"/>
                  <a:gd name="T1" fmla="*/ 183 h 211"/>
                  <a:gd name="T2" fmla="*/ 259 w 282"/>
                  <a:gd name="T3" fmla="*/ 211 h 211"/>
                  <a:gd name="T4" fmla="*/ 282 w 282"/>
                  <a:gd name="T5" fmla="*/ 200 h 211"/>
                  <a:gd name="T6" fmla="*/ 248 w 282"/>
                  <a:gd name="T7" fmla="*/ 192 h 211"/>
                  <a:gd name="T8" fmla="*/ 118 w 282"/>
                  <a:gd name="T9" fmla="*/ 166 h 211"/>
                  <a:gd name="T10" fmla="*/ 79 w 282"/>
                  <a:gd name="T11" fmla="*/ 0 h 211"/>
                  <a:gd name="T12" fmla="*/ 0 w 282"/>
                  <a:gd name="T13" fmla="*/ 1 h 211"/>
                  <a:gd name="T14" fmla="*/ 33 w 282"/>
                  <a:gd name="T15" fmla="*/ 159 h 211"/>
                  <a:gd name="T16" fmla="*/ 45 w 282"/>
                  <a:gd name="T17" fmla="*/ 160 h 211"/>
                  <a:gd name="T18" fmla="*/ 54 w 282"/>
                  <a:gd name="T19" fmla="*/ 168 h 211"/>
                  <a:gd name="T20" fmla="*/ 54 w 282"/>
                  <a:gd name="T21" fmla="*/ 168 h 211"/>
                  <a:gd name="T22" fmla="*/ 54 w 282"/>
                  <a:gd name="T23" fmla="*/ 168 h 211"/>
                  <a:gd name="T24" fmla="*/ 54 w 282"/>
                  <a:gd name="T25" fmla="*/ 168 h 211"/>
                  <a:gd name="T26" fmla="*/ 54 w 282"/>
                  <a:gd name="T27" fmla="*/ 168 h 211"/>
                  <a:gd name="T28" fmla="*/ 54 w 282"/>
                  <a:gd name="T29" fmla="*/ 168 h 211"/>
                  <a:gd name="T30" fmla="*/ 54 w 282"/>
                  <a:gd name="T31" fmla="*/ 168 h 211"/>
                  <a:gd name="T32" fmla="*/ 54 w 282"/>
                  <a:gd name="T33" fmla="*/ 168 h 211"/>
                  <a:gd name="T34" fmla="*/ 54 w 282"/>
                  <a:gd name="T35" fmla="*/ 168 h 211"/>
                  <a:gd name="T36" fmla="*/ 54 w 282"/>
                  <a:gd name="T37" fmla="*/ 168 h 211"/>
                  <a:gd name="T38" fmla="*/ 94 w 282"/>
                  <a:gd name="T39" fmla="*/ 176 h 211"/>
                  <a:gd name="T40" fmla="*/ 102 w 282"/>
                  <a:gd name="T41" fmla="*/ 183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2" h="211">
                    <a:moveTo>
                      <a:pt x="102" y="183"/>
                    </a:move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82" y="200"/>
                      <a:pt x="282" y="200"/>
                      <a:pt x="282" y="200"/>
                    </a:cubicBezTo>
                    <a:cubicBezTo>
                      <a:pt x="248" y="192"/>
                      <a:pt x="248" y="192"/>
                      <a:pt x="248" y="192"/>
                    </a:cubicBezTo>
                    <a:cubicBezTo>
                      <a:pt x="118" y="166"/>
                      <a:pt x="118" y="166"/>
                      <a:pt x="118" y="166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45" y="160"/>
                      <a:pt x="45" y="160"/>
                      <a:pt x="45" y="160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4" y="168"/>
                      <a:pt x="54" y="168"/>
                      <a:pt x="54" y="168"/>
                    </a:cubicBezTo>
                    <a:cubicBezTo>
                      <a:pt x="57" y="169"/>
                      <a:pt x="84" y="172"/>
                      <a:pt x="94" y="176"/>
                    </a:cubicBezTo>
                    <a:cubicBezTo>
                      <a:pt x="104" y="180"/>
                      <a:pt x="102" y="183"/>
                      <a:pt x="102" y="18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36"/>
              <p:cNvSpPr>
                <a:spLocks noEditPoints="1"/>
              </p:cNvSpPr>
              <p:nvPr/>
            </p:nvSpPr>
            <p:spPr bwMode="auto">
              <a:xfrm>
                <a:off x="4040" y="1472"/>
                <a:ext cx="1136" cy="1423"/>
              </a:xfrm>
              <a:custGeom>
                <a:avLst/>
                <a:gdLst>
                  <a:gd name="T0" fmla="*/ 635 w 664"/>
                  <a:gd name="T1" fmla="*/ 202 h 828"/>
                  <a:gd name="T2" fmla="*/ 636 w 664"/>
                  <a:gd name="T3" fmla="*/ 186 h 828"/>
                  <a:gd name="T4" fmla="*/ 605 w 664"/>
                  <a:gd name="T5" fmla="*/ 13 h 828"/>
                  <a:gd name="T6" fmla="*/ 491 w 664"/>
                  <a:gd name="T7" fmla="*/ 46 h 828"/>
                  <a:gd name="T8" fmla="*/ 458 w 664"/>
                  <a:gd name="T9" fmla="*/ 110 h 828"/>
                  <a:gd name="T10" fmla="*/ 484 w 664"/>
                  <a:gd name="T11" fmla="*/ 145 h 828"/>
                  <a:gd name="T12" fmla="*/ 498 w 664"/>
                  <a:gd name="T13" fmla="*/ 162 h 828"/>
                  <a:gd name="T14" fmla="*/ 508 w 664"/>
                  <a:gd name="T15" fmla="*/ 176 h 828"/>
                  <a:gd name="T16" fmla="*/ 539 w 664"/>
                  <a:gd name="T17" fmla="*/ 183 h 828"/>
                  <a:gd name="T18" fmla="*/ 507 w 664"/>
                  <a:gd name="T19" fmla="*/ 201 h 828"/>
                  <a:gd name="T20" fmla="*/ 440 w 664"/>
                  <a:gd name="T21" fmla="*/ 258 h 828"/>
                  <a:gd name="T22" fmla="*/ 362 w 664"/>
                  <a:gd name="T23" fmla="*/ 356 h 828"/>
                  <a:gd name="T24" fmla="*/ 330 w 664"/>
                  <a:gd name="T25" fmla="*/ 359 h 828"/>
                  <a:gd name="T26" fmla="*/ 301 w 664"/>
                  <a:gd name="T27" fmla="*/ 369 h 828"/>
                  <a:gd name="T28" fmla="*/ 291 w 664"/>
                  <a:gd name="T29" fmla="*/ 370 h 828"/>
                  <a:gd name="T30" fmla="*/ 268 w 664"/>
                  <a:gd name="T31" fmla="*/ 389 h 828"/>
                  <a:gd name="T32" fmla="*/ 278 w 664"/>
                  <a:gd name="T33" fmla="*/ 391 h 828"/>
                  <a:gd name="T34" fmla="*/ 285 w 664"/>
                  <a:gd name="T35" fmla="*/ 396 h 828"/>
                  <a:gd name="T36" fmla="*/ 294 w 664"/>
                  <a:gd name="T37" fmla="*/ 402 h 828"/>
                  <a:gd name="T38" fmla="*/ 315 w 664"/>
                  <a:gd name="T39" fmla="*/ 416 h 828"/>
                  <a:gd name="T40" fmla="*/ 218 w 664"/>
                  <a:gd name="T41" fmla="*/ 240 h 828"/>
                  <a:gd name="T42" fmla="*/ 175 w 664"/>
                  <a:gd name="T43" fmla="*/ 397 h 828"/>
                  <a:gd name="T44" fmla="*/ 196 w 664"/>
                  <a:gd name="T45" fmla="*/ 407 h 828"/>
                  <a:gd name="T46" fmla="*/ 118 w 664"/>
                  <a:gd name="T47" fmla="*/ 463 h 828"/>
                  <a:gd name="T48" fmla="*/ 54 w 664"/>
                  <a:gd name="T49" fmla="*/ 730 h 828"/>
                  <a:gd name="T50" fmla="*/ 10 w 664"/>
                  <a:gd name="T51" fmla="*/ 812 h 828"/>
                  <a:gd name="T52" fmla="*/ 100 w 664"/>
                  <a:gd name="T53" fmla="*/ 764 h 828"/>
                  <a:gd name="T54" fmla="*/ 126 w 664"/>
                  <a:gd name="T55" fmla="*/ 803 h 828"/>
                  <a:gd name="T56" fmla="*/ 147 w 664"/>
                  <a:gd name="T57" fmla="*/ 725 h 828"/>
                  <a:gd name="T58" fmla="*/ 134 w 664"/>
                  <a:gd name="T59" fmla="*/ 640 h 828"/>
                  <a:gd name="T60" fmla="*/ 183 w 664"/>
                  <a:gd name="T61" fmla="*/ 615 h 828"/>
                  <a:gd name="T62" fmla="*/ 189 w 664"/>
                  <a:gd name="T63" fmla="*/ 756 h 828"/>
                  <a:gd name="T64" fmla="*/ 158 w 664"/>
                  <a:gd name="T65" fmla="*/ 814 h 828"/>
                  <a:gd name="T66" fmla="*/ 244 w 664"/>
                  <a:gd name="T67" fmla="*/ 780 h 828"/>
                  <a:gd name="T68" fmla="*/ 274 w 664"/>
                  <a:gd name="T69" fmla="*/ 807 h 828"/>
                  <a:gd name="T70" fmla="*/ 273 w 664"/>
                  <a:gd name="T71" fmla="*/ 696 h 828"/>
                  <a:gd name="T72" fmla="*/ 236 w 664"/>
                  <a:gd name="T73" fmla="*/ 638 h 828"/>
                  <a:gd name="T74" fmla="*/ 226 w 664"/>
                  <a:gd name="T75" fmla="*/ 494 h 828"/>
                  <a:gd name="T76" fmla="*/ 434 w 664"/>
                  <a:gd name="T77" fmla="*/ 546 h 828"/>
                  <a:gd name="T78" fmla="*/ 552 w 664"/>
                  <a:gd name="T79" fmla="*/ 395 h 828"/>
                  <a:gd name="T80" fmla="*/ 621 w 664"/>
                  <a:gd name="T81" fmla="*/ 318 h 828"/>
                  <a:gd name="T82" fmla="*/ 413 w 664"/>
                  <a:gd name="T83" fmla="*/ 358 h 828"/>
                  <a:gd name="T84" fmla="*/ 401 w 664"/>
                  <a:gd name="T85" fmla="*/ 372 h 828"/>
                  <a:gd name="T86" fmla="*/ 382 w 664"/>
                  <a:gd name="T87" fmla="*/ 379 h 828"/>
                  <a:gd name="T88" fmla="*/ 310 w 664"/>
                  <a:gd name="T89" fmla="*/ 375 h 828"/>
                  <a:gd name="T90" fmla="*/ 315 w 664"/>
                  <a:gd name="T91" fmla="*/ 381 h 828"/>
                  <a:gd name="T92" fmla="*/ 310 w 664"/>
                  <a:gd name="T93" fmla="*/ 375 h 828"/>
                  <a:gd name="T94" fmla="*/ 342 w 664"/>
                  <a:gd name="T95" fmla="*/ 419 h 828"/>
                  <a:gd name="T96" fmla="*/ 369 w 664"/>
                  <a:gd name="T97" fmla="*/ 420 h 828"/>
                  <a:gd name="T98" fmla="*/ 388 w 664"/>
                  <a:gd name="T99" fmla="*/ 431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64" h="828">
                    <a:moveTo>
                      <a:pt x="644" y="209"/>
                    </a:moveTo>
                    <a:cubicBezTo>
                      <a:pt x="642" y="206"/>
                      <a:pt x="638" y="204"/>
                      <a:pt x="635" y="202"/>
                    </a:cubicBezTo>
                    <a:cubicBezTo>
                      <a:pt x="636" y="201"/>
                      <a:pt x="638" y="200"/>
                      <a:pt x="639" y="198"/>
                    </a:cubicBezTo>
                    <a:cubicBezTo>
                      <a:pt x="646" y="190"/>
                      <a:pt x="648" y="184"/>
                      <a:pt x="636" y="186"/>
                    </a:cubicBezTo>
                    <a:cubicBezTo>
                      <a:pt x="625" y="189"/>
                      <a:pt x="603" y="172"/>
                      <a:pt x="629" y="102"/>
                    </a:cubicBezTo>
                    <a:cubicBezTo>
                      <a:pt x="647" y="52"/>
                      <a:pt x="630" y="28"/>
                      <a:pt x="605" y="13"/>
                    </a:cubicBezTo>
                    <a:cubicBezTo>
                      <a:pt x="585" y="0"/>
                      <a:pt x="558" y="12"/>
                      <a:pt x="550" y="23"/>
                    </a:cubicBezTo>
                    <a:cubicBezTo>
                      <a:pt x="518" y="19"/>
                      <a:pt x="498" y="41"/>
                      <a:pt x="491" y="46"/>
                    </a:cubicBezTo>
                    <a:cubicBezTo>
                      <a:pt x="487" y="49"/>
                      <a:pt x="484" y="51"/>
                      <a:pt x="481" y="53"/>
                    </a:cubicBezTo>
                    <a:cubicBezTo>
                      <a:pt x="466" y="58"/>
                      <a:pt x="448" y="80"/>
                      <a:pt x="458" y="110"/>
                    </a:cubicBezTo>
                    <a:cubicBezTo>
                      <a:pt x="461" y="120"/>
                      <a:pt x="471" y="124"/>
                      <a:pt x="481" y="127"/>
                    </a:cubicBezTo>
                    <a:cubicBezTo>
                      <a:pt x="484" y="133"/>
                      <a:pt x="484" y="139"/>
                      <a:pt x="484" y="145"/>
                    </a:cubicBezTo>
                    <a:cubicBezTo>
                      <a:pt x="483" y="153"/>
                      <a:pt x="484" y="157"/>
                      <a:pt x="489" y="157"/>
                    </a:cubicBezTo>
                    <a:cubicBezTo>
                      <a:pt x="494" y="156"/>
                      <a:pt x="500" y="158"/>
                      <a:pt x="498" y="162"/>
                    </a:cubicBezTo>
                    <a:cubicBezTo>
                      <a:pt x="495" y="171"/>
                      <a:pt x="504" y="166"/>
                      <a:pt x="503" y="171"/>
                    </a:cubicBezTo>
                    <a:cubicBezTo>
                      <a:pt x="502" y="176"/>
                      <a:pt x="508" y="176"/>
                      <a:pt x="508" y="176"/>
                    </a:cubicBezTo>
                    <a:cubicBezTo>
                      <a:pt x="508" y="176"/>
                      <a:pt x="507" y="184"/>
                      <a:pt x="513" y="188"/>
                    </a:cubicBezTo>
                    <a:cubicBezTo>
                      <a:pt x="518" y="193"/>
                      <a:pt x="533" y="177"/>
                      <a:pt x="539" y="183"/>
                    </a:cubicBezTo>
                    <a:cubicBezTo>
                      <a:pt x="544" y="189"/>
                      <a:pt x="537" y="194"/>
                      <a:pt x="537" y="194"/>
                    </a:cubicBezTo>
                    <a:cubicBezTo>
                      <a:pt x="537" y="194"/>
                      <a:pt x="515" y="201"/>
                      <a:pt x="507" y="201"/>
                    </a:cubicBezTo>
                    <a:cubicBezTo>
                      <a:pt x="500" y="201"/>
                      <a:pt x="494" y="205"/>
                      <a:pt x="487" y="216"/>
                    </a:cubicBezTo>
                    <a:cubicBezTo>
                      <a:pt x="480" y="228"/>
                      <a:pt x="475" y="241"/>
                      <a:pt x="440" y="258"/>
                    </a:cubicBezTo>
                    <a:cubicBezTo>
                      <a:pt x="416" y="269"/>
                      <a:pt x="417" y="287"/>
                      <a:pt x="421" y="303"/>
                    </a:cubicBezTo>
                    <a:cubicBezTo>
                      <a:pt x="404" y="318"/>
                      <a:pt x="373" y="344"/>
                      <a:pt x="362" y="356"/>
                    </a:cubicBezTo>
                    <a:cubicBezTo>
                      <a:pt x="357" y="361"/>
                      <a:pt x="351" y="368"/>
                      <a:pt x="345" y="374"/>
                    </a:cubicBezTo>
                    <a:cubicBezTo>
                      <a:pt x="340" y="366"/>
                      <a:pt x="335" y="358"/>
                      <a:pt x="330" y="359"/>
                    </a:cubicBezTo>
                    <a:cubicBezTo>
                      <a:pt x="324" y="362"/>
                      <a:pt x="324" y="365"/>
                      <a:pt x="318" y="362"/>
                    </a:cubicBezTo>
                    <a:cubicBezTo>
                      <a:pt x="312" y="358"/>
                      <a:pt x="309" y="365"/>
                      <a:pt x="301" y="369"/>
                    </a:cubicBezTo>
                    <a:cubicBezTo>
                      <a:pt x="300" y="369"/>
                      <a:pt x="300" y="370"/>
                      <a:pt x="299" y="370"/>
                    </a:cubicBezTo>
                    <a:cubicBezTo>
                      <a:pt x="296" y="369"/>
                      <a:pt x="293" y="368"/>
                      <a:pt x="291" y="370"/>
                    </a:cubicBezTo>
                    <a:cubicBezTo>
                      <a:pt x="286" y="375"/>
                      <a:pt x="287" y="377"/>
                      <a:pt x="281" y="376"/>
                    </a:cubicBezTo>
                    <a:cubicBezTo>
                      <a:pt x="274" y="375"/>
                      <a:pt x="273" y="383"/>
                      <a:pt x="268" y="389"/>
                    </a:cubicBezTo>
                    <a:cubicBezTo>
                      <a:pt x="262" y="396"/>
                      <a:pt x="263" y="396"/>
                      <a:pt x="267" y="397"/>
                    </a:cubicBezTo>
                    <a:cubicBezTo>
                      <a:pt x="272" y="397"/>
                      <a:pt x="276" y="395"/>
                      <a:pt x="278" y="391"/>
                    </a:cubicBezTo>
                    <a:cubicBezTo>
                      <a:pt x="279" y="388"/>
                      <a:pt x="282" y="391"/>
                      <a:pt x="285" y="390"/>
                    </a:cubicBezTo>
                    <a:cubicBezTo>
                      <a:pt x="289" y="389"/>
                      <a:pt x="287" y="394"/>
                      <a:pt x="285" y="396"/>
                    </a:cubicBezTo>
                    <a:cubicBezTo>
                      <a:pt x="282" y="399"/>
                      <a:pt x="275" y="407"/>
                      <a:pt x="282" y="407"/>
                    </a:cubicBezTo>
                    <a:cubicBezTo>
                      <a:pt x="288" y="407"/>
                      <a:pt x="292" y="403"/>
                      <a:pt x="294" y="402"/>
                    </a:cubicBezTo>
                    <a:cubicBezTo>
                      <a:pt x="295" y="400"/>
                      <a:pt x="298" y="403"/>
                      <a:pt x="303" y="407"/>
                    </a:cubicBezTo>
                    <a:cubicBezTo>
                      <a:pt x="306" y="409"/>
                      <a:pt x="310" y="413"/>
                      <a:pt x="315" y="416"/>
                    </a:cubicBezTo>
                    <a:cubicBezTo>
                      <a:pt x="254" y="405"/>
                      <a:pt x="254" y="405"/>
                      <a:pt x="254" y="405"/>
                    </a:cubicBezTo>
                    <a:cubicBezTo>
                      <a:pt x="218" y="240"/>
                      <a:pt x="218" y="240"/>
                      <a:pt x="218" y="240"/>
                    </a:cubicBezTo>
                    <a:cubicBezTo>
                      <a:pt x="142" y="241"/>
                      <a:pt x="142" y="241"/>
                      <a:pt x="142" y="241"/>
                    </a:cubicBezTo>
                    <a:cubicBezTo>
                      <a:pt x="175" y="397"/>
                      <a:pt x="175" y="397"/>
                      <a:pt x="175" y="397"/>
                    </a:cubicBezTo>
                    <a:cubicBezTo>
                      <a:pt x="187" y="399"/>
                      <a:pt x="187" y="399"/>
                      <a:pt x="187" y="399"/>
                    </a:cubicBezTo>
                    <a:cubicBezTo>
                      <a:pt x="196" y="407"/>
                      <a:pt x="196" y="407"/>
                      <a:pt x="196" y="407"/>
                    </a:cubicBezTo>
                    <a:cubicBezTo>
                      <a:pt x="196" y="407"/>
                      <a:pt x="206" y="408"/>
                      <a:pt x="170" y="408"/>
                    </a:cubicBezTo>
                    <a:cubicBezTo>
                      <a:pt x="134" y="408"/>
                      <a:pt x="124" y="436"/>
                      <a:pt x="118" y="463"/>
                    </a:cubicBezTo>
                    <a:cubicBezTo>
                      <a:pt x="112" y="490"/>
                      <a:pt x="92" y="616"/>
                      <a:pt x="88" y="643"/>
                    </a:cubicBezTo>
                    <a:cubicBezTo>
                      <a:pt x="84" y="670"/>
                      <a:pt x="61" y="707"/>
                      <a:pt x="54" y="730"/>
                    </a:cubicBezTo>
                    <a:cubicBezTo>
                      <a:pt x="47" y="753"/>
                      <a:pt x="39" y="777"/>
                      <a:pt x="21" y="786"/>
                    </a:cubicBezTo>
                    <a:cubicBezTo>
                      <a:pt x="3" y="794"/>
                      <a:pt x="0" y="800"/>
                      <a:pt x="10" y="812"/>
                    </a:cubicBezTo>
                    <a:cubicBezTo>
                      <a:pt x="19" y="823"/>
                      <a:pt x="47" y="819"/>
                      <a:pt x="67" y="817"/>
                    </a:cubicBezTo>
                    <a:cubicBezTo>
                      <a:pt x="86" y="815"/>
                      <a:pt x="90" y="777"/>
                      <a:pt x="100" y="764"/>
                    </a:cubicBezTo>
                    <a:cubicBezTo>
                      <a:pt x="109" y="750"/>
                      <a:pt x="123" y="733"/>
                      <a:pt x="128" y="743"/>
                    </a:cubicBezTo>
                    <a:cubicBezTo>
                      <a:pt x="132" y="754"/>
                      <a:pt x="126" y="803"/>
                      <a:pt x="126" y="803"/>
                    </a:cubicBezTo>
                    <a:cubicBezTo>
                      <a:pt x="136" y="803"/>
                      <a:pt x="136" y="803"/>
                      <a:pt x="136" y="803"/>
                    </a:cubicBezTo>
                    <a:cubicBezTo>
                      <a:pt x="136" y="803"/>
                      <a:pt x="145" y="735"/>
                      <a:pt x="147" y="725"/>
                    </a:cubicBezTo>
                    <a:cubicBezTo>
                      <a:pt x="149" y="714"/>
                      <a:pt x="120" y="681"/>
                      <a:pt x="120" y="681"/>
                    </a:cubicBezTo>
                    <a:cubicBezTo>
                      <a:pt x="120" y="681"/>
                      <a:pt x="123" y="659"/>
                      <a:pt x="134" y="640"/>
                    </a:cubicBezTo>
                    <a:cubicBezTo>
                      <a:pt x="144" y="620"/>
                      <a:pt x="169" y="569"/>
                      <a:pt x="169" y="569"/>
                    </a:cubicBezTo>
                    <a:cubicBezTo>
                      <a:pt x="169" y="569"/>
                      <a:pt x="175" y="574"/>
                      <a:pt x="183" y="615"/>
                    </a:cubicBezTo>
                    <a:cubicBezTo>
                      <a:pt x="192" y="655"/>
                      <a:pt x="194" y="672"/>
                      <a:pt x="194" y="699"/>
                    </a:cubicBezTo>
                    <a:cubicBezTo>
                      <a:pt x="194" y="726"/>
                      <a:pt x="189" y="739"/>
                      <a:pt x="189" y="756"/>
                    </a:cubicBezTo>
                    <a:cubicBezTo>
                      <a:pt x="189" y="772"/>
                      <a:pt x="183" y="786"/>
                      <a:pt x="166" y="791"/>
                    </a:cubicBezTo>
                    <a:cubicBezTo>
                      <a:pt x="148" y="796"/>
                      <a:pt x="152" y="800"/>
                      <a:pt x="158" y="814"/>
                    </a:cubicBezTo>
                    <a:cubicBezTo>
                      <a:pt x="163" y="827"/>
                      <a:pt x="177" y="826"/>
                      <a:pt x="207" y="827"/>
                    </a:cubicBezTo>
                    <a:cubicBezTo>
                      <a:pt x="237" y="828"/>
                      <a:pt x="240" y="797"/>
                      <a:pt x="244" y="780"/>
                    </a:cubicBezTo>
                    <a:cubicBezTo>
                      <a:pt x="247" y="764"/>
                      <a:pt x="265" y="738"/>
                      <a:pt x="265" y="738"/>
                    </a:cubicBezTo>
                    <a:cubicBezTo>
                      <a:pt x="274" y="807"/>
                      <a:pt x="274" y="807"/>
                      <a:pt x="274" y="807"/>
                    </a:cubicBezTo>
                    <a:cubicBezTo>
                      <a:pt x="289" y="805"/>
                      <a:pt x="289" y="805"/>
                      <a:pt x="289" y="805"/>
                    </a:cubicBezTo>
                    <a:cubicBezTo>
                      <a:pt x="289" y="805"/>
                      <a:pt x="282" y="710"/>
                      <a:pt x="273" y="696"/>
                    </a:cubicBezTo>
                    <a:cubicBezTo>
                      <a:pt x="263" y="681"/>
                      <a:pt x="251" y="687"/>
                      <a:pt x="242" y="687"/>
                    </a:cubicBezTo>
                    <a:cubicBezTo>
                      <a:pt x="234" y="687"/>
                      <a:pt x="235" y="657"/>
                      <a:pt x="236" y="638"/>
                    </a:cubicBezTo>
                    <a:cubicBezTo>
                      <a:pt x="237" y="618"/>
                      <a:pt x="235" y="585"/>
                      <a:pt x="233" y="558"/>
                    </a:cubicBezTo>
                    <a:cubicBezTo>
                      <a:pt x="230" y="531"/>
                      <a:pt x="226" y="494"/>
                      <a:pt x="226" y="494"/>
                    </a:cubicBezTo>
                    <a:cubicBezTo>
                      <a:pt x="226" y="494"/>
                      <a:pt x="230" y="495"/>
                      <a:pt x="263" y="515"/>
                    </a:cubicBezTo>
                    <a:cubicBezTo>
                      <a:pt x="297" y="535"/>
                      <a:pt x="371" y="546"/>
                      <a:pt x="434" y="546"/>
                    </a:cubicBezTo>
                    <a:cubicBezTo>
                      <a:pt x="497" y="546"/>
                      <a:pt x="518" y="535"/>
                      <a:pt x="525" y="510"/>
                    </a:cubicBezTo>
                    <a:cubicBezTo>
                      <a:pt x="531" y="485"/>
                      <a:pt x="542" y="422"/>
                      <a:pt x="552" y="395"/>
                    </a:cubicBezTo>
                    <a:cubicBezTo>
                      <a:pt x="561" y="369"/>
                      <a:pt x="595" y="337"/>
                      <a:pt x="595" y="337"/>
                    </a:cubicBezTo>
                    <a:cubicBezTo>
                      <a:pt x="595" y="337"/>
                      <a:pt x="604" y="329"/>
                      <a:pt x="621" y="318"/>
                    </a:cubicBezTo>
                    <a:cubicBezTo>
                      <a:pt x="639" y="306"/>
                      <a:pt x="664" y="228"/>
                      <a:pt x="644" y="209"/>
                    </a:cubicBezTo>
                    <a:close/>
                    <a:moveTo>
                      <a:pt x="413" y="358"/>
                    </a:moveTo>
                    <a:cubicBezTo>
                      <a:pt x="411" y="362"/>
                      <a:pt x="410" y="366"/>
                      <a:pt x="408" y="369"/>
                    </a:cubicBezTo>
                    <a:cubicBezTo>
                      <a:pt x="405" y="370"/>
                      <a:pt x="403" y="371"/>
                      <a:pt x="401" y="372"/>
                    </a:cubicBezTo>
                    <a:cubicBezTo>
                      <a:pt x="393" y="376"/>
                      <a:pt x="384" y="381"/>
                      <a:pt x="376" y="385"/>
                    </a:cubicBezTo>
                    <a:cubicBezTo>
                      <a:pt x="378" y="383"/>
                      <a:pt x="380" y="381"/>
                      <a:pt x="382" y="379"/>
                    </a:cubicBezTo>
                    <a:cubicBezTo>
                      <a:pt x="388" y="374"/>
                      <a:pt x="401" y="366"/>
                      <a:pt x="413" y="358"/>
                    </a:cubicBezTo>
                    <a:close/>
                    <a:moveTo>
                      <a:pt x="310" y="375"/>
                    </a:moveTo>
                    <a:cubicBezTo>
                      <a:pt x="312" y="372"/>
                      <a:pt x="314" y="376"/>
                      <a:pt x="317" y="376"/>
                    </a:cubicBezTo>
                    <a:cubicBezTo>
                      <a:pt x="320" y="377"/>
                      <a:pt x="318" y="380"/>
                      <a:pt x="315" y="381"/>
                    </a:cubicBezTo>
                    <a:cubicBezTo>
                      <a:pt x="313" y="380"/>
                      <a:pt x="310" y="378"/>
                      <a:pt x="308" y="376"/>
                    </a:cubicBezTo>
                    <a:cubicBezTo>
                      <a:pt x="308" y="375"/>
                      <a:pt x="309" y="375"/>
                      <a:pt x="310" y="375"/>
                    </a:cubicBezTo>
                    <a:close/>
                    <a:moveTo>
                      <a:pt x="336" y="421"/>
                    </a:moveTo>
                    <a:cubicBezTo>
                      <a:pt x="338" y="420"/>
                      <a:pt x="340" y="420"/>
                      <a:pt x="342" y="419"/>
                    </a:cubicBezTo>
                    <a:cubicBezTo>
                      <a:pt x="342" y="419"/>
                      <a:pt x="343" y="419"/>
                      <a:pt x="343" y="420"/>
                    </a:cubicBezTo>
                    <a:cubicBezTo>
                      <a:pt x="351" y="424"/>
                      <a:pt x="359" y="426"/>
                      <a:pt x="369" y="420"/>
                    </a:cubicBezTo>
                    <a:cubicBezTo>
                      <a:pt x="376" y="416"/>
                      <a:pt x="384" y="412"/>
                      <a:pt x="393" y="409"/>
                    </a:cubicBezTo>
                    <a:cubicBezTo>
                      <a:pt x="390" y="422"/>
                      <a:pt x="388" y="431"/>
                      <a:pt x="388" y="431"/>
                    </a:cubicBezTo>
                    <a:lnTo>
                      <a:pt x="336" y="4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37"/>
              <p:cNvSpPr>
                <a:spLocks noEditPoints="1"/>
              </p:cNvSpPr>
              <p:nvPr/>
            </p:nvSpPr>
            <p:spPr bwMode="auto">
              <a:xfrm>
                <a:off x="844" y="2322"/>
                <a:ext cx="527" cy="588"/>
              </a:xfrm>
              <a:custGeom>
                <a:avLst/>
                <a:gdLst>
                  <a:gd name="T0" fmla="*/ 154 w 308"/>
                  <a:gd name="T1" fmla="*/ 0 h 342"/>
                  <a:gd name="T2" fmla="*/ 131 w 308"/>
                  <a:gd name="T3" fmla="*/ 83 h 342"/>
                  <a:gd name="T4" fmla="*/ 106 w 308"/>
                  <a:gd name="T5" fmla="*/ 191 h 342"/>
                  <a:gd name="T6" fmla="*/ 39 w 308"/>
                  <a:gd name="T7" fmla="*/ 211 h 342"/>
                  <a:gd name="T8" fmla="*/ 34 w 308"/>
                  <a:gd name="T9" fmla="*/ 233 h 342"/>
                  <a:gd name="T10" fmla="*/ 4 w 308"/>
                  <a:gd name="T11" fmla="*/ 294 h 342"/>
                  <a:gd name="T12" fmla="*/ 4 w 308"/>
                  <a:gd name="T13" fmla="*/ 301 h 342"/>
                  <a:gd name="T14" fmla="*/ 12 w 308"/>
                  <a:gd name="T15" fmla="*/ 308 h 342"/>
                  <a:gd name="T16" fmla="*/ 13 w 308"/>
                  <a:gd name="T17" fmla="*/ 309 h 342"/>
                  <a:gd name="T18" fmla="*/ 31 w 308"/>
                  <a:gd name="T19" fmla="*/ 318 h 342"/>
                  <a:gd name="T20" fmla="*/ 37 w 308"/>
                  <a:gd name="T21" fmla="*/ 320 h 342"/>
                  <a:gd name="T22" fmla="*/ 46 w 308"/>
                  <a:gd name="T23" fmla="*/ 291 h 342"/>
                  <a:gd name="T24" fmla="*/ 46 w 308"/>
                  <a:gd name="T25" fmla="*/ 291 h 342"/>
                  <a:gd name="T26" fmla="*/ 28 w 308"/>
                  <a:gd name="T27" fmla="*/ 282 h 342"/>
                  <a:gd name="T28" fmla="*/ 24 w 308"/>
                  <a:gd name="T29" fmla="*/ 281 h 342"/>
                  <a:gd name="T30" fmla="*/ 41 w 308"/>
                  <a:gd name="T31" fmla="*/ 270 h 342"/>
                  <a:gd name="T32" fmla="*/ 63 w 308"/>
                  <a:gd name="T33" fmla="*/ 267 h 342"/>
                  <a:gd name="T34" fmla="*/ 69 w 308"/>
                  <a:gd name="T35" fmla="*/ 252 h 342"/>
                  <a:gd name="T36" fmla="*/ 82 w 308"/>
                  <a:gd name="T37" fmla="*/ 231 h 342"/>
                  <a:gd name="T38" fmla="*/ 131 w 308"/>
                  <a:gd name="T39" fmla="*/ 223 h 342"/>
                  <a:gd name="T40" fmla="*/ 161 w 308"/>
                  <a:gd name="T41" fmla="*/ 295 h 342"/>
                  <a:gd name="T42" fmla="*/ 160 w 308"/>
                  <a:gd name="T43" fmla="*/ 300 h 342"/>
                  <a:gd name="T44" fmla="*/ 159 w 308"/>
                  <a:gd name="T45" fmla="*/ 300 h 342"/>
                  <a:gd name="T46" fmla="*/ 143 w 308"/>
                  <a:gd name="T47" fmla="*/ 310 h 342"/>
                  <a:gd name="T48" fmla="*/ 140 w 308"/>
                  <a:gd name="T49" fmla="*/ 313 h 342"/>
                  <a:gd name="T50" fmla="*/ 135 w 308"/>
                  <a:gd name="T51" fmla="*/ 324 h 342"/>
                  <a:gd name="T52" fmla="*/ 157 w 308"/>
                  <a:gd name="T53" fmla="*/ 339 h 342"/>
                  <a:gd name="T54" fmla="*/ 172 w 308"/>
                  <a:gd name="T55" fmla="*/ 330 h 342"/>
                  <a:gd name="T56" fmla="*/ 175 w 308"/>
                  <a:gd name="T57" fmla="*/ 302 h 342"/>
                  <a:gd name="T58" fmla="*/ 179 w 308"/>
                  <a:gd name="T59" fmla="*/ 296 h 342"/>
                  <a:gd name="T60" fmla="*/ 155 w 308"/>
                  <a:gd name="T61" fmla="*/ 223 h 342"/>
                  <a:gd name="T62" fmla="*/ 174 w 308"/>
                  <a:gd name="T63" fmla="*/ 219 h 342"/>
                  <a:gd name="T64" fmla="*/ 171 w 308"/>
                  <a:gd name="T65" fmla="*/ 236 h 342"/>
                  <a:gd name="T66" fmla="*/ 180 w 308"/>
                  <a:gd name="T67" fmla="*/ 253 h 342"/>
                  <a:gd name="T68" fmla="*/ 200 w 308"/>
                  <a:gd name="T69" fmla="*/ 251 h 342"/>
                  <a:gd name="T70" fmla="*/ 201 w 308"/>
                  <a:gd name="T71" fmla="*/ 220 h 342"/>
                  <a:gd name="T72" fmla="*/ 245 w 308"/>
                  <a:gd name="T73" fmla="*/ 233 h 342"/>
                  <a:gd name="T74" fmla="*/ 260 w 308"/>
                  <a:gd name="T75" fmla="*/ 257 h 342"/>
                  <a:gd name="T76" fmla="*/ 268 w 308"/>
                  <a:gd name="T77" fmla="*/ 282 h 342"/>
                  <a:gd name="T78" fmla="*/ 268 w 308"/>
                  <a:gd name="T79" fmla="*/ 282 h 342"/>
                  <a:gd name="T80" fmla="*/ 283 w 308"/>
                  <a:gd name="T81" fmla="*/ 286 h 342"/>
                  <a:gd name="T82" fmla="*/ 286 w 308"/>
                  <a:gd name="T83" fmla="*/ 287 h 342"/>
                  <a:gd name="T84" fmla="*/ 288 w 308"/>
                  <a:gd name="T85" fmla="*/ 255 h 342"/>
                  <a:gd name="T86" fmla="*/ 278 w 308"/>
                  <a:gd name="T87" fmla="*/ 253 h 342"/>
                  <a:gd name="T88" fmla="*/ 213 w 308"/>
                  <a:gd name="T89" fmla="*/ 203 h 342"/>
                  <a:gd name="T90" fmla="*/ 192 w 308"/>
                  <a:gd name="T91" fmla="*/ 196 h 342"/>
                  <a:gd name="T92" fmla="*/ 187 w 308"/>
                  <a:gd name="T93" fmla="*/ 185 h 342"/>
                  <a:gd name="T94" fmla="*/ 155 w 308"/>
                  <a:gd name="T95" fmla="*/ 184 h 342"/>
                  <a:gd name="T96" fmla="*/ 308 w 308"/>
                  <a:gd name="T97" fmla="*/ 42 h 342"/>
                  <a:gd name="T98" fmla="*/ 55 w 308"/>
                  <a:gd name="T99" fmla="*/ 221 h 342"/>
                  <a:gd name="T100" fmla="*/ 69 w 308"/>
                  <a:gd name="T101" fmla="*/ 207 h 342"/>
                  <a:gd name="T102" fmla="*/ 78 w 308"/>
                  <a:gd name="T103" fmla="*/ 213 h 342"/>
                  <a:gd name="T104" fmla="*/ 196 w 308"/>
                  <a:gd name="T105" fmla="*/ 220 h 342"/>
                  <a:gd name="T106" fmla="*/ 192 w 308"/>
                  <a:gd name="T107" fmla="*/ 219 h 342"/>
                  <a:gd name="T108" fmla="*/ 173 w 308"/>
                  <a:gd name="T109" fmla="*/ 197 h 342"/>
                  <a:gd name="T110" fmla="*/ 173 w 308"/>
                  <a:gd name="T111" fmla="*/ 199 h 342"/>
                  <a:gd name="T112" fmla="*/ 163 w 308"/>
                  <a:gd name="T113" fmla="*/ 201 h 342"/>
                  <a:gd name="T114" fmla="*/ 172 w 308"/>
                  <a:gd name="T115" fmla="*/ 1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8" h="342">
                    <a:moveTo>
                      <a:pt x="308" y="42"/>
                    </a:moveTo>
                    <a:cubicBezTo>
                      <a:pt x="308" y="19"/>
                      <a:pt x="239" y="0"/>
                      <a:pt x="154" y="0"/>
                    </a:cubicBezTo>
                    <a:cubicBezTo>
                      <a:pt x="69" y="0"/>
                      <a:pt x="0" y="19"/>
                      <a:pt x="0" y="42"/>
                    </a:cubicBezTo>
                    <a:cubicBezTo>
                      <a:pt x="0" y="62"/>
                      <a:pt x="57" y="79"/>
                      <a:pt x="131" y="83"/>
                    </a:cubicBezTo>
                    <a:cubicBezTo>
                      <a:pt x="131" y="201"/>
                      <a:pt x="131" y="201"/>
                      <a:pt x="131" y="201"/>
                    </a:cubicBezTo>
                    <a:cubicBezTo>
                      <a:pt x="121" y="197"/>
                      <a:pt x="113" y="193"/>
                      <a:pt x="106" y="191"/>
                    </a:cubicBezTo>
                    <a:cubicBezTo>
                      <a:pt x="87" y="186"/>
                      <a:pt x="73" y="186"/>
                      <a:pt x="63" y="190"/>
                    </a:cubicBezTo>
                    <a:cubicBezTo>
                      <a:pt x="51" y="194"/>
                      <a:pt x="44" y="202"/>
                      <a:pt x="39" y="211"/>
                    </a:cubicBezTo>
                    <a:cubicBezTo>
                      <a:pt x="38" y="214"/>
                      <a:pt x="37" y="217"/>
                      <a:pt x="36" y="220"/>
                    </a:cubicBezTo>
                    <a:cubicBezTo>
                      <a:pt x="35" y="221"/>
                      <a:pt x="34" y="227"/>
                      <a:pt x="34" y="233"/>
                    </a:cubicBezTo>
                    <a:cubicBezTo>
                      <a:pt x="32" y="234"/>
                      <a:pt x="31" y="235"/>
                      <a:pt x="30" y="236"/>
                    </a:cubicBezTo>
                    <a:cubicBezTo>
                      <a:pt x="5" y="256"/>
                      <a:pt x="5" y="273"/>
                      <a:pt x="4" y="294"/>
                    </a:cubicBezTo>
                    <a:cubicBezTo>
                      <a:pt x="4" y="294"/>
                      <a:pt x="4" y="294"/>
                      <a:pt x="4" y="294"/>
                    </a:cubicBezTo>
                    <a:cubicBezTo>
                      <a:pt x="4" y="296"/>
                      <a:pt x="4" y="298"/>
                      <a:pt x="4" y="301"/>
                    </a:cubicBezTo>
                    <a:cubicBezTo>
                      <a:pt x="8" y="301"/>
                      <a:pt x="8" y="301"/>
                      <a:pt x="8" y="301"/>
                    </a:cubicBezTo>
                    <a:cubicBezTo>
                      <a:pt x="9" y="304"/>
                      <a:pt x="10" y="307"/>
                      <a:pt x="12" y="308"/>
                    </a:cubicBezTo>
                    <a:cubicBezTo>
                      <a:pt x="12" y="308"/>
                      <a:pt x="12" y="308"/>
                      <a:pt x="12" y="308"/>
                    </a:cubicBezTo>
                    <a:cubicBezTo>
                      <a:pt x="13" y="309"/>
                      <a:pt x="13" y="309"/>
                      <a:pt x="13" y="309"/>
                    </a:cubicBezTo>
                    <a:cubicBezTo>
                      <a:pt x="14" y="310"/>
                      <a:pt x="16" y="311"/>
                      <a:pt x="18" y="312"/>
                    </a:cubicBezTo>
                    <a:cubicBezTo>
                      <a:pt x="31" y="318"/>
                      <a:pt x="31" y="318"/>
                      <a:pt x="31" y="318"/>
                    </a:cubicBezTo>
                    <a:cubicBezTo>
                      <a:pt x="31" y="318"/>
                      <a:pt x="31" y="318"/>
                      <a:pt x="31" y="318"/>
                    </a:cubicBezTo>
                    <a:cubicBezTo>
                      <a:pt x="33" y="319"/>
                      <a:pt x="35" y="320"/>
                      <a:pt x="37" y="320"/>
                    </a:cubicBezTo>
                    <a:cubicBezTo>
                      <a:pt x="46" y="320"/>
                      <a:pt x="53" y="313"/>
                      <a:pt x="53" y="304"/>
                    </a:cubicBezTo>
                    <a:cubicBezTo>
                      <a:pt x="53" y="299"/>
                      <a:pt x="50" y="294"/>
                      <a:pt x="46" y="291"/>
                    </a:cubicBezTo>
                    <a:cubicBezTo>
                      <a:pt x="46" y="291"/>
                      <a:pt x="46" y="291"/>
                      <a:pt x="46" y="291"/>
                    </a:cubicBezTo>
                    <a:cubicBezTo>
                      <a:pt x="46" y="291"/>
                      <a:pt x="46" y="291"/>
                      <a:pt x="46" y="291"/>
                    </a:cubicBezTo>
                    <a:cubicBezTo>
                      <a:pt x="45" y="290"/>
                      <a:pt x="44" y="290"/>
                      <a:pt x="43" y="289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28" y="282"/>
                      <a:pt x="28" y="282"/>
                      <a:pt x="28" y="282"/>
                    </a:cubicBezTo>
                    <a:cubicBezTo>
                      <a:pt x="27" y="281"/>
                      <a:pt x="25" y="281"/>
                      <a:pt x="24" y="281"/>
                    </a:cubicBezTo>
                    <a:cubicBezTo>
                      <a:pt x="25" y="273"/>
                      <a:pt x="27" y="265"/>
                      <a:pt x="34" y="258"/>
                    </a:cubicBezTo>
                    <a:cubicBezTo>
                      <a:pt x="35" y="264"/>
                      <a:pt x="38" y="269"/>
                      <a:pt x="41" y="270"/>
                    </a:cubicBezTo>
                    <a:cubicBezTo>
                      <a:pt x="41" y="270"/>
                      <a:pt x="42" y="270"/>
                      <a:pt x="42" y="269"/>
                    </a:cubicBezTo>
                    <a:cubicBezTo>
                      <a:pt x="63" y="267"/>
                      <a:pt x="63" y="267"/>
                      <a:pt x="63" y="267"/>
                    </a:cubicBezTo>
                    <a:cubicBezTo>
                      <a:pt x="63" y="267"/>
                      <a:pt x="63" y="267"/>
                      <a:pt x="63" y="267"/>
                    </a:cubicBezTo>
                    <a:cubicBezTo>
                      <a:pt x="66" y="267"/>
                      <a:pt x="69" y="261"/>
                      <a:pt x="69" y="252"/>
                    </a:cubicBezTo>
                    <a:cubicBezTo>
                      <a:pt x="69" y="246"/>
                      <a:pt x="67" y="240"/>
                      <a:pt x="65" y="237"/>
                    </a:cubicBezTo>
                    <a:cubicBezTo>
                      <a:pt x="70" y="235"/>
                      <a:pt x="76" y="233"/>
                      <a:pt x="82" y="231"/>
                    </a:cubicBezTo>
                    <a:cubicBezTo>
                      <a:pt x="96" y="228"/>
                      <a:pt x="112" y="225"/>
                      <a:pt x="131" y="223"/>
                    </a:cubicBezTo>
                    <a:cubicBezTo>
                      <a:pt x="131" y="223"/>
                      <a:pt x="131" y="223"/>
                      <a:pt x="131" y="223"/>
                    </a:cubicBezTo>
                    <a:cubicBezTo>
                      <a:pt x="131" y="228"/>
                      <a:pt x="134" y="233"/>
                      <a:pt x="140" y="234"/>
                    </a:cubicBezTo>
                    <a:cubicBezTo>
                      <a:pt x="163" y="259"/>
                      <a:pt x="162" y="281"/>
                      <a:pt x="161" y="295"/>
                    </a:cubicBezTo>
                    <a:cubicBezTo>
                      <a:pt x="161" y="297"/>
                      <a:pt x="160" y="298"/>
                      <a:pt x="160" y="300"/>
                    </a:cubicBezTo>
                    <a:cubicBezTo>
                      <a:pt x="160" y="300"/>
                      <a:pt x="160" y="300"/>
                      <a:pt x="160" y="300"/>
                    </a:cubicBezTo>
                    <a:cubicBezTo>
                      <a:pt x="160" y="300"/>
                      <a:pt x="160" y="300"/>
                      <a:pt x="160" y="300"/>
                    </a:cubicBezTo>
                    <a:cubicBezTo>
                      <a:pt x="159" y="300"/>
                      <a:pt x="159" y="300"/>
                      <a:pt x="159" y="300"/>
                    </a:cubicBezTo>
                    <a:cubicBezTo>
                      <a:pt x="159" y="300"/>
                      <a:pt x="159" y="300"/>
                      <a:pt x="159" y="300"/>
                    </a:cubicBezTo>
                    <a:cubicBezTo>
                      <a:pt x="143" y="310"/>
                      <a:pt x="143" y="310"/>
                      <a:pt x="143" y="310"/>
                    </a:cubicBezTo>
                    <a:cubicBezTo>
                      <a:pt x="142" y="311"/>
                      <a:pt x="141" y="312"/>
                      <a:pt x="140" y="312"/>
                    </a:cubicBezTo>
                    <a:cubicBezTo>
                      <a:pt x="140" y="313"/>
                      <a:pt x="140" y="313"/>
                      <a:pt x="140" y="313"/>
                    </a:cubicBezTo>
                    <a:cubicBezTo>
                      <a:pt x="140" y="313"/>
                      <a:pt x="140" y="313"/>
                      <a:pt x="140" y="313"/>
                    </a:cubicBezTo>
                    <a:cubicBezTo>
                      <a:pt x="137" y="315"/>
                      <a:pt x="135" y="319"/>
                      <a:pt x="135" y="324"/>
                    </a:cubicBezTo>
                    <a:cubicBezTo>
                      <a:pt x="135" y="333"/>
                      <a:pt x="141" y="341"/>
                      <a:pt x="149" y="341"/>
                    </a:cubicBezTo>
                    <a:cubicBezTo>
                      <a:pt x="152" y="342"/>
                      <a:pt x="155" y="341"/>
                      <a:pt x="157" y="339"/>
                    </a:cubicBezTo>
                    <a:cubicBezTo>
                      <a:pt x="157" y="339"/>
                      <a:pt x="157" y="339"/>
                      <a:pt x="157" y="339"/>
                    </a:cubicBezTo>
                    <a:cubicBezTo>
                      <a:pt x="172" y="330"/>
                      <a:pt x="172" y="330"/>
                      <a:pt x="172" y="330"/>
                    </a:cubicBezTo>
                    <a:cubicBezTo>
                      <a:pt x="177" y="328"/>
                      <a:pt x="181" y="322"/>
                      <a:pt x="181" y="316"/>
                    </a:cubicBezTo>
                    <a:cubicBezTo>
                      <a:pt x="181" y="310"/>
                      <a:pt x="178" y="305"/>
                      <a:pt x="175" y="302"/>
                    </a:cubicBezTo>
                    <a:cubicBezTo>
                      <a:pt x="179" y="302"/>
                      <a:pt x="179" y="302"/>
                      <a:pt x="179" y="302"/>
                    </a:cubicBezTo>
                    <a:cubicBezTo>
                      <a:pt x="179" y="300"/>
                      <a:pt x="179" y="298"/>
                      <a:pt x="179" y="296"/>
                    </a:cubicBezTo>
                    <a:cubicBezTo>
                      <a:pt x="180" y="280"/>
                      <a:pt x="182" y="253"/>
                      <a:pt x="155" y="223"/>
                    </a:cubicBezTo>
                    <a:cubicBezTo>
                      <a:pt x="155" y="223"/>
                      <a:pt x="155" y="223"/>
                      <a:pt x="155" y="223"/>
                    </a:cubicBezTo>
                    <a:cubicBezTo>
                      <a:pt x="155" y="220"/>
                      <a:pt x="155" y="220"/>
                      <a:pt x="155" y="220"/>
                    </a:cubicBezTo>
                    <a:cubicBezTo>
                      <a:pt x="161" y="220"/>
                      <a:pt x="167" y="219"/>
                      <a:pt x="174" y="219"/>
                    </a:cubicBezTo>
                    <a:cubicBezTo>
                      <a:pt x="174" y="221"/>
                      <a:pt x="174" y="223"/>
                      <a:pt x="174" y="224"/>
                    </a:cubicBezTo>
                    <a:cubicBezTo>
                      <a:pt x="172" y="227"/>
                      <a:pt x="171" y="231"/>
                      <a:pt x="171" y="236"/>
                    </a:cubicBezTo>
                    <a:cubicBezTo>
                      <a:pt x="171" y="245"/>
                      <a:pt x="174" y="253"/>
                      <a:pt x="178" y="254"/>
                    </a:cubicBezTo>
                    <a:cubicBezTo>
                      <a:pt x="178" y="254"/>
                      <a:pt x="179" y="254"/>
                      <a:pt x="180" y="253"/>
                    </a:cubicBezTo>
                    <a:cubicBezTo>
                      <a:pt x="200" y="251"/>
                      <a:pt x="200" y="251"/>
                      <a:pt x="200" y="251"/>
                    </a:cubicBezTo>
                    <a:cubicBezTo>
                      <a:pt x="200" y="251"/>
                      <a:pt x="200" y="251"/>
                      <a:pt x="200" y="251"/>
                    </a:cubicBezTo>
                    <a:cubicBezTo>
                      <a:pt x="204" y="251"/>
                      <a:pt x="206" y="245"/>
                      <a:pt x="206" y="236"/>
                    </a:cubicBezTo>
                    <a:cubicBezTo>
                      <a:pt x="206" y="229"/>
                      <a:pt x="204" y="222"/>
                      <a:pt x="201" y="220"/>
                    </a:cubicBezTo>
                    <a:cubicBezTo>
                      <a:pt x="204" y="220"/>
                      <a:pt x="207" y="221"/>
                      <a:pt x="210" y="221"/>
                    </a:cubicBezTo>
                    <a:cubicBezTo>
                      <a:pt x="224" y="223"/>
                      <a:pt x="236" y="227"/>
                      <a:pt x="245" y="233"/>
                    </a:cubicBezTo>
                    <a:cubicBezTo>
                      <a:pt x="253" y="238"/>
                      <a:pt x="259" y="246"/>
                      <a:pt x="260" y="257"/>
                    </a:cubicBezTo>
                    <a:cubicBezTo>
                      <a:pt x="260" y="257"/>
                      <a:pt x="260" y="257"/>
                      <a:pt x="260" y="257"/>
                    </a:cubicBezTo>
                    <a:cubicBezTo>
                      <a:pt x="258" y="259"/>
                      <a:pt x="257" y="262"/>
                      <a:pt x="257" y="266"/>
                    </a:cubicBezTo>
                    <a:cubicBezTo>
                      <a:pt x="257" y="273"/>
                      <a:pt x="262" y="280"/>
                      <a:pt x="268" y="282"/>
                    </a:cubicBezTo>
                    <a:cubicBezTo>
                      <a:pt x="268" y="282"/>
                      <a:pt x="268" y="282"/>
                      <a:pt x="268" y="282"/>
                    </a:cubicBezTo>
                    <a:cubicBezTo>
                      <a:pt x="268" y="282"/>
                      <a:pt x="268" y="282"/>
                      <a:pt x="268" y="282"/>
                    </a:cubicBezTo>
                    <a:cubicBezTo>
                      <a:pt x="268" y="282"/>
                      <a:pt x="268" y="282"/>
                      <a:pt x="268" y="282"/>
                    </a:cubicBezTo>
                    <a:cubicBezTo>
                      <a:pt x="283" y="286"/>
                      <a:pt x="283" y="286"/>
                      <a:pt x="283" y="286"/>
                    </a:cubicBezTo>
                    <a:cubicBezTo>
                      <a:pt x="283" y="286"/>
                      <a:pt x="283" y="286"/>
                      <a:pt x="283" y="286"/>
                    </a:cubicBezTo>
                    <a:cubicBezTo>
                      <a:pt x="284" y="286"/>
                      <a:pt x="285" y="287"/>
                      <a:pt x="286" y="287"/>
                    </a:cubicBezTo>
                    <a:cubicBezTo>
                      <a:pt x="293" y="287"/>
                      <a:pt x="300" y="281"/>
                      <a:pt x="300" y="272"/>
                    </a:cubicBezTo>
                    <a:cubicBezTo>
                      <a:pt x="300" y="264"/>
                      <a:pt x="295" y="257"/>
                      <a:pt x="288" y="255"/>
                    </a:cubicBezTo>
                    <a:cubicBezTo>
                      <a:pt x="288" y="255"/>
                      <a:pt x="288" y="255"/>
                      <a:pt x="288" y="255"/>
                    </a:cubicBezTo>
                    <a:cubicBezTo>
                      <a:pt x="278" y="253"/>
                      <a:pt x="278" y="253"/>
                      <a:pt x="278" y="253"/>
                    </a:cubicBezTo>
                    <a:cubicBezTo>
                      <a:pt x="276" y="237"/>
                      <a:pt x="267" y="226"/>
                      <a:pt x="255" y="217"/>
                    </a:cubicBezTo>
                    <a:cubicBezTo>
                      <a:pt x="244" y="210"/>
                      <a:pt x="229" y="205"/>
                      <a:pt x="213" y="203"/>
                    </a:cubicBezTo>
                    <a:cubicBezTo>
                      <a:pt x="206" y="202"/>
                      <a:pt x="199" y="201"/>
                      <a:pt x="192" y="201"/>
                    </a:cubicBezTo>
                    <a:cubicBezTo>
                      <a:pt x="192" y="198"/>
                      <a:pt x="192" y="197"/>
                      <a:pt x="192" y="196"/>
                    </a:cubicBezTo>
                    <a:cubicBezTo>
                      <a:pt x="191" y="196"/>
                      <a:pt x="191" y="196"/>
                      <a:pt x="191" y="196"/>
                    </a:cubicBezTo>
                    <a:cubicBezTo>
                      <a:pt x="191" y="192"/>
                      <a:pt x="189" y="188"/>
                      <a:pt x="187" y="185"/>
                    </a:cubicBezTo>
                    <a:cubicBezTo>
                      <a:pt x="183" y="180"/>
                      <a:pt x="176" y="178"/>
                      <a:pt x="170" y="179"/>
                    </a:cubicBezTo>
                    <a:cubicBezTo>
                      <a:pt x="165" y="180"/>
                      <a:pt x="160" y="182"/>
                      <a:pt x="155" y="184"/>
                    </a:cubicBezTo>
                    <a:cubicBezTo>
                      <a:pt x="155" y="83"/>
                      <a:pt x="155" y="83"/>
                      <a:pt x="155" y="83"/>
                    </a:cubicBezTo>
                    <a:cubicBezTo>
                      <a:pt x="239" y="83"/>
                      <a:pt x="308" y="64"/>
                      <a:pt x="308" y="42"/>
                    </a:cubicBezTo>
                    <a:close/>
                    <a:moveTo>
                      <a:pt x="78" y="213"/>
                    </a:moveTo>
                    <a:cubicBezTo>
                      <a:pt x="69" y="216"/>
                      <a:pt x="62" y="218"/>
                      <a:pt x="55" y="221"/>
                    </a:cubicBezTo>
                    <a:cubicBezTo>
                      <a:pt x="55" y="221"/>
                      <a:pt x="56" y="220"/>
                      <a:pt x="56" y="219"/>
                    </a:cubicBezTo>
                    <a:cubicBezTo>
                      <a:pt x="58" y="214"/>
                      <a:pt x="63" y="210"/>
                      <a:pt x="69" y="207"/>
                    </a:cubicBezTo>
                    <a:cubicBezTo>
                      <a:pt x="76" y="205"/>
                      <a:pt x="86" y="205"/>
                      <a:pt x="100" y="209"/>
                    </a:cubicBezTo>
                    <a:cubicBezTo>
                      <a:pt x="92" y="210"/>
                      <a:pt x="85" y="212"/>
                      <a:pt x="78" y="213"/>
                    </a:cubicBezTo>
                    <a:close/>
                    <a:moveTo>
                      <a:pt x="192" y="219"/>
                    </a:moveTo>
                    <a:cubicBezTo>
                      <a:pt x="193" y="219"/>
                      <a:pt x="194" y="219"/>
                      <a:pt x="196" y="220"/>
                    </a:cubicBezTo>
                    <a:cubicBezTo>
                      <a:pt x="192" y="220"/>
                      <a:pt x="192" y="220"/>
                      <a:pt x="192" y="220"/>
                    </a:cubicBezTo>
                    <a:cubicBezTo>
                      <a:pt x="192" y="220"/>
                      <a:pt x="192" y="220"/>
                      <a:pt x="192" y="219"/>
                    </a:cubicBezTo>
                    <a:close/>
                    <a:moveTo>
                      <a:pt x="172" y="197"/>
                    </a:moveTo>
                    <a:cubicBezTo>
                      <a:pt x="173" y="197"/>
                      <a:pt x="172" y="197"/>
                      <a:pt x="173" y="197"/>
                    </a:cubicBezTo>
                    <a:cubicBezTo>
                      <a:pt x="173" y="197"/>
                      <a:pt x="173" y="198"/>
                      <a:pt x="173" y="199"/>
                    </a:cubicBezTo>
                    <a:cubicBezTo>
                      <a:pt x="173" y="199"/>
                      <a:pt x="173" y="199"/>
                      <a:pt x="173" y="199"/>
                    </a:cubicBezTo>
                    <a:cubicBezTo>
                      <a:pt x="173" y="199"/>
                      <a:pt x="173" y="200"/>
                      <a:pt x="173" y="201"/>
                    </a:cubicBezTo>
                    <a:cubicBezTo>
                      <a:pt x="170" y="201"/>
                      <a:pt x="166" y="201"/>
                      <a:pt x="163" y="201"/>
                    </a:cubicBezTo>
                    <a:cubicBezTo>
                      <a:pt x="163" y="201"/>
                      <a:pt x="163" y="201"/>
                      <a:pt x="163" y="201"/>
                    </a:cubicBezTo>
                    <a:cubicBezTo>
                      <a:pt x="166" y="199"/>
                      <a:pt x="170" y="198"/>
                      <a:pt x="172" y="19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38"/>
              <p:cNvSpPr>
                <a:spLocks/>
              </p:cNvSpPr>
              <p:nvPr/>
            </p:nvSpPr>
            <p:spPr bwMode="auto">
              <a:xfrm>
                <a:off x="670" y="1977"/>
                <a:ext cx="186" cy="323"/>
              </a:xfrm>
              <a:custGeom>
                <a:avLst/>
                <a:gdLst>
                  <a:gd name="T0" fmla="*/ 90 w 109"/>
                  <a:gd name="T1" fmla="*/ 80 h 188"/>
                  <a:gd name="T2" fmla="*/ 20 w 109"/>
                  <a:gd name="T3" fmla="*/ 8 h 188"/>
                  <a:gd name="T4" fmla="*/ 19 w 109"/>
                  <a:gd name="T5" fmla="*/ 108 h 188"/>
                  <a:gd name="T6" fmla="*/ 88 w 109"/>
                  <a:gd name="T7" fmla="*/ 180 h 188"/>
                  <a:gd name="T8" fmla="*/ 90 w 109"/>
                  <a:gd name="T9" fmla="*/ 8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88">
                    <a:moveTo>
                      <a:pt x="90" y="80"/>
                    </a:moveTo>
                    <a:cubicBezTo>
                      <a:pt x="71" y="32"/>
                      <a:pt x="40" y="0"/>
                      <a:pt x="20" y="8"/>
                    </a:cubicBezTo>
                    <a:cubicBezTo>
                      <a:pt x="1" y="15"/>
                      <a:pt x="0" y="60"/>
                      <a:pt x="19" y="108"/>
                    </a:cubicBezTo>
                    <a:cubicBezTo>
                      <a:pt x="37" y="155"/>
                      <a:pt x="69" y="188"/>
                      <a:pt x="88" y="180"/>
                    </a:cubicBezTo>
                    <a:cubicBezTo>
                      <a:pt x="108" y="172"/>
                      <a:pt x="109" y="127"/>
                      <a:pt x="90" y="8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39"/>
              <p:cNvSpPr>
                <a:spLocks/>
              </p:cNvSpPr>
              <p:nvPr/>
            </p:nvSpPr>
            <p:spPr bwMode="auto">
              <a:xfrm>
                <a:off x="991" y="1901"/>
                <a:ext cx="122" cy="126"/>
              </a:xfrm>
              <a:custGeom>
                <a:avLst/>
                <a:gdLst>
                  <a:gd name="T0" fmla="*/ 50 w 71"/>
                  <a:gd name="T1" fmla="*/ 73 h 73"/>
                  <a:gd name="T2" fmla="*/ 60 w 71"/>
                  <a:gd name="T3" fmla="*/ 22 h 73"/>
                  <a:gd name="T4" fmla="*/ 33 w 71"/>
                  <a:gd name="T5" fmla="*/ 6 h 73"/>
                  <a:gd name="T6" fmla="*/ 10 w 71"/>
                  <a:gd name="T7" fmla="*/ 13 h 73"/>
                  <a:gd name="T8" fmla="*/ 50 w 7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3">
                    <a:moveTo>
                      <a:pt x="50" y="73"/>
                    </a:moveTo>
                    <a:cubicBezTo>
                      <a:pt x="53" y="66"/>
                      <a:pt x="71" y="26"/>
                      <a:pt x="60" y="22"/>
                    </a:cubicBezTo>
                    <a:cubicBezTo>
                      <a:pt x="49" y="18"/>
                      <a:pt x="41" y="12"/>
                      <a:pt x="33" y="6"/>
                    </a:cubicBezTo>
                    <a:cubicBezTo>
                      <a:pt x="25" y="0"/>
                      <a:pt x="21" y="10"/>
                      <a:pt x="10" y="13"/>
                    </a:cubicBezTo>
                    <a:cubicBezTo>
                      <a:pt x="0" y="16"/>
                      <a:pt x="20" y="61"/>
                      <a:pt x="50" y="7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40"/>
              <p:cNvSpPr>
                <a:spLocks/>
              </p:cNvSpPr>
              <p:nvPr/>
            </p:nvSpPr>
            <p:spPr bwMode="auto">
              <a:xfrm>
                <a:off x="1015" y="1783"/>
                <a:ext cx="48" cy="60"/>
              </a:xfrm>
              <a:custGeom>
                <a:avLst/>
                <a:gdLst>
                  <a:gd name="T0" fmla="*/ 16 w 28"/>
                  <a:gd name="T1" fmla="*/ 35 h 35"/>
                  <a:gd name="T2" fmla="*/ 7 w 28"/>
                  <a:gd name="T3" fmla="*/ 1 h 35"/>
                  <a:gd name="T4" fmla="*/ 16 w 28"/>
                  <a:gd name="T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5">
                    <a:moveTo>
                      <a:pt x="16" y="35"/>
                    </a:moveTo>
                    <a:cubicBezTo>
                      <a:pt x="13" y="30"/>
                      <a:pt x="0" y="0"/>
                      <a:pt x="7" y="1"/>
                    </a:cubicBezTo>
                    <a:cubicBezTo>
                      <a:pt x="14" y="2"/>
                      <a:pt x="28" y="35"/>
                      <a:pt x="16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41"/>
              <p:cNvSpPr>
                <a:spLocks/>
              </p:cNvSpPr>
              <p:nvPr/>
            </p:nvSpPr>
            <p:spPr bwMode="auto">
              <a:xfrm>
                <a:off x="947" y="1582"/>
                <a:ext cx="375" cy="316"/>
              </a:xfrm>
              <a:custGeom>
                <a:avLst/>
                <a:gdLst>
                  <a:gd name="T0" fmla="*/ 296 w 375"/>
                  <a:gd name="T1" fmla="*/ 316 h 316"/>
                  <a:gd name="T2" fmla="*/ 0 w 375"/>
                  <a:gd name="T3" fmla="*/ 191 h 316"/>
                  <a:gd name="T4" fmla="*/ 80 w 375"/>
                  <a:gd name="T5" fmla="*/ 0 h 316"/>
                  <a:gd name="T6" fmla="*/ 375 w 375"/>
                  <a:gd name="T7" fmla="*/ 125 h 316"/>
                  <a:gd name="T8" fmla="*/ 296 w 375"/>
                  <a:gd name="T9" fmla="*/ 3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5" h="316">
                    <a:moveTo>
                      <a:pt x="296" y="316"/>
                    </a:moveTo>
                    <a:lnTo>
                      <a:pt x="0" y="191"/>
                    </a:lnTo>
                    <a:lnTo>
                      <a:pt x="80" y="0"/>
                    </a:lnTo>
                    <a:lnTo>
                      <a:pt x="375" y="125"/>
                    </a:lnTo>
                    <a:lnTo>
                      <a:pt x="296" y="31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42"/>
              <p:cNvSpPr>
                <a:spLocks/>
              </p:cNvSpPr>
              <p:nvPr/>
            </p:nvSpPr>
            <p:spPr bwMode="auto">
              <a:xfrm>
                <a:off x="1034" y="1721"/>
                <a:ext cx="117" cy="189"/>
              </a:xfrm>
              <a:custGeom>
                <a:avLst/>
                <a:gdLst>
                  <a:gd name="T0" fmla="*/ 49 w 68"/>
                  <a:gd name="T1" fmla="*/ 89 h 110"/>
                  <a:gd name="T2" fmla="*/ 62 w 68"/>
                  <a:gd name="T3" fmla="*/ 34 h 110"/>
                  <a:gd name="T4" fmla="*/ 43 w 68"/>
                  <a:gd name="T5" fmla="*/ 58 h 110"/>
                  <a:gd name="T6" fmla="*/ 49 w 68"/>
                  <a:gd name="T7" fmla="*/ 14 h 110"/>
                  <a:gd name="T8" fmla="*/ 30 w 68"/>
                  <a:gd name="T9" fmla="*/ 48 h 110"/>
                  <a:gd name="T10" fmla="*/ 31 w 68"/>
                  <a:gd name="T11" fmla="*/ 2 h 110"/>
                  <a:gd name="T12" fmla="*/ 14 w 68"/>
                  <a:gd name="T13" fmla="*/ 41 h 110"/>
                  <a:gd name="T14" fmla="*/ 7 w 68"/>
                  <a:gd name="T15" fmla="*/ 4 h 110"/>
                  <a:gd name="T16" fmla="*/ 4 w 68"/>
                  <a:gd name="T17" fmla="*/ 68 h 110"/>
                  <a:gd name="T18" fmla="*/ 49 w 68"/>
                  <a:gd name="T19" fmla="*/ 8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110">
                    <a:moveTo>
                      <a:pt x="49" y="89"/>
                    </a:moveTo>
                    <a:cubicBezTo>
                      <a:pt x="53" y="74"/>
                      <a:pt x="68" y="36"/>
                      <a:pt x="62" y="34"/>
                    </a:cubicBezTo>
                    <a:cubicBezTo>
                      <a:pt x="55" y="32"/>
                      <a:pt x="49" y="61"/>
                      <a:pt x="43" y="58"/>
                    </a:cubicBezTo>
                    <a:cubicBezTo>
                      <a:pt x="37" y="54"/>
                      <a:pt x="56" y="17"/>
                      <a:pt x="49" y="14"/>
                    </a:cubicBezTo>
                    <a:cubicBezTo>
                      <a:pt x="43" y="11"/>
                      <a:pt x="35" y="50"/>
                      <a:pt x="30" y="48"/>
                    </a:cubicBezTo>
                    <a:cubicBezTo>
                      <a:pt x="25" y="45"/>
                      <a:pt x="37" y="4"/>
                      <a:pt x="31" y="2"/>
                    </a:cubicBezTo>
                    <a:cubicBezTo>
                      <a:pt x="26" y="0"/>
                      <a:pt x="21" y="44"/>
                      <a:pt x="14" y="41"/>
                    </a:cubicBezTo>
                    <a:cubicBezTo>
                      <a:pt x="8" y="38"/>
                      <a:pt x="14" y="6"/>
                      <a:pt x="7" y="4"/>
                    </a:cubicBezTo>
                    <a:cubicBezTo>
                      <a:pt x="0" y="2"/>
                      <a:pt x="0" y="40"/>
                      <a:pt x="4" y="68"/>
                    </a:cubicBezTo>
                    <a:cubicBezTo>
                      <a:pt x="8" y="96"/>
                      <a:pt x="31" y="110"/>
                      <a:pt x="49" y="8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43"/>
              <p:cNvSpPr>
                <a:spLocks/>
              </p:cNvSpPr>
              <p:nvPr/>
            </p:nvSpPr>
            <p:spPr bwMode="auto">
              <a:xfrm>
                <a:off x="608" y="1434"/>
                <a:ext cx="1246" cy="1483"/>
              </a:xfrm>
              <a:custGeom>
                <a:avLst/>
                <a:gdLst>
                  <a:gd name="T0" fmla="*/ 653 w 728"/>
                  <a:gd name="T1" fmla="*/ 620 h 863"/>
                  <a:gd name="T2" fmla="*/ 611 w 728"/>
                  <a:gd name="T3" fmla="*/ 579 h 863"/>
                  <a:gd name="T4" fmla="*/ 523 w 728"/>
                  <a:gd name="T5" fmla="*/ 424 h 863"/>
                  <a:gd name="T6" fmla="*/ 345 w 728"/>
                  <a:gd name="T7" fmla="*/ 421 h 863"/>
                  <a:gd name="T8" fmla="*/ 258 w 728"/>
                  <a:gd name="T9" fmla="*/ 366 h 863"/>
                  <a:gd name="T10" fmla="*/ 277 w 728"/>
                  <a:gd name="T11" fmla="*/ 338 h 863"/>
                  <a:gd name="T12" fmla="*/ 277 w 728"/>
                  <a:gd name="T13" fmla="*/ 338 h 863"/>
                  <a:gd name="T14" fmla="*/ 291 w 728"/>
                  <a:gd name="T15" fmla="*/ 272 h 863"/>
                  <a:gd name="T16" fmla="*/ 255 w 728"/>
                  <a:gd name="T17" fmla="*/ 243 h 863"/>
                  <a:gd name="T18" fmla="*/ 248 w 728"/>
                  <a:gd name="T19" fmla="*/ 283 h 863"/>
                  <a:gd name="T20" fmla="*/ 227 w 728"/>
                  <a:gd name="T21" fmla="*/ 283 h 863"/>
                  <a:gd name="T22" fmla="*/ 209 w 728"/>
                  <a:gd name="T23" fmla="*/ 269 h 863"/>
                  <a:gd name="T24" fmla="*/ 192 w 728"/>
                  <a:gd name="T25" fmla="*/ 266 h 863"/>
                  <a:gd name="T26" fmla="*/ 130 w 728"/>
                  <a:gd name="T27" fmla="*/ 196 h 863"/>
                  <a:gd name="T28" fmla="*/ 103 w 728"/>
                  <a:gd name="T29" fmla="*/ 166 h 863"/>
                  <a:gd name="T30" fmla="*/ 123 w 728"/>
                  <a:gd name="T31" fmla="*/ 129 h 863"/>
                  <a:gd name="T32" fmla="*/ 122 w 728"/>
                  <a:gd name="T33" fmla="*/ 68 h 863"/>
                  <a:gd name="T34" fmla="*/ 118 w 728"/>
                  <a:gd name="T35" fmla="*/ 33 h 863"/>
                  <a:gd name="T36" fmla="*/ 104 w 728"/>
                  <a:gd name="T37" fmla="*/ 21 h 863"/>
                  <a:gd name="T38" fmla="*/ 89 w 728"/>
                  <a:gd name="T39" fmla="*/ 12 h 863"/>
                  <a:gd name="T40" fmla="*/ 75 w 728"/>
                  <a:gd name="T41" fmla="*/ 6 h 863"/>
                  <a:gd name="T42" fmla="*/ 58 w 728"/>
                  <a:gd name="T43" fmla="*/ 3 h 863"/>
                  <a:gd name="T44" fmla="*/ 11 w 728"/>
                  <a:gd name="T45" fmla="*/ 35 h 863"/>
                  <a:gd name="T46" fmla="*/ 18 w 728"/>
                  <a:gd name="T47" fmla="*/ 130 h 863"/>
                  <a:gd name="T48" fmla="*/ 18 w 728"/>
                  <a:gd name="T49" fmla="*/ 191 h 863"/>
                  <a:gd name="T50" fmla="*/ 32 w 728"/>
                  <a:gd name="T51" fmla="*/ 311 h 863"/>
                  <a:gd name="T52" fmla="*/ 133 w 728"/>
                  <a:gd name="T53" fmla="*/ 496 h 863"/>
                  <a:gd name="T54" fmla="*/ 194 w 728"/>
                  <a:gd name="T55" fmla="*/ 567 h 863"/>
                  <a:gd name="T56" fmla="*/ 423 w 728"/>
                  <a:gd name="T57" fmla="*/ 577 h 863"/>
                  <a:gd name="T58" fmla="*/ 452 w 728"/>
                  <a:gd name="T59" fmla="*/ 606 h 863"/>
                  <a:gd name="T60" fmla="*/ 453 w 728"/>
                  <a:gd name="T61" fmla="*/ 784 h 863"/>
                  <a:gd name="T62" fmla="*/ 444 w 728"/>
                  <a:gd name="T63" fmla="*/ 858 h 863"/>
                  <a:gd name="T64" fmla="*/ 515 w 728"/>
                  <a:gd name="T65" fmla="*/ 853 h 863"/>
                  <a:gd name="T66" fmla="*/ 614 w 728"/>
                  <a:gd name="T67" fmla="*/ 840 h 863"/>
                  <a:gd name="T68" fmla="*/ 544 w 728"/>
                  <a:gd name="T69" fmla="*/ 810 h 863"/>
                  <a:gd name="T70" fmla="*/ 542 w 728"/>
                  <a:gd name="T71" fmla="*/ 726 h 863"/>
                  <a:gd name="T72" fmla="*/ 549 w 728"/>
                  <a:gd name="T73" fmla="*/ 642 h 863"/>
                  <a:gd name="T74" fmla="*/ 562 w 728"/>
                  <a:gd name="T75" fmla="*/ 681 h 863"/>
                  <a:gd name="T76" fmla="*/ 646 w 728"/>
                  <a:gd name="T77" fmla="*/ 678 h 863"/>
                  <a:gd name="T78" fmla="*/ 715 w 728"/>
                  <a:gd name="T79" fmla="*/ 626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28" h="863">
                    <a:moveTo>
                      <a:pt x="715" y="626"/>
                    </a:moveTo>
                    <a:cubicBezTo>
                      <a:pt x="709" y="626"/>
                      <a:pt x="680" y="626"/>
                      <a:pt x="653" y="620"/>
                    </a:cubicBezTo>
                    <a:cubicBezTo>
                      <a:pt x="626" y="614"/>
                      <a:pt x="613" y="605"/>
                      <a:pt x="618" y="601"/>
                    </a:cubicBezTo>
                    <a:cubicBezTo>
                      <a:pt x="623" y="598"/>
                      <a:pt x="620" y="590"/>
                      <a:pt x="611" y="579"/>
                    </a:cubicBezTo>
                    <a:cubicBezTo>
                      <a:pt x="603" y="567"/>
                      <a:pt x="601" y="555"/>
                      <a:pt x="582" y="526"/>
                    </a:cubicBezTo>
                    <a:cubicBezTo>
                      <a:pt x="564" y="498"/>
                      <a:pt x="535" y="455"/>
                      <a:pt x="523" y="424"/>
                    </a:cubicBezTo>
                    <a:cubicBezTo>
                      <a:pt x="511" y="393"/>
                      <a:pt x="475" y="393"/>
                      <a:pt x="458" y="396"/>
                    </a:cubicBezTo>
                    <a:cubicBezTo>
                      <a:pt x="441" y="400"/>
                      <a:pt x="373" y="419"/>
                      <a:pt x="345" y="421"/>
                    </a:cubicBezTo>
                    <a:cubicBezTo>
                      <a:pt x="318" y="424"/>
                      <a:pt x="305" y="411"/>
                      <a:pt x="291" y="401"/>
                    </a:cubicBezTo>
                    <a:cubicBezTo>
                      <a:pt x="276" y="391"/>
                      <a:pt x="258" y="366"/>
                      <a:pt x="258" y="366"/>
                    </a:cubicBezTo>
                    <a:cubicBezTo>
                      <a:pt x="258" y="366"/>
                      <a:pt x="264" y="358"/>
                      <a:pt x="268" y="355"/>
                    </a:cubicBezTo>
                    <a:cubicBezTo>
                      <a:pt x="271" y="354"/>
                      <a:pt x="275" y="346"/>
                      <a:pt x="277" y="338"/>
                    </a:cubicBezTo>
                    <a:cubicBezTo>
                      <a:pt x="277" y="338"/>
                      <a:pt x="277" y="338"/>
                      <a:pt x="277" y="338"/>
                    </a:cubicBezTo>
                    <a:cubicBezTo>
                      <a:pt x="277" y="338"/>
                      <a:pt x="277" y="338"/>
                      <a:pt x="277" y="338"/>
                    </a:cubicBezTo>
                    <a:cubicBezTo>
                      <a:pt x="278" y="333"/>
                      <a:pt x="279" y="329"/>
                      <a:pt x="279" y="325"/>
                    </a:cubicBezTo>
                    <a:cubicBezTo>
                      <a:pt x="281" y="308"/>
                      <a:pt x="286" y="284"/>
                      <a:pt x="291" y="272"/>
                    </a:cubicBezTo>
                    <a:cubicBezTo>
                      <a:pt x="298" y="256"/>
                      <a:pt x="294" y="265"/>
                      <a:pt x="297" y="256"/>
                    </a:cubicBezTo>
                    <a:cubicBezTo>
                      <a:pt x="300" y="247"/>
                      <a:pt x="251" y="224"/>
                      <a:pt x="255" y="243"/>
                    </a:cubicBezTo>
                    <a:cubicBezTo>
                      <a:pt x="259" y="261"/>
                      <a:pt x="265" y="283"/>
                      <a:pt x="248" y="283"/>
                    </a:cubicBezTo>
                    <a:cubicBezTo>
                      <a:pt x="248" y="283"/>
                      <a:pt x="248" y="283"/>
                      <a:pt x="248" y="283"/>
                    </a:cubicBezTo>
                    <a:cubicBezTo>
                      <a:pt x="241" y="283"/>
                      <a:pt x="234" y="285"/>
                      <a:pt x="234" y="285"/>
                    </a:cubicBezTo>
                    <a:cubicBezTo>
                      <a:pt x="234" y="285"/>
                      <a:pt x="232" y="283"/>
                      <a:pt x="227" y="283"/>
                    </a:cubicBezTo>
                    <a:cubicBezTo>
                      <a:pt x="223" y="283"/>
                      <a:pt x="223" y="277"/>
                      <a:pt x="218" y="276"/>
                    </a:cubicBezTo>
                    <a:cubicBezTo>
                      <a:pt x="214" y="274"/>
                      <a:pt x="214" y="272"/>
                      <a:pt x="209" y="269"/>
                    </a:cubicBezTo>
                    <a:cubicBezTo>
                      <a:pt x="203" y="266"/>
                      <a:pt x="205" y="272"/>
                      <a:pt x="201" y="267"/>
                    </a:cubicBezTo>
                    <a:cubicBezTo>
                      <a:pt x="198" y="263"/>
                      <a:pt x="192" y="266"/>
                      <a:pt x="192" y="266"/>
                    </a:cubicBezTo>
                    <a:cubicBezTo>
                      <a:pt x="192" y="266"/>
                      <a:pt x="181" y="247"/>
                      <a:pt x="171" y="233"/>
                    </a:cubicBezTo>
                    <a:cubicBezTo>
                      <a:pt x="162" y="219"/>
                      <a:pt x="131" y="198"/>
                      <a:pt x="130" y="196"/>
                    </a:cubicBezTo>
                    <a:cubicBezTo>
                      <a:pt x="129" y="193"/>
                      <a:pt x="109" y="182"/>
                      <a:pt x="109" y="182"/>
                    </a:cubicBezTo>
                    <a:cubicBezTo>
                      <a:pt x="109" y="182"/>
                      <a:pt x="104" y="174"/>
                      <a:pt x="103" y="166"/>
                    </a:cubicBezTo>
                    <a:cubicBezTo>
                      <a:pt x="102" y="159"/>
                      <a:pt x="105" y="159"/>
                      <a:pt x="111" y="155"/>
                    </a:cubicBezTo>
                    <a:cubicBezTo>
                      <a:pt x="117" y="152"/>
                      <a:pt x="119" y="141"/>
                      <a:pt x="123" y="129"/>
                    </a:cubicBezTo>
                    <a:cubicBezTo>
                      <a:pt x="126" y="117"/>
                      <a:pt x="127" y="93"/>
                      <a:pt x="124" y="87"/>
                    </a:cubicBezTo>
                    <a:cubicBezTo>
                      <a:pt x="121" y="81"/>
                      <a:pt x="125" y="73"/>
                      <a:pt x="122" y="68"/>
                    </a:cubicBezTo>
                    <a:cubicBezTo>
                      <a:pt x="120" y="63"/>
                      <a:pt x="112" y="42"/>
                      <a:pt x="114" y="42"/>
                    </a:cubicBezTo>
                    <a:cubicBezTo>
                      <a:pt x="116" y="42"/>
                      <a:pt x="115" y="35"/>
                      <a:pt x="118" y="33"/>
                    </a:cubicBezTo>
                    <a:cubicBezTo>
                      <a:pt x="121" y="31"/>
                      <a:pt x="122" y="26"/>
                      <a:pt x="115" y="27"/>
                    </a:cubicBezTo>
                    <a:cubicBezTo>
                      <a:pt x="109" y="28"/>
                      <a:pt x="105" y="23"/>
                      <a:pt x="104" y="21"/>
                    </a:cubicBezTo>
                    <a:cubicBezTo>
                      <a:pt x="104" y="19"/>
                      <a:pt x="105" y="15"/>
                      <a:pt x="101" y="15"/>
                    </a:cubicBezTo>
                    <a:cubicBezTo>
                      <a:pt x="97" y="16"/>
                      <a:pt x="89" y="15"/>
                      <a:pt x="89" y="12"/>
                    </a:cubicBezTo>
                    <a:cubicBezTo>
                      <a:pt x="89" y="8"/>
                      <a:pt x="89" y="6"/>
                      <a:pt x="85" y="8"/>
                    </a:cubicBezTo>
                    <a:cubicBezTo>
                      <a:pt x="81" y="10"/>
                      <a:pt x="75" y="11"/>
                      <a:pt x="75" y="6"/>
                    </a:cubicBezTo>
                    <a:cubicBezTo>
                      <a:pt x="76" y="1"/>
                      <a:pt x="74" y="3"/>
                      <a:pt x="69" y="6"/>
                    </a:cubicBezTo>
                    <a:cubicBezTo>
                      <a:pt x="62" y="7"/>
                      <a:pt x="58" y="6"/>
                      <a:pt x="58" y="3"/>
                    </a:cubicBezTo>
                    <a:cubicBezTo>
                      <a:pt x="58" y="0"/>
                      <a:pt x="54" y="4"/>
                      <a:pt x="50" y="7"/>
                    </a:cubicBezTo>
                    <a:cubicBezTo>
                      <a:pt x="46" y="9"/>
                      <a:pt x="20" y="23"/>
                      <a:pt x="11" y="35"/>
                    </a:cubicBezTo>
                    <a:cubicBezTo>
                      <a:pt x="2" y="48"/>
                      <a:pt x="0" y="57"/>
                      <a:pt x="2" y="73"/>
                    </a:cubicBezTo>
                    <a:cubicBezTo>
                      <a:pt x="4" y="88"/>
                      <a:pt x="9" y="118"/>
                      <a:pt x="18" y="130"/>
                    </a:cubicBezTo>
                    <a:cubicBezTo>
                      <a:pt x="27" y="143"/>
                      <a:pt x="26" y="154"/>
                      <a:pt x="22" y="154"/>
                    </a:cubicBezTo>
                    <a:cubicBezTo>
                      <a:pt x="17" y="154"/>
                      <a:pt x="18" y="172"/>
                      <a:pt x="18" y="191"/>
                    </a:cubicBezTo>
                    <a:cubicBezTo>
                      <a:pt x="18" y="210"/>
                      <a:pt x="7" y="240"/>
                      <a:pt x="7" y="261"/>
                    </a:cubicBezTo>
                    <a:cubicBezTo>
                      <a:pt x="7" y="282"/>
                      <a:pt x="18" y="291"/>
                      <a:pt x="32" y="311"/>
                    </a:cubicBezTo>
                    <a:cubicBezTo>
                      <a:pt x="46" y="330"/>
                      <a:pt x="71" y="375"/>
                      <a:pt x="89" y="407"/>
                    </a:cubicBezTo>
                    <a:cubicBezTo>
                      <a:pt x="106" y="439"/>
                      <a:pt x="122" y="487"/>
                      <a:pt x="133" y="496"/>
                    </a:cubicBezTo>
                    <a:cubicBezTo>
                      <a:pt x="144" y="505"/>
                      <a:pt x="142" y="508"/>
                      <a:pt x="156" y="521"/>
                    </a:cubicBezTo>
                    <a:cubicBezTo>
                      <a:pt x="171" y="534"/>
                      <a:pt x="171" y="556"/>
                      <a:pt x="194" y="567"/>
                    </a:cubicBezTo>
                    <a:cubicBezTo>
                      <a:pt x="217" y="577"/>
                      <a:pt x="299" y="568"/>
                      <a:pt x="339" y="561"/>
                    </a:cubicBezTo>
                    <a:cubicBezTo>
                      <a:pt x="379" y="554"/>
                      <a:pt x="409" y="572"/>
                      <a:pt x="423" y="577"/>
                    </a:cubicBezTo>
                    <a:cubicBezTo>
                      <a:pt x="437" y="582"/>
                      <a:pt x="441" y="581"/>
                      <a:pt x="450" y="581"/>
                    </a:cubicBezTo>
                    <a:cubicBezTo>
                      <a:pt x="459" y="581"/>
                      <a:pt x="454" y="592"/>
                      <a:pt x="452" y="606"/>
                    </a:cubicBezTo>
                    <a:cubicBezTo>
                      <a:pt x="450" y="619"/>
                      <a:pt x="451" y="660"/>
                      <a:pt x="453" y="677"/>
                    </a:cubicBezTo>
                    <a:cubicBezTo>
                      <a:pt x="454" y="694"/>
                      <a:pt x="453" y="773"/>
                      <a:pt x="453" y="784"/>
                    </a:cubicBezTo>
                    <a:cubicBezTo>
                      <a:pt x="454" y="794"/>
                      <a:pt x="443" y="822"/>
                      <a:pt x="440" y="830"/>
                    </a:cubicBezTo>
                    <a:cubicBezTo>
                      <a:pt x="438" y="839"/>
                      <a:pt x="440" y="855"/>
                      <a:pt x="444" y="858"/>
                    </a:cubicBezTo>
                    <a:cubicBezTo>
                      <a:pt x="449" y="860"/>
                      <a:pt x="487" y="863"/>
                      <a:pt x="492" y="858"/>
                    </a:cubicBezTo>
                    <a:cubicBezTo>
                      <a:pt x="496" y="852"/>
                      <a:pt x="508" y="849"/>
                      <a:pt x="515" y="853"/>
                    </a:cubicBezTo>
                    <a:cubicBezTo>
                      <a:pt x="523" y="856"/>
                      <a:pt x="537" y="860"/>
                      <a:pt x="568" y="859"/>
                    </a:cubicBezTo>
                    <a:cubicBezTo>
                      <a:pt x="600" y="858"/>
                      <a:pt x="614" y="847"/>
                      <a:pt x="614" y="840"/>
                    </a:cubicBezTo>
                    <a:cubicBezTo>
                      <a:pt x="614" y="832"/>
                      <a:pt x="595" y="832"/>
                      <a:pt x="583" y="832"/>
                    </a:cubicBezTo>
                    <a:cubicBezTo>
                      <a:pt x="570" y="832"/>
                      <a:pt x="554" y="823"/>
                      <a:pt x="544" y="810"/>
                    </a:cubicBezTo>
                    <a:cubicBezTo>
                      <a:pt x="533" y="796"/>
                      <a:pt x="539" y="799"/>
                      <a:pt x="546" y="799"/>
                    </a:cubicBezTo>
                    <a:cubicBezTo>
                      <a:pt x="554" y="798"/>
                      <a:pt x="544" y="747"/>
                      <a:pt x="542" y="726"/>
                    </a:cubicBezTo>
                    <a:cubicBezTo>
                      <a:pt x="540" y="705"/>
                      <a:pt x="534" y="633"/>
                      <a:pt x="538" y="636"/>
                    </a:cubicBezTo>
                    <a:cubicBezTo>
                      <a:pt x="542" y="639"/>
                      <a:pt x="549" y="642"/>
                      <a:pt x="549" y="642"/>
                    </a:cubicBezTo>
                    <a:cubicBezTo>
                      <a:pt x="549" y="642"/>
                      <a:pt x="549" y="649"/>
                      <a:pt x="550" y="660"/>
                    </a:cubicBezTo>
                    <a:cubicBezTo>
                      <a:pt x="551" y="672"/>
                      <a:pt x="552" y="680"/>
                      <a:pt x="562" y="681"/>
                    </a:cubicBezTo>
                    <a:cubicBezTo>
                      <a:pt x="573" y="683"/>
                      <a:pt x="595" y="682"/>
                      <a:pt x="609" y="675"/>
                    </a:cubicBezTo>
                    <a:cubicBezTo>
                      <a:pt x="623" y="667"/>
                      <a:pt x="630" y="677"/>
                      <a:pt x="646" y="678"/>
                    </a:cubicBezTo>
                    <a:cubicBezTo>
                      <a:pt x="661" y="680"/>
                      <a:pt x="710" y="655"/>
                      <a:pt x="719" y="647"/>
                    </a:cubicBezTo>
                    <a:cubicBezTo>
                      <a:pt x="728" y="639"/>
                      <a:pt x="721" y="625"/>
                      <a:pt x="715" y="6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Rectangle 44"/>
              <p:cNvSpPr>
                <a:spLocks noChangeArrowheads="1"/>
              </p:cNvSpPr>
              <p:nvPr/>
            </p:nvSpPr>
            <p:spPr bwMode="auto">
              <a:xfrm>
                <a:off x="993" y="2087"/>
                <a:ext cx="3450" cy="76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Rectangle 45"/>
              <p:cNvSpPr>
                <a:spLocks noChangeArrowheads="1"/>
              </p:cNvSpPr>
              <p:nvPr/>
            </p:nvSpPr>
            <p:spPr bwMode="auto">
              <a:xfrm>
                <a:off x="3832" y="2121"/>
                <a:ext cx="47" cy="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Rectangle 46"/>
              <p:cNvSpPr>
                <a:spLocks noChangeArrowheads="1"/>
              </p:cNvSpPr>
              <p:nvPr/>
            </p:nvSpPr>
            <p:spPr bwMode="auto">
              <a:xfrm>
                <a:off x="1560" y="2121"/>
                <a:ext cx="46" cy="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47"/>
              <p:cNvSpPr>
                <a:spLocks noEditPoints="1"/>
              </p:cNvSpPr>
              <p:nvPr/>
            </p:nvSpPr>
            <p:spPr bwMode="auto">
              <a:xfrm>
                <a:off x="2609" y="1341"/>
                <a:ext cx="736" cy="1483"/>
              </a:xfrm>
              <a:custGeom>
                <a:avLst/>
                <a:gdLst>
                  <a:gd name="T0" fmla="*/ 404 w 430"/>
                  <a:gd name="T1" fmla="*/ 233 h 863"/>
                  <a:gd name="T2" fmla="*/ 341 w 430"/>
                  <a:gd name="T3" fmla="*/ 200 h 863"/>
                  <a:gd name="T4" fmla="*/ 263 w 430"/>
                  <a:gd name="T5" fmla="*/ 151 h 863"/>
                  <a:gd name="T6" fmla="*/ 170 w 430"/>
                  <a:gd name="T7" fmla="*/ 148 h 863"/>
                  <a:gd name="T8" fmla="*/ 191 w 430"/>
                  <a:gd name="T9" fmla="*/ 99 h 863"/>
                  <a:gd name="T10" fmla="*/ 198 w 430"/>
                  <a:gd name="T11" fmla="*/ 47 h 863"/>
                  <a:gd name="T12" fmla="*/ 192 w 430"/>
                  <a:gd name="T13" fmla="*/ 31 h 863"/>
                  <a:gd name="T14" fmla="*/ 193 w 430"/>
                  <a:gd name="T15" fmla="*/ 29 h 863"/>
                  <a:gd name="T16" fmla="*/ 158 w 430"/>
                  <a:gd name="T17" fmla="*/ 6 h 863"/>
                  <a:gd name="T18" fmla="*/ 92 w 430"/>
                  <a:gd name="T19" fmla="*/ 17 h 863"/>
                  <a:gd name="T20" fmla="*/ 75 w 430"/>
                  <a:gd name="T21" fmla="*/ 35 h 863"/>
                  <a:gd name="T22" fmla="*/ 73 w 430"/>
                  <a:gd name="T23" fmla="*/ 49 h 863"/>
                  <a:gd name="T24" fmla="*/ 68 w 430"/>
                  <a:gd name="T25" fmla="*/ 90 h 863"/>
                  <a:gd name="T26" fmla="*/ 84 w 430"/>
                  <a:gd name="T27" fmla="*/ 129 h 863"/>
                  <a:gd name="T28" fmla="*/ 73 w 430"/>
                  <a:gd name="T29" fmla="*/ 189 h 863"/>
                  <a:gd name="T30" fmla="*/ 18 w 430"/>
                  <a:gd name="T31" fmla="*/ 247 h 863"/>
                  <a:gd name="T32" fmla="*/ 14 w 430"/>
                  <a:gd name="T33" fmla="*/ 349 h 863"/>
                  <a:gd name="T34" fmla="*/ 19 w 430"/>
                  <a:gd name="T35" fmla="*/ 417 h 863"/>
                  <a:gd name="T36" fmla="*/ 35 w 430"/>
                  <a:gd name="T37" fmla="*/ 452 h 863"/>
                  <a:gd name="T38" fmla="*/ 2 w 430"/>
                  <a:gd name="T39" fmla="*/ 512 h 863"/>
                  <a:gd name="T40" fmla="*/ 45 w 430"/>
                  <a:gd name="T41" fmla="*/ 754 h 863"/>
                  <a:gd name="T42" fmla="*/ 85 w 430"/>
                  <a:gd name="T43" fmla="*/ 779 h 863"/>
                  <a:gd name="T44" fmla="*/ 77 w 430"/>
                  <a:gd name="T45" fmla="*/ 859 h 863"/>
                  <a:gd name="T46" fmla="*/ 138 w 430"/>
                  <a:gd name="T47" fmla="*/ 780 h 863"/>
                  <a:gd name="T48" fmla="*/ 134 w 430"/>
                  <a:gd name="T49" fmla="*/ 745 h 863"/>
                  <a:gd name="T50" fmla="*/ 97 w 430"/>
                  <a:gd name="T51" fmla="*/ 585 h 863"/>
                  <a:gd name="T52" fmla="*/ 235 w 430"/>
                  <a:gd name="T53" fmla="*/ 601 h 863"/>
                  <a:gd name="T54" fmla="*/ 305 w 430"/>
                  <a:gd name="T55" fmla="*/ 652 h 863"/>
                  <a:gd name="T56" fmla="*/ 294 w 430"/>
                  <a:gd name="T57" fmla="*/ 774 h 863"/>
                  <a:gd name="T58" fmla="*/ 321 w 430"/>
                  <a:gd name="T59" fmla="*/ 832 h 863"/>
                  <a:gd name="T60" fmla="*/ 360 w 430"/>
                  <a:gd name="T61" fmla="*/ 804 h 863"/>
                  <a:gd name="T62" fmla="*/ 376 w 430"/>
                  <a:gd name="T63" fmla="*/ 758 h 863"/>
                  <a:gd name="T64" fmla="*/ 394 w 430"/>
                  <a:gd name="T65" fmla="*/ 525 h 863"/>
                  <a:gd name="T66" fmla="*/ 371 w 430"/>
                  <a:gd name="T67" fmla="*/ 476 h 863"/>
                  <a:gd name="T68" fmla="*/ 377 w 430"/>
                  <a:gd name="T69" fmla="*/ 470 h 863"/>
                  <a:gd name="T70" fmla="*/ 425 w 430"/>
                  <a:gd name="T71" fmla="*/ 294 h 863"/>
                  <a:gd name="T72" fmla="*/ 362 w 430"/>
                  <a:gd name="T73" fmla="*/ 336 h 863"/>
                  <a:gd name="T74" fmla="*/ 343 w 430"/>
                  <a:gd name="T75" fmla="*/ 447 h 863"/>
                  <a:gd name="T76" fmla="*/ 299 w 430"/>
                  <a:gd name="T77" fmla="*/ 429 h 863"/>
                  <a:gd name="T78" fmla="*/ 281 w 430"/>
                  <a:gd name="T79" fmla="*/ 303 h 863"/>
                  <a:gd name="T80" fmla="*/ 321 w 430"/>
                  <a:gd name="T81" fmla="*/ 268 h 863"/>
                  <a:gd name="T82" fmla="*/ 358 w 430"/>
                  <a:gd name="T83" fmla="*/ 288 h 8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0" h="863">
                    <a:moveTo>
                      <a:pt x="403" y="250"/>
                    </a:moveTo>
                    <a:cubicBezTo>
                      <a:pt x="408" y="247"/>
                      <a:pt x="408" y="240"/>
                      <a:pt x="404" y="233"/>
                    </a:cubicBezTo>
                    <a:cubicBezTo>
                      <a:pt x="401" y="229"/>
                      <a:pt x="373" y="208"/>
                      <a:pt x="370" y="215"/>
                    </a:cubicBezTo>
                    <a:cubicBezTo>
                      <a:pt x="367" y="210"/>
                      <a:pt x="357" y="209"/>
                      <a:pt x="341" y="200"/>
                    </a:cubicBezTo>
                    <a:cubicBezTo>
                      <a:pt x="334" y="196"/>
                      <a:pt x="327" y="192"/>
                      <a:pt x="321" y="189"/>
                    </a:cubicBezTo>
                    <a:cubicBezTo>
                      <a:pt x="292" y="173"/>
                      <a:pt x="274" y="160"/>
                      <a:pt x="263" y="151"/>
                    </a:cubicBezTo>
                    <a:cubicBezTo>
                      <a:pt x="250" y="140"/>
                      <a:pt x="208" y="148"/>
                      <a:pt x="197" y="143"/>
                    </a:cubicBezTo>
                    <a:cubicBezTo>
                      <a:pt x="186" y="138"/>
                      <a:pt x="174" y="154"/>
                      <a:pt x="170" y="148"/>
                    </a:cubicBezTo>
                    <a:cubicBezTo>
                      <a:pt x="166" y="142"/>
                      <a:pt x="174" y="132"/>
                      <a:pt x="177" y="126"/>
                    </a:cubicBezTo>
                    <a:cubicBezTo>
                      <a:pt x="181" y="126"/>
                      <a:pt x="197" y="111"/>
                      <a:pt x="191" y="99"/>
                    </a:cubicBezTo>
                    <a:cubicBezTo>
                      <a:pt x="194" y="90"/>
                      <a:pt x="197" y="78"/>
                      <a:pt x="197" y="78"/>
                    </a:cubicBezTo>
                    <a:cubicBezTo>
                      <a:pt x="197" y="78"/>
                      <a:pt x="201" y="63"/>
                      <a:pt x="198" y="47"/>
                    </a:cubicBezTo>
                    <a:cubicBezTo>
                      <a:pt x="203" y="52"/>
                      <a:pt x="204" y="57"/>
                      <a:pt x="202" y="48"/>
                    </a:cubicBezTo>
                    <a:cubicBezTo>
                      <a:pt x="201" y="41"/>
                      <a:pt x="194" y="34"/>
                      <a:pt x="192" y="31"/>
                    </a:cubicBezTo>
                    <a:cubicBezTo>
                      <a:pt x="191" y="30"/>
                      <a:pt x="191" y="29"/>
                      <a:pt x="190" y="29"/>
                    </a:cubicBezTo>
                    <a:cubicBezTo>
                      <a:pt x="190" y="28"/>
                      <a:pt x="191" y="28"/>
                      <a:pt x="193" y="29"/>
                    </a:cubicBezTo>
                    <a:cubicBezTo>
                      <a:pt x="201" y="33"/>
                      <a:pt x="207" y="44"/>
                      <a:pt x="202" y="34"/>
                    </a:cubicBezTo>
                    <a:cubicBezTo>
                      <a:pt x="196" y="24"/>
                      <a:pt x="173" y="10"/>
                      <a:pt x="158" y="6"/>
                    </a:cubicBezTo>
                    <a:cubicBezTo>
                      <a:pt x="137" y="0"/>
                      <a:pt x="120" y="9"/>
                      <a:pt x="95" y="15"/>
                    </a:cubicBezTo>
                    <a:cubicBezTo>
                      <a:pt x="94" y="16"/>
                      <a:pt x="93" y="16"/>
                      <a:pt x="92" y="17"/>
                    </a:cubicBezTo>
                    <a:cubicBezTo>
                      <a:pt x="85" y="18"/>
                      <a:pt x="70" y="29"/>
                      <a:pt x="68" y="36"/>
                    </a:cubicBezTo>
                    <a:cubicBezTo>
                      <a:pt x="66" y="43"/>
                      <a:pt x="72" y="35"/>
                      <a:pt x="75" y="35"/>
                    </a:cubicBezTo>
                    <a:cubicBezTo>
                      <a:pt x="79" y="34"/>
                      <a:pt x="70" y="43"/>
                      <a:pt x="68" y="48"/>
                    </a:cubicBezTo>
                    <a:cubicBezTo>
                      <a:pt x="67" y="53"/>
                      <a:pt x="72" y="47"/>
                      <a:pt x="73" y="49"/>
                    </a:cubicBezTo>
                    <a:cubicBezTo>
                      <a:pt x="72" y="56"/>
                      <a:pt x="72" y="63"/>
                      <a:pt x="73" y="69"/>
                    </a:cubicBezTo>
                    <a:cubicBezTo>
                      <a:pt x="73" y="69"/>
                      <a:pt x="68" y="78"/>
                      <a:pt x="68" y="90"/>
                    </a:cubicBezTo>
                    <a:cubicBezTo>
                      <a:pt x="68" y="102"/>
                      <a:pt x="79" y="110"/>
                      <a:pt x="79" y="110"/>
                    </a:cubicBezTo>
                    <a:cubicBezTo>
                      <a:pt x="79" y="110"/>
                      <a:pt x="78" y="116"/>
                      <a:pt x="84" y="129"/>
                    </a:cubicBezTo>
                    <a:cubicBezTo>
                      <a:pt x="90" y="143"/>
                      <a:pt x="100" y="162"/>
                      <a:pt x="100" y="162"/>
                    </a:cubicBezTo>
                    <a:cubicBezTo>
                      <a:pt x="79" y="162"/>
                      <a:pt x="73" y="189"/>
                      <a:pt x="73" y="189"/>
                    </a:cubicBezTo>
                    <a:cubicBezTo>
                      <a:pt x="73" y="189"/>
                      <a:pt x="51" y="197"/>
                      <a:pt x="34" y="211"/>
                    </a:cubicBezTo>
                    <a:cubicBezTo>
                      <a:pt x="17" y="226"/>
                      <a:pt x="23" y="231"/>
                      <a:pt x="18" y="247"/>
                    </a:cubicBezTo>
                    <a:cubicBezTo>
                      <a:pt x="13" y="263"/>
                      <a:pt x="10" y="295"/>
                      <a:pt x="14" y="306"/>
                    </a:cubicBezTo>
                    <a:cubicBezTo>
                      <a:pt x="19" y="317"/>
                      <a:pt x="18" y="334"/>
                      <a:pt x="14" y="349"/>
                    </a:cubicBezTo>
                    <a:cubicBezTo>
                      <a:pt x="11" y="363"/>
                      <a:pt x="20" y="349"/>
                      <a:pt x="15" y="376"/>
                    </a:cubicBezTo>
                    <a:cubicBezTo>
                      <a:pt x="4" y="375"/>
                      <a:pt x="10" y="422"/>
                      <a:pt x="19" y="417"/>
                    </a:cubicBezTo>
                    <a:cubicBezTo>
                      <a:pt x="20" y="420"/>
                      <a:pt x="21" y="423"/>
                      <a:pt x="21" y="433"/>
                    </a:cubicBezTo>
                    <a:cubicBezTo>
                      <a:pt x="21" y="443"/>
                      <a:pt x="35" y="452"/>
                      <a:pt x="35" y="452"/>
                    </a:cubicBezTo>
                    <a:cubicBezTo>
                      <a:pt x="35" y="452"/>
                      <a:pt x="32" y="456"/>
                      <a:pt x="21" y="463"/>
                    </a:cubicBezTo>
                    <a:cubicBezTo>
                      <a:pt x="10" y="469"/>
                      <a:pt x="5" y="486"/>
                      <a:pt x="2" y="512"/>
                    </a:cubicBezTo>
                    <a:cubicBezTo>
                      <a:pt x="0" y="537"/>
                      <a:pt x="18" y="624"/>
                      <a:pt x="25" y="662"/>
                    </a:cubicBezTo>
                    <a:cubicBezTo>
                      <a:pt x="33" y="700"/>
                      <a:pt x="45" y="754"/>
                      <a:pt x="45" y="754"/>
                    </a:cubicBezTo>
                    <a:cubicBezTo>
                      <a:pt x="82" y="752"/>
                      <a:pt x="82" y="752"/>
                      <a:pt x="82" y="752"/>
                    </a:cubicBezTo>
                    <a:cubicBezTo>
                      <a:pt x="82" y="752"/>
                      <a:pt x="87" y="764"/>
                      <a:pt x="85" y="779"/>
                    </a:cubicBezTo>
                    <a:cubicBezTo>
                      <a:pt x="83" y="795"/>
                      <a:pt x="71" y="802"/>
                      <a:pt x="57" y="825"/>
                    </a:cubicBezTo>
                    <a:cubicBezTo>
                      <a:pt x="44" y="847"/>
                      <a:pt x="52" y="863"/>
                      <a:pt x="77" y="859"/>
                    </a:cubicBezTo>
                    <a:cubicBezTo>
                      <a:pt x="103" y="855"/>
                      <a:pt x="117" y="828"/>
                      <a:pt x="131" y="820"/>
                    </a:cubicBezTo>
                    <a:cubicBezTo>
                      <a:pt x="149" y="809"/>
                      <a:pt x="143" y="789"/>
                      <a:pt x="138" y="780"/>
                    </a:cubicBezTo>
                    <a:cubicBezTo>
                      <a:pt x="133" y="770"/>
                      <a:pt x="128" y="749"/>
                      <a:pt x="128" y="749"/>
                    </a:cubicBezTo>
                    <a:cubicBezTo>
                      <a:pt x="134" y="745"/>
                      <a:pt x="134" y="745"/>
                      <a:pt x="134" y="745"/>
                    </a:cubicBezTo>
                    <a:cubicBezTo>
                      <a:pt x="134" y="745"/>
                      <a:pt x="123" y="707"/>
                      <a:pt x="111" y="668"/>
                    </a:cubicBezTo>
                    <a:cubicBezTo>
                      <a:pt x="99" y="629"/>
                      <a:pt x="87" y="576"/>
                      <a:pt x="97" y="585"/>
                    </a:cubicBezTo>
                    <a:cubicBezTo>
                      <a:pt x="106" y="594"/>
                      <a:pt x="136" y="596"/>
                      <a:pt x="159" y="596"/>
                    </a:cubicBezTo>
                    <a:cubicBezTo>
                      <a:pt x="182" y="596"/>
                      <a:pt x="202" y="601"/>
                      <a:pt x="235" y="601"/>
                    </a:cubicBezTo>
                    <a:cubicBezTo>
                      <a:pt x="268" y="601"/>
                      <a:pt x="306" y="592"/>
                      <a:pt x="306" y="587"/>
                    </a:cubicBezTo>
                    <a:cubicBezTo>
                      <a:pt x="306" y="582"/>
                      <a:pt x="307" y="612"/>
                      <a:pt x="305" y="652"/>
                    </a:cubicBezTo>
                    <a:cubicBezTo>
                      <a:pt x="302" y="692"/>
                      <a:pt x="297" y="751"/>
                      <a:pt x="297" y="751"/>
                    </a:cubicBezTo>
                    <a:cubicBezTo>
                      <a:pt x="297" y="751"/>
                      <a:pt x="300" y="762"/>
                      <a:pt x="294" y="774"/>
                    </a:cubicBezTo>
                    <a:cubicBezTo>
                      <a:pt x="287" y="785"/>
                      <a:pt x="284" y="807"/>
                      <a:pt x="301" y="816"/>
                    </a:cubicBezTo>
                    <a:cubicBezTo>
                      <a:pt x="309" y="820"/>
                      <a:pt x="314" y="827"/>
                      <a:pt x="321" y="832"/>
                    </a:cubicBezTo>
                    <a:cubicBezTo>
                      <a:pt x="327" y="838"/>
                      <a:pt x="335" y="843"/>
                      <a:pt x="351" y="844"/>
                    </a:cubicBezTo>
                    <a:cubicBezTo>
                      <a:pt x="382" y="847"/>
                      <a:pt x="373" y="826"/>
                      <a:pt x="360" y="804"/>
                    </a:cubicBezTo>
                    <a:cubicBezTo>
                      <a:pt x="346" y="782"/>
                      <a:pt x="350" y="765"/>
                      <a:pt x="357" y="765"/>
                    </a:cubicBezTo>
                    <a:cubicBezTo>
                      <a:pt x="365" y="765"/>
                      <a:pt x="376" y="758"/>
                      <a:pt x="376" y="758"/>
                    </a:cubicBezTo>
                    <a:cubicBezTo>
                      <a:pt x="376" y="758"/>
                      <a:pt x="376" y="724"/>
                      <a:pt x="377" y="706"/>
                    </a:cubicBezTo>
                    <a:cubicBezTo>
                      <a:pt x="378" y="688"/>
                      <a:pt x="392" y="553"/>
                      <a:pt x="394" y="525"/>
                    </a:cubicBezTo>
                    <a:cubicBezTo>
                      <a:pt x="396" y="499"/>
                      <a:pt x="374" y="479"/>
                      <a:pt x="371" y="476"/>
                    </a:cubicBezTo>
                    <a:cubicBezTo>
                      <a:pt x="371" y="476"/>
                      <a:pt x="371" y="476"/>
                      <a:pt x="371" y="476"/>
                    </a:cubicBezTo>
                    <a:cubicBezTo>
                      <a:pt x="371" y="476"/>
                      <a:pt x="371" y="476"/>
                      <a:pt x="371" y="476"/>
                    </a:cubicBezTo>
                    <a:cubicBezTo>
                      <a:pt x="372" y="476"/>
                      <a:pt x="373" y="475"/>
                      <a:pt x="377" y="470"/>
                    </a:cubicBezTo>
                    <a:cubicBezTo>
                      <a:pt x="383" y="461"/>
                      <a:pt x="397" y="427"/>
                      <a:pt x="406" y="403"/>
                    </a:cubicBezTo>
                    <a:cubicBezTo>
                      <a:pt x="416" y="378"/>
                      <a:pt x="420" y="307"/>
                      <a:pt x="425" y="294"/>
                    </a:cubicBezTo>
                    <a:cubicBezTo>
                      <a:pt x="430" y="280"/>
                      <a:pt x="403" y="250"/>
                      <a:pt x="403" y="250"/>
                    </a:cubicBezTo>
                    <a:close/>
                    <a:moveTo>
                      <a:pt x="362" y="336"/>
                    </a:moveTo>
                    <a:cubicBezTo>
                      <a:pt x="362" y="351"/>
                      <a:pt x="360" y="413"/>
                      <a:pt x="356" y="429"/>
                    </a:cubicBezTo>
                    <a:cubicBezTo>
                      <a:pt x="352" y="445"/>
                      <a:pt x="343" y="447"/>
                      <a:pt x="343" y="447"/>
                    </a:cubicBezTo>
                    <a:cubicBezTo>
                      <a:pt x="343" y="447"/>
                      <a:pt x="332" y="442"/>
                      <a:pt x="321" y="437"/>
                    </a:cubicBezTo>
                    <a:cubicBezTo>
                      <a:pt x="312" y="434"/>
                      <a:pt x="304" y="430"/>
                      <a:pt x="299" y="429"/>
                    </a:cubicBezTo>
                    <a:cubicBezTo>
                      <a:pt x="289" y="427"/>
                      <a:pt x="293" y="403"/>
                      <a:pt x="293" y="378"/>
                    </a:cubicBezTo>
                    <a:cubicBezTo>
                      <a:pt x="293" y="352"/>
                      <a:pt x="281" y="331"/>
                      <a:pt x="281" y="303"/>
                    </a:cubicBezTo>
                    <a:cubicBezTo>
                      <a:pt x="281" y="275"/>
                      <a:pt x="279" y="251"/>
                      <a:pt x="279" y="251"/>
                    </a:cubicBezTo>
                    <a:cubicBezTo>
                      <a:pt x="279" y="251"/>
                      <a:pt x="298" y="251"/>
                      <a:pt x="321" y="268"/>
                    </a:cubicBezTo>
                    <a:cubicBezTo>
                      <a:pt x="321" y="269"/>
                      <a:pt x="322" y="269"/>
                      <a:pt x="323" y="270"/>
                    </a:cubicBezTo>
                    <a:cubicBezTo>
                      <a:pt x="321" y="279"/>
                      <a:pt x="352" y="299"/>
                      <a:pt x="358" y="288"/>
                    </a:cubicBezTo>
                    <a:cubicBezTo>
                      <a:pt x="363" y="295"/>
                      <a:pt x="362" y="322"/>
                      <a:pt x="362" y="3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5" name="Group 274"/>
            <p:cNvGrpSpPr/>
            <p:nvPr/>
          </p:nvGrpSpPr>
          <p:grpSpPr>
            <a:xfrm flipH="1">
              <a:off x="1216610" y="1960937"/>
              <a:ext cx="377970" cy="1041488"/>
              <a:chOff x="7010472" y="1907986"/>
              <a:chExt cx="434975" cy="1198563"/>
            </a:xfrm>
            <a:solidFill>
              <a:sysClr val="window" lastClr="FFFFFF"/>
            </a:solidFill>
          </p:grpSpPr>
          <p:sp>
            <p:nvSpPr>
              <p:cNvPr id="276" name="Freeform 200"/>
              <p:cNvSpPr>
                <a:spLocks/>
              </p:cNvSpPr>
              <p:nvPr/>
            </p:nvSpPr>
            <p:spPr bwMode="auto">
              <a:xfrm>
                <a:off x="7094609" y="1914336"/>
                <a:ext cx="122238" cy="182563"/>
              </a:xfrm>
              <a:custGeom>
                <a:avLst/>
                <a:gdLst>
                  <a:gd name="T0" fmla="*/ 41 w 45"/>
                  <a:gd name="T1" fmla="*/ 56 h 67"/>
                  <a:gd name="T2" fmla="*/ 41 w 45"/>
                  <a:gd name="T3" fmla="*/ 43 h 67"/>
                  <a:gd name="T4" fmla="*/ 44 w 45"/>
                  <a:gd name="T5" fmla="*/ 31 h 67"/>
                  <a:gd name="T6" fmla="*/ 41 w 45"/>
                  <a:gd name="T7" fmla="*/ 10 h 67"/>
                  <a:gd name="T8" fmla="*/ 21 w 45"/>
                  <a:gd name="T9" fmla="*/ 0 h 67"/>
                  <a:gd name="T10" fmla="*/ 2 w 45"/>
                  <a:gd name="T11" fmla="*/ 11 h 67"/>
                  <a:gd name="T12" fmla="*/ 1 w 45"/>
                  <a:gd name="T13" fmla="*/ 31 h 67"/>
                  <a:gd name="T14" fmla="*/ 4 w 45"/>
                  <a:gd name="T15" fmla="*/ 49 h 67"/>
                  <a:gd name="T16" fmla="*/ 15 w 45"/>
                  <a:gd name="T17" fmla="*/ 64 h 67"/>
                  <a:gd name="T18" fmla="*/ 31 w 45"/>
                  <a:gd name="T19" fmla="*/ 64 h 67"/>
                  <a:gd name="T20" fmla="*/ 41 w 45"/>
                  <a:gd name="T21" fmla="*/ 5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67">
                    <a:moveTo>
                      <a:pt x="41" y="56"/>
                    </a:moveTo>
                    <a:cubicBezTo>
                      <a:pt x="41" y="56"/>
                      <a:pt x="39" y="46"/>
                      <a:pt x="41" y="43"/>
                    </a:cubicBezTo>
                    <a:cubicBezTo>
                      <a:pt x="42" y="40"/>
                      <a:pt x="44" y="35"/>
                      <a:pt x="44" y="31"/>
                    </a:cubicBezTo>
                    <a:cubicBezTo>
                      <a:pt x="44" y="26"/>
                      <a:pt x="45" y="13"/>
                      <a:pt x="41" y="10"/>
                    </a:cubicBezTo>
                    <a:cubicBezTo>
                      <a:pt x="38" y="6"/>
                      <a:pt x="27" y="0"/>
                      <a:pt x="21" y="0"/>
                    </a:cubicBezTo>
                    <a:cubicBezTo>
                      <a:pt x="16" y="1"/>
                      <a:pt x="4" y="5"/>
                      <a:pt x="2" y="11"/>
                    </a:cubicBezTo>
                    <a:cubicBezTo>
                      <a:pt x="0" y="18"/>
                      <a:pt x="0" y="27"/>
                      <a:pt x="1" y="31"/>
                    </a:cubicBezTo>
                    <a:cubicBezTo>
                      <a:pt x="2" y="35"/>
                      <a:pt x="3" y="44"/>
                      <a:pt x="4" y="49"/>
                    </a:cubicBezTo>
                    <a:cubicBezTo>
                      <a:pt x="6" y="55"/>
                      <a:pt x="11" y="62"/>
                      <a:pt x="15" y="64"/>
                    </a:cubicBezTo>
                    <a:cubicBezTo>
                      <a:pt x="19" y="67"/>
                      <a:pt x="27" y="67"/>
                      <a:pt x="31" y="64"/>
                    </a:cubicBezTo>
                    <a:cubicBezTo>
                      <a:pt x="35" y="61"/>
                      <a:pt x="41" y="56"/>
                      <a:pt x="41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201"/>
              <p:cNvSpPr>
                <a:spLocks noEditPoints="1"/>
              </p:cNvSpPr>
              <p:nvPr/>
            </p:nvSpPr>
            <p:spPr bwMode="auto">
              <a:xfrm>
                <a:off x="7021584" y="2547749"/>
                <a:ext cx="58738" cy="101600"/>
              </a:xfrm>
              <a:custGeom>
                <a:avLst/>
                <a:gdLst>
                  <a:gd name="T0" fmla="*/ 16 w 22"/>
                  <a:gd name="T1" fmla="*/ 0 h 37"/>
                  <a:gd name="T2" fmla="*/ 22 w 22"/>
                  <a:gd name="T3" fmla="*/ 18 h 37"/>
                  <a:gd name="T4" fmla="*/ 16 w 22"/>
                  <a:gd name="T5" fmla="*/ 26 h 37"/>
                  <a:gd name="T6" fmla="*/ 20 w 22"/>
                  <a:gd name="T7" fmla="*/ 34 h 37"/>
                  <a:gd name="T8" fmla="*/ 7 w 22"/>
                  <a:gd name="T9" fmla="*/ 32 h 37"/>
                  <a:gd name="T10" fmla="*/ 0 w 22"/>
                  <a:gd name="T11" fmla="*/ 14 h 37"/>
                  <a:gd name="T12" fmla="*/ 3 w 22"/>
                  <a:gd name="T13" fmla="*/ 3 h 37"/>
                  <a:gd name="T14" fmla="*/ 16 w 22"/>
                  <a:gd name="T15" fmla="*/ 0 h 37"/>
                  <a:gd name="T16" fmla="*/ 13 w 22"/>
                  <a:gd name="T17" fmla="*/ 22 h 37"/>
                  <a:gd name="T18" fmla="*/ 16 w 22"/>
                  <a:gd name="T19" fmla="*/ 18 h 37"/>
                  <a:gd name="T20" fmla="*/ 14 w 22"/>
                  <a:gd name="T21" fmla="*/ 15 h 37"/>
                  <a:gd name="T22" fmla="*/ 13 w 22"/>
                  <a:gd name="T23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37">
                    <a:moveTo>
                      <a:pt x="16" y="0"/>
                    </a:moveTo>
                    <a:cubicBezTo>
                      <a:pt x="16" y="0"/>
                      <a:pt x="22" y="14"/>
                      <a:pt x="22" y="18"/>
                    </a:cubicBezTo>
                    <a:cubicBezTo>
                      <a:pt x="22" y="21"/>
                      <a:pt x="17" y="24"/>
                      <a:pt x="16" y="26"/>
                    </a:cubicBezTo>
                    <a:cubicBezTo>
                      <a:pt x="15" y="28"/>
                      <a:pt x="20" y="31"/>
                      <a:pt x="20" y="34"/>
                    </a:cubicBezTo>
                    <a:cubicBezTo>
                      <a:pt x="19" y="37"/>
                      <a:pt x="11" y="34"/>
                      <a:pt x="7" y="32"/>
                    </a:cubicBezTo>
                    <a:cubicBezTo>
                      <a:pt x="3" y="30"/>
                      <a:pt x="1" y="18"/>
                      <a:pt x="0" y="14"/>
                    </a:cubicBezTo>
                    <a:cubicBezTo>
                      <a:pt x="0" y="11"/>
                      <a:pt x="3" y="3"/>
                      <a:pt x="3" y="3"/>
                    </a:cubicBezTo>
                    <a:lnTo>
                      <a:pt x="16" y="0"/>
                    </a:lnTo>
                    <a:close/>
                    <a:moveTo>
                      <a:pt x="13" y="22"/>
                    </a:moveTo>
                    <a:cubicBezTo>
                      <a:pt x="13" y="25"/>
                      <a:pt x="16" y="20"/>
                      <a:pt x="16" y="18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4" y="15"/>
                      <a:pt x="13" y="20"/>
                      <a:pt x="13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202"/>
              <p:cNvSpPr>
                <a:spLocks/>
              </p:cNvSpPr>
              <p:nvPr/>
            </p:nvSpPr>
            <p:spPr bwMode="auto">
              <a:xfrm>
                <a:off x="7320034" y="2565211"/>
                <a:ext cx="125413" cy="266700"/>
              </a:xfrm>
              <a:custGeom>
                <a:avLst/>
                <a:gdLst>
                  <a:gd name="T0" fmla="*/ 10 w 46"/>
                  <a:gd name="T1" fmla="*/ 0 h 98"/>
                  <a:gd name="T2" fmla="*/ 10 w 46"/>
                  <a:gd name="T3" fmla="*/ 16 h 98"/>
                  <a:gd name="T4" fmla="*/ 5 w 46"/>
                  <a:gd name="T5" fmla="*/ 35 h 98"/>
                  <a:gd name="T6" fmla="*/ 7 w 46"/>
                  <a:gd name="T7" fmla="*/ 98 h 98"/>
                  <a:gd name="T8" fmla="*/ 24 w 46"/>
                  <a:gd name="T9" fmla="*/ 97 h 98"/>
                  <a:gd name="T10" fmla="*/ 34 w 46"/>
                  <a:gd name="T11" fmla="*/ 93 h 98"/>
                  <a:gd name="T12" fmla="*/ 42 w 46"/>
                  <a:gd name="T13" fmla="*/ 71 h 98"/>
                  <a:gd name="T14" fmla="*/ 41 w 46"/>
                  <a:gd name="T15" fmla="*/ 45 h 98"/>
                  <a:gd name="T16" fmla="*/ 41 w 46"/>
                  <a:gd name="T17" fmla="*/ 28 h 98"/>
                  <a:gd name="T18" fmla="*/ 31 w 46"/>
                  <a:gd name="T19" fmla="*/ 10 h 98"/>
                  <a:gd name="T20" fmla="*/ 24 w 46"/>
                  <a:gd name="T21" fmla="*/ 5 h 98"/>
                  <a:gd name="T22" fmla="*/ 18 w 46"/>
                  <a:gd name="T23" fmla="*/ 0 h 98"/>
                  <a:gd name="T24" fmla="*/ 10 w 46"/>
                  <a:gd name="T2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98">
                    <a:moveTo>
                      <a:pt x="10" y="0"/>
                    </a:moveTo>
                    <a:cubicBezTo>
                      <a:pt x="10" y="0"/>
                      <a:pt x="11" y="13"/>
                      <a:pt x="10" y="16"/>
                    </a:cubicBezTo>
                    <a:cubicBezTo>
                      <a:pt x="8" y="19"/>
                      <a:pt x="5" y="22"/>
                      <a:pt x="5" y="35"/>
                    </a:cubicBezTo>
                    <a:cubicBezTo>
                      <a:pt x="4" y="48"/>
                      <a:pt x="0" y="97"/>
                      <a:pt x="7" y="98"/>
                    </a:cubicBezTo>
                    <a:cubicBezTo>
                      <a:pt x="14" y="98"/>
                      <a:pt x="21" y="98"/>
                      <a:pt x="24" y="97"/>
                    </a:cubicBezTo>
                    <a:cubicBezTo>
                      <a:pt x="26" y="96"/>
                      <a:pt x="31" y="97"/>
                      <a:pt x="34" y="93"/>
                    </a:cubicBezTo>
                    <a:cubicBezTo>
                      <a:pt x="37" y="89"/>
                      <a:pt x="44" y="86"/>
                      <a:pt x="42" y="71"/>
                    </a:cubicBezTo>
                    <a:cubicBezTo>
                      <a:pt x="41" y="57"/>
                      <a:pt x="38" y="47"/>
                      <a:pt x="41" y="45"/>
                    </a:cubicBezTo>
                    <a:cubicBezTo>
                      <a:pt x="43" y="44"/>
                      <a:pt x="46" y="41"/>
                      <a:pt x="41" y="28"/>
                    </a:cubicBezTo>
                    <a:cubicBezTo>
                      <a:pt x="37" y="16"/>
                      <a:pt x="33" y="10"/>
                      <a:pt x="31" y="10"/>
                    </a:cubicBezTo>
                    <a:cubicBezTo>
                      <a:pt x="28" y="9"/>
                      <a:pt x="24" y="5"/>
                      <a:pt x="24" y="5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203"/>
              <p:cNvSpPr>
                <a:spLocks/>
              </p:cNvSpPr>
              <p:nvPr/>
            </p:nvSpPr>
            <p:spPr bwMode="auto">
              <a:xfrm>
                <a:off x="7327972" y="2512824"/>
                <a:ext cx="69850" cy="87313"/>
              </a:xfrm>
              <a:custGeom>
                <a:avLst/>
                <a:gdLst>
                  <a:gd name="T0" fmla="*/ 17 w 26"/>
                  <a:gd name="T1" fmla="*/ 2 h 32"/>
                  <a:gd name="T2" fmla="*/ 22 w 26"/>
                  <a:gd name="T3" fmla="*/ 12 h 32"/>
                  <a:gd name="T4" fmla="*/ 24 w 26"/>
                  <a:gd name="T5" fmla="*/ 27 h 32"/>
                  <a:gd name="T6" fmla="*/ 16 w 26"/>
                  <a:gd name="T7" fmla="*/ 29 h 32"/>
                  <a:gd name="T8" fmla="*/ 14 w 26"/>
                  <a:gd name="T9" fmla="*/ 21 h 32"/>
                  <a:gd name="T10" fmla="*/ 9 w 26"/>
                  <a:gd name="T11" fmla="*/ 26 h 32"/>
                  <a:gd name="T12" fmla="*/ 5 w 26"/>
                  <a:gd name="T13" fmla="*/ 31 h 32"/>
                  <a:gd name="T14" fmla="*/ 0 w 26"/>
                  <a:gd name="T15" fmla="*/ 16 h 32"/>
                  <a:gd name="T16" fmla="*/ 1 w 26"/>
                  <a:gd name="T17" fmla="*/ 4 h 32"/>
                  <a:gd name="T18" fmla="*/ 7 w 26"/>
                  <a:gd name="T19" fmla="*/ 0 h 32"/>
                  <a:gd name="T20" fmla="*/ 17 w 26"/>
                  <a:gd name="T21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2">
                    <a:moveTo>
                      <a:pt x="17" y="2"/>
                    </a:moveTo>
                    <a:cubicBezTo>
                      <a:pt x="17" y="2"/>
                      <a:pt x="22" y="9"/>
                      <a:pt x="22" y="12"/>
                    </a:cubicBezTo>
                    <a:cubicBezTo>
                      <a:pt x="23" y="15"/>
                      <a:pt x="26" y="25"/>
                      <a:pt x="24" y="27"/>
                    </a:cubicBezTo>
                    <a:cubicBezTo>
                      <a:pt x="22" y="28"/>
                      <a:pt x="18" y="31"/>
                      <a:pt x="16" y="29"/>
                    </a:cubicBezTo>
                    <a:cubicBezTo>
                      <a:pt x="15" y="28"/>
                      <a:pt x="15" y="21"/>
                      <a:pt x="14" y="21"/>
                    </a:cubicBezTo>
                    <a:cubicBezTo>
                      <a:pt x="13" y="21"/>
                      <a:pt x="10" y="23"/>
                      <a:pt x="9" y="26"/>
                    </a:cubicBezTo>
                    <a:cubicBezTo>
                      <a:pt x="8" y="31"/>
                      <a:pt x="7" y="32"/>
                      <a:pt x="5" y="31"/>
                    </a:cubicBezTo>
                    <a:cubicBezTo>
                      <a:pt x="2" y="28"/>
                      <a:pt x="0" y="19"/>
                      <a:pt x="0" y="16"/>
                    </a:cubicBezTo>
                    <a:cubicBezTo>
                      <a:pt x="0" y="14"/>
                      <a:pt x="1" y="4"/>
                      <a:pt x="1" y="4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17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204"/>
              <p:cNvSpPr>
                <a:spLocks/>
              </p:cNvSpPr>
              <p:nvPr/>
            </p:nvSpPr>
            <p:spPr bwMode="auto">
              <a:xfrm>
                <a:off x="7124772" y="2050861"/>
                <a:ext cx="92075" cy="417513"/>
              </a:xfrm>
              <a:custGeom>
                <a:avLst/>
                <a:gdLst>
                  <a:gd name="T0" fmla="*/ 5 w 34"/>
                  <a:gd name="T1" fmla="*/ 153 h 153"/>
                  <a:gd name="T2" fmla="*/ 31 w 34"/>
                  <a:gd name="T3" fmla="*/ 149 h 153"/>
                  <a:gd name="T4" fmla="*/ 29 w 34"/>
                  <a:gd name="T5" fmla="*/ 82 h 153"/>
                  <a:gd name="T6" fmla="*/ 34 w 34"/>
                  <a:gd name="T7" fmla="*/ 12 h 153"/>
                  <a:gd name="T8" fmla="*/ 31 w 34"/>
                  <a:gd name="T9" fmla="*/ 2 h 153"/>
                  <a:gd name="T10" fmla="*/ 27 w 34"/>
                  <a:gd name="T11" fmla="*/ 3 h 153"/>
                  <a:gd name="T12" fmla="*/ 15 w 34"/>
                  <a:gd name="T13" fmla="*/ 14 h 153"/>
                  <a:gd name="T14" fmla="*/ 0 w 34"/>
                  <a:gd name="T15" fmla="*/ 12 h 153"/>
                  <a:gd name="T16" fmla="*/ 1 w 34"/>
                  <a:gd name="T17" fmla="*/ 22 h 153"/>
                  <a:gd name="T18" fmla="*/ 1 w 34"/>
                  <a:gd name="T19" fmla="*/ 42 h 153"/>
                  <a:gd name="T20" fmla="*/ 0 w 34"/>
                  <a:gd name="T21" fmla="*/ 67 h 153"/>
                  <a:gd name="T22" fmla="*/ 0 w 34"/>
                  <a:gd name="T23" fmla="*/ 109 h 153"/>
                  <a:gd name="T24" fmla="*/ 5 w 34"/>
                  <a:gd name="T25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153">
                    <a:moveTo>
                      <a:pt x="5" y="153"/>
                    </a:moveTo>
                    <a:cubicBezTo>
                      <a:pt x="31" y="149"/>
                      <a:pt x="31" y="149"/>
                      <a:pt x="31" y="149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2" y="4"/>
                      <a:pt x="31" y="2"/>
                    </a:cubicBezTo>
                    <a:cubicBezTo>
                      <a:pt x="30" y="0"/>
                      <a:pt x="30" y="0"/>
                      <a:pt x="27" y="3"/>
                    </a:cubicBezTo>
                    <a:cubicBezTo>
                      <a:pt x="25" y="6"/>
                      <a:pt x="20" y="13"/>
                      <a:pt x="15" y="14"/>
                    </a:cubicBezTo>
                    <a:cubicBezTo>
                      <a:pt x="7" y="14"/>
                      <a:pt x="1" y="10"/>
                      <a:pt x="0" y="12"/>
                    </a:cubicBezTo>
                    <a:cubicBezTo>
                      <a:pt x="0" y="13"/>
                      <a:pt x="1" y="22"/>
                      <a:pt x="1" y="2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107"/>
                      <a:pt x="0" y="109"/>
                    </a:cubicBezTo>
                    <a:cubicBezTo>
                      <a:pt x="0" y="110"/>
                      <a:pt x="5" y="153"/>
                      <a:pt x="5" y="1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205"/>
              <p:cNvSpPr>
                <a:spLocks/>
              </p:cNvSpPr>
              <p:nvPr/>
            </p:nvSpPr>
            <p:spPr bwMode="auto">
              <a:xfrm>
                <a:off x="7094609" y="1907986"/>
                <a:ext cx="125413" cy="106363"/>
              </a:xfrm>
              <a:custGeom>
                <a:avLst/>
                <a:gdLst>
                  <a:gd name="T0" fmla="*/ 27 w 46"/>
                  <a:gd name="T1" fmla="*/ 16 h 39"/>
                  <a:gd name="T2" fmla="*/ 19 w 46"/>
                  <a:gd name="T3" fmla="*/ 18 h 39"/>
                  <a:gd name="T4" fmla="*/ 10 w 46"/>
                  <a:gd name="T5" fmla="*/ 22 h 39"/>
                  <a:gd name="T6" fmla="*/ 5 w 46"/>
                  <a:gd name="T7" fmla="*/ 19 h 39"/>
                  <a:gd name="T8" fmla="*/ 0 w 46"/>
                  <a:gd name="T9" fmla="*/ 21 h 39"/>
                  <a:gd name="T10" fmla="*/ 9 w 46"/>
                  <a:gd name="T11" fmla="*/ 3 h 39"/>
                  <a:gd name="T12" fmla="*/ 23 w 46"/>
                  <a:gd name="T13" fmla="*/ 0 h 39"/>
                  <a:gd name="T14" fmla="*/ 44 w 46"/>
                  <a:gd name="T15" fmla="*/ 10 h 39"/>
                  <a:gd name="T16" fmla="*/ 44 w 46"/>
                  <a:gd name="T17" fmla="*/ 35 h 39"/>
                  <a:gd name="T18" fmla="*/ 41 w 46"/>
                  <a:gd name="T19" fmla="*/ 26 h 39"/>
                  <a:gd name="T20" fmla="*/ 37 w 46"/>
                  <a:gd name="T21" fmla="*/ 33 h 39"/>
                  <a:gd name="T22" fmla="*/ 32 w 46"/>
                  <a:gd name="T23" fmla="*/ 27 h 39"/>
                  <a:gd name="T24" fmla="*/ 27 w 46"/>
                  <a:gd name="T25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39">
                    <a:moveTo>
                      <a:pt x="27" y="16"/>
                    </a:moveTo>
                    <a:cubicBezTo>
                      <a:pt x="25" y="16"/>
                      <a:pt x="20" y="16"/>
                      <a:pt x="19" y="18"/>
                    </a:cubicBezTo>
                    <a:cubicBezTo>
                      <a:pt x="18" y="20"/>
                      <a:pt x="12" y="23"/>
                      <a:pt x="10" y="22"/>
                    </a:cubicBezTo>
                    <a:cubicBezTo>
                      <a:pt x="8" y="21"/>
                      <a:pt x="7" y="17"/>
                      <a:pt x="5" y="19"/>
                    </a:cubicBezTo>
                    <a:cubicBezTo>
                      <a:pt x="3" y="20"/>
                      <a:pt x="0" y="25"/>
                      <a:pt x="0" y="21"/>
                    </a:cubicBezTo>
                    <a:cubicBezTo>
                      <a:pt x="0" y="16"/>
                      <a:pt x="4" y="5"/>
                      <a:pt x="9" y="3"/>
                    </a:cubicBezTo>
                    <a:cubicBezTo>
                      <a:pt x="14" y="1"/>
                      <a:pt x="19" y="0"/>
                      <a:pt x="23" y="0"/>
                    </a:cubicBezTo>
                    <a:cubicBezTo>
                      <a:pt x="27" y="0"/>
                      <a:pt x="42" y="6"/>
                      <a:pt x="44" y="10"/>
                    </a:cubicBezTo>
                    <a:cubicBezTo>
                      <a:pt x="46" y="13"/>
                      <a:pt x="46" y="29"/>
                      <a:pt x="44" y="35"/>
                    </a:cubicBezTo>
                    <a:cubicBezTo>
                      <a:pt x="43" y="39"/>
                      <a:pt x="45" y="25"/>
                      <a:pt x="41" y="26"/>
                    </a:cubicBezTo>
                    <a:cubicBezTo>
                      <a:pt x="38" y="27"/>
                      <a:pt x="39" y="34"/>
                      <a:pt x="37" y="33"/>
                    </a:cubicBezTo>
                    <a:cubicBezTo>
                      <a:pt x="37" y="32"/>
                      <a:pt x="32" y="31"/>
                      <a:pt x="32" y="27"/>
                    </a:cubicBezTo>
                    <a:cubicBezTo>
                      <a:pt x="31" y="16"/>
                      <a:pt x="27" y="16"/>
                      <a:pt x="27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206"/>
              <p:cNvSpPr>
                <a:spLocks/>
              </p:cNvSpPr>
              <p:nvPr/>
            </p:nvSpPr>
            <p:spPr bwMode="auto">
              <a:xfrm>
                <a:off x="7262884" y="3001774"/>
                <a:ext cx="73025" cy="95250"/>
              </a:xfrm>
              <a:custGeom>
                <a:avLst/>
                <a:gdLst>
                  <a:gd name="T0" fmla="*/ 14 w 27"/>
                  <a:gd name="T1" fmla="*/ 35 h 35"/>
                  <a:gd name="T2" fmla="*/ 21 w 27"/>
                  <a:gd name="T3" fmla="*/ 32 h 35"/>
                  <a:gd name="T4" fmla="*/ 26 w 27"/>
                  <a:gd name="T5" fmla="*/ 22 h 35"/>
                  <a:gd name="T6" fmla="*/ 19 w 27"/>
                  <a:gd name="T7" fmla="*/ 4 h 35"/>
                  <a:gd name="T8" fmla="*/ 6 w 27"/>
                  <a:gd name="T9" fmla="*/ 1 h 35"/>
                  <a:gd name="T10" fmla="*/ 0 w 27"/>
                  <a:gd name="T11" fmla="*/ 7 h 35"/>
                  <a:gd name="T12" fmla="*/ 5 w 27"/>
                  <a:gd name="T13" fmla="*/ 21 h 35"/>
                  <a:gd name="T14" fmla="*/ 1 w 27"/>
                  <a:gd name="T15" fmla="*/ 30 h 35"/>
                  <a:gd name="T16" fmla="*/ 7 w 27"/>
                  <a:gd name="T17" fmla="*/ 34 h 35"/>
                  <a:gd name="T18" fmla="*/ 14 w 27"/>
                  <a:gd name="T1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35">
                    <a:moveTo>
                      <a:pt x="14" y="35"/>
                    </a:moveTo>
                    <a:cubicBezTo>
                      <a:pt x="16" y="35"/>
                      <a:pt x="18" y="35"/>
                      <a:pt x="21" y="32"/>
                    </a:cubicBezTo>
                    <a:cubicBezTo>
                      <a:pt x="24" y="30"/>
                      <a:pt x="27" y="27"/>
                      <a:pt x="26" y="22"/>
                    </a:cubicBezTo>
                    <a:cubicBezTo>
                      <a:pt x="26" y="18"/>
                      <a:pt x="21" y="8"/>
                      <a:pt x="19" y="4"/>
                    </a:cubicBezTo>
                    <a:cubicBezTo>
                      <a:pt x="17" y="0"/>
                      <a:pt x="6" y="1"/>
                      <a:pt x="6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5" y="18"/>
                      <a:pt x="5" y="21"/>
                    </a:cubicBezTo>
                    <a:cubicBezTo>
                      <a:pt x="5" y="24"/>
                      <a:pt x="0" y="26"/>
                      <a:pt x="1" y="30"/>
                    </a:cubicBezTo>
                    <a:cubicBezTo>
                      <a:pt x="2" y="33"/>
                      <a:pt x="5" y="33"/>
                      <a:pt x="7" y="34"/>
                    </a:cubicBezTo>
                    <a:cubicBezTo>
                      <a:pt x="8" y="35"/>
                      <a:pt x="14" y="35"/>
                      <a:pt x="14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207"/>
              <p:cNvSpPr>
                <a:spLocks/>
              </p:cNvSpPr>
              <p:nvPr/>
            </p:nvSpPr>
            <p:spPr bwMode="auto">
              <a:xfrm>
                <a:off x="7145409" y="3017649"/>
                <a:ext cx="136525" cy="88900"/>
              </a:xfrm>
              <a:custGeom>
                <a:avLst/>
                <a:gdLst>
                  <a:gd name="T0" fmla="*/ 22 w 50"/>
                  <a:gd name="T1" fmla="*/ 1 h 32"/>
                  <a:gd name="T2" fmla="*/ 15 w 50"/>
                  <a:gd name="T3" fmla="*/ 17 h 32"/>
                  <a:gd name="T4" fmla="*/ 4 w 50"/>
                  <a:gd name="T5" fmla="*/ 31 h 32"/>
                  <a:gd name="T6" fmla="*/ 22 w 50"/>
                  <a:gd name="T7" fmla="*/ 32 h 32"/>
                  <a:gd name="T8" fmla="*/ 31 w 50"/>
                  <a:gd name="T9" fmla="*/ 28 h 32"/>
                  <a:gd name="T10" fmla="*/ 36 w 50"/>
                  <a:gd name="T11" fmla="*/ 23 h 32"/>
                  <a:gd name="T12" fmla="*/ 39 w 50"/>
                  <a:gd name="T13" fmla="*/ 25 h 32"/>
                  <a:gd name="T14" fmla="*/ 50 w 50"/>
                  <a:gd name="T15" fmla="*/ 22 h 32"/>
                  <a:gd name="T16" fmla="*/ 50 w 50"/>
                  <a:gd name="T17" fmla="*/ 12 h 32"/>
                  <a:gd name="T18" fmla="*/ 50 w 50"/>
                  <a:gd name="T19" fmla="*/ 0 h 32"/>
                  <a:gd name="T20" fmla="*/ 22 w 50"/>
                  <a:gd name="T21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32">
                    <a:moveTo>
                      <a:pt x="22" y="1"/>
                    </a:moveTo>
                    <a:cubicBezTo>
                      <a:pt x="22" y="1"/>
                      <a:pt x="20" y="12"/>
                      <a:pt x="15" y="17"/>
                    </a:cubicBezTo>
                    <a:cubicBezTo>
                      <a:pt x="10" y="23"/>
                      <a:pt x="0" y="31"/>
                      <a:pt x="4" y="31"/>
                    </a:cubicBezTo>
                    <a:cubicBezTo>
                      <a:pt x="9" y="32"/>
                      <a:pt x="18" y="32"/>
                      <a:pt x="22" y="32"/>
                    </a:cubicBezTo>
                    <a:cubicBezTo>
                      <a:pt x="26" y="31"/>
                      <a:pt x="31" y="31"/>
                      <a:pt x="31" y="28"/>
                    </a:cubicBezTo>
                    <a:cubicBezTo>
                      <a:pt x="32" y="25"/>
                      <a:pt x="35" y="23"/>
                      <a:pt x="36" y="23"/>
                    </a:cubicBezTo>
                    <a:cubicBezTo>
                      <a:pt x="38" y="23"/>
                      <a:pt x="38" y="26"/>
                      <a:pt x="39" y="25"/>
                    </a:cubicBezTo>
                    <a:cubicBezTo>
                      <a:pt x="40" y="25"/>
                      <a:pt x="50" y="22"/>
                      <a:pt x="50" y="22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2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208"/>
              <p:cNvSpPr>
                <a:spLocks/>
              </p:cNvSpPr>
              <p:nvPr/>
            </p:nvSpPr>
            <p:spPr bwMode="auto">
              <a:xfrm>
                <a:off x="7094609" y="2430274"/>
                <a:ext cx="241300" cy="620713"/>
              </a:xfrm>
              <a:custGeom>
                <a:avLst/>
                <a:gdLst>
                  <a:gd name="T0" fmla="*/ 77 w 89"/>
                  <a:gd name="T1" fmla="*/ 217 h 227"/>
                  <a:gd name="T2" fmla="*/ 85 w 89"/>
                  <a:gd name="T3" fmla="*/ 210 h 227"/>
                  <a:gd name="T4" fmla="*/ 88 w 89"/>
                  <a:gd name="T5" fmla="*/ 179 h 227"/>
                  <a:gd name="T6" fmla="*/ 83 w 89"/>
                  <a:gd name="T7" fmla="*/ 142 h 227"/>
                  <a:gd name="T8" fmla="*/ 76 w 89"/>
                  <a:gd name="T9" fmla="*/ 112 h 227"/>
                  <a:gd name="T10" fmla="*/ 81 w 89"/>
                  <a:gd name="T11" fmla="*/ 72 h 227"/>
                  <a:gd name="T12" fmla="*/ 81 w 89"/>
                  <a:gd name="T13" fmla="*/ 35 h 227"/>
                  <a:gd name="T14" fmla="*/ 72 w 89"/>
                  <a:gd name="T15" fmla="*/ 2 h 227"/>
                  <a:gd name="T16" fmla="*/ 47 w 89"/>
                  <a:gd name="T17" fmla="*/ 1 h 227"/>
                  <a:gd name="T18" fmla="*/ 10 w 89"/>
                  <a:gd name="T19" fmla="*/ 4 h 227"/>
                  <a:gd name="T20" fmla="*/ 0 w 89"/>
                  <a:gd name="T21" fmla="*/ 36 h 227"/>
                  <a:gd name="T22" fmla="*/ 8 w 89"/>
                  <a:gd name="T23" fmla="*/ 101 h 227"/>
                  <a:gd name="T24" fmla="*/ 13 w 89"/>
                  <a:gd name="T25" fmla="*/ 146 h 227"/>
                  <a:gd name="T26" fmla="*/ 20 w 89"/>
                  <a:gd name="T27" fmla="*/ 180 h 227"/>
                  <a:gd name="T28" fmla="*/ 30 w 89"/>
                  <a:gd name="T29" fmla="*/ 211 h 227"/>
                  <a:gd name="T30" fmla="*/ 36 w 89"/>
                  <a:gd name="T31" fmla="*/ 221 h 227"/>
                  <a:gd name="T32" fmla="*/ 44 w 89"/>
                  <a:gd name="T33" fmla="*/ 226 h 227"/>
                  <a:gd name="T34" fmla="*/ 57 w 89"/>
                  <a:gd name="T35" fmla="*/ 226 h 227"/>
                  <a:gd name="T36" fmla="*/ 65 w 89"/>
                  <a:gd name="T37" fmla="*/ 222 h 227"/>
                  <a:gd name="T38" fmla="*/ 73 w 89"/>
                  <a:gd name="T39" fmla="*/ 218 h 227"/>
                  <a:gd name="T40" fmla="*/ 77 w 89"/>
                  <a:gd name="T41" fmla="*/ 217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227">
                    <a:moveTo>
                      <a:pt x="77" y="217"/>
                    </a:moveTo>
                    <a:cubicBezTo>
                      <a:pt x="80" y="216"/>
                      <a:pt x="85" y="217"/>
                      <a:pt x="85" y="210"/>
                    </a:cubicBezTo>
                    <a:cubicBezTo>
                      <a:pt x="84" y="203"/>
                      <a:pt x="89" y="193"/>
                      <a:pt x="88" y="179"/>
                    </a:cubicBezTo>
                    <a:cubicBezTo>
                      <a:pt x="86" y="165"/>
                      <a:pt x="86" y="149"/>
                      <a:pt x="83" y="142"/>
                    </a:cubicBezTo>
                    <a:cubicBezTo>
                      <a:pt x="81" y="134"/>
                      <a:pt x="76" y="120"/>
                      <a:pt x="76" y="112"/>
                    </a:cubicBezTo>
                    <a:cubicBezTo>
                      <a:pt x="76" y="105"/>
                      <a:pt x="81" y="79"/>
                      <a:pt x="81" y="72"/>
                    </a:cubicBezTo>
                    <a:cubicBezTo>
                      <a:pt x="82" y="65"/>
                      <a:pt x="82" y="38"/>
                      <a:pt x="81" y="35"/>
                    </a:cubicBezTo>
                    <a:cubicBezTo>
                      <a:pt x="81" y="33"/>
                      <a:pt x="72" y="2"/>
                      <a:pt x="72" y="2"/>
                    </a:cubicBezTo>
                    <a:cubicBezTo>
                      <a:pt x="72" y="2"/>
                      <a:pt x="57" y="0"/>
                      <a:pt x="47" y="1"/>
                    </a:cubicBezTo>
                    <a:cubicBezTo>
                      <a:pt x="37" y="3"/>
                      <a:pt x="14" y="5"/>
                      <a:pt x="10" y="4"/>
                    </a:cubicBezTo>
                    <a:cubicBezTo>
                      <a:pt x="6" y="4"/>
                      <a:pt x="0" y="31"/>
                      <a:pt x="0" y="36"/>
                    </a:cubicBezTo>
                    <a:cubicBezTo>
                      <a:pt x="0" y="41"/>
                      <a:pt x="7" y="88"/>
                      <a:pt x="8" y="101"/>
                    </a:cubicBezTo>
                    <a:cubicBezTo>
                      <a:pt x="10" y="115"/>
                      <a:pt x="13" y="140"/>
                      <a:pt x="13" y="146"/>
                    </a:cubicBezTo>
                    <a:cubicBezTo>
                      <a:pt x="13" y="152"/>
                      <a:pt x="17" y="169"/>
                      <a:pt x="20" y="180"/>
                    </a:cubicBezTo>
                    <a:cubicBezTo>
                      <a:pt x="23" y="191"/>
                      <a:pt x="27" y="207"/>
                      <a:pt x="30" y="211"/>
                    </a:cubicBezTo>
                    <a:cubicBezTo>
                      <a:pt x="34" y="214"/>
                      <a:pt x="36" y="219"/>
                      <a:pt x="36" y="221"/>
                    </a:cubicBezTo>
                    <a:cubicBezTo>
                      <a:pt x="36" y="223"/>
                      <a:pt x="39" y="225"/>
                      <a:pt x="44" y="226"/>
                    </a:cubicBezTo>
                    <a:cubicBezTo>
                      <a:pt x="49" y="227"/>
                      <a:pt x="54" y="227"/>
                      <a:pt x="57" y="226"/>
                    </a:cubicBezTo>
                    <a:cubicBezTo>
                      <a:pt x="60" y="225"/>
                      <a:pt x="64" y="223"/>
                      <a:pt x="65" y="222"/>
                    </a:cubicBezTo>
                    <a:cubicBezTo>
                      <a:pt x="67" y="222"/>
                      <a:pt x="69" y="219"/>
                      <a:pt x="73" y="218"/>
                    </a:cubicBezTo>
                    <a:cubicBezTo>
                      <a:pt x="75" y="217"/>
                      <a:pt x="77" y="217"/>
                      <a:pt x="77" y="2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209"/>
              <p:cNvSpPr>
                <a:spLocks/>
              </p:cNvSpPr>
              <p:nvPr/>
            </p:nvSpPr>
            <p:spPr bwMode="auto">
              <a:xfrm>
                <a:off x="7126359" y="2081024"/>
                <a:ext cx="82550" cy="34925"/>
              </a:xfrm>
              <a:custGeom>
                <a:avLst/>
                <a:gdLst>
                  <a:gd name="T0" fmla="*/ 21 w 30"/>
                  <a:gd name="T1" fmla="*/ 12 h 13"/>
                  <a:gd name="T2" fmla="*/ 15 w 30"/>
                  <a:gd name="T3" fmla="*/ 3 h 13"/>
                  <a:gd name="T4" fmla="*/ 15 w 30"/>
                  <a:gd name="T5" fmla="*/ 3 h 13"/>
                  <a:gd name="T6" fmla="*/ 12 w 30"/>
                  <a:gd name="T7" fmla="*/ 3 h 13"/>
                  <a:gd name="T8" fmla="*/ 6 w 30"/>
                  <a:gd name="T9" fmla="*/ 12 h 13"/>
                  <a:gd name="T10" fmla="*/ 6 w 30"/>
                  <a:gd name="T11" fmla="*/ 12 h 13"/>
                  <a:gd name="T12" fmla="*/ 6 w 30"/>
                  <a:gd name="T13" fmla="*/ 12 h 13"/>
                  <a:gd name="T14" fmla="*/ 0 w 30"/>
                  <a:gd name="T15" fmla="*/ 8 h 13"/>
                  <a:gd name="T16" fmla="*/ 0 w 30"/>
                  <a:gd name="T17" fmla="*/ 8 h 13"/>
                  <a:gd name="T18" fmla="*/ 6 w 30"/>
                  <a:gd name="T19" fmla="*/ 12 h 13"/>
                  <a:gd name="T20" fmla="*/ 12 w 30"/>
                  <a:gd name="T21" fmla="*/ 3 h 13"/>
                  <a:gd name="T22" fmla="*/ 12 w 30"/>
                  <a:gd name="T23" fmla="*/ 3 h 13"/>
                  <a:gd name="T24" fmla="*/ 15 w 30"/>
                  <a:gd name="T25" fmla="*/ 3 h 13"/>
                  <a:gd name="T26" fmla="*/ 22 w 30"/>
                  <a:gd name="T27" fmla="*/ 12 h 13"/>
                  <a:gd name="T28" fmla="*/ 22 w 30"/>
                  <a:gd name="T29" fmla="*/ 12 h 13"/>
                  <a:gd name="T30" fmla="*/ 30 w 30"/>
                  <a:gd name="T31" fmla="*/ 0 h 13"/>
                  <a:gd name="T32" fmla="*/ 30 w 30"/>
                  <a:gd name="T33" fmla="*/ 0 h 13"/>
                  <a:gd name="T34" fmla="*/ 30 w 30"/>
                  <a:gd name="T35" fmla="*/ 0 h 13"/>
                  <a:gd name="T36" fmla="*/ 21 w 30"/>
                  <a:gd name="T37" fmla="*/ 13 h 13"/>
                  <a:gd name="T38" fmla="*/ 21 w 30"/>
                  <a:gd name="T3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" h="13">
                    <a:moveTo>
                      <a:pt x="21" y="12"/>
                    </a:moveTo>
                    <a:cubicBezTo>
                      <a:pt x="21" y="7"/>
                      <a:pt x="18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9" y="3"/>
                      <a:pt x="6" y="7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7"/>
                      <a:pt x="9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9" y="3"/>
                      <a:pt x="22" y="7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2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210"/>
              <p:cNvSpPr>
                <a:spLocks/>
              </p:cNvSpPr>
              <p:nvPr/>
            </p:nvSpPr>
            <p:spPr bwMode="auto">
              <a:xfrm>
                <a:off x="7137472" y="2088961"/>
                <a:ext cx="53975" cy="338138"/>
              </a:xfrm>
              <a:custGeom>
                <a:avLst/>
                <a:gdLst>
                  <a:gd name="T0" fmla="*/ 18 w 20"/>
                  <a:gd name="T1" fmla="*/ 28 h 124"/>
                  <a:gd name="T2" fmla="*/ 15 w 20"/>
                  <a:gd name="T3" fmla="*/ 14 h 124"/>
                  <a:gd name="T4" fmla="*/ 13 w 20"/>
                  <a:gd name="T5" fmla="*/ 8 h 124"/>
                  <a:gd name="T6" fmla="*/ 14 w 20"/>
                  <a:gd name="T7" fmla="*/ 3 h 124"/>
                  <a:gd name="T8" fmla="*/ 9 w 20"/>
                  <a:gd name="T9" fmla="*/ 0 h 124"/>
                  <a:gd name="T10" fmla="*/ 4 w 20"/>
                  <a:gd name="T11" fmla="*/ 3 h 124"/>
                  <a:gd name="T12" fmla="*/ 5 w 20"/>
                  <a:gd name="T13" fmla="*/ 8 h 124"/>
                  <a:gd name="T14" fmla="*/ 4 w 20"/>
                  <a:gd name="T15" fmla="*/ 12 h 124"/>
                  <a:gd name="T16" fmla="*/ 0 w 20"/>
                  <a:gd name="T17" fmla="*/ 29 h 124"/>
                  <a:gd name="T18" fmla="*/ 1 w 20"/>
                  <a:gd name="T19" fmla="*/ 80 h 124"/>
                  <a:gd name="T20" fmla="*/ 8 w 20"/>
                  <a:gd name="T21" fmla="*/ 123 h 124"/>
                  <a:gd name="T22" fmla="*/ 19 w 20"/>
                  <a:gd name="T23" fmla="*/ 96 h 124"/>
                  <a:gd name="T24" fmla="*/ 18 w 20"/>
                  <a:gd name="T25" fmla="*/ 28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124">
                    <a:moveTo>
                      <a:pt x="18" y="28"/>
                    </a:moveTo>
                    <a:cubicBezTo>
                      <a:pt x="18" y="25"/>
                      <a:pt x="15" y="16"/>
                      <a:pt x="15" y="14"/>
                    </a:cubicBezTo>
                    <a:cubicBezTo>
                      <a:pt x="15" y="12"/>
                      <a:pt x="14" y="10"/>
                      <a:pt x="13" y="8"/>
                    </a:cubicBezTo>
                    <a:cubicBezTo>
                      <a:pt x="15" y="7"/>
                      <a:pt x="15" y="5"/>
                      <a:pt x="14" y="3"/>
                    </a:cubicBezTo>
                    <a:cubicBezTo>
                      <a:pt x="14" y="1"/>
                      <a:pt x="12" y="0"/>
                      <a:pt x="9" y="0"/>
                    </a:cubicBezTo>
                    <a:cubicBezTo>
                      <a:pt x="7" y="0"/>
                      <a:pt x="5" y="1"/>
                      <a:pt x="4" y="3"/>
                    </a:cubicBezTo>
                    <a:cubicBezTo>
                      <a:pt x="4" y="5"/>
                      <a:pt x="4" y="7"/>
                      <a:pt x="5" y="8"/>
                    </a:cubicBezTo>
                    <a:cubicBezTo>
                      <a:pt x="5" y="9"/>
                      <a:pt x="5" y="11"/>
                      <a:pt x="4" y="12"/>
                    </a:cubicBezTo>
                    <a:cubicBezTo>
                      <a:pt x="4" y="15"/>
                      <a:pt x="1" y="26"/>
                      <a:pt x="0" y="29"/>
                    </a:cubicBezTo>
                    <a:cubicBezTo>
                      <a:pt x="0" y="33"/>
                      <a:pt x="1" y="70"/>
                      <a:pt x="1" y="80"/>
                    </a:cubicBezTo>
                    <a:cubicBezTo>
                      <a:pt x="2" y="90"/>
                      <a:pt x="6" y="124"/>
                      <a:pt x="8" y="123"/>
                    </a:cubicBezTo>
                    <a:cubicBezTo>
                      <a:pt x="10" y="121"/>
                      <a:pt x="17" y="101"/>
                      <a:pt x="19" y="96"/>
                    </a:cubicBezTo>
                    <a:cubicBezTo>
                      <a:pt x="20" y="90"/>
                      <a:pt x="19" y="31"/>
                      <a:pt x="18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211"/>
              <p:cNvSpPr>
                <a:spLocks/>
              </p:cNvSpPr>
              <p:nvPr/>
            </p:nvSpPr>
            <p:spPr bwMode="auto">
              <a:xfrm>
                <a:off x="7134297" y="2430274"/>
                <a:ext cx="63500" cy="22225"/>
              </a:xfrm>
              <a:custGeom>
                <a:avLst/>
                <a:gdLst>
                  <a:gd name="T0" fmla="*/ 23 w 23"/>
                  <a:gd name="T1" fmla="*/ 4 h 8"/>
                  <a:gd name="T2" fmla="*/ 20 w 23"/>
                  <a:gd name="T3" fmla="*/ 7 h 8"/>
                  <a:gd name="T4" fmla="*/ 3 w 23"/>
                  <a:gd name="T5" fmla="*/ 8 h 8"/>
                  <a:gd name="T6" fmla="*/ 0 w 23"/>
                  <a:gd name="T7" fmla="*/ 5 h 8"/>
                  <a:gd name="T8" fmla="*/ 0 w 23"/>
                  <a:gd name="T9" fmla="*/ 4 h 8"/>
                  <a:gd name="T10" fmla="*/ 2 w 23"/>
                  <a:gd name="T11" fmla="*/ 1 h 8"/>
                  <a:gd name="T12" fmla="*/ 20 w 23"/>
                  <a:gd name="T13" fmla="*/ 0 h 8"/>
                  <a:gd name="T14" fmla="*/ 22 w 23"/>
                  <a:gd name="T15" fmla="*/ 2 h 8"/>
                  <a:gd name="T16" fmla="*/ 23 w 23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8">
                    <a:moveTo>
                      <a:pt x="23" y="4"/>
                    </a:moveTo>
                    <a:cubicBezTo>
                      <a:pt x="23" y="5"/>
                      <a:pt x="22" y="7"/>
                      <a:pt x="20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7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2" y="1"/>
                      <a:pt x="22" y="2"/>
                    </a:cubicBezTo>
                    <a:lnTo>
                      <a:pt x="2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212"/>
              <p:cNvSpPr>
                <a:spLocks/>
              </p:cNvSpPr>
              <p:nvPr/>
            </p:nvSpPr>
            <p:spPr bwMode="auto">
              <a:xfrm>
                <a:off x="7145409" y="2430274"/>
                <a:ext cx="38100" cy="25400"/>
              </a:xfrm>
              <a:custGeom>
                <a:avLst/>
                <a:gdLst>
                  <a:gd name="T0" fmla="*/ 14 w 14"/>
                  <a:gd name="T1" fmla="*/ 5 h 9"/>
                  <a:gd name="T2" fmla="*/ 12 w 14"/>
                  <a:gd name="T3" fmla="*/ 8 h 9"/>
                  <a:gd name="T4" fmla="*/ 4 w 14"/>
                  <a:gd name="T5" fmla="*/ 9 h 9"/>
                  <a:gd name="T6" fmla="*/ 1 w 14"/>
                  <a:gd name="T7" fmla="*/ 6 h 9"/>
                  <a:gd name="T8" fmla="*/ 1 w 14"/>
                  <a:gd name="T9" fmla="*/ 3 h 9"/>
                  <a:gd name="T10" fmla="*/ 3 w 14"/>
                  <a:gd name="T11" fmla="*/ 1 h 9"/>
                  <a:gd name="T12" fmla="*/ 11 w 14"/>
                  <a:gd name="T13" fmla="*/ 0 h 9"/>
                  <a:gd name="T14" fmla="*/ 14 w 14"/>
                  <a:gd name="T15" fmla="*/ 2 h 9"/>
                  <a:gd name="T16" fmla="*/ 14 w 14"/>
                  <a:gd name="T1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9">
                    <a:moveTo>
                      <a:pt x="14" y="5"/>
                    </a:moveTo>
                    <a:cubicBezTo>
                      <a:pt x="14" y="7"/>
                      <a:pt x="13" y="8"/>
                      <a:pt x="12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1" y="8"/>
                      <a:pt x="1" y="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2" y="1"/>
                      <a:pt x="3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0"/>
                      <a:pt x="14" y="1"/>
                      <a:pt x="14" y="2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213"/>
              <p:cNvSpPr>
                <a:spLocks/>
              </p:cNvSpPr>
              <p:nvPr/>
            </p:nvSpPr>
            <p:spPr bwMode="auto">
              <a:xfrm>
                <a:off x="7143822" y="2441386"/>
                <a:ext cx="12700" cy="317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0 h 2"/>
                  <a:gd name="T4" fmla="*/ 8 w 8"/>
                  <a:gd name="T5" fmla="*/ 2 h 2"/>
                  <a:gd name="T6" fmla="*/ 0 w 8"/>
                  <a:gd name="T7" fmla="*/ 2 h 2"/>
                  <a:gd name="T8" fmla="*/ 0 w 8"/>
                  <a:gd name="T9" fmla="*/ 0 h 2"/>
                  <a:gd name="T10" fmla="*/ 0 w 8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lnTo>
                      <a:pt x="8" y="0"/>
                    </a:lnTo>
                    <a:lnTo>
                      <a:pt x="8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214"/>
              <p:cNvSpPr>
                <a:spLocks/>
              </p:cNvSpPr>
              <p:nvPr/>
            </p:nvSpPr>
            <p:spPr bwMode="auto">
              <a:xfrm>
                <a:off x="7156522" y="2069911"/>
                <a:ext cx="239713" cy="530225"/>
              </a:xfrm>
              <a:custGeom>
                <a:avLst/>
                <a:gdLst>
                  <a:gd name="T0" fmla="*/ 80 w 88"/>
                  <a:gd name="T1" fmla="*/ 168 h 194"/>
                  <a:gd name="T2" fmla="*/ 85 w 88"/>
                  <a:gd name="T3" fmla="*/ 157 h 194"/>
                  <a:gd name="T4" fmla="*/ 73 w 88"/>
                  <a:gd name="T5" fmla="*/ 59 h 194"/>
                  <a:gd name="T6" fmla="*/ 64 w 88"/>
                  <a:gd name="T7" fmla="*/ 15 h 194"/>
                  <a:gd name="T8" fmla="*/ 40 w 88"/>
                  <a:gd name="T9" fmla="*/ 8 h 194"/>
                  <a:gd name="T10" fmla="*/ 20 w 88"/>
                  <a:gd name="T11" fmla="*/ 2 h 194"/>
                  <a:gd name="T12" fmla="*/ 7 w 88"/>
                  <a:gd name="T13" fmla="*/ 47 h 194"/>
                  <a:gd name="T14" fmla="*/ 2 w 88"/>
                  <a:gd name="T15" fmla="*/ 85 h 194"/>
                  <a:gd name="T16" fmla="*/ 11 w 88"/>
                  <a:gd name="T17" fmla="*/ 147 h 194"/>
                  <a:gd name="T18" fmla="*/ 36 w 88"/>
                  <a:gd name="T19" fmla="*/ 193 h 194"/>
                  <a:gd name="T20" fmla="*/ 58 w 88"/>
                  <a:gd name="T21" fmla="*/ 189 h 194"/>
                  <a:gd name="T22" fmla="*/ 66 w 88"/>
                  <a:gd name="T23" fmla="*/ 178 h 194"/>
                  <a:gd name="T24" fmla="*/ 66 w 88"/>
                  <a:gd name="T25" fmla="*/ 168 h 194"/>
                  <a:gd name="T26" fmla="*/ 73 w 88"/>
                  <a:gd name="T27" fmla="*/ 170 h 194"/>
                  <a:gd name="T28" fmla="*/ 80 w 88"/>
                  <a:gd name="T29" fmla="*/ 168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194">
                    <a:moveTo>
                      <a:pt x="80" y="168"/>
                    </a:moveTo>
                    <a:cubicBezTo>
                      <a:pt x="84" y="167"/>
                      <a:pt x="88" y="168"/>
                      <a:pt x="85" y="157"/>
                    </a:cubicBezTo>
                    <a:cubicBezTo>
                      <a:pt x="82" y="148"/>
                      <a:pt x="75" y="72"/>
                      <a:pt x="73" y="59"/>
                    </a:cubicBezTo>
                    <a:cubicBezTo>
                      <a:pt x="71" y="47"/>
                      <a:pt x="68" y="19"/>
                      <a:pt x="64" y="15"/>
                    </a:cubicBezTo>
                    <a:cubicBezTo>
                      <a:pt x="60" y="11"/>
                      <a:pt x="50" y="10"/>
                      <a:pt x="40" y="8"/>
                    </a:cubicBezTo>
                    <a:cubicBezTo>
                      <a:pt x="30" y="6"/>
                      <a:pt x="21" y="0"/>
                      <a:pt x="20" y="2"/>
                    </a:cubicBezTo>
                    <a:cubicBezTo>
                      <a:pt x="16" y="9"/>
                      <a:pt x="8" y="41"/>
                      <a:pt x="7" y="47"/>
                    </a:cubicBezTo>
                    <a:cubicBezTo>
                      <a:pt x="5" y="53"/>
                      <a:pt x="0" y="66"/>
                      <a:pt x="2" y="85"/>
                    </a:cubicBezTo>
                    <a:cubicBezTo>
                      <a:pt x="4" y="104"/>
                      <a:pt x="6" y="134"/>
                      <a:pt x="11" y="147"/>
                    </a:cubicBezTo>
                    <a:cubicBezTo>
                      <a:pt x="15" y="160"/>
                      <a:pt x="30" y="192"/>
                      <a:pt x="36" y="193"/>
                    </a:cubicBezTo>
                    <a:cubicBezTo>
                      <a:pt x="42" y="194"/>
                      <a:pt x="55" y="191"/>
                      <a:pt x="58" y="189"/>
                    </a:cubicBezTo>
                    <a:cubicBezTo>
                      <a:pt x="61" y="187"/>
                      <a:pt x="66" y="185"/>
                      <a:pt x="66" y="178"/>
                    </a:cubicBezTo>
                    <a:cubicBezTo>
                      <a:pt x="66" y="170"/>
                      <a:pt x="64" y="168"/>
                      <a:pt x="66" y="168"/>
                    </a:cubicBezTo>
                    <a:cubicBezTo>
                      <a:pt x="66" y="168"/>
                      <a:pt x="69" y="170"/>
                      <a:pt x="73" y="170"/>
                    </a:cubicBezTo>
                    <a:cubicBezTo>
                      <a:pt x="76" y="169"/>
                      <a:pt x="80" y="168"/>
                      <a:pt x="80" y="1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215"/>
              <p:cNvSpPr>
                <a:spLocks/>
              </p:cNvSpPr>
              <p:nvPr/>
            </p:nvSpPr>
            <p:spPr bwMode="auto">
              <a:xfrm>
                <a:off x="7010472" y="2092136"/>
                <a:ext cx="146050" cy="523875"/>
              </a:xfrm>
              <a:custGeom>
                <a:avLst/>
                <a:gdLst>
                  <a:gd name="T0" fmla="*/ 4 w 54"/>
                  <a:gd name="T1" fmla="*/ 177 h 192"/>
                  <a:gd name="T2" fmla="*/ 16 w 54"/>
                  <a:gd name="T3" fmla="*/ 173 h 192"/>
                  <a:gd name="T4" fmla="*/ 27 w 54"/>
                  <a:gd name="T5" fmla="*/ 175 h 192"/>
                  <a:gd name="T6" fmla="*/ 26 w 54"/>
                  <a:gd name="T7" fmla="*/ 145 h 192"/>
                  <a:gd name="T8" fmla="*/ 29 w 54"/>
                  <a:gd name="T9" fmla="*/ 189 h 192"/>
                  <a:gd name="T10" fmla="*/ 38 w 54"/>
                  <a:gd name="T11" fmla="*/ 192 h 192"/>
                  <a:gd name="T12" fmla="*/ 49 w 54"/>
                  <a:gd name="T13" fmla="*/ 177 h 192"/>
                  <a:gd name="T14" fmla="*/ 53 w 54"/>
                  <a:gd name="T15" fmla="*/ 122 h 192"/>
                  <a:gd name="T16" fmla="*/ 54 w 54"/>
                  <a:gd name="T17" fmla="*/ 65 h 192"/>
                  <a:gd name="T18" fmla="*/ 50 w 54"/>
                  <a:gd name="T19" fmla="*/ 34 h 192"/>
                  <a:gd name="T20" fmla="*/ 43 w 54"/>
                  <a:gd name="T21" fmla="*/ 1 h 192"/>
                  <a:gd name="T22" fmla="*/ 13 w 54"/>
                  <a:gd name="T23" fmla="*/ 19 h 192"/>
                  <a:gd name="T24" fmla="*/ 3 w 54"/>
                  <a:gd name="T25" fmla="*/ 42 h 192"/>
                  <a:gd name="T26" fmla="*/ 1 w 54"/>
                  <a:gd name="T27" fmla="*/ 131 h 192"/>
                  <a:gd name="T28" fmla="*/ 2 w 54"/>
                  <a:gd name="T29" fmla="*/ 172 h 192"/>
                  <a:gd name="T30" fmla="*/ 4 w 54"/>
                  <a:gd name="T31" fmla="*/ 17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192">
                    <a:moveTo>
                      <a:pt x="4" y="177"/>
                    </a:moveTo>
                    <a:cubicBezTo>
                      <a:pt x="7" y="176"/>
                      <a:pt x="11" y="173"/>
                      <a:pt x="16" y="173"/>
                    </a:cubicBezTo>
                    <a:cubicBezTo>
                      <a:pt x="20" y="174"/>
                      <a:pt x="27" y="178"/>
                      <a:pt x="27" y="175"/>
                    </a:cubicBezTo>
                    <a:cubicBezTo>
                      <a:pt x="27" y="171"/>
                      <a:pt x="25" y="138"/>
                      <a:pt x="26" y="145"/>
                    </a:cubicBezTo>
                    <a:cubicBezTo>
                      <a:pt x="27" y="151"/>
                      <a:pt x="28" y="185"/>
                      <a:pt x="29" y="189"/>
                    </a:cubicBezTo>
                    <a:cubicBezTo>
                      <a:pt x="31" y="192"/>
                      <a:pt x="34" y="192"/>
                      <a:pt x="38" y="192"/>
                    </a:cubicBezTo>
                    <a:cubicBezTo>
                      <a:pt x="42" y="192"/>
                      <a:pt x="48" y="184"/>
                      <a:pt x="49" y="177"/>
                    </a:cubicBezTo>
                    <a:cubicBezTo>
                      <a:pt x="49" y="171"/>
                      <a:pt x="52" y="131"/>
                      <a:pt x="53" y="122"/>
                    </a:cubicBezTo>
                    <a:cubicBezTo>
                      <a:pt x="53" y="113"/>
                      <a:pt x="54" y="73"/>
                      <a:pt x="54" y="65"/>
                    </a:cubicBezTo>
                    <a:cubicBezTo>
                      <a:pt x="54" y="57"/>
                      <a:pt x="52" y="45"/>
                      <a:pt x="50" y="34"/>
                    </a:cubicBezTo>
                    <a:cubicBezTo>
                      <a:pt x="48" y="24"/>
                      <a:pt x="45" y="0"/>
                      <a:pt x="43" y="1"/>
                    </a:cubicBezTo>
                    <a:cubicBezTo>
                      <a:pt x="42" y="2"/>
                      <a:pt x="17" y="15"/>
                      <a:pt x="13" y="19"/>
                    </a:cubicBezTo>
                    <a:cubicBezTo>
                      <a:pt x="8" y="24"/>
                      <a:pt x="6" y="20"/>
                      <a:pt x="3" y="42"/>
                    </a:cubicBezTo>
                    <a:cubicBezTo>
                      <a:pt x="1" y="65"/>
                      <a:pt x="2" y="119"/>
                      <a:pt x="1" y="131"/>
                    </a:cubicBezTo>
                    <a:cubicBezTo>
                      <a:pt x="0" y="144"/>
                      <a:pt x="2" y="169"/>
                      <a:pt x="2" y="172"/>
                    </a:cubicBezTo>
                    <a:cubicBezTo>
                      <a:pt x="2" y="175"/>
                      <a:pt x="4" y="177"/>
                      <a:pt x="4" y="1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92" name="Group 291"/>
            <p:cNvGrpSpPr/>
            <p:nvPr/>
          </p:nvGrpSpPr>
          <p:grpSpPr>
            <a:xfrm>
              <a:off x="6287186" y="2173175"/>
              <a:ext cx="1832770" cy="756851"/>
              <a:chOff x="6287186" y="2173175"/>
              <a:chExt cx="1832770" cy="756851"/>
            </a:xfrm>
          </p:grpSpPr>
          <p:grpSp>
            <p:nvGrpSpPr>
              <p:cNvPr id="293" name="Group 292"/>
              <p:cNvGrpSpPr/>
              <p:nvPr/>
            </p:nvGrpSpPr>
            <p:grpSpPr>
              <a:xfrm>
                <a:off x="6287186" y="2197441"/>
                <a:ext cx="279852" cy="701073"/>
                <a:chOff x="13659834" y="2487735"/>
                <a:chExt cx="461963" cy="1157288"/>
              </a:xfrm>
              <a:solidFill>
                <a:sysClr val="window" lastClr="FFFFFF"/>
              </a:solidFill>
            </p:grpSpPr>
            <p:sp>
              <p:nvSpPr>
                <p:cNvPr id="376" name="Freeform 258"/>
                <p:cNvSpPr>
                  <a:spLocks/>
                </p:cNvSpPr>
                <p:nvPr/>
              </p:nvSpPr>
              <p:spPr bwMode="auto">
                <a:xfrm>
                  <a:off x="13939234" y="3546598"/>
                  <a:ext cx="182563" cy="88900"/>
                </a:xfrm>
                <a:custGeom>
                  <a:avLst/>
                  <a:gdLst>
                    <a:gd name="T0" fmla="*/ 2 w 67"/>
                    <a:gd name="T1" fmla="*/ 14 h 33"/>
                    <a:gd name="T2" fmla="*/ 2 w 67"/>
                    <a:gd name="T3" fmla="*/ 29 h 33"/>
                    <a:gd name="T4" fmla="*/ 17 w 67"/>
                    <a:gd name="T5" fmla="*/ 28 h 33"/>
                    <a:gd name="T6" fmla="*/ 24 w 67"/>
                    <a:gd name="T7" fmla="*/ 27 h 33"/>
                    <a:gd name="T8" fmla="*/ 44 w 67"/>
                    <a:gd name="T9" fmla="*/ 32 h 33"/>
                    <a:gd name="T10" fmla="*/ 57 w 67"/>
                    <a:gd name="T11" fmla="*/ 32 h 33"/>
                    <a:gd name="T12" fmla="*/ 66 w 67"/>
                    <a:gd name="T13" fmla="*/ 26 h 33"/>
                    <a:gd name="T14" fmla="*/ 54 w 67"/>
                    <a:gd name="T15" fmla="*/ 21 h 33"/>
                    <a:gd name="T16" fmla="*/ 30 w 67"/>
                    <a:gd name="T17" fmla="*/ 5 h 33"/>
                    <a:gd name="T18" fmla="*/ 2 w 67"/>
                    <a:gd name="T19" fmla="*/ 14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7" h="33">
                      <a:moveTo>
                        <a:pt x="2" y="14"/>
                      </a:moveTo>
                      <a:cubicBezTo>
                        <a:pt x="2" y="14"/>
                        <a:pt x="0" y="29"/>
                        <a:pt x="2" y="29"/>
                      </a:cubicBezTo>
                      <a:cubicBezTo>
                        <a:pt x="4" y="29"/>
                        <a:pt x="17" y="30"/>
                        <a:pt x="17" y="28"/>
                      </a:cubicBezTo>
                      <a:cubicBezTo>
                        <a:pt x="17" y="26"/>
                        <a:pt x="20" y="26"/>
                        <a:pt x="24" y="27"/>
                      </a:cubicBezTo>
                      <a:cubicBezTo>
                        <a:pt x="28" y="28"/>
                        <a:pt x="38" y="31"/>
                        <a:pt x="44" y="32"/>
                      </a:cubicBezTo>
                      <a:cubicBezTo>
                        <a:pt x="44" y="32"/>
                        <a:pt x="54" y="33"/>
                        <a:pt x="57" y="32"/>
                      </a:cubicBezTo>
                      <a:cubicBezTo>
                        <a:pt x="62" y="31"/>
                        <a:pt x="67" y="28"/>
                        <a:pt x="66" y="26"/>
                      </a:cubicBezTo>
                      <a:cubicBezTo>
                        <a:pt x="65" y="24"/>
                        <a:pt x="59" y="23"/>
                        <a:pt x="54" y="21"/>
                      </a:cubicBezTo>
                      <a:cubicBezTo>
                        <a:pt x="49" y="18"/>
                        <a:pt x="31" y="10"/>
                        <a:pt x="30" y="5"/>
                      </a:cubicBezTo>
                      <a:cubicBezTo>
                        <a:pt x="29" y="0"/>
                        <a:pt x="2" y="14"/>
                        <a:pt x="2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7" name="Freeform 259"/>
                <p:cNvSpPr>
                  <a:spLocks/>
                </p:cNvSpPr>
                <p:nvPr/>
              </p:nvSpPr>
              <p:spPr bwMode="auto">
                <a:xfrm>
                  <a:off x="13756672" y="3554535"/>
                  <a:ext cx="114300" cy="90488"/>
                </a:xfrm>
                <a:custGeom>
                  <a:avLst/>
                  <a:gdLst>
                    <a:gd name="T0" fmla="*/ 36 w 42"/>
                    <a:gd name="T1" fmla="*/ 9 h 33"/>
                    <a:gd name="T2" fmla="*/ 36 w 42"/>
                    <a:gd name="T3" fmla="*/ 25 h 33"/>
                    <a:gd name="T4" fmla="*/ 29 w 42"/>
                    <a:gd name="T5" fmla="*/ 26 h 33"/>
                    <a:gd name="T6" fmla="*/ 20 w 42"/>
                    <a:gd name="T7" fmla="*/ 31 h 33"/>
                    <a:gd name="T8" fmla="*/ 6 w 42"/>
                    <a:gd name="T9" fmla="*/ 32 h 33"/>
                    <a:gd name="T10" fmla="*/ 3 w 42"/>
                    <a:gd name="T11" fmla="*/ 26 h 33"/>
                    <a:gd name="T12" fmla="*/ 17 w 42"/>
                    <a:gd name="T13" fmla="*/ 6 h 33"/>
                    <a:gd name="T14" fmla="*/ 36 w 42"/>
                    <a:gd name="T15" fmla="*/ 9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" h="33">
                      <a:moveTo>
                        <a:pt x="36" y="9"/>
                      </a:moveTo>
                      <a:cubicBezTo>
                        <a:pt x="36" y="9"/>
                        <a:pt x="42" y="24"/>
                        <a:pt x="36" y="25"/>
                      </a:cubicBezTo>
                      <a:cubicBezTo>
                        <a:pt x="30" y="27"/>
                        <a:pt x="31" y="24"/>
                        <a:pt x="29" y="26"/>
                      </a:cubicBezTo>
                      <a:cubicBezTo>
                        <a:pt x="28" y="28"/>
                        <a:pt x="24" y="30"/>
                        <a:pt x="20" y="31"/>
                      </a:cubicBezTo>
                      <a:cubicBezTo>
                        <a:pt x="15" y="32"/>
                        <a:pt x="9" y="33"/>
                        <a:pt x="6" y="32"/>
                      </a:cubicBezTo>
                      <a:cubicBezTo>
                        <a:pt x="3" y="32"/>
                        <a:pt x="0" y="29"/>
                        <a:pt x="3" y="26"/>
                      </a:cubicBezTo>
                      <a:cubicBezTo>
                        <a:pt x="6" y="22"/>
                        <a:pt x="14" y="12"/>
                        <a:pt x="17" y="6"/>
                      </a:cubicBezTo>
                      <a:cubicBezTo>
                        <a:pt x="20" y="0"/>
                        <a:pt x="36" y="9"/>
                        <a:pt x="36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8" name="Freeform 260"/>
                <p:cNvSpPr>
                  <a:spLocks/>
                </p:cNvSpPr>
                <p:nvPr/>
              </p:nvSpPr>
              <p:spPr bwMode="auto">
                <a:xfrm>
                  <a:off x="13737622" y="2994148"/>
                  <a:ext cx="301625" cy="611188"/>
                </a:xfrm>
                <a:custGeom>
                  <a:avLst/>
                  <a:gdLst>
                    <a:gd name="T0" fmla="*/ 45 w 111"/>
                    <a:gd name="T1" fmla="*/ 61 h 224"/>
                    <a:gd name="T2" fmla="*/ 56 w 111"/>
                    <a:gd name="T3" fmla="*/ 86 h 224"/>
                    <a:gd name="T4" fmla="*/ 71 w 111"/>
                    <a:gd name="T5" fmla="*/ 133 h 224"/>
                    <a:gd name="T6" fmla="*/ 75 w 111"/>
                    <a:gd name="T7" fmla="*/ 197 h 224"/>
                    <a:gd name="T8" fmla="*/ 75 w 111"/>
                    <a:gd name="T9" fmla="*/ 223 h 224"/>
                    <a:gd name="T10" fmla="*/ 94 w 111"/>
                    <a:gd name="T11" fmla="*/ 223 h 224"/>
                    <a:gd name="T12" fmla="*/ 110 w 111"/>
                    <a:gd name="T13" fmla="*/ 213 h 224"/>
                    <a:gd name="T14" fmla="*/ 107 w 111"/>
                    <a:gd name="T15" fmla="*/ 208 h 224"/>
                    <a:gd name="T16" fmla="*/ 108 w 111"/>
                    <a:gd name="T17" fmla="*/ 175 h 224"/>
                    <a:gd name="T18" fmla="*/ 102 w 111"/>
                    <a:gd name="T19" fmla="*/ 119 h 224"/>
                    <a:gd name="T20" fmla="*/ 84 w 111"/>
                    <a:gd name="T21" fmla="*/ 49 h 224"/>
                    <a:gd name="T22" fmla="*/ 45 w 111"/>
                    <a:gd name="T23" fmla="*/ 0 h 224"/>
                    <a:gd name="T24" fmla="*/ 17 w 111"/>
                    <a:gd name="T25" fmla="*/ 2 h 224"/>
                    <a:gd name="T26" fmla="*/ 5 w 111"/>
                    <a:gd name="T27" fmla="*/ 23 h 224"/>
                    <a:gd name="T28" fmla="*/ 2 w 111"/>
                    <a:gd name="T29" fmla="*/ 81 h 224"/>
                    <a:gd name="T30" fmla="*/ 9 w 111"/>
                    <a:gd name="T31" fmla="*/ 138 h 224"/>
                    <a:gd name="T32" fmla="*/ 18 w 111"/>
                    <a:gd name="T33" fmla="*/ 191 h 224"/>
                    <a:gd name="T34" fmla="*/ 21 w 111"/>
                    <a:gd name="T35" fmla="*/ 215 h 224"/>
                    <a:gd name="T36" fmla="*/ 32 w 111"/>
                    <a:gd name="T37" fmla="*/ 216 h 224"/>
                    <a:gd name="T38" fmla="*/ 45 w 111"/>
                    <a:gd name="T39" fmla="*/ 220 h 224"/>
                    <a:gd name="T40" fmla="*/ 48 w 111"/>
                    <a:gd name="T41" fmla="*/ 187 h 224"/>
                    <a:gd name="T42" fmla="*/ 40 w 111"/>
                    <a:gd name="T43" fmla="*/ 119 h 224"/>
                    <a:gd name="T44" fmla="*/ 43 w 111"/>
                    <a:gd name="T45" fmla="*/ 81 h 224"/>
                    <a:gd name="T46" fmla="*/ 45 w 111"/>
                    <a:gd name="T47" fmla="*/ 6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11" h="224">
                      <a:moveTo>
                        <a:pt x="45" y="61"/>
                      </a:moveTo>
                      <a:cubicBezTo>
                        <a:pt x="46" y="66"/>
                        <a:pt x="52" y="78"/>
                        <a:pt x="56" y="86"/>
                      </a:cubicBezTo>
                      <a:cubicBezTo>
                        <a:pt x="60" y="94"/>
                        <a:pt x="70" y="122"/>
                        <a:pt x="71" y="133"/>
                      </a:cubicBezTo>
                      <a:cubicBezTo>
                        <a:pt x="72" y="145"/>
                        <a:pt x="76" y="191"/>
                        <a:pt x="75" y="197"/>
                      </a:cubicBezTo>
                      <a:cubicBezTo>
                        <a:pt x="74" y="203"/>
                        <a:pt x="72" y="222"/>
                        <a:pt x="75" y="223"/>
                      </a:cubicBezTo>
                      <a:cubicBezTo>
                        <a:pt x="79" y="224"/>
                        <a:pt x="90" y="224"/>
                        <a:pt x="94" y="223"/>
                      </a:cubicBezTo>
                      <a:cubicBezTo>
                        <a:pt x="97" y="221"/>
                        <a:pt x="108" y="214"/>
                        <a:pt x="110" y="213"/>
                      </a:cubicBezTo>
                      <a:cubicBezTo>
                        <a:pt x="111" y="212"/>
                        <a:pt x="107" y="212"/>
                        <a:pt x="107" y="208"/>
                      </a:cubicBezTo>
                      <a:cubicBezTo>
                        <a:pt x="107" y="204"/>
                        <a:pt x="110" y="185"/>
                        <a:pt x="108" y="175"/>
                      </a:cubicBezTo>
                      <a:cubicBezTo>
                        <a:pt x="107" y="166"/>
                        <a:pt x="105" y="129"/>
                        <a:pt x="102" y="119"/>
                      </a:cubicBezTo>
                      <a:cubicBezTo>
                        <a:pt x="99" y="110"/>
                        <a:pt x="87" y="52"/>
                        <a:pt x="84" y="49"/>
                      </a:cubicBezTo>
                      <a:cubicBezTo>
                        <a:pt x="80" y="47"/>
                        <a:pt x="45" y="0"/>
                        <a:pt x="45" y="0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6" y="13"/>
                        <a:pt x="5" y="23"/>
                      </a:cubicBezTo>
                      <a:cubicBezTo>
                        <a:pt x="5" y="33"/>
                        <a:pt x="0" y="69"/>
                        <a:pt x="2" y="81"/>
                      </a:cubicBezTo>
                      <a:cubicBezTo>
                        <a:pt x="4" y="94"/>
                        <a:pt x="8" y="129"/>
                        <a:pt x="9" y="138"/>
                      </a:cubicBezTo>
                      <a:cubicBezTo>
                        <a:pt x="9" y="147"/>
                        <a:pt x="18" y="185"/>
                        <a:pt x="18" y="191"/>
                      </a:cubicBezTo>
                      <a:cubicBezTo>
                        <a:pt x="18" y="197"/>
                        <a:pt x="18" y="214"/>
                        <a:pt x="21" y="215"/>
                      </a:cubicBezTo>
                      <a:cubicBezTo>
                        <a:pt x="24" y="216"/>
                        <a:pt x="28" y="214"/>
                        <a:pt x="32" y="216"/>
                      </a:cubicBezTo>
                      <a:cubicBezTo>
                        <a:pt x="35" y="219"/>
                        <a:pt x="42" y="223"/>
                        <a:pt x="45" y="220"/>
                      </a:cubicBezTo>
                      <a:cubicBezTo>
                        <a:pt x="47" y="218"/>
                        <a:pt x="52" y="208"/>
                        <a:pt x="48" y="187"/>
                      </a:cubicBezTo>
                      <a:cubicBezTo>
                        <a:pt x="44" y="166"/>
                        <a:pt x="41" y="134"/>
                        <a:pt x="40" y="119"/>
                      </a:cubicBezTo>
                      <a:cubicBezTo>
                        <a:pt x="40" y="104"/>
                        <a:pt x="43" y="87"/>
                        <a:pt x="43" y="81"/>
                      </a:cubicBezTo>
                      <a:cubicBezTo>
                        <a:pt x="43" y="74"/>
                        <a:pt x="45" y="61"/>
                        <a:pt x="45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9" name="Freeform 261"/>
                <p:cNvSpPr>
                  <a:spLocks/>
                </p:cNvSpPr>
                <p:nvPr/>
              </p:nvSpPr>
              <p:spPr bwMode="auto">
                <a:xfrm>
                  <a:off x="13721747" y="2670298"/>
                  <a:ext cx="163513" cy="384175"/>
                </a:xfrm>
                <a:custGeom>
                  <a:avLst/>
                  <a:gdLst>
                    <a:gd name="T0" fmla="*/ 56 w 60"/>
                    <a:gd name="T1" fmla="*/ 129 h 140"/>
                    <a:gd name="T2" fmla="*/ 41 w 60"/>
                    <a:gd name="T3" fmla="*/ 131 h 140"/>
                    <a:gd name="T4" fmla="*/ 28 w 60"/>
                    <a:gd name="T5" fmla="*/ 132 h 140"/>
                    <a:gd name="T6" fmla="*/ 10 w 60"/>
                    <a:gd name="T7" fmla="*/ 138 h 140"/>
                    <a:gd name="T8" fmla="*/ 0 w 60"/>
                    <a:gd name="T9" fmla="*/ 128 h 140"/>
                    <a:gd name="T10" fmla="*/ 10 w 60"/>
                    <a:gd name="T11" fmla="*/ 113 h 140"/>
                    <a:gd name="T12" fmla="*/ 17 w 60"/>
                    <a:gd name="T13" fmla="*/ 119 h 140"/>
                    <a:gd name="T14" fmla="*/ 11 w 60"/>
                    <a:gd name="T15" fmla="*/ 101 h 140"/>
                    <a:gd name="T16" fmla="*/ 11 w 60"/>
                    <a:gd name="T17" fmla="*/ 34 h 140"/>
                    <a:gd name="T18" fmla="*/ 13 w 60"/>
                    <a:gd name="T19" fmla="*/ 8 h 140"/>
                    <a:gd name="T20" fmla="*/ 60 w 60"/>
                    <a:gd name="T21" fmla="*/ 0 h 140"/>
                    <a:gd name="T22" fmla="*/ 56 w 60"/>
                    <a:gd name="T23" fmla="*/ 129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60" h="140">
                      <a:moveTo>
                        <a:pt x="56" y="129"/>
                      </a:moveTo>
                      <a:cubicBezTo>
                        <a:pt x="56" y="129"/>
                        <a:pt x="44" y="131"/>
                        <a:pt x="41" y="131"/>
                      </a:cubicBezTo>
                      <a:cubicBezTo>
                        <a:pt x="37" y="131"/>
                        <a:pt x="28" y="132"/>
                        <a:pt x="28" y="132"/>
                      </a:cubicBezTo>
                      <a:cubicBezTo>
                        <a:pt x="28" y="132"/>
                        <a:pt x="13" y="140"/>
                        <a:pt x="10" y="138"/>
                      </a:cubicBezTo>
                      <a:cubicBezTo>
                        <a:pt x="7" y="136"/>
                        <a:pt x="0" y="128"/>
                        <a:pt x="0" y="128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7" y="119"/>
                        <a:pt x="17" y="119"/>
                        <a:pt x="17" y="119"/>
                      </a:cubicBezTo>
                      <a:cubicBezTo>
                        <a:pt x="11" y="101"/>
                        <a:pt x="11" y="101"/>
                        <a:pt x="11" y="101"/>
                      </a:cubicBezTo>
                      <a:cubicBezTo>
                        <a:pt x="11" y="34"/>
                        <a:pt x="11" y="34"/>
                        <a:pt x="11" y="34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60" y="0"/>
                        <a:pt x="60" y="0"/>
                        <a:pt x="60" y="0"/>
                      </a:cubicBezTo>
                      <a:lnTo>
                        <a:pt x="56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0" name="Freeform 262"/>
                <p:cNvSpPr>
                  <a:spLocks noEditPoints="1"/>
                </p:cNvSpPr>
                <p:nvPr/>
              </p:nvSpPr>
              <p:spPr bwMode="auto">
                <a:xfrm>
                  <a:off x="13659834" y="2632198"/>
                  <a:ext cx="146050" cy="541338"/>
                </a:xfrm>
                <a:custGeom>
                  <a:avLst/>
                  <a:gdLst>
                    <a:gd name="T0" fmla="*/ 19 w 54"/>
                    <a:gd name="T1" fmla="*/ 177 h 198"/>
                    <a:gd name="T2" fmla="*/ 20 w 54"/>
                    <a:gd name="T3" fmla="*/ 150 h 198"/>
                    <a:gd name="T4" fmla="*/ 0 w 54"/>
                    <a:gd name="T5" fmla="*/ 112 h 198"/>
                    <a:gd name="T6" fmla="*/ 7 w 54"/>
                    <a:gd name="T7" fmla="*/ 34 h 198"/>
                    <a:gd name="T8" fmla="*/ 29 w 54"/>
                    <a:gd name="T9" fmla="*/ 14 h 198"/>
                    <a:gd name="T10" fmla="*/ 40 w 54"/>
                    <a:gd name="T11" fmla="*/ 3 h 198"/>
                    <a:gd name="T12" fmla="*/ 44 w 54"/>
                    <a:gd name="T13" fmla="*/ 27 h 198"/>
                    <a:gd name="T14" fmla="*/ 53 w 54"/>
                    <a:gd name="T15" fmla="*/ 63 h 198"/>
                    <a:gd name="T16" fmla="*/ 50 w 54"/>
                    <a:gd name="T17" fmla="*/ 98 h 198"/>
                    <a:gd name="T18" fmla="*/ 46 w 54"/>
                    <a:gd name="T19" fmla="*/ 120 h 198"/>
                    <a:gd name="T20" fmla="*/ 45 w 54"/>
                    <a:gd name="T21" fmla="*/ 131 h 198"/>
                    <a:gd name="T22" fmla="*/ 46 w 54"/>
                    <a:gd name="T23" fmla="*/ 138 h 198"/>
                    <a:gd name="T24" fmla="*/ 35 w 54"/>
                    <a:gd name="T25" fmla="*/ 135 h 198"/>
                    <a:gd name="T26" fmla="*/ 27 w 54"/>
                    <a:gd name="T27" fmla="*/ 146 h 198"/>
                    <a:gd name="T28" fmla="*/ 35 w 54"/>
                    <a:gd name="T29" fmla="*/ 152 h 198"/>
                    <a:gd name="T30" fmla="*/ 32 w 54"/>
                    <a:gd name="T31" fmla="*/ 197 h 198"/>
                    <a:gd name="T32" fmla="*/ 18 w 54"/>
                    <a:gd name="T33" fmla="*/ 195 h 198"/>
                    <a:gd name="T34" fmla="*/ 19 w 54"/>
                    <a:gd name="T35" fmla="*/ 177 h 198"/>
                    <a:gd name="T36" fmla="*/ 24 w 54"/>
                    <a:gd name="T37" fmla="*/ 106 h 198"/>
                    <a:gd name="T38" fmla="*/ 26 w 54"/>
                    <a:gd name="T39" fmla="*/ 109 h 198"/>
                    <a:gd name="T40" fmla="*/ 26 w 54"/>
                    <a:gd name="T41" fmla="*/ 106 h 198"/>
                    <a:gd name="T42" fmla="*/ 26 w 54"/>
                    <a:gd name="T43" fmla="*/ 103 h 198"/>
                    <a:gd name="T44" fmla="*/ 24 w 54"/>
                    <a:gd name="T45" fmla="*/ 106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54" h="198">
                      <a:moveTo>
                        <a:pt x="19" y="177"/>
                      </a:moveTo>
                      <a:cubicBezTo>
                        <a:pt x="19" y="168"/>
                        <a:pt x="23" y="154"/>
                        <a:pt x="20" y="150"/>
                      </a:cubicBezTo>
                      <a:cubicBezTo>
                        <a:pt x="16" y="145"/>
                        <a:pt x="1" y="119"/>
                        <a:pt x="0" y="112"/>
                      </a:cubicBezTo>
                      <a:cubicBezTo>
                        <a:pt x="0" y="106"/>
                        <a:pt x="2" y="39"/>
                        <a:pt x="7" y="34"/>
                      </a:cubicBezTo>
                      <a:cubicBezTo>
                        <a:pt x="14" y="26"/>
                        <a:pt x="25" y="17"/>
                        <a:pt x="29" y="14"/>
                      </a:cubicBezTo>
                      <a:cubicBezTo>
                        <a:pt x="34" y="10"/>
                        <a:pt x="40" y="0"/>
                        <a:pt x="40" y="3"/>
                      </a:cubicBezTo>
                      <a:cubicBezTo>
                        <a:pt x="39" y="6"/>
                        <a:pt x="41" y="21"/>
                        <a:pt x="44" y="27"/>
                      </a:cubicBezTo>
                      <a:cubicBezTo>
                        <a:pt x="48" y="33"/>
                        <a:pt x="54" y="51"/>
                        <a:pt x="53" y="63"/>
                      </a:cubicBezTo>
                      <a:cubicBezTo>
                        <a:pt x="53" y="74"/>
                        <a:pt x="53" y="87"/>
                        <a:pt x="50" y="98"/>
                      </a:cubicBezTo>
                      <a:cubicBezTo>
                        <a:pt x="48" y="105"/>
                        <a:pt x="46" y="117"/>
                        <a:pt x="46" y="120"/>
                      </a:cubicBezTo>
                      <a:cubicBezTo>
                        <a:pt x="46" y="124"/>
                        <a:pt x="45" y="128"/>
                        <a:pt x="45" y="131"/>
                      </a:cubicBezTo>
                      <a:cubicBezTo>
                        <a:pt x="45" y="134"/>
                        <a:pt x="46" y="134"/>
                        <a:pt x="46" y="138"/>
                      </a:cubicBezTo>
                      <a:cubicBezTo>
                        <a:pt x="46" y="143"/>
                        <a:pt x="38" y="133"/>
                        <a:pt x="35" y="135"/>
                      </a:cubicBezTo>
                      <a:cubicBezTo>
                        <a:pt x="33" y="137"/>
                        <a:pt x="27" y="142"/>
                        <a:pt x="27" y="146"/>
                      </a:cubicBezTo>
                      <a:cubicBezTo>
                        <a:pt x="28" y="149"/>
                        <a:pt x="36" y="149"/>
                        <a:pt x="35" y="152"/>
                      </a:cubicBezTo>
                      <a:cubicBezTo>
                        <a:pt x="35" y="155"/>
                        <a:pt x="34" y="197"/>
                        <a:pt x="32" y="197"/>
                      </a:cubicBezTo>
                      <a:cubicBezTo>
                        <a:pt x="30" y="197"/>
                        <a:pt x="18" y="198"/>
                        <a:pt x="18" y="195"/>
                      </a:cubicBezTo>
                      <a:cubicBezTo>
                        <a:pt x="18" y="191"/>
                        <a:pt x="19" y="177"/>
                        <a:pt x="19" y="177"/>
                      </a:cubicBezTo>
                      <a:close/>
                      <a:moveTo>
                        <a:pt x="24" y="106"/>
                      </a:moveTo>
                      <a:cubicBezTo>
                        <a:pt x="24" y="107"/>
                        <a:pt x="25" y="109"/>
                        <a:pt x="26" y="109"/>
                      </a:cubicBezTo>
                      <a:cubicBezTo>
                        <a:pt x="26" y="109"/>
                        <a:pt x="26" y="108"/>
                        <a:pt x="26" y="106"/>
                      </a:cubicBezTo>
                      <a:cubicBezTo>
                        <a:pt x="26" y="105"/>
                        <a:pt x="26" y="103"/>
                        <a:pt x="26" y="103"/>
                      </a:cubicBezTo>
                      <a:cubicBezTo>
                        <a:pt x="25" y="103"/>
                        <a:pt x="24" y="104"/>
                        <a:pt x="24" y="10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1" name="Freeform 263"/>
                <p:cNvSpPr>
                  <a:spLocks/>
                </p:cNvSpPr>
                <p:nvPr/>
              </p:nvSpPr>
              <p:spPr bwMode="auto">
                <a:xfrm>
                  <a:off x="13743972" y="2490910"/>
                  <a:ext cx="119063" cy="200025"/>
                </a:xfrm>
                <a:custGeom>
                  <a:avLst/>
                  <a:gdLst>
                    <a:gd name="T0" fmla="*/ 11 w 44"/>
                    <a:gd name="T1" fmla="*/ 61 h 73"/>
                    <a:gd name="T2" fmla="*/ 9 w 44"/>
                    <a:gd name="T3" fmla="*/ 48 h 73"/>
                    <a:gd name="T4" fmla="*/ 4 w 44"/>
                    <a:gd name="T5" fmla="*/ 12 h 73"/>
                    <a:gd name="T6" fmla="*/ 21 w 44"/>
                    <a:gd name="T7" fmla="*/ 1 h 73"/>
                    <a:gd name="T8" fmla="*/ 39 w 44"/>
                    <a:gd name="T9" fmla="*/ 7 h 73"/>
                    <a:gd name="T10" fmla="*/ 44 w 44"/>
                    <a:gd name="T11" fmla="*/ 25 h 73"/>
                    <a:gd name="T12" fmla="*/ 41 w 44"/>
                    <a:gd name="T13" fmla="*/ 40 h 73"/>
                    <a:gd name="T14" fmla="*/ 39 w 44"/>
                    <a:gd name="T15" fmla="*/ 53 h 73"/>
                    <a:gd name="T16" fmla="*/ 33 w 44"/>
                    <a:gd name="T17" fmla="*/ 63 h 73"/>
                    <a:gd name="T18" fmla="*/ 23 w 44"/>
                    <a:gd name="T19" fmla="*/ 73 h 73"/>
                    <a:gd name="T20" fmla="*/ 11 w 44"/>
                    <a:gd name="T21" fmla="*/ 6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" h="73">
                      <a:moveTo>
                        <a:pt x="11" y="61"/>
                      </a:moveTo>
                      <a:cubicBezTo>
                        <a:pt x="11" y="61"/>
                        <a:pt x="12" y="54"/>
                        <a:pt x="9" y="48"/>
                      </a:cubicBezTo>
                      <a:cubicBezTo>
                        <a:pt x="5" y="39"/>
                        <a:pt x="0" y="19"/>
                        <a:pt x="4" y="12"/>
                      </a:cubicBezTo>
                      <a:cubicBezTo>
                        <a:pt x="9" y="5"/>
                        <a:pt x="16" y="2"/>
                        <a:pt x="21" y="1"/>
                      </a:cubicBezTo>
                      <a:cubicBezTo>
                        <a:pt x="26" y="0"/>
                        <a:pt x="35" y="3"/>
                        <a:pt x="39" y="7"/>
                      </a:cubicBezTo>
                      <a:cubicBezTo>
                        <a:pt x="42" y="11"/>
                        <a:pt x="44" y="20"/>
                        <a:pt x="44" y="25"/>
                      </a:cubicBezTo>
                      <a:cubicBezTo>
                        <a:pt x="43" y="30"/>
                        <a:pt x="43" y="36"/>
                        <a:pt x="41" y="40"/>
                      </a:cubicBezTo>
                      <a:cubicBezTo>
                        <a:pt x="38" y="44"/>
                        <a:pt x="39" y="53"/>
                        <a:pt x="39" y="53"/>
                      </a:cubicBez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23" y="73"/>
                        <a:pt x="23" y="73"/>
                        <a:pt x="23" y="73"/>
                      </a:cubicBezTo>
                      <a:lnTo>
                        <a:pt x="11" y="6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2" name="Freeform 264"/>
                <p:cNvSpPr>
                  <a:spLocks/>
                </p:cNvSpPr>
                <p:nvPr/>
              </p:nvSpPr>
              <p:spPr bwMode="auto">
                <a:xfrm>
                  <a:off x="13747147" y="2487735"/>
                  <a:ext cx="119063" cy="114300"/>
                </a:xfrm>
                <a:custGeom>
                  <a:avLst/>
                  <a:gdLst>
                    <a:gd name="T0" fmla="*/ 22 w 44"/>
                    <a:gd name="T1" fmla="*/ 18 h 42"/>
                    <a:gd name="T2" fmla="*/ 12 w 44"/>
                    <a:gd name="T3" fmla="*/ 19 h 42"/>
                    <a:gd name="T4" fmla="*/ 7 w 44"/>
                    <a:gd name="T5" fmla="*/ 29 h 42"/>
                    <a:gd name="T6" fmla="*/ 5 w 44"/>
                    <a:gd name="T7" fmla="*/ 39 h 42"/>
                    <a:gd name="T8" fmla="*/ 1 w 44"/>
                    <a:gd name="T9" fmla="*/ 23 h 42"/>
                    <a:gd name="T10" fmla="*/ 5 w 44"/>
                    <a:gd name="T11" fmla="*/ 8 h 42"/>
                    <a:gd name="T12" fmla="*/ 19 w 44"/>
                    <a:gd name="T13" fmla="*/ 0 h 42"/>
                    <a:gd name="T14" fmla="*/ 35 w 44"/>
                    <a:gd name="T15" fmla="*/ 4 h 42"/>
                    <a:gd name="T16" fmla="*/ 44 w 44"/>
                    <a:gd name="T17" fmla="*/ 20 h 42"/>
                    <a:gd name="T18" fmla="*/ 42 w 44"/>
                    <a:gd name="T19" fmla="*/ 32 h 42"/>
                    <a:gd name="T20" fmla="*/ 38 w 44"/>
                    <a:gd name="T21" fmla="*/ 28 h 42"/>
                    <a:gd name="T22" fmla="*/ 27 w 44"/>
                    <a:gd name="T23" fmla="*/ 18 h 42"/>
                    <a:gd name="T24" fmla="*/ 22 w 44"/>
                    <a:gd name="T25" fmla="*/ 1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42">
                      <a:moveTo>
                        <a:pt x="22" y="18"/>
                      </a:moveTo>
                      <a:cubicBezTo>
                        <a:pt x="18" y="18"/>
                        <a:pt x="16" y="18"/>
                        <a:pt x="12" y="19"/>
                      </a:cubicBezTo>
                      <a:cubicBezTo>
                        <a:pt x="9" y="20"/>
                        <a:pt x="7" y="26"/>
                        <a:pt x="7" y="29"/>
                      </a:cubicBezTo>
                      <a:cubicBezTo>
                        <a:pt x="7" y="32"/>
                        <a:pt x="7" y="42"/>
                        <a:pt x="5" y="39"/>
                      </a:cubicBezTo>
                      <a:cubicBezTo>
                        <a:pt x="3" y="34"/>
                        <a:pt x="2" y="30"/>
                        <a:pt x="1" y="23"/>
                      </a:cubicBezTo>
                      <a:cubicBezTo>
                        <a:pt x="0" y="15"/>
                        <a:pt x="1" y="12"/>
                        <a:pt x="5" y="8"/>
                      </a:cubicBezTo>
                      <a:cubicBezTo>
                        <a:pt x="10" y="3"/>
                        <a:pt x="14" y="0"/>
                        <a:pt x="19" y="0"/>
                      </a:cubicBezTo>
                      <a:cubicBezTo>
                        <a:pt x="21" y="0"/>
                        <a:pt x="31" y="1"/>
                        <a:pt x="35" y="4"/>
                      </a:cubicBezTo>
                      <a:cubicBezTo>
                        <a:pt x="40" y="7"/>
                        <a:pt x="44" y="15"/>
                        <a:pt x="44" y="20"/>
                      </a:cubicBezTo>
                      <a:cubicBezTo>
                        <a:pt x="44" y="25"/>
                        <a:pt x="42" y="29"/>
                        <a:pt x="42" y="32"/>
                      </a:cubicBezTo>
                      <a:cubicBezTo>
                        <a:pt x="41" y="40"/>
                        <a:pt x="38" y="30"/>
                        <a:pt x="38" y="28"/>
                      </a:cubicBezTo>
                      <a:cubicBezTo>
                        <a:pt x="37" y="25"/>
                        <a:pt x="31" y="19"/>
                        <a:pt x="27" y="18"/>
                      </a:cubicBezTo>
                      <a:cubicBezTo>
                        <a:pt x="24" y="17"/>
                        <a:pt x="22" y="18"/>
                        <a:pt x="22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3" name="Freeform 265"/>
                <p:cNvSpPr>
                  <a:spLocks/>
                </p:cNvSpPr>
                <p:nvPr/>
              </p:nvSpPr>
              <p:spPr bwMode="auto">
                <a:xfrm>
                  <a:off x="13747147" y="3010023"/>
                  <a:ext cx="61913" cy="44450"/>
                </a:xfrm>
                <a:custGeom>
                  <a:avLst/>
                  <a:gdLst>
                    <a:gd name="T0" fmla="*/ 23 w 23"/>
                    <a:gd name="T1" fmla="*/ 9 h 16"/>
                    <a:gd name="T2" fmla="*/ 10 w 23"/>
                    <a:gd name="T3" fmla="*/ 16 h 16"/>
                    <a:gd name="T4" fmla="*/ 6 w 23"/>
                    <a:gd name="T5" fmla="*/ 10 h 16"/>
                    <a:gd name="T6" fmla="*/ 14 w 23"/>
                    <a:gd name="T7" fmla="*/ 2 h 16"/>
                    <a:gd name="T8" fmla="*/ 23 w 23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16">
                      <a:moveTo>
                        <a:pt x="23" y="9"/>
                      </a:moveTo>
                      <a:cubicBezTo>
                        <a:pt x="20" y="12"/>
                        <a:pt x="16" y="16"/>
                        <a:pt x="10" y="16"/>
                      </a:cubicBezTo>
                      <a:cubicBezTo>
                        <a:pt x="5" y="16"/>
                        <a:pt x="0" y="15"/>
                        <a:pt x="6" y="10"/>
                      </a:cubicBezTo>
                      <a:cubicBezTo>
                        <a:pt x="10" y="7"/>
                        <a:pt x="10" y="0"/>
                        <a:pt x="14" y="2"/>
                      </a:cubicBezTo>
                      <a:cubicBezTo>
                        <a:pt x="17" y="3"/>
                        <a:pt x="23" y="9"/>
                        <a:pt x="23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4" name="Freeform 266"/>
                <p:cNvSpPr>
                  <a:spLocks/>
                </p:cNvSpPr>
                <p:nvPr/>
              </p:nvSpPr>
              <p:spPr bwMode="auto">
                <a:xfrm>
                  <a:off x="13847159" y="2630610"/>
                  <a:ext cx="165100" cy="557213"/>
                </a:xfrm>
                <a:custGeom>
                  <a:avLst/>
                  <a:gdLst>
                    <a:gd name="T0" fmla="*/ 35 w 61"/>
                    <a:gd name="T1" fmla="*/ 200 h 204"/>
                    <a:gd name="T2" fmla="*/ 11 w 61"/>
                    <a:gd name="T3" fmla="*/ 200 h 204"/>
                    <a:gd name="T4" fmla="*/ 3 w 61"/>
                    <a:gd name="T5" fmla="*/ 142 h 204"/>
                    <a:gd name="T6" fmla="*/ 1 w 61"/>
                    <a:gd name="T7" fmla="*/ 60 h 204"/>
                    <a:gd name="T8" fmla="*/ 8 w 61"/>
                    <a:gd name="T9" fmla="*/ 16 h 204"/>
                    <a:gd name="T10" fmla="*/ 8 w 61"/>
                    <a:gd name="T11" fmla="*/ 1 h 204"/>
                    <a:gd name="T12" fmla="*/ 27 w 61"/>
                    <a:gd name="T13" fmla="*/ 8 h 204"/>
                    <a:gd name="T14" fmla="*/ 47 w 61"/>
                    <a:gd name="T15" fmla="*/ 20 h 204"/>
                    <a:gd name="T16" fmla="*/ 57 w 61"/>
                    <a:gd name="T17" fmla="*/ 70 h 204"/>
                    <a:gd name="T18" fmla="*/ 61 w 61"/>
                    <a:gd name="T19" fmla="*/ 138 h 204"/>
                    <a:gd name="T20" fmla="*/ 58 w 61"/>
                    <a:gd name="T21" fmla="*/ 163 h 204"/>
                    <a:gd name="T22" fmla="*/ 51 w 61"/>
                    <a:gd name="T23" fmla="*/ 174 h 204"/>
                    <a:gd name="T24" fmla="*/ 53 w 61"/>
                    <a:gd name="T25" fmla="*/ 191 h 204"/>
                    <a:gd name="T26" fmla="*/ 43 w 61"/>
                    <a:gd name="T27" fmla="*/ 198 h 204"/>
                    <a:gd name="T28" fmla="*/ 35 w 61"/>
                    <a:gd name="T29" fmla="*/ 200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1" h="204">
                      <a:moveTo>
                        <a:pt x="35" y="200"/>
                      </a:moveTo>
                      <a:cubicBezTo>
                        <a:pt x="27" y="199"/>
                        <a:pt x="14" y="204"/>
                        <a:pt x="11" y="200"/>
                      </a:cubicBezTo>
                      <a:cubicBezTo>
                        <a:pt x="9" y="195"/>
                        <a:pt x="5" y="153"/>
                        <a:pt x="3" y="142"/>
                      </a:cubicBezTo>
                      <a:cubicBezTo>
                        <a:pt x="2" y="130"/>
                        <a:pt x="2" y="68"/>
                        <a:pt x="1" y="60"/>
                      </a:cubicBezTo>
                      <a:cubicBezTo>
                        <a:pt x="0" y="41"/>
                        <a:pt x="8" y="20"/>
                        <a:pt x="8" y="16"/>
                      </a:cubicBezTo>
                      <a:cubicBezTo>
                        <a:pt x="8" y="12"/>
                        <a:pt x="6" y="0"/>
                        <a:pt x="8" y="1"/>
                      </a:cubicBezTo>
                      <a:cubicBezTo>
                        <a:pt x="10" y="1"/>
                        <a:pt x="20" y="6"/>
                        <a:pt x="27" y="8"/>
                      </a:cubicBezTo>
                      <a:cubicBezTo>
                        <a:pt x="35" y="11"/>
                        <a:pt x="44" y="17"/>
                        <a:pt x="47" y="20"/>
                      </a:cubicBezTo>
                      <a:cubicBezTo>
                        <a:pt x="50" y="24"/>
                        <a:pt x="57" y="56"/>
                        <a:pt x="57" y="70"/>
                      </a:cubicBezTo>
                      <a:cubicBezTo>
                        <a:pt x="58" y="84"/>
                        <a:pt x="61" y="128"/>
                        <a:pt x="61" y="138"/>
                      </a:cubicBezTo>
                      <a:cubicBezTo>
                        <a:pt x="61" y="147"/>
                        <a:pt x="60" y="161"/>
                        <a:pt x="58" y="163"/>
                      </a:cubicBezTo>
                      <a:cubicBezTo>
                        <a:pt x="57" y="166"/>
                        <a:pt x="50" y="170"/>
                        <a:pt x="51" y="174"/>
                      </a:cubicBezTo>
                      <a:cubicBezTo>
                        <a:pt x="51" y="177"/>
                        <a:pt x="56" y="189"/>
                        <a:pt x="53" y="191"/>
                      </a:cubicBezTo>
                      <a:cubicBezTo>
                        <a:pt x="51" y="194"/>
                        <a:pt x="47" y="197"/>
                        <a:pt x="43" y="198"/>
                      </a:cubicBezTo>
                      <a:cubicBezTo>
                        <a:pt x="40" y="198"/>
                        <a:pt x="35" y="200"/>
                        <a:pt x="35" y="20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5" name="Freeform 267"/>
                <p:cNvSpPr>
                  <a:spLocks noEditPoints="1"/>
                </p:cNvSpPr>
                <p:nvPr/>
              </p:nvSpPr>
              <p:spPr bwMode="auto">
                <a:xfrm>
                  <a:off x="13947172" y="3054473"/>
                  <a:ext cx="60325" cy="61913"/>
                </a:xfrm>
                <a:custGeom>
                  <a:avLst/>
                  <a:gdLst>
                    <a:gd name="T0" fmla="*/ 0 w 22"/>
                    <a:gd name="T1" fmla="*/ 3 h 23"/>
                    <a:gd name="T2" fmla="*/ 9 w 22"/>
                    <a:gd name="T3" fmla="*/ 1 h 23"/>
                    <a:gd name="T4" fmla="*/ 22 w 22"/>
                    <a:gd name="T5" fmla="*/ 6 h 23"/>
                    <a:gd name="T6" fmla="*/ 20 w 22"/>
                    <a:gd name="T7" fmla="*/ 17 h 23"/>
                    <a:gd name="T8" fmla="*/ 13 w 22"/>
                    <a:gd name="T9" fmla="*/ 21 h 23"/>
                    <a:gd name="T10" fmla="*/ 6 w 22"/>
                    <a:gd name="T11" fmla="*/ 23 h 23"/>
                    <a:gd name="T12" fmla="*/ 1 w 22"/>
                    <a:gd name="T13" fmla="*/ 13 h 23"/>
                    <a:gd name="T14" fmla="*/ 0 w 22"/>
                    <a:gd name="T15" fmla="*/ 3 h 23"/>
                    <a:gd name="T16" fmla="*/ 5 w 22"/>
                    <a:gd name="T17" fmla="*/ 17 h 23"/>
                    <a:gd name="T18" fmla="*/ 7 w 22"/>
                    <a:gd name="T19" fmla="*/ 13 h 23"/>
                    <a:gd name="T20" fmla="*/ 5 w 22"/>
                    <a:gd name="T21" fmla="*/ 6 h 23"/>
                    <a:gd name="T22" fmla="*/ 5 w 22"/>
                    <a:gd name="T23" fmla="*/ 17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" h="23">
                      <a:moveTo>
                        <a:pt x="0" y="3"/>
                      </a:moveTo>
                      <a:cubicBezTo>
                        <a:pt x="2" y="2"/>
                        <a:pt x="6" y="0"/>
                        <a:pt x="9" y="1"/>
                      </a:cubicBezTo>
                      <a:cubicBezTo>
                        <a:pt x="13" y="1"/>
                        <a:pt x="22" y="4"/>
                        <a:pt x="22" y="6"/>
                      </a:cubicBezTo>
                      <a:cubicBezTo>
                        <a:pt x="22" y="8"/>
                        <a:pt x="21" y="15"/>
                        <a:pt x="20" y="17"/>
                      </a:cubicBezTo>
                      <a:cubicBezTo>
                        <a:pt x="18" y="18"/>
                        <a:pt x="16" y="20"/>
                        <a:pt x="13" y="21"/>
                      </a:cubicBezTo>
                      <a:cubicBezTo>
                        <a:pt x="11" y="21"/>
                        <a:pt x="8" y="23"/>
                        <a:pt x="6" y="23"/>
                      </a:cubicBezTo>
                      <a:cubicBezTo>
                        <a:pt x="4" y="22"/>
                        <a:pt x="2" y="17"/>
                        <a:pt x="1" y="13"/>
                      </a:cubicBezTo>
                      <a:cubicBezTo>
                        <a:pt x="0" y="8"/>
                        <a:pt x="0" y="3"/>
                        <a:pt x="0" y="3"/>
                      </a:cubicBezTo>
                      <a:close/>
                      <a:moveTo>
                        <a:pt x="5" y="17"/>
                      </a:moveTo>
                      <a:cubicBezTo>
                        <a:pt x="6" y="19"/>
                        <a:pt x="7" y="15"/>
                        <a:pt x="7" y="13"/>
                      </a:cubicBezTo>
                      <a:cubicBezTo>
                        <a:pt x="7" y="10"/>
                        <a:pt x="5" y="6"/>
                        <a:pt x="5" y="6"/>
                      </a:cubicBezTo>
                      <a:cubicBezTo>
                        <a:pt x="5" y="6"/>
                        <a:pt x="4" y="15"/>
                        <a:pt x="5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6" name="Freeform 268"/>
                <p:cNvSpPr>
                  <a:spLocks/>
                </p:cNvSpPr>
                <p:nvPr/>
              </p:nvSpPr>
              <p:spPr bwMode="auto">
                <a:xfrm>
                  <a:off x="13751909" y="2616323"/>
                  <a:ext cx="122238" cy="358775"/>
                </a:xfrm>
                <a:custGeom>
                  <a:avLst/>
                  <a:gdLst>
                    <a:gd name="T0" fmla="*/ 36 w 45"/>
                    <a:gd name="T1" fmla="*/ 0 h 131"/>
                    <a:gd name="T2" fmla="*/ 44 w 45"/>
                    <a:gd name="T3" fmla="*/ 8 h 131"/>
                    <a:gd name="T4" fmla="*/ 43 w 45"/>
                    <a:gd name="T5" fmla="*/ 21 h 131"/>
                    <a:gd name="T6" fmla="*/ 33 w 45"/>
                    <a:gd name="T7" fmla="*/ 35 h 131"/>
                    <a:gd name="T8" fmla="*/ 34 w 45"/>
                    <a:gd name="T9" fmla="*/ 52 h 131"/>
                    <a:gd name="T10" fmla="*/ 36 w 45"/>
                    <a:gd name="T11" fmla="*/ 127 h 131"/>
                    <a:gd name="T12" fmla="*/ 21 w 45"/>
                    <a:gd name="T13" fmla="*/ 127 h 131"/>
                    <a:gd name="T14" fmla="*/ 19 w 45"/>
                    <a:gd name="T15" fmla="*/ 87 h 131"/>
                    <a:gd name="T16" fmla="*/ 15 w 45"/>
                    <a:gd name="T17" fmla="*/ 41 h 131"/>
                    <a:gd name="T18" fmla="*/ 7 w 45"/>
                    <a:gd name="T19" fmla="*/ 29 h 131"/>
                    <a:gd name="T20" fmla="*/ 1 w 45"/>
                    <a:gd name="T21" fmla="*/ 14 h 131"/>
                    <a:gd name="T22" fmla="*/ 9 w 45"/>
                    <a:gd name="T23" fmla="*/ 11 h 131"/>
                    <a:gd name="T24" fmla="*/ 20 w 45"/>
                    <a:gd name="T25" fmla="*/ 22 h 131"/>
                    <a:gd name="T26" fmla="*/ 33 w 45"/>
                    <a:gd name="T27" fmla="*/ 8 h 131"/>
                    <a:gd name="T28" fmla="*/ 36 w 45"/>
                    <a:gd name="T29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5" h="131">
                      <a:moveTo>
                        <a:pt x="36" y="0"/>
                      </a:moveTo>
                      <a:cubicBezTo>
                        <a:pt x="39" y="2"/>
                        <a:pt x="44" y="4"/>
                        <a:pt x="44" y="8"/>
                      </a:cubicBezTo>
                      <a:cubicBezTo>
                        <a:pt x="44" y="13"/>
                        <a:pt x="45" y="18"/>
                        <a:pt x="43" y="21"/>
                      </a:cubicBezTo>
                      <a:cubicBezTo>
                        <a:pt x="41" y="25"/>
                        <a:pt x="35" y="30"/>
                        <a:pt x="33" y="35"/>
                      </a:cubicBezTo>
                      <a:cubicBezTo>
                        <a:pt x="31" y="40"/>
                        <a:pt x="33" y="46"/>
                        <a:pt x="34" y="52"/>
                      </a:cubicBezTo>
                      <a:cubicBezTo>
                        <a:pt x="35" y="57"/>
                        <a:pt x="39" y="125"/>
                        <a:pt x="36" y="127"/>
                      </a:cubicBezTo>
                      <a:cubicBezTo>
                        <a:pt x="34" y="129"/>
                        <a:pt x="22" y="131"/>
                        <a:pt x="21" y="127"/>
                      </a:cubicBezTo>
                      <a:cubicBezTo>
                        <a:pt x="20" y="123"/>
                        <a:pt x="20" y="95"/>
                        <a:pt x="19" y="87"/>
                      </a:cubicBezTo>
                      <a:cubicBezTo>
                        <a:pt x="19" y="79"/>
                        <a:pt x="18" y="47"/>
                        <a:pt x="15" y="41"/>
                      </a:cubicBezTo>
                      <a:cubicBezTo>
                        <a:pt x="13" y="36"/>
                        <a:pt x="8" y="30"/>
                        <a:pt x="7" y="29"/>
                      </a:cubicBezTo>
                      <a:cubicBezTo>
                        <a:pt x="5" y="25"/>
                        <a:pt x="0" y="17"/>
                        <a:pt x="1" y="14"/>
                      </a:cubicBezTo>
                      <a:cubicBezTo>
                        <a:pt x="2" y="13"/>
                        <a:pt x="7" y="2"/>
                        <a:pt x="9" y="11"/>
                      </a:cubicBezTo>
                      <a:cubicBezTo>
                        <a:pt x="10" y="15"/>
                        <a:pt x="14" y="25"/>
                        <a:pt x="20" y="22"/>
                      </a:cubicBezTo>
                      <a:cubicBezTo>
                        <a:pt x="26" y="19"/>
                        <a:pt x="31" y="10"/>
                        <a:pt x="33" y="8"/>
                      </a:cubicBezTo>
                      <a:cubicBezTo>
                        <a:pt x="35" y="5"/>
                        <a:pt x="36" y="0"/>
                        <a:pt x="36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4" name="Group 293"/>
              <p:cNvGrpSpPr/>
              <p:nvPr/>
            </p:nvGrpSpPr>
            <p:grpSpPr>
              <a:xfrm>
                <a:off x="6501002" y="2207752"/>
                <a:ext cx="268312" cy="680877"/>
                <a:chOff x="14446386" y="2349406"/>
                <a:chExt cx="442913" cy="1123950"/>
              </a:xfrm>
              <a:solidFill>
                <a:sysClr val="window" lastClr="FFFFFF"/>
              </a:solidFill>
            </p:grpSpPr>
            <p:sp>
              <p:nvSpPr>
                <p:cNvPr id="372" name="Freeform 181"/>
                <p:cNvSpPr>
                  <a:spLocks noEditPoints="1"/>
                </p:cNvSpPr>
                <p:nvPr/>
              </p:nvSpPr>
              <p:spPr bwMode="auto">
                <a:xfrm>
                  <a:off x="14446386" y="2349406"/>
                  <a:ext cx="442913" cy="1123950"/>
                </a:xfrm>
                <a:custGeom>
                  <a:avLst/>
                  <a:gdLst>
                    <a:gd name="T0" fmla="*/ 75 w 163"/>
                    <a:gd name="T1" fmla="*/ 1 h 411"/>
                    <a:gd name="T2" fmla="*/ 105 w 163"/>
                    <a:gd name="T3" fmla="*/ 66 h 411"/>
                    <a:gd name="T4" fmla="*/ 118 w 163"/>
                    <a:gd name="T5" fmla="*/ 107 h 411"/>
                    <a:gd name="T6" fmla="*/ 117 w 163"/>
                    <a:gd name="T7" fmla="*/ 121 h 411"/>
                    <a:gd name="T8" fmla="*/ 118 w 163"/>
                    <a:gd name="T9" fmla="*/ 214 h 411"/>
                    <a:gd name="T10" fmla="*/ 148 w 163"/>
                    <a:gd name="T11" fmla="*/ 395 h 411"/>
                    <a:gd name="T12" fmla="*/ 162 w 163"/>
                    <a:gd name="T13" fmla="*/ 402 h 411"/>
                    <a:gd name="T14" fmla="*/ 134 w 163"/>
                    <a:gd name="T15" fmla="*/ 406 h 411"/>
                    <a:gd name="T16" fmla="*/ 120 w 163"/>
                    <a:gd name="T17" fmla="*/ 393 h 411"/>
                    <a:gd name="T18" fmla="*/ 115 w 163"/>
                    <a:gd name="T19" fmla="*/ 406 h 411"/>
                    <a:gd name="T20" fmla="*/ 111 w 163"/>
                    <a:gd name="T21" fmla="*/ 394 h 411"/>
                    <a:gd name="T22" fmla="*/ 90 w 163"/>
                    <a:gd name="T23" fmla="*/ 393 h 411"/>
                    <a:gd name="T24" fmla="*/ 76 w 163"/>
                    <a:gd name="T25" fmla="*/ 242 h 411"/>
                    <a:gd name="T26" fmla="*/ 80 w 163"/>
                    <a:gd name="T27" fmla="*/ 397 h 411"/>
                    <a:gd name="T28" fmla="*/ 85 w 163"/>
                    <a:gd name="T29" fmla="*/ 406 h 411"/>
                    <a:gd name="T30" fmla="*/ 52 w 163"/>
                    <a:gd name="T31" fmla="*/ 401 h 411"/>
                    <a:gd name="T32" fmla="*/ 49 w 163"/>
                    <a:gd name="T33" fmla="*/ 407 h 411"/>
                    <a:gd name="T34" fmla="*/ 34 w 163"/>
                    <a:gd name="T35" fmla="*/ 398 h 411"/>
                    <a:gd name="T36" fmla="*/ 36 w 163"/>
                    <a:gd name="T37" fmla="*/ 281 h 411"/>
                    <a:gd name="T38" fmla="*/ 31 w 163"/>
                    <a:gd name="T39" fmla="*/ 199 h 411"/>
                    <a:gd name="T40" fmla="*/ 23 w 163"/>
                    <a:gd name="T41" fmla="*/ 199 h 411"/>
                    <a:gd name="T42" fmla="*/ 1 w 163"/>
                    <a:gd name="T43" fmla="*/ 134 h 411"/>
                    <a:gd name="T44" fmla="*/ 29 w 163"/>
                    <a:gd name="T45" fmla="*/ 70 h 411"/>
                    <a:gd name="T46" fmla="*/ 42 w 163"/>
                    <a:gd name="T47" fmla="*/ 58 h 411"/>
                    <a:gd name="T48" fmla="*/ 75 w 163"/>
                    <a:gd name="T49" fmla="*/ 1 h 411"/>
                    <a:gd name="T50" fmla="*/ 36 w 163"/>
                    <a:gd name="T51" fmla="*/ 109 h 411"/>
                    <a:gd name="T52" fmla="*/ 34 w 163"/>
                    <a:gd name="T53" fmla="*/ 164 h 411"/>
                    <a:gd name="T54" fmla="*/ 43 w 163"/>
                    <a:gd name="T55" fmla="*/ 142 h 411"/>
                    <a:gd name="T56" fmla="*/ 36 w 163"/>
                    <a:gd name="T57" fmla="*/ 109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63" h="411">
                      <a:moveTo>
                        <a:pt x="75" y="1"/>
                      </a:moveTo>
                      <a:cubicBezTo>
                        <a:pt x="101" y="0"/>
                        <a:pt x="98" y="39"/>
                        <a:pt x="105" y="66"/>
                      </a:cubicBezTo>
                      <a:cubicBezTo>
                        <a:pt x="108" y="79"/>
                        <a:pt x="116" y="92"/>
                        <a:pt x="118" y="107"/>
                      </a:cubicBezTo>
                      <a:cubicBezTo>
                        <a:pt x="118" y="111"/>
                        <a:pt x="117" y="116"/>
                        <a:pt x="117" y="121"/>
                      </a:cubicBezTo>
                      <a:cubicBezTo>
                        <a:pt x="117" y="156"/>
                        <a:pt x="130" y="192"/>
                        <a:pt x="118" y="214"/>
                      </a:cubicBezTo>
                      <a:cubicBezTo>
                        <a:pt x="136" y="266"/>
                        <a:pt x="137" y="336"/>
                        <a:pt x="148" y="395"/>
                      </a:cubicBezTo>
                      <a:cubicBezTo>
                        <a:pt x="153" y="397"/>
                        <a:pt x="163" y="394"/>
                        <a:pt x="162" y="402"/>
                      </a:cubicBezTo>
                      <a:cubicBezTo>
                        <a:pt x="158" y="408"/>
                        <a:pt x="144" y="405"/>
                        <a:pt x="134" y="406"/>
                      </a:cubicBezTo>
                      <a:cubicBezTo>
                        <a:pt x="128" y="403"/>
                        <a:pt x="130" y="392"/>
                        <a:pt x="120" y="393"/>
                      </a:cubicBezTo>
                      <a:cubicBezTo>
                        <a:pt x="117" y="395"/>
                        <a:pt x="122" y="406"/>
                        <a:pt x="115" y="406"/>
                      </a:cubicBezTo>
                      <a:cubicBezTo>
                        <a:pt x="111" y="405"/>
                        <a:pt x="115" y="395"/>
                        <a:pt x="111" y="394"/>
                      </a:cubicBezTo>
                      <a:cubicBezTo>
                        <a:pt x="102" y="394"/>
                        <a:pt x="96" y="397"/>
                        <a:pt x="90" y="393"/>
                      </a:cubicBezTo>
                      <a:cubicBezTo>
                        <a:pt x="81" y="347"/>
                        <a:pt x="94" y="279"/>
                        <a:pt x="76" y="242"/>
                      </a:cubicBezTo>
                      <a:cubicBezTo>
                        <a:pt x="75" y="295"/>
                        <a:pt x="65" y="358"/>
                        <a:pt x="80" y="397"/>
                      </a:cubicBezTo>
                      <a:cubicBezTo>
                        <a:pt x="75" y="400"/>
                        <a:pt x="86" y="399"/>
                        <a:pt x="85" y="406"/>
                      </a:cubicBezTo>
                      <a:cubicBezTo>
                        <a:pt x="84" y="410"/>
                        <a:pt x="54" y="411"/>
                        <a:pt x="52" y="401"/>
                      </a:cubicBezTo>
                      <a:cubicBezTo>
                        <a:pt x="53" y="404"/>
                        <a:pt x="53" y="407"/>
                        <a:pt x="49" y="407"/>
                      </a:cubicBezTo>
                      <a:cubicBezTo>
                        <a:pt x="48" y="400"/>
                        <a:pt x="42" y="398"/>
                        <a:pt x="34" y="398"/>
                      </a:cubicBezTo>
                      <a:cubicBezTo>
                        <a:pt x="34" y="360"/>
                        <a:pt x="34" y="319"/>
                        <a:pt x="36" y="281"/>
                      </a:cubicBezTo>
                      <a:cubicBezTo>
                        <a:pt x="37" y="258"/>
                        <a:pt x="39" y="214"/>
                        <a:pt x="31" y="199"/>
                      </a:cubicBezTo>
                      <a:cubicBezTo>
                        <a:pt x="28" y="199"/>
                        <a:pt x="26" y="202"/>
                        <a:pt x="23" y="199"/>
                      </a:cubicBezTo>
                      <a:cubicBezTo>
                        <a:pt x="15" y="179"/>
                        <a:pt x="0" y="158"/>
                        <a:pt x="1" y="134"/>
                      </a:cubicBezTo>
                      <a:cubicBezTo>
                        <a:pt x="2" y="109"/>
                        <a:pt x="22" y="79"/>
                        <a:pt x="29" y="70"/>
                      </a:cubicBezTo>
                      <a:cubicBezTo>
                        <a:pt x="32" y="65"/>
                        <a:pt x="38" y="61"/>
                        <a:pt x="42" y="58"/>
                      </a:cubicBezTo>
                      <a:cubicBezTo>
                        <a:pt x="46" y="34"/>
                        <a:pt x="51" y="1"/>
                        <a:pt x="75" y="1"/>
                      </a:cubicBezTo>
                      <a:close/>
                      <a:moveTo>
                        <a:pt x="36" y="109"/>
                      </a:moveTo>
                      <a:cubicBezTo>
                        <a:pt x="26" y="121"/>
                        <a:pt x="27" y="150"/>
                        <a:pt x="34" y="164"/>
                      </a:cubicBezTo>
                      <a:cubicBezTo>
                        <a:pt x="35" y="158"/>
                        <a:pt x="39" y="153"/>
                        <a:pt x="43" y="142"/>
                      </a:cubicBezTo>
                      <a:cubicBezTo>
                        <a:pt x="46" y="127"/>
                        <a:pt x="40" y="118"/>
                        <a:pt x="36" y="10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3" name="Freeform 182"/>
                <p:cNvSpPr>
                  <a:spLocks/>
                </p:cNvSpPr>
                <p:nvPr/>
              </p:nvSpPr>
              <p:spPr bwMode="auto">
                <a:xfrm>
                  <a:off x="14721024" y="2792318"/>
                  <a:ext cx="7938" cy="44450"/>
                </a:xfrm>
                <a:custGeom>
                  <a:avLst/>
                  <a:gdLst>
                    <a:gd name="T0" fmla="*/ 1 w 3"/>
                    <a:gd name="T1" fmla="*/ 8 h 16"/>
                    <a:gd name="T2" fmla="*/ 3 w 3"/>
                    <a:gd name="T3" fmla="*/ 16 h 16"/>
                    <a:gd name="T4" fmla="*/ 2 w 3"/>
                    <a:gd name="T5" fmla="*/ 8 h 16"/>
                    <a:gd name="T6" fmla="*/ 0 w 3"/>
                    <a:gd name="T7" fmla="*/ 0 h 16"/>
                    <a:gd name="T8" fmla="*/ 1 w 3"/>
                    <a:gd name="T9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6">
                      <a:moveTo>
                        <a:pt x="1" y="8"/>
                      </a:moveTo>
                      <a:cubicBezTo>
                        <a:pt x="2" y="13"/>
                        <a:pt x="3" y="16"/>
                        <a:pt x="3" y="16"/>
                      </a:cubicBezTo>
                      <a:cubicBezTo>
                        <a:pt x="3" y="16"/>
                        <a:pt x="3" y="13"/>
                        <a:pt x="2" y="8"/>
                      </a:cubicBezTo>
                      <a:cubicBezTo>
                        <a:pt x="1" y="3"/>
                        <a:pt x="0" y="0"/>
                        <a:pt x="0" y="0"/>
                      </a:cubicBezTo>
                      <a:cubicBezTo>
                        <a:pt x="0" y="0"/>
                        <a:pt x="0" y="4"/>
                        <a:pt x="1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4" name="Freeform 183"/>
                <p:cNvSpPr>
                  <a:spLocks/>
                </p:cNvSpPr>
                <p:nvPr/>
              </p:nvSpPr>
              <p:spPr bwMode="auto">
                <a:xfrm>
                  <a:off x="14621011" y="2743106"/>
                  <a:ext cx="88900" cy="120650"/>
                </a:xfrm>
                <a:custGeom>
                  <a:avLst/>
                  <a:gdLst>
                    <a:gd name="T0" fmla="*/ 33 w 33"/>
                    <a:gd name="T1" fmla="*/ 42 h 44"/>
                    <a:gd name="T2" fmla="*/ 1 w 33"/>
                    <a:gd name="T3" fmla="*/ 41 h 44"/>
                    <a:gd name="T4" fmla="*/ 19 w 33"/>
                    <a:gd name="T5" fmla="*/ 2 h 44"/>
                    <a:gd name="T6" fmla="*/ 27 w 33"/>
                    <a:gd name="T7" fmla="*/ 22 h 44"/>
                    <a:gd name="T8" fmla="*/ 30 w 33"/>
                    <a:gd name="T9" fmla="*/ 32 h 44"/>
                    <a:gd name="T10" fmla="*/ 33 w 33"/>
                    <a:gd name="T11" fmla="*/ 4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3" h="44">
                      <a:moveTo>
                        <a:pt x="33" y="42"/>
                      </a:moveTo>
                      <a:cubicBezTo>
                        <a:pt x="29" y="43"/>
                        <a:pt x="0" y="44"/>
                        <a:pt x="1" y="41"/>
                      </a:cubicBezTo>
                      <a:cubicBezTo>
                        <a:pt x="2" y="38"/>
                        <a:pt x="19" y="0"/>
                        <a:pt x="19" y="2"/>
                      </a:cubicBezTo>
                      <a:cubicBezTo>
                        <a:pt x="20" y="3"/>
                        <a:pt x="25" y="17"/>
                        <a:pt x="27" y="22"/>
                      </a:cubicBezTo>
                      <a:cubicBezTo>
                        <a:pt x="28" y="25"/>
                        <a:pt x="29" y="29"/>
                        <a:pt x="30" y="32"/>
                      </a:cubicBezTo>
                      <a:cubicBezTo>
                        <a:pt x="31" y="34"/>
                        <a:pt x="33" y="42"/>
                        <a:pt x="33" y="4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5" name="Freeform 184"/>
                <p:cNvSpPr>
                  <a:spLocks/>
                </p:cNvSpPr>
                <p:nvPr/>
              </p:nvSpPr>
              <p:spPr bwMode="auto">
                <a:xfrm>
                  <a:off x="14614661" y="2549431"/>
                  <a:ext cx="95250" cy="192088"/>
                </a:xfrm>
                <a:custGeom>
                  <a:avLst/>
                  <a:gdLst>
                    <a:gd name="T0" fmla="*/ 22 w 35"/>
                    <a:gd name="T1" fmla="*/ 70 h 70"/>
                    <a:gd name="T2" fmla="*/ 21 w 35"/>
                    <a:gd name="T3" fmla="*/ 43 h 70"/>
                    <a:gd name="T4" fmla="*/ 1 w 35"/>
                    <a:gd name="T5" fmla="*/ 6 h 70"/>
                    <a:gd name="T6" fmla="*/ 17 w 35"/>
                    <a:gd name="T7" fmla="*/ 12 h 70"/>
                    <a:gd name="T8" fmla="*/ 25 w 35"/>
                    <a:gd name="T9" fmla="*/ 1 h 70"/>
                    <a:gd name="T10" fmla="*/ 34 w 35"/>
                    <a:gd name="T11" fmla="*/ 40 h 70"/>
                    <a:gd name="T12" fmla="*/ 31 w 35"/>
                    <a:gd name="T13" fmla="*/ 58 h 70"/>
                    <a:gd name="T14" fmla="*/ 22 w 35"/>
                    <a:gd name="T15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" h="70">
                      <a:moveTo>
                        <a:pt x="22" y="70"/>
                      </a:moveTo>
                      <a:cubicBezTo>
                        <a:pt x="22" y="65"/>
                        <a:pt x="24" y="49"/>
                        <a:pt x="21" y="43"/>
                      </a:cubicBezTo>
                      <a:cubicBezTo>
                        <a:pt x="18" y="37"/>
                        <a:pt x="0" y="6"/>
                        <a:pt x="1" y="6"/>
                      </a:cubicBezTo>
                      <a:cubicBezTo>
                        <a:pt x="2" y="5"/>
                        <a:pt x="15" y="12"/>
                        <a:pt x="17" y="12"/>
                      </a:cubicBezTo>
                      <a:cubicBezTo>
                        <a:pt x="19" y="11"/>
                        <a:pt x="24" y="0"/>
                        <a:pt x="25" y="1"/>
                      </a:cubicBezTo>
                      <a:cubicBezTo>
                        <a:pt x="25" y="3"/>
                        <a:pt x="35" y="29"/>
                        <a:pt x="34" y="40"/>
                      </a:cubicBezTo>
                      <a:cubicBezTo>
                        <a:pt x="34" y="42"/>
                        <a:pt x="34" y="52"/>
                        <a:pt x="31" y="58"/>
                      </a:cubicBezTo>
                      <a:cubicBezTo>
                        <a:pt x="30" y="60"/>
                        <a:pt x="22" y="70"/>
                        <a:pt x="22" y="7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5" name="Group 294"/>
              <p:cNvGrpSpPr/>
              <p:nvPr/>
            </p:nvGrpSpPr>
            <p:grpSpPr>
              <a:xfrm>
                <a:off x="6709502" y="2174743"/>
                <a:ext cx="202917" cy="733770"/>
                <a:chOff x="14568134" y="2469955"/>
                <a:chExt cx="334963" cy="1211263"/>
              </a:xfrm>
              <a:solidFill>
                <a:sysClr val="window" lastClr="FFFFFF"/>
              </a:solidFill>
            </p:grpSpPr>
            <p:sp>
              <p:nvSpPr>
                <p:cNvPr id="359" name="Freeform 244"/>
                <p:cNvSpPr>
                  <a:spLocks noEditPoints="1"/>
                </p:cNvSpPr>
                <p:nvPr/>
              </p:nvSpPr>
              <p:spPr bwMode="auto">
                <a:xfrm>
                  <a:off x="14595122" y="3071617"/>
                  <a:ext cx="57150" cy="98425"/>
                </a:xfrm>
                <a:custGeom>
                  <a:avLst/>
                  <a:gdLst>
                    <a:gd name="T0" fmla="*/ 10 w 21"/>
                    <a:gd name="T1" fmla="*/ 0 h 36"/>
                    <a:gd name="T2" fmla="*/ 18 w 21"/>
                    <a:gd name="T3" fmla="*/ 6 h 36"/>
                    <a:gd name="T4" fmla="*/ 20 w 21"/>
                    <a:gd name="T5" fmla="*/ 22 h 36"/>
                    <a:gd name="T6" fmla="*/ 19 w 21"/>
                    <a:gd name="T7" fmla="*/ 32 h 36"/>
                    <a:gd name="T8" fmla="*/ 19 w 21"/>
                    <a:gd name="T9" fmla="*/ 33 h 36"/>
                    <a:gd name="T10" fmla="*/ 20 w 21"/>
                    <a:gd name="T11" fmla="*/ 35 h 36"/>
                    <a:gd name="T12" fmla="*/ 18 w 21"/>
                    <a:gd name="T13" fmla="*/ 36 h 36"/>
                    <a:gd name="T14" fmla="*/ 14 w 21"/>
                    <a:gd name="T15" fmla="*/ 35 h 36"/>
                    <a:gd name="T16" fmla="*/ 12 w 21"/>
                    <a:gd name="T17" fmla="*/ 34 h 36"/>
                    <a:gd name="T18" fmla="*/ 9 w 21"/>
                    <a:gd name="T19" fmla="*/ 34 h 36"/>
                    <a:gd name="T20" fmla="*/ 7 w 21"/>
                    <a:gd name="T21" fmla="*/ 32 h 36"/>
                    <a:gd name="T22" fmla="*/ 5 w 21"/>
                    <a:gd name="T23" fmla="*/ 32 h 36"/>
                    <a:gd name="T24" fmla="*/ 1 w 21"/>
                    <a:gd name="T25" fmla="*/ 21 h 36"/>
                    <a:gd name="T26" fmla="*/ 0 w 21"/>
                    <a:gd name="T27" fmla="*/ 4 h 36"/>
                    <a:gd name="T28" fmla="*/ 10 w 21"/>
                    <a:gd name="T29" fmla="*/ 0 h 36"/>
                    <a:gd name="T30" fmla="*/ 14 w 21"/>
                    <a:gd name="T31" fmla="*/ 16 h 36"/>
                    <a:gd name="T32" fmla="*/ 13 w 21"/>
                    <a:gd name="T33" fmla="*/ 22 h 36"/>
                    <a:gd name="T34" fmla="*/ 14 w 21"/>
                    <a:gd name="T35" fmla="*/ 26 h 36"/>
                    <a:gd name="T36" fmla="*/ 15 w 21"/>
                    <a:gd name="T37" fmla="*/ 25 h 36"/>
                    <a:gd name="T38" fmla="*/ 14 w 21"/>
                    <a:gd name="T39" fmla="*/ 1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" h="36">
                      <a:moveTo>
                        <a:pt x="10" y="0"/>
                      </a:move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0" y="22"/>
                        <a:pt x="19" y="31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0" y="34"/>
                        <a:pt x="21" y="35"/>
                        <a:pt x="20" y="35"/>
                      </a:cubicBezTo>
                      <a:cubicBezTo>
                        <a:pt x="20" y="36"/>
                        <a:pt x="19" y="36"/>
                        <a:pt x="18" y="36"/>
                      </a:cubicBezTo>
                      <a:cubicBezTo>
                        <a:pt x="17" y="36"/>
                        <a:pt x="15" y="36"/>
                        <a:pt x="14" y="35"/>
                      </a:cubicBezTo>
                      <a:cubicBezTo>
                        <a:pt x="13" y="35"/>
                        <a:pt x="13" y="34"/>
                        <a:pt x="12" y="34"/>
                      </a:cubicBezTo>
                      <a:cubicBezTo>
                        <a:pt x="10" y="35"/>
                        <a:pt x="9" y="34"/>
                        <a:pt x="9" y="34"/>
                      </a:cubicBezTo>
                      <a:cubicBezTo>
                        <a:pt x="8" y="34"/>
                        <a:pt x="8" y="32"/>
                        <a:pt x="7" y="32"/>
                      </a:cubicBezTo>
                      <a:cubicBezTo>
                        <a:pt x="7" y="32"/>
                        <a:pt x="6" y="32"/>
                        <a:pt x="5" y="32"/>
                      </a:cubicBezTo>
                      <a:cubicBezTo>
                        <a:pt x="3" y="30"/>
                        <a:pt x="2" y="25"/>
                        <a:pt x="1" y="21"/>
                      </a:cubicBezTo>
                      <a:cubicBezTo>
                        <a:pt x="0" y="18"/>
                        <a:pt x="0" y="4"/>
                        <a:pt x="0" y="4"/>
                      </a:cubicBezTo>
                      <a:lnTo>
                        <a:pt x="10" y="0"/>
                      </a:lnTo>
                      <a:close/>
                      <a:moveTo>
                        <a:pt x="14" y="16"/>
                      </a:moveTo>
                      <a:cubicBezTo>
                        <a:pt x="14" y="17"/>
                        <a:pt x="13" y="21"/>
                        <a:pt x="13" y="22"/>
                      </a:cubicBezTo>
                      <a:cubicBezTo>
                        <a:pt x="13" y="24"/>
                        <a:pt x="14" y="26"/>
                        <a:pt x="14" y="26"/>
                      </a:cubicBezTo>
                      <a:cubicBezTo>
                        <a:pt x="15" y="27"/>
                        <a:pt x="15" y="26"/>
                        <a:pt x="15" y="25"/>
                      </a:cubicBezTo>
                      <a:cubicBezTo>
                        <a:pt x="15" y="24"/>
                        <a:pt x="14" y="16"/>
                        <a:pt x="14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0" name="Freeform 245"/>
                <p:cNvSpPr>
                  <a:spLocks/>
                </p:cNvSpPr>
                <p:nvPr/>
              </p:nvSpPr>
              <p:spPr bwMode="auto">
                <a:xfrm>
                  <a:off x="14695135" y="2495355"/>
                  <a:ext cx="125413" cy="220663"/>
                </a:xfrm>
                <a:custGeom>
                  <a:avLst/>
                  <a:gdLst>
                    <a:gd name="T0" fmla="*/ 34 w 46"/>
                    <a:gd name="T1" fmla="*/ 50 h 81"/>
                    <a:gd name="T2" fmla="*/ 33 w 46"/>
                    <a:gd name="T3" fmla="*/ 45 h 81"/>
                    <a:gd name="T4" fmla="*/ 37 w 46"/>
                    <a:gd name="T5" fmla="*/ 38 h 81"/>
                    <a:gd name="T6" fmla="*/ 38 w 46"/>
                    <a:gd name="T7" fmla="*/ 34 h 81"/>
                    <a:gd name="T8" fmla="*/ 40 w 46"/>
                    <a:gd name="T9" fmla="*/ 34 h 81"/>
                    <a:gd name="T10" fmla="*/ 41 w 46"/>
                    <a:gd name="T11" fmla="*/ 29 h 81"/>
                    <a:gd name="T12" fmla="*/ 42 w 46"/>
                    <a:gd name="T13" fmla="*/ 23 h 81"/>
                    <a:gd name="T14" fmla="*/ 42 w 46"/>
                    <a:gd name="T15" fmla="*/ 20 h 81"/>
                    <a:gd name="T16" fmla="*/ 40 w 46"/>
                    <a:gd name="T17" fmla="*/ 20 h 81"/>
                    <a:gd name="T18" fmla="*/ 40 w 46"/>
                    <a:gd name="T19" fmla="*/ 15 h 81"/>
                    <a:gd name="T20" fmla="*/ 37 w 46"/>
                    <a:gd name="T21" fmla="*/ 4 h 81"/>
                    <a:gd name="T22" fmla="*/ 26 w 46"/>
                    <a:gd name="T23" fmla="*/ 0 h 81"/>
                    <a:gd name="T24" fmla="*/ 11 w 46"/>
                    <a:gd name="T25" fmla="*/ 2 h 81"/>
                    <a:gd name="T26" fmla="*/ 6 w 46"/>
                    <a:gd name="T27" fmla="*/ 5 h 81"/>
                    <a:gd name="T28" fmla="*/ 4 w 46"/>
                    <a:gd name="T29" fmla="*/ 12 h 81"/>
                    <a:gd name="T30" fmla="*/ 4 w 46"/>
                    <a:gd name="T31" fmla="*/ 21 h 81"/>
                    <a:gd name="T32" fmla="*/ 3 w 46"/>
                    <a:gd name="T33" fmla="*/ 19 h 81"/>
                    <a:gd name="T34" fmla="*/ 1 w 46"/>
                    <a:gd name="T35" fmla="*/ 19 h 81"/>
                    <a:gd name="T36" fmla="*/ 0 w 46"/>
                    <a:gd name="T37" fmla="*/ 25 h 81"/>
                    <a:gd name="T38" fmla="*/ 1 w 46"/>
                    <a:gd name="T39" fmla="*/ 32 h 81"/>
                    <a:gd name="T40" fmla="*/ 3 w 46"/>
                    <a:gd name="T41" fmla="*/ 34 h 81"/>
                    <a:gd name="T42" fmla="*/ 4 w 46"/>
                    <a:gd name="T43" fmla="*/ 36 h 81"/>
                    <a:gd name="T44" fmla="*/ 6 w 46"/>
                    <a:gd name="T45" fmla="*/ 43 h 81"/>
                    <a:gd name="T46" fmla="*/ 5 w 46"/>
                    <a:gd name="T47" fmla="*/ 50 h 81"/>
                    <a:gd name="T48" fmla="*/ 0 w 46"/>
                    <a:gd name="T49" fmla="*/ 65 h 81"/>
                    <a:gd name="T50" fmla="*/ 22 w 46"/>
                    <a:gd name="T51" fmla="*/ 81 h 81"/>
                    <a:gd name="T52" fmla="*/ 40 w 46"/>
                    <a:gd name="T53" fmla="*/ 79 h 81"/>
                    <a:gd name="T54" fmla="*/ 46 w 46"/>
                    <a:gd name="T55" fmla="*/ 69 h 81"/>
                    <a:gd name="T56" fmla="*/ 38 w 46"/>
                    <a:gd name="T57" fmla="*/ 56 h 81"/>
                    <a:gd name="T58" fmla="*/ 34 w 46"/>
                    <a:gd name="T59" fmla="*/ 5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6" h="81">
                      <a:moveTo>
                        <a:pt x="34" y="50"/>
                      </a:moveTo>
                      <a:cubicBezTo>
                        <a:pt x="34" y="50"/>
                        <a:pt x="33" y="47"/>
                        <a:pt x="33" y="45"/>
                      </a:cubicBezTo>
                      <a:cubicBezTo>
                        <a:pt x="34" y="43"/>
                        <a:pt x="37" y="39"/>
                        <a:pt x="37" y="38"/>
                      </a:cubicBezTo>
                      <a:cubicBezTo>
                        <a:pt x="37" y="36"/>
                        <a:pt x="38" y="34"/>
                        <a:pt x="38" y="34"/>
                      </a:cubicBezTo>
                      <a:cubicBezTo>
                        <a:pt x="38" y="34"/>
                        <a:pt x="39" y="35"/>
                        <a:pt x="40" y="34"/>
                      </a:cubicBezTo>
                      <a:cubicBezTo>
                        <a:pt x="40" y="34"/>
                        <a:pt x="41" y="31"/>
                        <a:pt x="41" y="29"/>
                      </a:cubicBezTo>
                      <a:cubicBezTo>
                        <a:pt x="41" y="27"/>
                        <a:pt x="42" y="24"/>
                        <a:pt x="42" y="23"/>
                      </a:cubicBezTo>
                      <a:cubicBezTo>
                        <a:pt x="42" y="22"/>
                        <a:pt x="43" y="20"/>
                        <a:pt x="42" y="20"/>
                      </a:cubicBezTo>
                      <a:cubicBezTo>
                        <a:pt x="41" y="19"/>
                        <a:pt x="41" y="20"/>
                        <a:pt x="40" y="20"/>
                      </a:cubicBezTo>
                      <a:cubicBezTo>
                        <a:pt x="40" y="20"/>
                        <a:pt x="40" y="15"/>
                        <a:pt x="40" y="15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0"/>
                        <a:pt x="3" y="19"/>
                      </a:cubicBezTo>
                      <a:cubicBezTo>
                        <a:pt x="2" y="19"/>
                        <a:pt x="1" y="18"/>
                        <a:pt x="1" y="19"/>
                      </a:cubicBezTo>
                      <a:cubicBezTo>
                        <a:pt x="0" y="20"/>
                        <a:pt x="0" y="24"/>
                        <a:pt x="0" y="25"/>
                      </a:cubicBezTo>
                      <a:cubicBezTo>
                        <a:pt x="0" y="27"/>
                        <a:pt x="1" y="31"/>
                        <a:pt x="1" y="32"/>
                      </a:cubicBezTo>
                      <a:cubicBezTo>
                        <a:pt x="2" y="33"/>
                        <a:pt x="2" y="34"/>
                        <a:pt x="3" y="34"/>
                      </a:cubicBezTo>
                      <a:cubicBezTo>
                        <a:pt x="4" y="34"/>
                        <a:pt x="4" y="35"/>
                        <a:pt x="4" y="36"/>
                      </a:cubicBezTo>
                      <a:cubicBezTo>
                        <a:pt x="4" y="37"/>
                        <a:pt x="6" y="42"/>
                        <a:pt x="6" y="43"/>
                      </a:cubicBezTo>
                      <a:cubicBezTo>
                        <a:pt x="6" y="45"/>
                        <a:pt x="5" y="49"/>
                        <a:pt x="5" y="50"/>
                      </a:cubicBezTo>
                      <a:cubicBezTo>
                        <a:pt x="5" y="50"/>
                        <a:pt x="0" y="65"/>
                        <a:pt x="0" y="65"/>
                      </a:cubicBezTo>
                      <a:cubicBezTo>
                        <a:pt x="0" y="65"/>
                        <a:pt x="22" y="81"/>
                        <a:pt x="22" y="81"/>
                      </a:cubicBezTo>
                      <a:cubicBezTo>
                        <a:pt x="23" y="81"/>
                        <a:pt x="40" y="79"/>
                        <a:pt x="40" y="79"/>
                      </a:cubicBezTo>
                      <a:cubicBezTo>
                        <a:pt x="40" y="79"/>
                        <a:pt x="46" y="69"/>
                        <a:pt x="46" y="69"/>
                      </a:cubicBezTo>
                      <a:cubicBezTo>
                        <a:pt x="46" y="68"/>
                        <a:pt x="38" y="56"/>
                        <a:pt x="38" y="56"/>
                      </a:cubicBezTo>
                      <a:lnTo>
                        <a:pt x="34" y="5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1" name="Freeform 246"/>
                <p:cNvSpPr>
                  <a:spLocks/>
                </p:cNvSpPr>
                <p:nvPr/>
              </p:nvSpPr>
              <p:spPr bwMode="auto">
                <a:xfrm>
                  <a:off x="14709422" y="3597080"/>
                  <a:ext cx="76200" cy="84138"/>
                </a:xfrm>
                <a:custGeom>
                  <a:avLst/>
                  <a:gdLst>
                    <a:gd name="T0" fmla="*/ 11 w 28"/>
                    <a:gd name="T1" fmla="*/ 31 h 31"/>
                    <a:gd name="T2" fmla="*/ 24 w 28"/>
                    <a:gd name="T3" fmla="*/ 31 h 31"/>
                    <a:gd name="T4" fmla="*/ 26 w 28"/>
                    <a:gd name="T5" fmla="*/ 24 h 31"/>
                    <a:gd name="T6" fmla="*/ 23 w 28"/>
                    <a:gd name="T7" fmla="*/ 15 h 31"/>
                    <a:gd name="T8" fmla="*/ 19 w 28"/>
                    <a:gd name="T9" fmla="*/ 3 h 31"/>
                    <a:gd name="T10" fmla="*/ 5 w 28"/>
                    <a:gd name="T11" fmla="*/ 1 h 31"/>
                    <a:gd name="T12" fmla="*/ 3 w 28"/>
                    <a:gd name="T13" fmla="*/ 10 h 31"/>
                    <a:gd name="T14" fmla="*/ 2 w 28"/>
                    <a:gd name="T15" fmla="*/ 17 h 31"/>
                    <a:gd name="T16" fmla="*/ 2 w 28"/>
                    <a:gd name="T17" fmla="*/ 27 h 31"/>
                    <a:gd name="T18" fmla="*/ 7 w 28"/>
                    <a:gd name="T19" fmla="*/ 31 h 31"/>
                    <a:gd name="T20" fmla="*/ 11 w 28"/>
                    <a:gd name="T2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31">
                      <a:moveTo>
                        <a:pt x="11" y="31"/>
                      </a:moveTo>
                      <a:cubicBezTo>
                        <a:pt x="14" y="31"/>
                        <a:pt x="23" y="31"/>
                        <a:pt x="24" y="31"/>
                      </a:cubicBezTo>
                      <a:cubicBezTo>
                        <a:pt x="27" y="30"/>
                        <a:pt x="28" y="29"/>
                        <a:pt x="26" y="24"/>
                      </a:cubicBezTo>
                      <a:cubicBezTo>
                        <a:pt x="25" y="22"/>
                        <a:pt x="23" y="16"/>
                        <a:pt x="23" y="15"/>
                      </a:cubicBezTo>
                      <a:cubicBezTo>
                        <a:pt x="22" y="13"/>
                        <a:pt x="19" y="3"/>
                        <a:pt x="19" y="3"/>
                      </a:cubicBezTo>
                      <a:cubicBezTo>
                        <a:pt x="19" y="3"/>
                        <a:pt x="5" y="0"/>
                        <a:pt x="5" y="1"/>
                      </a:cubicBezTo>
                      <a:cubicBezTo>
                        <a:pt x="5" y="3"/>
                        <a:pt x="4" y="8"/>
                        <a:pt x="3" y="10"/>
                      </a:cubicBezTo>
                      <a:cubicBezTo>
                        <a:pt x="3" y="12"/>
                        <a:pt x="3" y="16"/>
                        <a:pt x="2" y="17"/>
                      </a:cubicBezTo>
                      <a:cubicBezTo>
                        <a:pt x="1" y="18"/>
                        <a:pt x="0" y="24"/>
                        <a:pt x="2" y="27"/>
                      </a:cubicBezTo>
                      <a:cubicBezTo>
                        <a:pt x="3" y="29"/>
                        <a:pt x="6" y="31"/>
                        <a:pt x="7" y="31"/>
                      </a:cubicBezTo>
                      <a:cubicBezTo>
                        <a:pt x="9" y="31"/>
                        <a:pt x="11" y="31"/>
                        <a:pt x="11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2" name="Freeform 247"/>
                <p:cNvSpPr>
                  <a:spLocks/>
                </p:cNvSpPr>
                <p:nvPr/>
              </p:nvSpPr>
              <p:spPr bwMode="auto">
                <a:xfrm>
                  <a:off x="14709422" y="3528817"/>
                  <a:ext cx="23813" cy="61913"/>
                </a:xfrm>
                <a:custGeom>
                  <a:avLst/>
                  <a:gdLst>
                    <a:gd name="T0" fmla="*/ 2 w 9"/>
                    <a:gd name="T1" fmla="*/ 0 h 23"/>
                    <a:gd name="T2" fmla="*/ 0 w 9"/>
                    <a:gd name="T3" fmla="*/ 11 h 23"/>
                    <a:gd name="T4" fmla="*/ 2 w 9"/>
                    <a:gd name="T5" fmla="*/ 20 h 23"/>
                    <a:gd name="T6" fmla="*/ 5 w 9"/>
                    <a:gd name="T7" fmla="*/ 23 h 23"/>
                    <a:gd name="T8" fmla="*/ 8 w 9"/>
                    <a:gd name="T9" fmla="*/ 20 h 23"/>
                    <a:gd name="T10" fmla="*/ 9 w 9"/>
                    <a:gd name="T11" fmla="*/ 13 h 23"/>
                    <a:gd name="T12" fmla="*/ 5 w 9"/>
                    <a:gd name="T13" fmla="*/ 3 h 23"/>
                    <a:gd name="T14" fmla="*/ 2 w 9"/>
                    <a:gd name="T1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23">
                      <a:moveTo>
                        <a:pt x="2" y="0"/>
                      </a:moveTo>
                      <a:cubicBezTo>
                        <a:pt x="2" y="0"/>
                        <a:pt x="0" y="8"/>
                        <a:pt x="0" y="11"/>
                      </a:cubicBezTo>
                      <a:cubicBezTo>
                        <a:pt x="0" y="13"/>
                        <a:pt x="1" y="18"/>
                        <a:pt x="2" y="20"/>
                      </a:cubicBezTo>
                      <a:cubicBezTo>
                        <a:pt x="3" y="22"/>
                        <a:pt x="5" y="23"/>
                        <a:pt x="5" y="23"/>
                      </a:cubicBezTo>
                      <a:cubicBezTo>
                        <a:pt x="5" y="23"/>
                        <a:pt x="8" y="20"/>
                        <a:pt x="8" y="20"/>
                      </a:cubicBezTo>
                      <a:cubicBezTo>
                        <a:pt x="8" y="19"/>
                        <a:pt x="9" y="13"/>
                        <a:pt x="9" y="13"/>
                      </a:cubicBezTo>
                      <a:cubicBezTo>
                        <a:pt x="9" y="12"/>
                        <a:pt x="5" y="3"/>
                        <a:pt x="5" y="3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3" name="Freeform 248"/>
                <p:cNvSpPr>
                  <a:spLocks/>
                </p:cNvSpPr>
                <p:nvPr/>
              </p:nvSpPr>
              <p:spPr bwMode="auto">
                <a:xfrm>
                  <a:off x="14701485" y="2469955"/>
                  <a:ext cx="107950" cy="98425"/>
                </a:xfrm>
                <a:custGeom>
                  <a:avLst/>
                  <a:gdLst>
                    <a:gd name="T0" fmla="*/ 14 w 40"/>
                    <a:gd name="T1" fmla="*/ 21 h 36"/>
                    <a:gd name="T2" fmla="*/ 25 w 40"/>
                    <a:gd name="T3" fmla="*/ 21 h 36"/>
                    <a:gd name="T4" fmla="*/ 34 w 40"/>
                    <a:gd name="T5" fmla="*/ 19 h 36"/>
                    <a:gd name="T6" fmla="*/ 36 w 40"/>
                    <a:gd name="T7" fmla="*/ 20 h 36"/>
                    <a:gd name="T8" fmla="*/ 36 w 40"/>
                    <a:gd name="T9" fmla="*/ 28 h 36"/>
                    <a:gd name="T10" fmla="*/ 37 w 40"/>
                    <a:gd name="T11" fmla="*/ 35 h 36"/>
                    <a:gd name="T12" fmla="*/ 38 w 40"/>
                    <a:gd name="T13" fmla="*/ 29 h 36"/>
                    <a:gd name="T14" fmla="*/ 39 w 40"/>
                    <a:gd name="T15" fmla="*/ 17 h 36"/>
                    <a:gd name="T16" fmla="*/ 33 w 40"/>
                    <a:gd name="T17" fmla="*/ 4 h 36"/>
                    <a:gd name="T18" fmla="*/ 22 w 40"/>
                    <a:gd name="T19" fmla="*/ 0 h 36"/>
                    <a:gd name="T20" fmla="*/ 8 w 40"/>
                    <a:gd name="T21" fmla="*/ 3 h 36"/>
                    <a:gd name="T22" fmla="*/ 2 w 40"/>
                    <a:gd name="T23" fmla="*/ 15 h 36"/>
                    <a:gd name="T24" fmla="*/ 1 w 40"/>
                    <a:gd name="T25" fmla="*/ 28 h 36"/>
                    <a:gd name="T26" fmla="*/ 2 w 40"/>
                    <a:gd name="T27" fmla="*/ 33 h 36"/>
                    <a:gd name="T28" fmla="*/ 4 w 40"/>
                    <a:gd name="T29" fmla="*/ 27 h 36"/>
                    <a:gd name="T30" fmla="*/ 4 w 40"/>
                    <a:gd name="T31" fmla="*/ 20 h 36"/>
                    <a:gd name="T32" fmla="*/ 5 w 40"/>
                    <a:gd name="T33" fmla="*/ 17 h 36"/>
                    <a:gd name="T34" fmla="*/ 10 w 40"/>
                    <a:gd name="T35" fmla="*/ 21 h 36"/>
                    <a:gd name="T36" fmla="*/ 14 w 40"/>
                    <a:gd name="T3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6">
                      <a:moveTo>
                        <a:pt x="14" y="21"/>
                      </a:moveTo>
                      <a:cubicBezTo>
                        <a:pt x="15" y="21"/>
                        <a:pt x="21" y="21"/>
                        <a:pt x="25" y="21"/>
                      </a:cubicBezTo>
                      <a:cubicBezTo>
                        <a:pt x="28" y="20"/>
                        <a:pt x="33" y="19"/>
                        <a:pt x="34" y="19"/>
                      </a:cubicBezTo>
                      <a:cubicBezTo>
                        <a:pt x="35" y="19"/>
                        <a:pt x="36" y="19"/>
                        <a:pt x="36" y="20"/>
                      </a:cubicBezTo>
                      <a:cubicBezTo>
                        <a:pt x="36" y="22"/>
                        <a:pt x="35" y="27"/>
                        <a:pt x="36" y="28"/>
                      </a:cubicBezTo>
                      <a:cubicBezTo>
                        <a:pt x="37" y="29"/>
                        <a:pt x="37" y="36"/>
                        <a:pt x="37" y="35"/>
                      </a:cubicBezTo>
                      <a:cubicBezTo>
                        <a:pt x="37" y="34"/>
                        <a:pt x="38" y="31"/>
                        <a:pt x="38" y="29"/>
                      </a:cubicBezTo>
                      <a:cubicBezTo>
                        <a:pt x="39" y="27"/>
                        <a:pt x="40" y="22"/>
                        <a:pt x="39" y="17"/>
                      </a:cubicBezTo>
                      <a:cubicBezTo>
                        <a:pt x="38" y="12"/>
                        <a:pt x="37" y="7"/>
                        <a:pt x="33" y="4"/>
                      </a:cubicBezTo>
                      <a:cubicBezTo>
                        <a:pt x="30" y="1"/>
                        <a:pt x="25" y="0"/>
                        <a:pt x="22" y="0"/>
                      </a:cubicBezTo>
                      <a:cubicBezTo>
                        <a:pt x="18" y="0"/>
                        <a:pt x="10" y="1"/>
                        <a:pt x="8" y="3"/>
                      </a:cubicBezTo>
                      <a:cubicBezTo>
                        <a:pt x="6" y="6"/>
                        <a:pt x="2" y="11"/>
                        <a:pt x="2" y="15"/>
                      </a:cubicBezTo>
                      <a:cubicBezTo>
                        <a:pt x="1" y="19"/>
                        <a:pt x="0" y="26"/>
                        <a:pt x="1" y="28"/>
                      </a:cubicBezTo>
                      <a:cubicBezTo>
                        <a:pt x="2" y="30"/>
                        <a:pt x="2" y="35"/>
                        <a:pt x="2" y="33"/>
                      </a:cubicBezTo>
                      <a:cubicBezTo>
                        <a:pt x="3" y="32"/>
                        <a:pt x="3" y="28"/>
                        <a:pt x="4" y="27"/>
                      </a:cubicBezTo>
                      <a:cubicBezTo>
                        <a:pt x="5" y="26"/>
                        <a:pt x="4" y="22"/>
                        <a:pt x="4" y="20"/>
                      </a:cubicBezTo>
                      <a:cubicBezTo>
                        <a:pt x="4" y="19"/>
                        <a:pt x="4" y="17"/>
                        <a:pt x="5" y="17"/>
                      </a:cubicBezTo>
                      <a:cubicBezTo>
                        <a:pt x="5" y="18"/>
                        <a:pt x="8" y="20"/>
                        <a:pt x="10" y="21"/>
                      </a:cubicBezTo>
                      <a:cubicBezTo>
                        <a:pt x="11" y="21"/>
                        <a:pt x="14" y="21"/>
                        <a:pt x="14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4" name="Freeform 249"/>
                <p:cNvSpPr>
                  <a:spLocks/>
                </p:cNvSpPr>
                <p:nvPr/>
              </p:nvSpPr>
              <p:spPr bwMode="auto">
                <a:xfrm>
                  <a:off x="14674497" y="2631880"/>
                  <a:ext cx="206375" cy="377825"/>
                </a:xfrm>
                <a:custGeom>
                  <a:avLst/>
                  <a:gdLst>
                    <a:gd name="T0" fmla="*/ 11 w 76"/>
                    <a:gd name="T1" fmla="*/ 0 h 138"/>
                    <a:gd name="T2" fmla="*/ 3 w 76"/>
                    <a:gd name="T3" fmla="*/ 14 h 138"/>
                    <a:gd name="T4" fmla="*/ 2 w 76"/>
                    <a:gd name="T5" fmla="*/ 39 h 138"/>
                    <a:gd name="T6" fmla="*/ 0 w 76"/>
                    <a:gd name="T7" fmla="*/ 89 h 138"/>
                    <a:gd name="T8" fmla="*/ 3 w 76"/>
                    <a:gd name="T9" fmla="*/ 131 h 138"/>
                    <a:gd name="T10" fmla="*/ 25 w 76"/>
                    <a:gd name="T11" fmla="*/ 137 h 138"/>
                    <a:gd name="T12" fmla="*/ 56 w 76"/>
                    <a:gd name="T13" fmla="*/ 138 h 138"/>
                    <a:gd name="T14" fmla="*/ 74 w 76"/>
                    <a:gd name="T15" fmla="*/ 131 h 138"/>
                    <a:gd name="T16" fmla="*/ 76 w 76"/>
                    <a:gd name="T17" fmla="*/ 100 h 138"/>
                    <a:gd name="T18" fmla="*/ 71 w 76"/>
                    <a:gd name="T19" fmla="*/ 68 h 138"/>
                    <a:gd name="T20" fmla="*/ 65 w 76"/>
                    <a:gd name="T21" fmla="*/ 37 h 138"/>
                    <a:gd name="T22" fmla="*/ 44 w 76"/>
                    <a:gd name="T23" fmla="*/ 3 h 138"/>
                    <a:gd name="T24" fmla="*/ 33 w 76"/>
                    <a:gd name="T25" fmla="*/ 13 h 138"/>
                    <a:gd name="T26" fmla="*/ 11 w 76"/>
                    <a:gd name="T2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6" h="138">
                      <a:moveTo>
                        <a:pt x="11" y="0"/>
                      </a:move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2" y="38"/>
                        <a:pt x="2" y="39"/>
                      </a:cubicBezTo>
                      <a:cubicBezTo>
                        <a:pt x="2" y="39"/>
                        <a:pt x="0" y="89"/>
                        <a:pt x="0" y="89"/>
                      </a:cubicBezTo>
                      <a:cubicBezTo>
                        <a:pt x="0" y="89"/>
                        <a:pt x="2" y="131"/>
                        <a:pt x="3" y="131"/>
                      </a:cubicBezTo>
                      <a:cubicBezTo>
                        <a:pt x="3" y="131"/>
                        <a:pt x="25" y="137"/>
                        <a:pt x="25" y="137"/>
                      </a:cubicBezTo>
                      <a:cubicBezTo>
                        <a:pt x="56" y="138"/>
                        <a:pt x="56" y="138"/>
                        <a:pt x="56" y="138"/>
                      </a:cubicBezTo>
                      <a:cubicBezTo>
                        <a:pt x="74" y="131"/>
                        <a:pt x="74" y="131"/>
                        <a:pt x="74" y="131"/>
                      </a:cubicBezTo>
                      <a:cubicBezTo>
                        <a:pt x="76" y="100"/>
                        <a:pt x="76" y="100"/>
                        <a:pt x="76" y="100"/>
                      </a:cubicBezTo>
                      <a:cubicBezTo>
                        <a:pt x="71" y="68"/>
                        <a:pt x="71" y="68"/>
                        <a:pt x="71" y="68"/>
                      </a:cubicBezTo>
                      <a:cubicBezTo>
                        <a:pt x="65" y="37"/>
                        <a:pt x="65" y="37"/>
                        <a:pt x="65" y="37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5" name="Freeform 250"/>
                <p:cNvSpPr>
                  <a:spLocks/>
                </p:cNvSpPr>
                <p:nvPr/>
              </p:nvSpPr>
              <p:spPr bwMode="auto">
                <a:xfrm>
                  <a:off x="14663385" y="2971605"/>
                  <a:ext cx="230188" cy="660400"/>
                </a:xfrm>
                <a:custGeom>
                  <a:avLst/>
                  <a:gdLst>
                    <a:gd name="T0" fmla="*/ 29 w 85"/>
                    <a:gd name="T1" fmla="*/ 235 h 242"/>
                    <a:gd name="T2" fmla="*/ 38 w 85"/>
                    <a:gd name="T3" fmla="*/ 238 h 242"/>
                    <a:gd name="T4" fmla="*/ 42 w 85"/>
                    <a:gd name="T5" fmla="*/ 240 h 242"/>
                    <a:gd name="T6" fmla="*/ 46 w 85"/>
                    <a:gd name="T7" fmla="*/ 218 h 242"/>
                    <a:gd name="T8" fmla="*/ 46 w 85"/>
                    <a:gd name="T9" fmla="*/ 206 h 242"/>
                    <a:gd name="T10" fmla="*/ 42 w 85"/>
                    <a:gd name="T11" fmla="*/ 187 h 242"/>
                    <a:gd name="T12" fmla="*/ 52 w 85"/>
                    <a:gd name="T13" fmla="*/ 161 h 242"/>
                    <a:gd name="T14" fmla="*/ 58 w 85"/>
                    <a:gd name="T15" fmla="*/ 145 h 242"/>
                    <a:gd name="T16" fmla="*/ 58 w 85"/>
                    <a:gd name="T17" fmla="*/ 141 h 242"/>
                    <a:gd name="T18" fmla="*/ 59 w 85"/>
                    <a:gd name="T19" fmla="*/ 136 h 242"/>
                    <a:gd name="T20" fmla="*/ 63 w 85"/>
                    <a:gd name="T21" fmla="*/ 128 h 242"/>
                    <a:gd name="T22" fmla="*/ 67 w 85"/>
                    <a:gd name="T23" fmla="*/ 117 h 242"/>
                    <a:gd name="T24" fmla="*/ 68 w 85"/>
                    <a:gd name="T25" fmla="*/ 111 h 242"/>
                    <a:gd name="T26" fmla="*/ 79 w 85"/>
                    <a:gd name="T27" fmla="*/ 73 h 242"/>
                    <a:gd name="T28" fmla="*/ 83 w 85"/>
                    <a:gd name="T29" fmla="*/ 57 h 242"/>
                    <a:gd name="T30" fmla="*/ 84 w 85"/>
                    <a:gd name="T31" fmla="*/ 41 h 242"/>
                    <a:gd name="T32" fmla="*/ 85 w 85"/>
                    <a:gd name="T33" fmla="*/ 28 h 242"/>
                    <a:gd name="T34" fmla="*/ 81 w 85"/>
                    <a:gd name="T35" fmla="*/ 19 h 242"/>
                    <a:gd name="T36" fmla="*/ 76 w 85"/>
                    <a:gd name="T37" fmla="*/ 11 h 242"/>
                    <a:gd name="T38" fmla="*/ 70 w 85"/>
                    <a:gd name="T39" fmla="*/ 8 h 242"/>
                    <a:gd name="T40" fmla="*/ 67 w 85"/>
                    <a:gd name="T41" fmla="*/ 4 h 242"/>
                    <a:gd name="T42" fmla="*/ 55 w 85"/>
                    <a:gd name="T43" fmla="*/ 5 h 242"/>
                    <a:gd name="T44" fmla="*/ 41 w 85"/>
                    <a:gd name="T45" fmla="*/ 4 h 242"/>
                    <a:gd name="T46" fmla="*/ 14 w 85"/>
                    <a:gd name="T47" fmla="*/ 0 h 242"/>
                    <a:gd name="T48" fmla="*/ 0 w 85"/>
                    <a:gd name="T49" fmla="*/ 59 h 242"/>
                    <a:gd name="T50" fmla="*/ 4 w 85"/>
                    <a:gd name="T51" fmla="*/ 98 h 242"/>
                    <a:gd name="T52" fmla="*/ 8 w 85"/>
                    <a:gd name="T53" fmla="*/ 153 h 242"/>
                    <a:gd name="T54" fmla="*/ 9 w 85"/>
                    <a:gd name="T55" fmla="*/ 176 h 242"/>
                    <a:gd name="T56" fmla="*/ 10 w 85"/>
                    <a:gd name="T57" fmla="*/ 184 h 242"/>
                    <a:gd name="T58" fmla="*/ 16 w 85"/>
                    <a:gd name="T59" fmla="*/ 204 h 242"/>
                    <a:gd name="T60" fmla="*/ 20 w 85"/>
                    <a:gd name="T61" fmla="*/ 213 h 242"/>
                    <a:gd name="T62" fmla="*/ 21 w 85"/>
                    <a:gd name="T63" fmla="*/ 220 h 242"/>
                    <a:gd name="T64" fmla="*/ 20 w 85"/>
                    <a:gd name="T65" fmla="*/ 229 h 242"/>
                    <a:gd name="T66" fmla="*/ 21 w 85"/>
                    <a:gd name="T67" fmla="*/ 236 h 242"/>
                    <a:gd name="T68" fmla="*/ 26 w 85"/>
                    <a:gd name="T69" fmla="*/ 234 h 242"/>
                    <a:gd name="T70" fmla="*/ 29 w 85"/>
                    <a:gd name="T71" fmla="*/ 235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5" h="242">
                      <a:moveTo>
                        <a:pt x="29" y="235"/>
                      </a:moveTo>
                      <a:cubicBezTo>
                        <a:pt x="32" y="236"/>
                        <a:pt x="36" y="237"/>
                        <a:pt x="38" y="238"/>
                      </a:cubicBezTo>
                      <a:cubicBezTo>
                        <a:pt x="40" y="239"/>
                        <a:pt x="40" y="242"/>
                        <a:pt x="42" y="240"/>
                      </a:cubicBezTo>
                      <a:cubicBezTo>
                        <a:pt x="44" y="237"/>
                        <a:pt x="46" y="225"/>
                        <a:pt x="46" y="218"/>
                      </a:cubicBezTo>
                      <a:cubicBezTo>
                        <a:pt x="46" y="211"/>
                        <a:pt x="46" y="208"/>
                        <a:pt x="46" y="206"/>
                      </a:cubicBezTo>
                      <a:cubicBezTo>
                        <a:pt x="45" y="204"/>
                        <a:pt x="42" y="189"/>
                        <a:pt x="42" y="187"/>
                      </a:cubicBezTo>
                      <a:cubicBezTo>
                        <a:pt x="43" y="186"/>
                        <a:pt x="50" y="167"/>
                        <a:pt x="52" y="161"/>
                      </a:cubicBezTo>
                      <a:cubicBezTo>
                        <a:pt x="55" y="156"/>
                        <a:pt x="57" y="147"/>
                        <a:pt x="58" y="145"/>
                      </a:cubicBezTo>
                      <a:cubicBezTo>
                        <a:pt x="58" y="145"/>
                        <a:pt x="58" y="142"/>
                        <a:pt x="58" y="141"/>
                      </a:cubicBezTo>
                      <a:cubicBezTo>
                        <a:pt x="58" y="140"/>
                        <a:pt x="58" y="138"/>
                        <a:pt x="59" y="136"/>
                      </a:cubicBezTo>
                      <a:cubicBezTo>
                        <a:pt x="60" y="135"/>
                        <a:pt x="62" y="131"/>
                        <a:pt x="63" y="128"/>
                      </a:cubicBezTo>
                      <a:cubicBezTo>
                        <a:pt x="63" y="125"/>
                        <a:pt x="65" y="118"/>
                        <a:pt x="67" y="117"/>
                      </a:cubicBezTo>
                      <a:cubicBezTo>
                        <a:pt x="68" y="116"/>
                        <a:pt x="68" y="113"/>
                        <a:pt x="68" y="111"/>
                      </a:cubicBezTo>
                      <a:cubicBezTo>
                        <a:pt x="69" y="108"/>
                        <a:pt x="78" y="78"/>
                        <a:pt x="79" y="73"/>
                      </a:cubicBezTo>
                      <a:cubicBezTo>
                        <a:pt x="81" y="68"/>
                        <a:pt x="83" y="63"/>
                        <a:pt x="83" y="57"/>
                      </a:cubicBezTo>
                      <a:cubicBezTo>
                        <a:pt x="84" y="50"/>
                        <a:pt x="84" y="45"/>
                        <a:pt x="84" y="41"/>
                      </a:cubicBezTo>
                      <a:cubicBezTo>
                        <a:pt x="84" y="36"/>
                        <a:pt x="85" y="31"/>
                        <a:pt x="85" y="28"/>
                      </a:cubicBezTo>
                      <a:cubicBezTo>
                        <a:pt x="84" y="25"/>
                        <a:pt x="83" y="23"/>
                        <a:pt x="81" y="19"/>
                      </a:cubicBezTo>
                      <a:cubicBezTo>
                        <a:pt x="80" y="15"/>
                        <a:pt x="78" y="13"/>
                        <a:pt x="76" y="11"/>
                      </a:cubicBezTo>
                      <a:cubicBezTo>
                        <a:pt x="74" y="10"/>
                        <a:pt x="71" y="9"/>
                        <a:pt x="70" y="8"/>
                      </a:cubicBezTo>
                      <a:cubicBezTo>
                        <a:pt x="68" y="7"/>
                        <a:pt x="68" y="5"/>
                        <a:pt x="67" y="4"/>
                      </a:cubicBezTo>
                      <a:cubicBezTo>
                        <a:pt x="66" y="4"/>
                        <a:pt x="58" y="5"/>
                        <a:pt x="55" y="5"/>
                      </a:cubicBezTo>
                      <a:cubicBezTo>
                        <a:pt x="51" y="5"/>
                        <a:pt x="49" y="6"/>
                        <a:pt x="41" y="4"/>
                      </a:cubicBezTo>
                      <a:cubicBezTo>
                        <a:pt x="33" y="3"/>
                        <a:pt x="14" y="0"/>
                        <a:pt x="14" y="0"/>
                      </a:cubicBezTo>
                      <a:cubicBezTo>
                        <a:pt x="14" y="0"/>
                        <a:pt x="0" y="55"/>
                        <a:pt x="0" y="59"/>
                      </a:cubicBezTo>
                      <a:cubicBezTo>
                        <a:pt x="0" y="63"/>
                        <a:pt x="4" y="90"/>
                        <a:pt x="4" y="98"/>
                      </a:cubicBezTo>
                      <a:cubicBezTo>
                        <a:pt x="5" y="105"/>
                        <a:pt x="8" y="146"/>
                        <a:pt x="8" y="153"/>
                      </a:cubicBezTo>
                      <a:cubicBezTo>
                        <a:pt x="9" y="160"/>
                        <a:pt x="8" y="173"/>
                        <a:pt x="9" y="176"/>
                      </a:cubicBezTo>
                      <a:cubicBezTo>
                        <a:pt x="10" y="179"/>
                        <a:pt x="10" y="181"/>
                        <a:pt x="10" y="184"/>
                      </a:cubicBezTo>
                      <a:cubicBezTo>
                        <a:pt x="10" y="187"/>
                        <a:pt x="15" y="201"/>
                        <a:pt x="16" y="204"/>
                      </a:cubicBezTo>
                      <a:cubicBezTo>
                        <a:pt x="17" y="206"/>
                        <a:pt x="20" y="211"/>
                        <a:pt x="20" y="213"/>
                      </a:cubicBezTo>
                      <a:cubicBezTo>
                        <a:pt x="20" y="214"/>
                        <a:pt x="22" y="218"/>
                        <a:pt x="21" y="220"/>
                      </a:cubicBezTo>
                      <a:cubicBezTo>
                        <a:pt x="21" y="222"/>
                        <a:pt x="20" y="227"/>
                        <a:pt x="20" y="229"/>
                      </a:cubicBezTo>
                      <a:cubicBezTo>
                        <a:pt x="20" y="232"/>
                        <a:pt x="20" y="237"/>
                        <a:pt x="21" y="236"/>
                      </a:cubicBezTo>
                      <a:cubicBezTo>
                        <a:pt x="22" y="235"/>
                        <a:pt x="24" y="234"/>
                        <a:pt x="26" y="234"/>
                      </a:cubicBezTo>
                      <a:cubicBezTo>
                        <a:pt x="27" y="235"/>
                        <a:pt x="29" y="235"/>
                        <a:pt x="29" y="2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6" name="Freeform 252"/>
                <p:cNvSpPr>
                  <a:spLocks/>
                </p:cNvSpPr>
                <p:nvPr/>
              </p:nvSpPr>
              <p:spPr bwMode="auto">
                <a:xfrm>
                  <a:off x="14712597" y="2954142"/>
                  <a:ext cx="141288" cy="41275"/>
                </a:xfrm>
                <a:custGeom>
                  <a:avLst/>
                  <a:gdLst>
                    <a:gd name="T0" fmla="*/ 5 w 52"/>
                    <a:gd name="T1" fmla="*/ 8 h 15"/>
                    <a:gd name="T2" fmla="*/ 26 w 52"/>
                    <a:gd name="T3" fmla="*/ 14 h 15"/>
                    <a:gd name="T4" fmla="*/ 42 w 52"/>
                    <a:gd name="T5" fmla="*/ 14 h 15"/>
                    <a:gd name="T6" fmla="*/ 52 w 52"/>
                    <a:gd name="T7" fmla="*/ 10 h 15"/>
                    <a:gd name="T8" fmla="*/ 52 w 52"/>
                    <a:gd name="T9" fmla="*/ 6 h 15"/>
                    <a:gd name="T10" fmla="*/ 48 w 52"/>
                    <a:gd name="T11" fmla="*/ 8 h 15"/>
                    <a:gd name="T12" fmla="*/ 41 w 52"/>
                    <a:gd name="T13" fmla="*/ 8 h 15"/>
                    <a:gd name="T14" fmla="*/ 26 w 52"/>
                    <a:gd name="T15" fmla="*/ 7 h 15"/>
                    <a:gd name="T16" fmla="*/ 4 w 52"/>
                    <a:gd name="T17" fmla="*/ 2 h 15"/>
                    <a:gd name="T18" fmla="*/ 5 w 52"/>
                    <a:gd name="T19" fmla="*/ 8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" h="15">
                      <a:moveTo>
                        <a:pt x="5" y="8"/>
                      </a:moveTo>
                      <a:cubicBezTo>
                        <a:pt x="5" y="8"/>
                        <a:pt x="17" y="13"/>
                        <a:pt x="26" y="14"/>
                      </a:cubicBezTo>
                      <a:cubicBezTo>
                        <a:pt x="34" y="15"/>
                        <a:pt x="38" y="15"/>
                        <a:pt x="42" y="14"/>
                      </a:cubicBezTo>
                      <a:cubicBezTo>
                        <a:pt x="47" y="13"/>
                        <a:pt x="52" y="10"/>
                        <a:pt x="52" y="10"/>
                      </a:cubicBezTo>
                      <a:cubicBezTo>
                        <a:pt x="52" y="6"/>
                        <a:pt x="52" y="6"/>
                        <a:pt x="52" y="6"/>
                      </a:cubicBezTo>
                      <a:cubicBezTo>
                        <a:pt x="52" y="6"/>
                        <a:pt x="50" y="8"/>
                        <a:pt x="48" y="8"/>
                      </a:cubicBezTo>
                      <a:cubicBezTo>
                        <a:pt x="47" y="8"/>
                        <a:pt x="43" y="8"/>
                        <a:pt x="41" y="8"/>
                      </a:cubicBezTo>
                      <a:cubicBezTo>
                        <a:pt x="39" y="8"/>
                        <a:pt x="30" y="8"/>
                        <a:pt x="26" y="7"/>
                      </a:cubicBezTo>
                      <a:cubicBezTo>
                        <a:pt x="23" y="6"/>
                        <a:pt x="8" y="4"/>
                        <a:pt x="4" y="2"/>
                      </a:cubicBezTo>
                      <a:cubicBezTo>
                        <a:pt x="0" y="0"/>
                        <a:pt x="5" y="8"/>
                        <a:pt x="5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7" name="Freeform 253"/>
                <p:cNvSpPr>
                  <a:spLocks noEditPoints="1"/>
                </p:cNvSpPr>
                <p:nvPr/>
              </p:nvSpPr>
              <p:spPr bwMode="auto">
                <a:xfrm>
                  <a:off x="14766572" y="2968430"/>
                  <a:ext cx="41275" cy="30163"/>
                </a:xfrm>
                <a:custGeom>
                  <a:avLst/>
                  <a:gdLst>
                    <a:gd name="T0" fmla="*/ 13 w 15"/>
                    <a:gd name="T1" fmla="*/ 2 h 11"/>
                    <a:gd name="T2" fmla="*/ 4 w 15"/>
                    <a:gd name="T3" fmla="*/ 1 h 11"/>
                    <a:gd name="T4" fmla="*/ 1 w 15"/>
                    <a:gd name="T5" fmla="*/ 2 h 11"/>
                    <a:gd name="T6" fmla="*/ 0 w 15"/>
                    <a:gd name="T7" fmla="*/ 8 h 11"/>
                    <a:gd name="T8" fmla="*/ 2 w 15"/>
                    <a:gd name="T9" fmla="*/ 10 h 11"/>
                    <a:gd name="T10" fmla="*/ 12 w 15"/>
                    <a:gd name="T11" fmla="*/ 11 h 11"/>
                    <a:gd name="T12" fmla="*/ 14 w 15"/>
                    <a:gd name="T13" fmla="*/ 9 h 11"/>
                    <a:gd name="T14" fmla="*/ 15 w 15"/>
                    <a:gd name="T15" fmla="*/ 4 h 11"/>
                    <a:gd name="T16" fmla="*/ 13 w 15"/>
                    <a:gd name="T17" fmla="*/ 2 h 11"/>
                    <a:gd name="T18" fmla="*/ 13 w 15"/>
                    <a:gd name="T19" fmla="*/ 5 h 11"/>
                    <a:gd name="T20" fmla="*/ 13 w 15"/>
                    <a:gd name="T21" fmla="*/ 8 h 11"/>
                    <a:gd name="T22" fmla="*/ 11 w 15"/>
                    <a:gd name="T23" fmla="*/ 10 h 11"/>
                    <a:gd name="T24" fmla="*/ 4 w 15"/>
                    <a:gd name="T25" fmla="*/ 9 h 11"/>
                    <a:gd name="T26" fmla="*/ 2 w 15"/>
                    <a:gd name="T27" fmla="*/ 7 h 11"/>
                    <a:gd name="T28" fmla="*/ 3 w 15"/>
                    <a:gd name="T29" fmla="*/ 3 h 11"/>
                    <a:gd name="T30" fmla="*/ 5 w 15"/>
                    <a:gd name="T31" fmla="*/ 2 h 11"/>
                    <a:gd name="T32" fmla="*/ 12 w 15"/>
                    <a:gd name="T33" fmla="*/ 3 h 11"/>
                    <a:gd name="T34" fmla="*/ 13 w 15"/>
                    <a:gd name="T3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11">
                      <a:moveTo>
                        <a:pt x="13" y="2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3" y="11"/>
                        <a:pt x="14" y="10"/>
                        <a:pt x="14" y="9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lose/>
                      <a:moveTo>
                        <a:pt x="13" y="5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9"/>
                        <a:pt x="12" y="10"/>
                        <a:pt x="11" y="10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9"/>
                        <a:pt x="2" y="8"/>
                        <a:pt x="2" y="7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4" y="2"/>
                        <a:pt x="5" y="2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8" name="Freeform 254"/>
                <p:cNvSpPr>
                  <a:spLocks/>
                </p:cNvSpPr>
                <p:nvPr/>
              </p:nvSpPr>
              <p:spPr bwMode="auto">
                <a:xfrm>
                  <a:off x="14747522" y="2662042"/>
                  <a:ext cx="84138" cy="328613"/>
                </a:xfrm>
                <a:custGeom>
                  <a:avLst/>
                  <a:gdLst>
                    <a:gd name="T0" fmla="*/ 5 w 31"/>
                    <a:gd name="T1" fmla="*/ 1 h 120"/>
                    <a:gd name="T2" fmla="*/ 8 w 31"/>
                    <a:gd name="T3" fmla="*/ 2 h 120"/>
                    <a:gd name="T4" fmla="*/ 8 w 31"/>
                    <a:gd name="T5" fmla="*/ 11 h 120"/>
                    <a:gd name="T6" fmla="*/ 11 w 31"/>
                    <a:gd name="T7" fmla="*/ 19 h 120"/>
                    <a:gd name="T8" fmla="*/ 20 w 31"/>
                    <a:gd name="T9" fmla="*/ 40 h 120"/>
                    <a:gd name="T10" fmla="*/ 27 w 31"/>
                    <a:gd name="T11" fmla="*/ 71 h 120"/>
                    <a:gd name="T12" fmla="*/ 31 w 31"/>
                    <a:gd name="T13" fmla="*/ 102 h 120"/>
                    <a:gd name="T14" fmla="*/ 30 w 31"/>
                    <a:gd name="T15" fmla="*/ 109 h 120"/>
                    <a:gd name="T16" fmla="*/ 23 w 31"/>
                    <a:gd name="T17" fmla="*/ 120 h 120"/>
                    <a:gd name="T18" fmla="*/ 11 w 31"/>
                    <a:gd name="T19" fmla="*/ 109 h 120"/>
                    <a:gd name="T20" fmla="*/ 7 w 31"/>
                    <a:gd name="T21" fmla="*/ 73 h 120"/>
                    <a:gd name="T22" fmla="*/ 1 w 31"/>
                    <a:gd name="T23" fmla="*/ 35 h 120"/>
                    <a:gd name="T24" fmla="*/ 0 w 31"/>
                    <a:gd name="T25" fmla="*/ 25 h 120"/>
                    <a:gd name="T26" fmla="*/ 1 w 31"/>
                    <a:gd name="T27" fmla="*/ 16 h 120"/>
                    <a:gd name="T28" fmla="*/ 3 w 31"/>
                    <a:gd name="T29" fmla="*/ 8 h 120"/>
                    <a:gd name="T30" fmla="*/ 5 w 31"/>
                    <a:gd name="T31" fmla="*/ 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1" h="120">
                      <a:moveTo>
                        <a:pt x="5" y="1"/>
                      </a:moveTo>
                      <a:cubicBezTo>
                        <a:pt x="5" y="1"/>
                        <a:pt x="7" y="0"/>
                        <a:pt x="8" y="2"/>
                      </a:cubicBezTo>
                      <a:cubicBezTo>
                        <a:pt x="12" y="6"/>
                        <a:pt x="7" y="9"/>
                        <a:pt x="8" y="11"/>
                      </a:cubicBezTo>
                      <a:cubicBezTo>
                        <a:pt x="8" y="14"/>
                        <a:pt x="10" y="17"/>
                        <a:pt x="11" y="19"/>
                      </a:cubicBezTo>
                      <a:cubicBezTo>
                        <a:pt x="11" y="21"/>
                        <a:pt x="19" y="34"/>
                        <a:pt x="20" y="40"/>
                      </a:cubicBezTo>
                      <a:cubicBezTo>
                        <a:pt x="22" y="46"/>
                        <a:pt x="26" y="63"/>
                        <a:pt x="27" y="71"/>
                      </a:cubicBezTo>
                      <a:cubicBezTo>
                        <a:pt x="28" y="78"/>
                        <a:pt x="31" y="99"/>
                        <a:pt x="31" y="102"/>
                      </a:cubicBezTo>
                      <a:cubicBezTo>
                        <a:pt x="30" y="105"/>
                        <a:pt x="31" y="106"/>
                        <a:pt x="30" y="109"/>
                      </a:cubicBezTo>
                      <a:cubicBezTo>
                        <a:pt x="29" y="112"/>
                        <a:pt x="24" y="120"/>
                        <a:pt x="23" y="120"/>
                      </a:cubicBezTo>
                      <a:cubicBezTo>
                        <a:pt x="22" y="120"/>
                        <a:pt x="11" y="110"/>
                        <a:pt x="11" y="109"/>
                      </a:cubicBezTo>
                      <a:cubicBezTo>
                        <a:pt x="10" y="108"/>
                        <a:pt x="8" y="83"/>
                        <a:pt x="7" y="73"/>
                      </a:cubicBezTo>
                      <a:cubicBezTo>
                        <a:pt x="6" y="63"/>
                        <a:pt x="2" y="39"/>
                        <a:pt x="1" y="35"/>
                      </a:cubicBezTo>
                      <a:cubicBezTo>
                        <a:pt x="1" y="30"/>
                        <a:pt x="0" y="29"/>
                        <a:pt x="0" y="25"/>
                      </a:cubicBezTo>
                      <a:cubicBezTo>
                        <a:pt x="0" y="20"/>
                        <a:pt x="1" y="18"/>
                        <a:pt x="1" y="16"/>
                      </a:cubicBezTo>
                      <a:cubicBezTo>
                        <a:pt x="2" y="15"/>
                        <a:pt x="3" y="8"/>
                        <a:pt x="3" y="8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9" name="Freeform 255"/>
                <p:cNvSpPr>
                  <a:spLocks/>
                </p:cNvSpPr>
                <p:nvPr/>
              </p:nvSpPr>
              <p:spPr bwMode="auto">
                <a:xfrm>
                  <a:off x="14698309" y="2609655"/>
                  <a:ext cx="95250" cy="95250"/>
                </a:xfrm>
                <a:custGeom>
                  <a:avLst/>
                  <a:gdLst>
                    <a:gd name="T0" fmla="*/ 32 w 35"/>
                    <a:gd name="T1" fmla="*/ 4 h 35"/>
                    <a:gd name="T2" fmla="*/ 32 w 35"/>
                    <a:gd name="T3" fmla="*/ 7 h 35"/>
                    <a:gd name="T4" fmla="*/ 26 w 35"/>
                    <a:gd name="T5" fmla="*/ 19 h 35"/>
                    <a:gd name="T6" fmla="*/ 18 w 35"/>
                    <a:gd name="T7" fmla="*/ 17 h 35"/>
                    <a:gd name="T8" fmla="*/ 7 w 35"/>
                    <a:gd name="T9" fmla="*/ 10 h 35"/>
                    <a:gd name="T10" fmla="*/ 5 w 35"/>
                    <a:gd name="T11" fmla="*/ 3 h 35"/>
                    <a:gd name="T12" fmla="*/ 5 w 35"/>
                    <a:gd name="T13" fmla="*/ 0 h 35"/>
                    <a:gd name="T14" fmla="*/ 0 w 35"/>
                    <a:gd name="T15" fmla="*/ 8 h 35"/>
                    <a:gd name="T16" fmla="*/ 2 w 35"/>
                    <a:gd name="T17" fmla="*/ 15 h 35"/>
                    <a:gd name="T18" fmla="*/ 13 w 35"/>
                    <a:gd name="T19" fmla="*/ 27 h 35"/>
                    <a:gd name="T20" fmla="*/ 20 w 35"/>
                    <a:gd name="T21" fmla="*/ 33 h 35"/>
                    <a:gd name="T22" fmla="*/ 22 w 35"/>
                    <a:gd name="T23" fmla="*/ 26 h 35"/>
                    <a:gd name="T24" fmla="*/ 24 w 35"/>
                    <a:gd name="T25" fmla="*/ 20 h 35"/>
                    <a:gd name="T26" fmla="*/ 27 w 35"/>
                    <a:gd name="T27" fmla="*/ 21 h 35"/>
                    <a:gd name="T28" fmla="*/ 33 w 35"/>
                    <a:gd name="T29" fmla="*/ 34 h 35"/>
                    <a:gd name="T30" fmla="*/ 35 w 35"/>
                    <a:gd name="T31" fmla="*/ 24 h 35"/>
                    <a:gd name="T32" fmla="*/ 35 w 35"/>
                    <a:gd name="T33" fmla="*/ 11 h 35"/>
                    <a:gd name="T34" fmla="*/ 34 w 35"/>
                    <a:gd name="T35" fmla="*/ 8 h 35"/>
                    <a:gd name="T36" fmla="*/ 32 w 35"/>
                    <a:gd name="T37" fmla="*/ 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5" h="35">
                      <a:moveTo>
                        <a:pt x="32" y="4"/>
                      </a:moveTo>
                      <a:cubicBezTo>
                        <a:pt x="32" y="5"/>
                        <a:pt x="32" y="6"/>
                        <a:pt x="32" y="7"/>
                      </a:cubicBezTo>
                      <a:cubicBezTo>
                        <a:pt x="32" y="9"/>
                        <a:pt x="27" y="19"/>
                        <a:pt x="26" y="19"/>
                      </a:cubicBezTo>
                      <a:cubicBezTo>
                        <a:pt x="24" y="20"/>
                        <a:pt x="22" y="19"/>
                        <a:pt x="18" y="17"/>
                      </a:cubicBezTo>
                      <a:cubicBezTo>
                        <a:pt x="15" y="15"/>
                        <a:pt x="8" y="12"/>
                        <a:pt x="7" y="10"/>
                      </a:cubicBezTo>
                      <a:cubicBezTo>
                        <a:pt x="6" y="8"/>
                        <a:pt x="5" y="5"/>
                        <a:pt x="5" y="3"/>
                      </a:cubicBezTo>
                      <a:cubicBezTo>
                        <a:pt x="5" y="2"/>
                        <a:pt x="5" y="1"/>
                        <a:pt x="5" y="0"/>
                      </a:cubicBezTo>
                      <a:cubicBezTo>
                        <a:pt x="5" y="0"/>
                        <a:pt x="1" y="6"/>
                        <a:pt x="0" y="8"/>
                      </a:cubicBezTo>
                      <a:cubicBezTo>
                        <a:pt x="0" y="9"/>
                        <a:pt x="1" y="13"/>
                        <a:pt x="2" y="15"/>
                      </a:cubicBezTo>
                      <a:cubicBezTo>
                        <a:pt x="3" y="16"/>
                        <a:pt x="10" y="24"/>
                        <a:pt x="13" y="27"/>
                      </a:cubicBezTo>
                      <a:cubicBezTo>
                        <a:pt x="15" y="29"/>
                        <a:pt x="20" y="34"/>
                        <a:pt x="20" y="33"/>
                      </a:cubicBezTo>
                      <a:cubicBezTo>
                        <a:pt x="21" y="32"/>
                        <a:pt x="21" y="28"/>
                        <a:pt x="22" y="26"/>
                      </a:cubicBezTo>
                      <a:cubicBezTo>
                        <a:pt x="22" y="24"/>
                        <a:pt x="24" y="20"/>
                        <a:pt x="24" y="20"/>
                      </a:cubicBezTo>
                      <a:cubicBezTo>
                        <a:pt x="25" y="20"/>
                        <a:pt x="26" y="20"/>
                        <a:pt x="27" y="21"/>
                      </a:cubicBezTo>
                      <a:cubicBezTo>
                        <a:pt x="27" y="22"/>
                        <a:pt x="33" y="35"/>
                        <a:pt x="33" y="34"/>
                      </a:cubicBezTo>
                      <a:cubicBezTo>
                        <a:pt x="34" y="33"/>
                        <a:pt x="34" y="29"/>
                        <a:pt x="35" y="24"/>
                      </a:cubicBezTo>
                      <a:cubicBezTo>
                        <a:pt x="35" y="19"/>
                        <a:pt x="35" y="11"/>
                        <a:pt x="35" y="11"/>
                      </a:cubicBezTo>
                      <a:cubicBezTo>
                        <a:pt x="35" y="11"/>
                        <a:pt x="34" y="10"/>
                        <a:pt x="34" y="8"/>
                      </a:cubicBezTo>
                      <a:cubicBezTo>
                        <a:pt x="33" y="7"/>
                        <a:pt x="32" y="4"/>
                        <a:pt x="32" y="4"/>
                      </a:cubicBezTo>
                      <a:close/>
                    </a:path>
                  </a:pathLst>
                </a:custGeom>
                <a:grpFill/>
                <a:ln w="15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0" name="Freeform 256"/>
                <p:cNvSpPr>
                  <a:spLocks/>
                </p:cNvSpPr>
                <p:nvPr/>
              </p:nvSpPr>
              <p:spPr bwMode="auto">
                <a:xfrm>
                  <a:off x="14790384" y="2635055"/>
                  <a:ext cx="112713" cy="409575"/>
                </a:xfrm>
                <a:custGeom>
                  <a:avLst/>
                  <a:gdLst>
                    <a:gd name="T0" fmla="*/ 2 w 41"/>
                    <a:gd name="T1" fmla="*/ 8 h 150"/>
                    <a:gd name="T2" fmla="*/ 7 w 41"/>
                    <a:gd name="T3" fmla="*/ 32 h 150"/>
                    <a:gd name="T4" fmla="*/ 13 w 41"/>
                    <a:gd name="T5" fmla="*/ 76 h 150"/>
                    <a:gd name="T6" fmla="*/ 23 w 41"/>
                    <a:gd name="T7" fmla="*/ 119 h 150"/>
                    <a:gd name="T8" fmla="*/ 21 w 41"/>
                    <a:gd name="T9" fmla="*/ 124 h 150"/>
                    <a:gd name="T10" fmla="*/ 21 w 41"/>
                    <a:gd name="T11" fmla="*/ 130 h 150"/>
                    <a:gd name="T12" fmla="*/ 27 w 41"/>
                    <a:gd name="T13" fmla="*/ 134 h 150"/>
                    <a:gd name="T14" fmla="*/ 34 w 41"/>
                    <a:gd name="T15" fmla="*/ 145 h 150"/>
                    <a:gd name="T16" fmla="*/ 38 w 41"/>
                    <a:gd name="T17" fmla="*/ 147 h 150"/>
                    <a:gd name="T18" fmla="*/ 38 w 41"/>
                    <a:gd name="T19" fmla="*/ 131 h 150"/>
                    <a:gd name="T20" fmla="*/ 39 w 41"/>
                    <a:gd name="T21" fmla="*/ 121 h 150"/>
                    <a:gd name="T22" fmla="*/ 40 w 41"/>
                    <a:gd name="T23" fmla="*/ 101 h 150"/>
                    <a:gd name="T24" fmla="*/ 41 w 41"/>
                    <a:gd name="T25" fmla="*/ 93 h 150"/>
                    <a:gd name="T26" fmla="*/ 37 w 41"/>
                    <a:gd name="T27" fmla="*/ 66 h 150"/>
                    <a:gd name="T28" fmla="*/ 32 w 41"/>
                    <a:gd name="T29" fmla="*/ 20 h 150"/>
                    <a:gd name="T30" fmla="*/ 28 w 41"/>
                    <a:gd name="T31" fmla="*/ 11 h 150"/>
                    <a:gd name="T32" fmla="*/ 6 w 41"/>
                    <a:gd name="T33" fmla="*/ 3 h 150"/>
                    <a:gd name="T34" fmla="*/ 0 w 41"/>
                    <a:gd name="T35" fmla="*/ 1 h 150"/>
                    <a:gd name="T36" fmla="*/ 2 w 41"/>
                    <a:gd name="T37" fmla="*/ 8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" h="150">
                      <a:moveTo>
                        <a:pt x="2" y="8"/>
                      </a:moveTo>
                      <a:cubicBezTo>
                        <a:pt x="3" y="11"/>
                        <a:pt x="7" y="28"/>
                        <a:pt x="7" y="32"/>
                      </a:cubicBezTo>
                      <a:cubicBezTo>
                        <a:pt x="8" y="37"/>
                        <a:pt x="12" y="69"/>
                        <a:pt x="13" y="76"/>
                      </a:cubicBezTo>
                      <a:cubicBezTo>
                        <a:pt x="15" y="82"/>
                        <a:pt x="22" y="117"/>
                        <a:pt x="23" y="119"/>
                      </a:cubicBezTo>
                      <a:cubicBezTo>
                        <a:pt x="24" y="121"/>
                        <a:pt x="22" y="122"/>
                        <a:pt x="21" y="124"/>
                      </a:cubicBezTo>
                      <a:cubicBezTo>
                        <a:pt x="21" y="127"/>
                        <a:pt x="20" y="128"/>
                        <a:pt x="21" y="130"/>
                      </a:cubicBezTo>
                      <a:cubicBezTo>
                        <a:pt x="22" y="132"/>
                        <a:pt x="25" y="133"/>
                        <a:pt x="27" y="134"/>
                      </a:cubicBezTo>
                      <a:cubicBezTo>
                        <a:pt x="29" y="135"/>
                        <a:pt x="33" y="141"/>
                        <a:pt x="34" y="145"/>
                      </a:cubicBezTo>
                      <a:cubicBezTo>
                        <a:pt x="36" y="149"/>
                        <a:pt x="38" y="150"/>
                        <a:pt x="38" y="147"/>
                      </a:cubicBezTo>
                      <a:cubicBezTo>
                        <a:pt x="38" y="143"/>
                        <a:pt x="38" y="133"/>
                        <a:pt x="38" y="131"/>
                      </a:cubicBezTo>
                      <a:cubicBezTo>
                        <a:pt x="38" y="129"/>
                        <a:pt x="38" y="125"/>
                        <a:pt x="39" y="121"/>
                      </a:cubicBezTo>
                      <a:cubicBezTo>
                        <a:pt x="40" y="117"/>
                        <a:pt x="40" y="104"/>
                        <a:pt x="40" y="101"/>
                      </a:cubicBezTo>
                      <a:cubicBezTo>
                        <a:pt x="40" y="99"/>
                        <a:pt x="41" y="94"/>
                        <a:pt x="41" y="93"/>
                      </a:cubicBezTo>
                      <a:cubicBezTo>
                        <a:pt x="40" y="92"/>
                        <a:pt x="38" y="74"/>
                        <a:pt x="37" y="66"/>
                      </a:cubicBezTo>
                      <a:cubicBezTo>
                        <a:pt x="36" y="58"/>
                        <a:pt x="32" y="24"/>
                        <a:pt x="32" y="20"/>
                      </a:cubicBezTo>
                      <a:cubicBezTo>
                        <a:pt x="31" y="16"/>
                        <a:pt x="32" y="13"/>
                        <a:pt x="28" y="11"/>
                      </a:cubicBezTo>
                      <a:cubicBezTo>
                        <a:pt x="25" y="10"/>
                        <a:pt x="10" y="5"/>
                        <a:pt x="6" y="3"/>
                      </a:cubicBezTo>
                      <a:cubicBezTo>
                        <a:pt x="3" y="2"/>
                        <a:pt x="0" y="0"/>
                        <a:pt x="0" y="1"/>
                      </a:cubicBezTo>
                      <a:cubicBezTo>
                        <a:pt x="0" y="2"/>
                        <a:pt x="2" y="8"/>
                        <a:pt x="2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1" name="Freeform 257"/>
                <p:cNvSpPr>
                  <a:spLocks/>
                </p:cNvSpPr>
                <p:nvPr/>
              </p:nvSpPr>
              <p:spPr bwMode="auto">
                <a:xfrm>
                  <a:off x="14568134" y="2616005"/>
                  <a:ext cx="193675" cy="530225"/>
                </a:xfrm>
                <a:custGeom>
                  <a:avLst/>
                  <a:gdLst>
                    <a:gd name="T0" fmla="*/ 30 w 71"/>
                    <a:gd name="T1" fmla="*/ 191 h 194"/>
                    <a:gd name="T2" fmla="*/ 40 w 71"/>
                    <a:gd name="T3" fmla="*/ 185 h 194"/>
                    <a:gd name="T4" fmla="*/ 59 w 71"/>
                    <a:gd name="T5" fmla="*/ 137 h 194"/>
                    <a:gd name="T6" fmla="*/ 70 w 71"/>
                    <a:gd name="T7" fmla="*/ 85 h 194"/>
                    <a:gd name="T8" fmla="*/ 68 w 71"/>
                    <a:gd name="T9" fmla="*/ 70 h 194"/>
                    <a:gd name="T10" fmla="*/ 57 w 71"/>
                    <a:gd name="T11" fmla="*/ 32 h 194"/>
                    <a:gd name="T12" fmla="*/ 51 w 71"/>
                    <a:gd name="T13" fmla="*/ 14 h 194"/>
                    <a:gd name="T14" fmla="*/ 50 w 71"/>
                    <a:gd name="T15" fmla="*/ 4 h 194"/>
                    <a:gd name="T16" fmla="*/ 50 w 71"/>
                    <a:gd name="T17" fmla="*/ 1 h 194"/>
                    <a:gd name="T18" fmla="*/ 40 w 71"/>
                    <a:gd name="T19" fmla="*/ 9 h 194"/>
                    <a:gd name="T20" fmla="*/ 21 w 71"/>
                    <a:gd name="T21" fmla="*/ 17 h 194"/>
                    <a:gd name="T22" fmla="*/ 7 w 71"/>
                    <a:gd name="T23" fmla="*/ 25 h 194"/>
                    <a:gd name="T24" fmla="*/ 3 w 71"/>
                    <a:gd name="T25" fmla="*/ 47 h 194"/>
                    <a:gd name="T26" fmla="*/ 2 w 71"/>
                    <a:gd name="T27" fmla="*/ 91 h 194"/>
                    <a:gd name="T28" fmla="*/ 1 w 71"/>
                    <a:gd name="T29" fmla="*/ 121 h 194"/>
                    <a:gd name="T30" fmla="*/ 5 w 71"/>
                    <a:gd name="T31" fmla="*/ 176 h 194"/>
                    <a:gd name="T32" fmla="*/ 17 w 71"/>
                    <a:gd name="T33" fmla="*/ 172 h 194"/>
                    <a:gd name="T34" fmla="*/ 24 w 71"/>
                    <a:gd name="T35" fmla="*/ 172 h 194"/>
                    <a:gd name="T36" fmla="*/ 27 w 71"/>
                    <a:gd name="T37" fmla="*/ 191 h 194"/>
                    <a:gd name="T38" fmla="*/ 30 w 71"/>
                    <a:gd name="T39" fmla="*/ 191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1" h="194">
                      <a:moveTo>
                        <a:pt x="30" y="191"/>
                      </a:moveTo>
                      <a:cubicBezTo>
                        <a:pt x="32" y="191"/>
                        <a:pt x="36" y="194"/>
                        <a:pt x="40" y="185"/>
                      </a:cubicBezTo>
                      <a:cubicBezTo>
                        <a:pt x="44" y="176"/>
                        <a:pt x="57" y="144"/>
                        <a:pt x="59" y="137"/>
                      </a:cubicBezTo>
                      <a:cubicBezTo>
                        <a:pt x="60" y="129"/>
                        <a:pt x="69" y="89"/>
                        <a:pt x="70" y="85"/>
                      </a:cubicBezTo>
                      <a:cubicBezTo>
                        <a:pt x="71" y="80"/>
                        <a:pt x="70" y="76"/>
                        <a:pt x="68" y="70"/>
                      </a:cubicBezTo>
                      <a:cubicBezTo>
                        <a:pt x="66" y="64"/>
                        <a:pt x="60" y="39"/>
                        <a:pt x="57" y="32"/>
                      </a:cubicBezTo>
                      <a:cubicBezTo>
                        <a:pt x="55" y="25"/>
                        <a:pt x="52" y="16"/>
                        <a:pt x="51" y="14"/>
                      </a:cubicBezTo>
                      <a:cubicBezTo>
                        <a:pt x="51" y="13"/>
                        <a:pt x="49" y="6"/>
                        <a:pt x="50" y="4"/>
                      </a:cubicBezTo>
                      <a:cubicBezTo>
                        <a:pt x="50" y="2"/>
                        <a:pt x="52" y="0"/>
                        <a:pt x="50" y="1"/>
                      </a:cubicBezTo>
                      <a:cubicBezTo>
                        <a:pt x="49" y="2"/>
                        <a:pt x="43" y="8"/>
                        <a:pt x="40" y="9"/>
                      </a:cubicBezTo>
                      <a:cubicBezTo>
                        <a:pt x="36" y="11"/>
                        <a:pt x="24" y="16"/>
                        <a:pt x="21" y="17"/>
                      </a:cubicBezTo>
                      <a:cubicBezTo>
                        <a:pt x="18" y="19"/>
                        <a:pt x="9" y="23"/>
                        <a:pt x="7" y="25"/>
                      </a:cubicBezTo>
                      <a:cubicBezTo>
                        <a:pt x="6" y="26"/>
                        <a:pt x="3" y="38"/>
                        <a:pt x="3" y="47"/>
                      </a:cubicBezTo>
                      <a:cubicBezTo>
                        <a:pt x="3" y="57"/>
                        <a:pt x="3" y="85"/>
                        <a:pt x="2" y="91"/>
                      </a:cubicBezTo>
                      <a:cubicBezTo>
                        <a:pt x="2" y="98"/>
                        <a:pt x="0" y="116"/>
                        <a:pt x="1" y="121"/>
                      </a:cubicBezTo>
                      <a:cubicBezTo>
                        <a:pt x="1" y="127"/>
                        <a:pt x="3" y="176"/>
                        <a:pt x="5" y="176"/>
                      </a:cubicBezTo>
                      <a:cubicBezTo>
                        <a:pt x="6" y="176"/>
                        <a:pt x="13" y="173"/>
                        <a:pt x="17" y="172"/>
                      </a:cubicBezTo>
                      <a:cubicBezTo>
                        <a:pt x="22" y="172"/>
                        <a:pt x="24" y="171"/>
                        <a:pt x="24" y="172"/>
                      </a:cubicBezTo>
                      <a:cubicBezTo>
                        <a:pt x="24" y="174"/>
                        <a:pt x="26" y="191"/>
                        <a:pt x="27" y="191"/>
                      </a:cubicBezTo>
                      <a:cubicBezTo>
                        <a:pt x="28" y="191"/>
                        <a:pt x="30" y="191"/>
                        <a:pt x="30" y="19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6" name="Group 295"/>
              <p:cNvGrpSpPr/>
              <p:nvPr/>
            </p:nvGrpSpPr>
            <p:grpSpPr>
              <a:xfrm>
                <a:off x="6932542" y="2174743"/>
                <a:ext cx="200994" cy="724154"/>
                <a:chOff x="14326584" y="1062278"/>
                <a:chExt cx="331788" cy="1195388"/>
              </a:xfrm>
              <a:solidFill>
                <a:sysClr val="window" lastClr="FFFFFF"/>
              </a:solidFill>
            </p:grpSpPr>
            <p:sp>
              <p:nvSpPr>
                <p:cNvPr id="356" name="Freeform 178"/>
                <p:cNvSpPr>
                  <a:spLocks noEditPoints="1"/>
                </p:cNvSpPr>
                <p:nvPr/>
              </p:nvSpPr>
              <p:spPr bwMode="auto">
                <a:xfrm>
                  <a:off x="14326584" y="1062278"/>
                  <a:ext cx="331788" cy="1195388"/>
                </a:xfrm>
                <a:custGeom>
                  <a:avLst/>
                  <a:gdLst>
                    <a:gd name="T0" fmla="*/ 85 w 122"/>
                    <a:gd name="T1" fmla="*/ 332 h 437"/>
                    <a:gd name="T2" fmla="*/ 69 w 122"/>
                    <a:gd name="T3" fmla="*/ 364 h 437"/>
                    <a:gd name="T4" fmla="*/ 69 w 122"/>
                    <a:gd name="T5" fmla="*/ 395 h 437"/>
                    <a:gd name="T6" fmla="*/ 71 w 122"/>
                    <a:gd name="T7" fmla="*/ 423 h 437"/>
                    <a:gd name="T8" fmla="*/ 68 w 122"/>
                    <a:gd name="T9" fmla="*/ 434 h 437"/>
                    <a:gd name="T10" fmla="*/ 52 w 122"/>
                    <a:gd name="T11" fmla="*/ 434 h 437"/>
                    <a:gd name="T12" fmla="*/ 54 w 122"/>
                    <a:gd name="T13" fmla="*/ 422 h 437"/>
                    <a:gd name="T14" fmla="*/ 48 w 122"/>
                    <a:gd name="T15" fmla="*/ 399 h 437"/>
                    <a:gd name="T16" fmla="*/ 42 w 122"/>
                    <a:gd name="T17" fmla="*/ 370 h 437"/>
                    <a:gd name="T18" fmla="*/ 34 w 122"/>
                    <a:gd name="T19" fmla="*/ 310 h 437"/>
                    <a:gd name="T20" fmla="*/ 29 w 122"/>
                    <a:gd name="T21" fmla="*/ 346 h 437"/>
                    <a:gd name="T22" fmla="*/ 2 w 122"/>
                    <a:gd name="T23" fmla="*/ 336 h 437"/>
                    <a:gd name="T24" fmla="*/ 1 w 122"/>
                    <a:gd name="T25" fmla="*/ 282 h 437"/>
                    <a:gd name="T26" fmla="*/ 8 w 122"/>
                    <a:gd name="T27" fmla="*/ 253 h 437"/>
                    <a:gd name="T28" fmla="*/ 4 w 122"/>
                    <a:gd name="T29" fmla="*/ 202 h 437"/>
                    <a:gd name="T30" fmla="*/ 13 w 122"/>
                    <a:gd name="T31" fmla="*/ 162 h 437"/>
                    <a:gd name="T32" fmla="*/ 16 w 122"/>
                    <a:gd name="T33" fmla="*/ 114 h 437"/>
                    <a:gd name="T34" fmla="*/ 21 w 122"/>
                    <a:gd name="T35" fmla="*/ 85 h 437"/>
                    <a:gd name="T36" fmla="*/ 42 w 122"/>
                    <a:gd name="T37" fmla="*/ 73 h 437"/>
                    <a:gd name="T38" fmla="*/ 48 w 122"/>
                    <a:gd name="T39" fmla="*/ 48 h 437"/>
                    <a:gd name="T40" fmla="*/ 44 w 122"/>
                    <a:gd name="T41" fmla="*/ 15 h 437"/>
                    <a:gd name="T42" fmla="*/ 71 w 122"/>
                    <a:gd name="T43" fmla="*/ 2 h 437"/>
                    <a:gd name="T44" fmla="*/ 82 w 122"/>
                    <a:gd name="T45" fmla="*/ 29 h 437"/>
                    <a:gd name="T46" fmla="*/ 83 w 122"/>
                    <a:gd name="T47" fmla="*/ 57 h 437"/>
                    <a:gd name="T48" fmla="*/ 105 w 122"/>
                    <a:gd name="T49" fmla="*/ 76 h 437"/>
                    <a:gd name="T50" fmla="*/ 121 w 122"/>
                    <a:gd name="T51" fmla="*/ 110 h 437"/>
                    <a:gd name="T52" fmla="*/ 120 w 122"/>
                    <a:gd name="T53" fmla="*/ 141 h 437"/>
                    <a:gd name="T54" fmla="*/ 121 w 122"/>
                    <a:gd name="T55" fmla="*/ 199 h 437"/>
                    <a:gd name="T56" fmla="*/ 119 w 122"/>
                    <a:gd name="T57" fmla="*/ 231 h 437"/>
                    <a:gd name="T58" fmla="*/ 111 w 122"/>
                    <a:gd name="T59" fmla="*/ 249 h 437"/>
                    <a:gd name="T60" fmla="*/ 100 w 122"/>
                    <a:gd name="T61" fmla="*/ 251 h 437"/>
                    <a:gd name="T62" fmla="*/ 95 w 122"/>
                    <a:gd name="T63" fmla="*/ 323 h 437"/>
                    <a:gd name="T64" fmla="*/ 86 w 122"/>
                    <a:gd name="T65" fmla="*/ 320 h 437"/>
                    <a:gd name="T66" fmla="*/ 97 w 122"/>
                    <a:gd name="T67" fmla="*/ 137 h 437"/>
                    <a:gd name="T68" fmla="*/ 97 w 122"/>
                    <a:gd name="T69" fmla="*/ 179 h 437"/>
                    <a:gd name="T70" fmla="*/ 102 w 122"/>
                    <a:gd name="T71" fmla="*/ 211 h 437"/>
                    <a:gd name="T72" fmla="*/ 100 w 122"/>
                    <a:gd name="T73" fmla="*/ 251 h 437"/>
                    <a:gd name="T74" fmla="*/ 110 w 122"/>
                    <a:gd name="T75" fmla="*/ 243 h 437"/>
                    <a:gd name="T76" fmla="*/ 109 w 122"/>
                    <a:gd name="T77" fmla="*/ 230 h 437"/>
                    <a:gd name="T78" fmla="*/ 106 w 122"/>
                    <a:gd name="T79" fmla="*/ 239 h 437"/>
                    <a:gd name="T80" fmla="*/ 107 w 122"/>
                    <a:gd name="T81" fmla="*/ 221 h 437"/>
                    <a:gd name="T82" fmla="*/ 106 w 122"/>
                    <a:gd name="T83" fmla="*/ 182 h 437"/>
                    <a:gd name="T84" fmla="*/ 102 w 122"/>
                    <a:gd name="T85" fmla="*/ 138 h 437"/>
                    <a:gd name="T86" fmla="*/ 100 w 122"/>
                    <a:gd name="T87" fmla="*/ 110 h 437"/>
                    <a:gd name="T88" fmla="*/ 33 w 122"/>
                    <a:gd name="T89" fmla="*/ 151 h 437"/>
                    <a:gd name="T90" fmla="*/ 32 w 122"/>
                    <a:gd name="T91" fmla="*/ 114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2" h="437">
                      <a:moveTo>
                        <a:pt x="86" y="320"/>
                      </a:moveTo>
                      <a:cubicBezTo>
                        <a:pt x="86" y="321"/>
                        <a:pt x="86" y="330"/>
                        <a:pt x="85" y="332"/>
                      </a:cubicBezTo>
                      <a:cubicBezTo>
                        <a:pt x="83" y="335"/>
                        <a:pt x="78" y="348"/>
                        <a:pt x="76" y="351"/>
                      </a:cubicBezTo>
                      <a:cubicBezTo>
                        <a:pt x="74" y="354"/>
                        <a:pt x="70" y="361"/>
                        <a:pt x="69" y="364"/>
                      </a:cubicBezTo>
                      <a:cubicBezTo>
                        <a:pt x="68" y="368"/>
                        <a:pt x="67" y="377"/>
                        <a:pt x="67" y="382"/>
                      </a:cubicBezTo>
                      <a:cubicBezTo>
                        <a:pt x="67" y="387"/>
                        <a:pt x="70" y="392"/>
                        <a:pt x="69" y="395"/>
                      </a:cubicBezTo>
                      <a:cubicBezTo>
                        <a:pt x="68" y="398"/>
                        <a:pt x="70" y="406"/>
                        <a:pt x="70" y="408"/>
                      </a:cubicBezTo>
                      <a:cubicBezTo>
                        <a:pt x="70" y="410"/>
                        <a:pt x="71" y="421"/>
                        <a:pt x="71" y="423"/>
                      </a:cubicBezTo>
                      <a:cubicBezTo>
                        <a:pt x="71" y="425"/>
                        <a:pt x="72" y="430"/>
                        <a:pt x="71" y="432"/>
                      </a:cubicBezTo>
                      <a:cubicBezTo>
                        <a:pt x="71" y="434"/>
                        <a:pt x="69" y="434"/>
                        <a:pt x="68" y="434"/>
                      </a:cubicBezTo>
                      <a:cubicBezTo>
                        <a:pt x="66" y="434"/>
                        <a:pt x="63" y="437"/>
                        <a:pt x="61" y="436"/>
                      </a:cubicBezTo>
                      <a:cubicBezTo>
                        <a:pt x="59" y="436"/>
                        <a:pt x="53" y="435"/>
                        <a:pt x="52" y="434"/>
                      </a:cubicBezTo>
                      <a:cubicBezTo>
                        <a:pt x="50" y="434"/>
                        <a:pt x="49" y="430"/>
                        <a:pt x="51" y="429"/>
                      </a:cubicBezTo>
                      <a:cubicBezTo>
                        <a:pt x="52" y="428"/>
                        <a:pt x="55" y="424"/>
                        <a:pt x="54" y="422"/>
                      </a:cubicBezTo>
                      <a:cubicBezTo>
                        <a:pt x="53" y="421"/>
                        <a:pt x="48" y="414"/>
                        <a:pt x="48" y="411"/>
                      </a:cubicBezTo>
                      <a:cubicBezTo>
                        <a:pt x="48" y="407"/>
                        <a:pt x="47" y="401"/>
                        <a:pt x="48" y="399"/>
                      </a:cubicBezTo>
                      <a:cubicBezTo>
                        <a:pt x="48" y="396"/>
                        <a:pt x="51" y="394"/>
                        <a:pt x="50" y="392"/>
                      </a:cubicBezTo>
                      <a:cubicBezTo>
                        <a:pt x="50" y="390"/>
                        <a:pt x="45" y="379"/>
                        <a:pt x="42" y="370"/>
                      </a:cubicBezTo>
                      <a:cubicBezTo>
                        <a:pt x="39" y="361"/>
                        <a:pt x="35" y="341"/>
                        <a:pt x="35" y="337"/>
                      </a:cubicBezTo>
                      <a:cubicBezTo>
                        <a:pt x="34" y="332"/>
                        <a:pt x="34" y="310"/>
                        <a:pt x="34" y="310"/>
                      </a:cubicBezTo>
                      <a:cubicBezTo>
                        <a:pt x="30" y="309"/>
                        <a:pt x="30" y="309"/>
                        <a:pt x="30" y="309"/>
                      </a:cubicBezTo>
                      <a:cubicBezTo>
                        <a:pt x="29" y="346"/>
                        <a:pt x="29" y="346"/>
                        <a:pt x="29" y="346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5" y="346"/>
                        <a:pt x="2" y="338"/>
                        <a:pt x="2" y="336"/>
                      </a:cubicBezTo>
                      <a:cubicBezTo>
                        <a:pt x="1" y="334"/>
                        <a:pt x="1" y="315"/>
                        <a:pt x="1" y="308"/>
                      </a:cubicBezTo>
                      <a:cubicBezTo>
                        <a:pt x="1" y="301"/>
                        <a:pt x="0" y="286"/>
                        <a:pt x="1" y="282"/>
                      </a:cubicBezTo>
                      <a:cubicBezTo>
                        <a:pt x="2" y="278"/>
                        <a:pt x="0" y="261"/>
                        <a:pt x="3" y="260"/>
                      </a:cubicBezTo>
                      <a:cubicBezTo>
                        <a:pt x="6" y="258"/>
                        <a:pt x="9" y="255"/>
                        <a:pt x="8" y="253"/>
                      </a:cubicBezTo>
                      <a:cubicBezTo>
                        <a:pt x="7" y="250"/>
                        <a:pt x="3" y="245"/>
                        <a:pt x="3" y="242"/>
                      </a:cubicBezTo>
                      <a:cubicBezTo>
                        <a:pt x="3" y="240"/>
                        <a:pt x="4" y="208"/>
                        <a:pt x="4" y="202"/>
                      </a:cubicBezTo>
                      <a:cubicBezTo>
                        <a:pt x="5" y="197"/>
                        <a:pt x="8" y="180"/>
                        <a:pt x="9" y="175"/>
                      </a:cubicBezTo>
                      <a:cubicBezTo>
                        <a:pt x="11" y="170"/>
                        <a:pt x="12" y="166"/>
                        <a:pt x="13" y="162"/>
                      </a:cubicBezTo>
                      <a:cubicBezTo>
                        <a:pt x="14" y="158"/>
                        <a:pt x="15" y="146"/>
                        <a:pt x="15" y="140"/>
                      </a:cubicBezTo>
                      <a:cubicBezTo>
                        <a:pt x="15" y="133"/>
                        <a:pt x="16" y="114"/>
                        <a:pt x="16" y="114"/>
                      </a:cubicBezTo>
                      <a:cubicBezTo>
                        <a:pt x="15" y="112"/>
                        <a:pt x="15" y="112"/>
                        <a:pt x="15" y="112"/>
                      </a:cubicBezTo>
                      <a:cubicBezTo>
                        <a:pt x="15" y="112"/>
                        <a:pt x="17" y="89"/>
                        <a:pt x="21" y="85"/>
                      </a:cubicBezTo>
                      <a:cubicBezTo>
                        <a:pt x="24" y="81"/>
                        <a:pt x="26" y="79"/>
                        <a:pt x="31" y="78"/>
                      </a:cubicBezTo>
                      <a:cubicBezTo>
                        <a:pt x="35" y="77"/>
                        <a:pt x="40" y="75"/>
                        <a:pt x="42" y="73"/>
                      </a:cubicBezTo>
                      <a:cubicBezTo>
                        <a:pt x="44" y="71"/>
                        <a:pt x="48" y="67"/>
                        <a:pt x="48" y="62"/>
                      </a:cubicBezTo>
                      <a:cubicBezTo>
                        <a:pt x="49" y="57"/>
                        <a:pt x="48" y="51"/>
                        <a:pt x="48" y="48"/>
                      </a:cubicBezTo>
                      <a:cubicBezTo>
                        <a:pt x="48" y="44"/>
                        <a:pt x="46" y="39"/>
                        <a:pt x="45" y="36"/>
                      </a:cubicBezTo>
                      <a:cubicBezTo>
                        <a:pt x="44" y="34"/>
                        <a:pt x="43" y="19"/>
                        <a:pt x="44" y="15"/>
                      </a:cubicBezTo>
                      <a:cubicBezTo>
                        <a:pt x="46" y="10"/>
                        <a:pt x="52" y="3"/>
                        <a:pt x="58" y="2"/>
                      </a:cubicBezTo>
                      <a:cubicBezTo>
                        <a:pt x="64" y="1"/>
                        <a:pt x="66" y="0"/>
                        <a:pt x="71" y="2"/>
                      </a:cubicBezTo>
                      <a:cubicBezTo>
                        <a:pt x="76" y="5"/>
                        <a:pt x="82" y="13"/>
                        <a:pt x="82" y="16"/>
                      </a:cubicBezTo>
                      <a:cubicBezTo>
                        <a:pt x="81" y="19"/>
                        <a:pt x="82" y="26"/>
                        <a:pt x="82" y="29"/>
                      </a:cubicBezTo>
                      <a:cubicBezTo>
                        <a:pt x="82" y="33"/>
                        <a:pt x="81" y="39"/>
                        <a:pt x="81" y="43"/>
                      </a:cubicBezTo>
                      <a:cubicBezTo>
                        <a:pt x="82" y="47"/>
                        <a:pt x="83" y="53"/>
                        <a:pt x="83" y="57"/>
                      </a:cubicBezTo>
                      <a:cubicBezTo>
                        <a:pt x="84" y="61"/>
                        <a:pt x="84" y="65"/>
                        <a:pt x="88" y="67"/>
                      </a:cubicBezTo>
                      <a:cubicBezTo>
                        <a:pt x="91" y="70"/>
                        <a:pt x="102" y="74"/>
                        <a:pt x="105" y="76"/>
                      </a:cubicBezTo>
                      <a:cubicBezTo>
                        <a:pt x="108" y="78"/>
                        <a:pt x="117" y="81"/>
                        <a:pt x="119" y="93"/>
                      </a:cubicBezTo>
                      <a:cubicBezTo>
                        <a:pt x="120" y="106"/>
                        <a:pt x="121" y="110"/>
                        <a:pt x="121" y="110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3"/>
                        <a:pt x="119" y="134"/>
                        <a:pt x="120" y="141"/>
                      </a:cubicBezTo>
                      <a:cubicBezTo>
                        <a:pt x="120" y="148"/>
                        <a:pt x="122" y="154"/>
                        <a:pt x="122" y="161"/>
                      </a:cubicBezTo>
                      <a:cubicBezTo>
                        <a:pt x="122" y="167"/>
                        <a:pt x="122" y="192"/>
                        <a:pt x="121" y="199"/>
                      </a:cubicBezTo>
                      <a:cubicBezTo>
                        <a:pt x="120" y="206"/>
                        <a:pt x="119" y="214"/>
                        <a:pt x="119" y="218"/>
                      </a:cubicBezTo>
                      <a:cubicBezTo>
                        <a:pt x="119" y="222"/>
                        <a:pt x="119" y="230"/>
                        <a:pt x="119" y="231"/>
                      </a:cubicBezTo>
                      <a:cubicBezTo>
                        <a:pt x="119" y="234"/>
                        <a:pt x="120" y="237"/>
                        <a:pt x="118" y="239"/>
                      </a:cubicBezTo>
                      <a:cubicBezTo>
                        <a:pt x="116" y="242"/>
                        <a:pt x="113" y="247"/>
                        <a:pt x="111" y="249"/>
                      </a:cubicBezTo>
                      <a:cubicBezTo>
                        <a:pt x="108" y="251"/>
                        <a:pt x="106" y="252"/>
                        <a:pt x="104" y="252"/>
                      </a:cubicBezTo>
                      <a:cubicBezTo>
                        <a:pt x="102" y="252"/>
                        <a:pt x="100" y="251"/>
                        <a:pt x="100" y="251"/>
                      </a:cubicBezTo>
                      <a:cubicBezTo>
                        <a:pt x="99" y="323"/>
                        <a:pt x="99" y="323"/>
                        <a:pt x="99" y="323"/>
                      </a:cubicBezTo>
                      <a:cubicBezTo>
                        <a:pt x="99" y="323"/>
                        <a:pt x="99" y="325"/>
                        <a:pt x="95" y="323"/>
                      </a:cubicBezTo>
                      <a:cubicBezTo>
                        <a:pt x="91" y="322"/>
                        <a:pt x="88" y="319"/>
                        <a:pt x="88" y="319"/>
                      </a:cubicBezTo>
                      <a:lnTo>
                        <a:pt x="86" y="320"/>
                      </a:lnTo>
                      <a:close/>
                      <a:moveTo>
                        <a:pt x="100" y="110"/>
                      </a:moveTo>
                      <a:cubicBezTo>
                        <a:pt x="100" y="110"/>
                        <a:pt x="97" y="132"/>
                        <a:pt x="97" y="137"/>
                      </a:cubicBezTo>
                      <a:cubicBezTo>
                        <a:pt x="97" y="142"/>
                        <a:pt x="97" y="156"/>
                        <a:pt x="97" y="161"/>
                      </a:cubicBezTo>
                      <a:cubicBezTo>
                        <a:pt x="97" y="166"/>
                        <a:pt x="97" y="174"/>
                        <a:pt x="97" y="179"/>
                      </a:cubicBezTo>
                      <a:cubicBezTo>
                        <a:pt x="97" y="184"/>
                        <a:pt x="98" y="197"/>
                        <a:pt x="99" y="199"/>
                      </a:cubicBezTo>
                      <a:cubicBezTo>
                        <a:pt x="99" y="202"/>
                        <a:pt x="101" y="208"/>
                        <a:pt x="102" y="211"/>
                      </a:cubicBezTo>
                      <a:cubicBezTo>
                        <a:pt x="102" y="215"/>
                        <a:pt x="101" y="225"/>
                        <a:pt x="101" y="228"/>
                      </a:cubicBezTo>
                      <a:cubicBezTo>
                        <a:pt x="100" y="231"/>
                        <a:pt x="100" y="251"/>
                        <a:pt x="100" y="251"/>
                      </a:cubicBezTo>
                      <a:cubicBezTo>
                        <a:pt x="100" y="251"/>
                        <a:pt x="102" y="248"/>
                        <a:pt x="104" y="247"/>
                      </a:cubicBezTo>
                      <a:cubicBezTo>
                        <a:pt x="106" y="246"/>
                        <a:pt x="109" y="244"/>
                        <a:pt x="110" y="243"/>
                      </a:cubicBezTo>
                      <a:cubicBezTo>
                        <a:pt x="111" y="240"/>
                        <a:pt x="111" y="232"/>
                        <a:pt x="111" y="232"/>
                      </a:cubicBezTo>
                      <a:cubicBezTo>
                        <a:pt x="111" y="232"/>
                        <a:pt x="110" y="228"/>
                        <a:pt x="109" y="230"/>
                      </a:cubicBezTo>
                      <a:cubicBezTo>
                        <a:pt x="108" y="231"/>
                        <a:pt x="107" y="237"/>
                        <a:pt x="107" y="239"/>
                      </a:cubicBezTo>
                      <a:cubicBezTo>
                        <a:pt x="107" y="240"/>
                        <a:pt x="106" y="239"/>
                        <a:pt x="106" y="239"/>
                      </a:cubicBezTo>
                      <a:cubicBezTo>
                        <a:pt x="106" y="239"/>
                        <a:pt x="104" y="236"/>
                        <a:pt x="104" y="232"/>
                      </a:cubicBezTo>
                      <a:cubicBezTo>
                        <a:pt x="105" y="228"/>
                        <a:pt x="107" y="224"/>
                        <a:pt x="107" y="221"/>
                      </a:cubicBezTo>
                      <a:cubicBezTo>
                        <a:pt x="107" y="218"/>
                        <a:pt x="109" y="209"/>
                        <a:pt x="109" y="204"/>
                      </a:cubicBezTo>
                      <a:cubicBezTo>
                        <a:pt x="109" y="198"/>
                        <a:pt x="107" y="190"/>
                        <a:pt x="106" y="182"/>
                      </a:cubicBezTo>
                      <a:cubicBezTo>
                        <a:pt x="106" y="175"/>
                        <a:pt x="102" y="169"/>
                        <a:pt x="102" y="162"/>
                      </a:cubicBezTo>
                      <a:cubicBezTo>
                        <a:pt x="102" y="155"/>
                        <a:pt x="102" y="143"/>
                        <a:pt x="102" y="138"/>
                      </a:cubicBezTo>
                      <a:cubicBezTo>
                        <a:pt x="102" y="138"/>
                        <a:pt x="101" y="118"/>
                        <a:pt x="101" y="117"/>
                      </a:cubicBezTo>
                      <a:cubicBezTo>
                        <a:pt x="101" y="116"/>
                        <a:pt x="100" y="110"/>
                        <a:pt x="100" y="110"/>
                      </a:cubicBezTo>
                      <a:close/>
                      <a:moveTo>
                        <a:pt x="32" y="139"/>
                      </a:moveTo>
                      <a:cubicBezTo>
                        <a:pt x="32" y="140"/>
                        <a:pt x="33" y="153"/>
                        <a:pt x="33" y="151"/>
                      </a:cubicBezTo>
                      <a:cubicBezTo>
                        <a:pt x="34" y="149"/>
                        <a:pt x="34" y="136"/>
                        <a:pt x="34" y="133"/>
                      </a:cubicBezTo>
                      <a:cubicBezTo>
                        <a:pt x="35" y="131"/>
                        <a:pt x="32" y="114"/>
                        <a:pt x="32" y="114"/>
                      </a:cubicBezTo>
                      <a:cubicBezTo>
                        <a:pt x="32" y="114"/>
                        <a:pt x="32" y="137"/>
                        <a:pt x="32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7" name="Freeform 179"/>
                <p:cNvSpPr>
                  <a:spLocks/>
                </p:cNvSpPr>
                <p:nvPr/>
              </p:nvSpPr>
              <p:spPr bwMode="auto">
                <a:xfrm>
                  <a:off x="14436122" y="1259128"/>
                  <a:ext cx="138113" cy="106363"/>
                </a:xfrm>
                <a:custGeom>
                  <a:avLst/>
                  <a:gdLst>
                    <a:gd name="T0" fmla="*/ 0 w 51"/>
                    <a:gd name="T1" fmla="*/ 13 h 39"/>
                    <a:gd name="T2" fmla="*/ 14 w 51"/>
                    <a:gd name="T3" fmla="*/ 11 h 39"/>
                    <a:gd name="T4" fmla="*/ 19 w 51"/>
                    <a:gd name="T5" fmla="*/ 16 h 39"/>
                    <a:gd name="T6" fmla="*/ 24 w 51"/>
                    <a:gd name="T7" fmla="*/ 39 h 39"/>
                    <a:gd name="T8" fmla="*/ 27 w 51"/>
                    <a:gd name="T9" fmla="*/ 19 h 39"/>
                    <a:gd name="T10" fmla="*/ 34 w 51"/>
                    <a:gd name="T11" fmla="*/ 10 h 39"/>
                    <a:gd name="T12" fmla="*/ 51 w 51"/>
                    <a:gd name="T13" fmla="*/ 11 h 39"/>
                    <a:gd name="T14" fmla="*/ 40 w 51"/>
                    <a:gd name="T15" fmla="*/ 0 h 39"/>
                    <a:gd name="T16" fmla="*/ 13 w 51"/>
                    <a:gd name="T17" fmla="*/ 1 h 39"/>
                    <a:gd name="T18" fmla="*/ 0 w 51"/>
                    <a:gd name="T19" fmla="*/ 1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" h="39">
                      <a:moveTo>
                        <a:pt x="0" y="13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7" y="12"/>
                        <a:pt x="19" y="16"/>
                      </a:cubicBezTo>
                      <a:cubicBezTo>
                        <a:pt x="20" y="19"/>
                        <a:pt x="24" y="39"/>
                        <a:pt x="24" y="39"/>
                      </a:cubicBezTo>
                      <a:cubicBezTo>
                        <a:pt x="24" y="39"/>
                        <a:pt x="24" y="26"/>
                        <a:pt x="27" y="19"/>
                      </a:cubicBezTo>
                      <a:cubicBezTo>
                        <a:pt x="29" y="14"/>
                        <a:pt x="32" y="10"/>
                        <a:pt x="34" y="10"/>
                      </a:cubicBezTo>
                      <a:cubicBezTo>
                        <a:pt x="36" y="10"/>
                        <a:pt x="51" y="11"/>
                        <a:pt x="51" y="11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20" y="29"/>
                        <a:pt x="13" y="1"/>
                      </a:cubicBezTo>
                      <a:cubicBezTo>
                        <a:pt x="12" y="3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8" name="Freeform 180"/>
                <p:cNvSpPr>
                  <a:spLocks/>
                </p:cNvSpPr>
                <p:nvPr/>
              </p:nvSpPr>
              <p:spPr bwMode="auto">
                <a:xfrm>
                  <a:off x="14363097" y="1516303"/>
                  <a:ext cx="241300" cy="439738"/>
                </a:xfrm>
                <a:custGeom>
                  <a:avLst/>
                  <a:gdLst>
                    <a:gd name="T0" fmla="*/ 17 w 89"/>
                    <a:gd name="T1" fmla="*/ 0 h 161"/>
                    <a:gd name="T2" fmla="*/ 44 w 89"/>
                    <a:gd name="T3" fmla="*/ 8 h 161"/>
                    <a:gd name="T4" fmla="*/ 82 w 89"/>
                    <a:gd name="T5" fmla="*/ 15 h 161"/>
                    <a:gd name="T6" fmla="*/ 84 w 89"/>
                    <a:gd name="T7" fmla="*/ 13 h 161"/>
                    <a:gd name="T8" fmla="*/ 85 w 89"/>
                    <a:gd name="T9" fmla="*/ 24 h 161"/>
                    <a:gd name="T10" fmla="*/ 89 w 89"/>
                    <a:gd name="T11" fmla="*/ 41 h 161"/>
                    <a:gd name="T12" fmla="*/ 88 w 89"/>
                    <a:gd name="T13" fmla="*/ 81 h 161"/>
                    <a:gd name="T14" fmla="*/ 86 w 89"/>
                    <a:gd name="T15" fmla="*/ 123 h 161"/>
                    <a:gd name="T16" fmla="*/ 86 w 89"/>
                    <a:gd name="T17" fmla="*/ 159 h 161"/>
                    <a:gd name="T18" fmla="*/ 73 w 89"/>
                    <a:gd name="T19" fmla="*/ 155 h 161"/>
                    <a:gd name="T20" fmla="*/ 54 w 89"/>
                    <a:gd name="T21" fmla="*/ 152 h 161"/>
                    <a:gd name="T22" fmla="*/ 51 w 89"/>
                    <a:gd name="T23" fmla="*/ 149 h 161"/>
                    <a:gd name="T24" fmla="*/ 35 w 89"/>
                    <a:gd name="T25" fmla="*/ 148 h 161"/>
                    <a:gd name="T26" fmla="*/ 28 w 89"/>
                    <a:gd name="T27" fmla="*/ 146 h 161"/>
                    <a:gd name="T28" fmla="*/ 4 w 89"/>
                    <a:gd name="T29" fmla="*/ 143 h 161"/>
                    <a:gd name="T30" fmla="*/ 5 w 89"/>
                    <a:gd name="T31" fmla="*/ 95 h 161"/>
                    <a:gd name="T32" fmla="*/ 0 w 89"/>
                    <a:gd name="T33" fmla="*/ 67 h 161"/>
                    <a:gd name="T34" fmla="*/ 0 w 89"/>
                    <a:gd name="T35" fmla="*/ 41 h 161"/>
                    <a:gd name="T36" fmla="*/ 5 w 89"/>
                    <a:gd name="T37" fmla="*/ 19 h 161"/>
                    <a:gd name="T38" fmla="*/ 17 w 89"/>
                    <a:gd name="T39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9" h="161">
                      <a:moveTo>
                        <a:pt x="17" y="0"/>
                      </a:moveTo>
                      <a:cubicBezTo>
                        <a:pt x="17" y="0"/>
                        <a:pt x="38" y="7"/>
                        <a:pt x="44" y="8"/>
                      </a:cubicBezTo>
                      <a:cubicBezTo>
                        <a:pt x="50" y="8"/>
                        <a:pt x="82" y="15"/>
                        <a:pt x="82" y="15"/>
                      </a:cubicBezTo>
                      <a:cubicBezTo>
                        <a:pt x="84" y="13"/>
                        <a:pt x="84" y="13"/>
                        <a:pt x="84" y="13"/>
                      </a:cubicBezTo>
                      <a:cubicBezTo>
                        <a:pt x="84" y="13"/>
                        <a:pt x="85" y="17"/>
                        <a:pt x="85" y="24"/>
                      </a:cubicBezTo>
                      <a:cubicBezTo>
                        <a:pt x="86" y="31"/>
                        <a:pt x="89" y="40"/>
                        <a:pt x="89" y="41"/>
                      </a:cubicBezTo>
                      <a:cubicBezTo>
                        <a:pt x="89" y="43"/>
                        <a:pt x="88" y="68"/>
                        <a:pt x="88" y="81"/>
                      </a:cubicBezTo>
                      <a:cubicBezTo>
                        <a:pt x="87" y="94"/>
                        <a:pt x="86" y="119"/>
                        <a:pt x="86" y="123"/>
                      </a:cubicBezTo>
                      <a:cubicBezTo>
                        <a:pt x="86" y="128"/>
                        <a:pt x="86" y="157"/>
                        <a:pt x="86" y="159"/>
                      </a:cubicBezTo>
                      <a:cubicBezTo>
                        <a:pt x="86" y="161"/>
                        <a:pt x="78" y="155"/>
                        <a:pt x="73" y="155"/>
                      </a:cubicBezTo>
                      <a:cubicBezTo>
                        <a:pt x="68" y="156"/>
                        <a:pt x="56" y="152"/>
                        <a:pt x="54" y="152"/>
                      </a:cubicBezTo>
                      <a:cubicBezTo>
                        <a:pt x="53" y="152"/>
                        <a:pt x="53" y="150"/>
                        <a:pt x="51" y="149"/>
                      </a:cubicBezTo>
                      <a:cubicBezTo>
                        <a:pt x="48" y="149"/>
                        <a:pt x="40" y="149"/>
                        <a:pt x="35" y="148"/>
                      </a:cubicBezTo>
                      <a:cubicBezTo>
                        <a:pt x="31" y="148"/>
                        <a:pt x="31" y="147"/>
                        <a:pt x="28" y="146"/>
                      </a:cubicBezTo>
                      <a:cubicBezTo>
                        <a:pt x="25" y="144"/>
                        <a:pt x="4" y="143"/>
                        <a:pt x="4" y="143"/>
                      </a:cubicBezTo>
                      <a:cubicBezTo>
                        <a:pt x="4" y="143"/>
                        <a:pt x="6" y="102"/>
                        <a:pt x="5" y="95"/>
                      </a:cubicBezTo>
                      <a:cubicBezTo>
                        <a:pt x="3" y="87"/>
                        <a:pt x="0" y="73"/>
                        <a:pt x="0" y="67"/>
                      </a:cubicBezTo>
                      <a:cubicBezTo>
                        <a:pt x="0" y="62"/>
                        <a:pt x="0" y="49"/>
                        <a:pt x="0" y="41"/>
                      </a:cubicBezTo>
                      <a:cubicBezTo>
                        <a:pt x="0" y="34"/>
                        <a:pt x="1" y="27"/>
                        <a:pt x="5" y="19"/>
                      </a:cubicBezTo>
                      <a:cubicBezTo>
                        <a:pt x="9" y="12"/>
                        <a:pt x="17" y="0"/>
                        <a:pt x="1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7" name="Group 296"/>
              <p:cNvGrpSpPr/>
              <p:nvPr/>
            </p:nvGrpSpPr>
            <p:grpSpPr>
              <a:xfrm>
                <a:off x="7856453" y="2189086"/>
                <a:ext cx="263503" cy="726077"/>
                <a:chOff x="13559823" y="1133810"/>
                <a:chExt cx="434975" cy="1198563"/>
              </a:xfrm>
              <a:solidFill>
                <a:sysClr val="window" lastClr="FFFFFF"/>
              </a:solidFill>
            </p:grpSpPr>
            <p:sp>
              <p:nvSpPr>
                <p:cNvPr id="340" name="Freeform 200"/>
                <p:cNvSpPr>
                  <a:spLocks/>
                </p:cNvSpPr>
                <p:nvPr/>
              </p:nvSpPr>
              <p:spPr bwMode="auto">
                <a:xfrm>
                  <a:off x="13643960" y="1140160"/>
                  <a:ext cx="122238" cy="182563"/>
                </a:xfrm>
                <a:custGeom>
                  <a:avLst/>
                  <a:gdLst>
                    <a:gd name="T0" fmla="*/ 41 w 45"/>
                    <a:gd name="T1" fmla="*/ 56 h 67"/>
                    <a:gd name="T2" fmla="*/ 41 w 45"/>
                    <a:gd name="T3" fmla="*/ 43 h 67"/>
                    <a:gd name="T4" fmla="*/ 44 w 45"/>
                    <a:gd name="T5" fmla="*/ 31 h 67"/>
                    <a:gd name="T6" fmla="*/ 41 w 45"/>
                    <a:gd name="T7" fmla="*/ 10 h 67"/>
                    <a:gd name="T8" fmla="*/ 21 w 45"/>
                    <a:gd name="T9" fmla="*/ 0 h 67"/>
                    <a:gd name="T10" fmla="*/ 2 w 45"/>
                    <a:gd name="T11" fmla="*/ 11 h 67"/>
                    <a:gd name="T12" fmla="*/ 1 w 45"/>
                    <a:gd name="T13" fmla="*/ 31 h 67"/>
                    <a:gd name="T14" fmla="*/ 4 w 45"/>
                    <a:gd name="T15" fmla="*/ 49 h 67"/>
                    <a:gd name="T16" fmla="*/ 15 w 45"/>
                    <a:gd name="T17" fmla="*/ 64 h 67"/>
                    <a:gd name="T18" fmla="*/ 31 w 45"/>
                    <a:gd name="T19" fmla="*/ 64 h 67"/>
                    <a:gd name="T20" fmla="*/ 41 w 45"/>
                    <a:gd name="T21" fmla="*/ 56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" h="67">
                      <a:moveTo>
                        <a:pt x="41" y="56"/>
                      </a:moveTo>
                      <a:cubicBezTo>
                        <a:pt x="41" y="56"/>
                        <a:pt x="39" y="46"/>
                        <a:pt x="41" y="43"/>
                      </a:cubicBezTo>
                      <a:cubicBezTo>
                        <a:pt x="42" y="40"/>
                        <a:pt x="44" y="35"/>
                        <a:pt x="44" y="31"/>
                      </a:cubicBezTo>
                      <a:cubicBezTo>
                        <a:pt x="44" y="26"/>
                        <a:pt x="45" y="13"/>
                        <a:pt x="41" y="10"/>
                      </a:cubicBezTo>
                      <a:cubicBezTo>
                        <a:pt x="38" y="6"/>
                        <a:pt x="27" y="0"/>
                        <a:pt x="21" y="0"/>
                      </a:cubicBezTo>
                      <a:cubicBezTo>
                        <a:pt x="16" y="1"/>
                        <a:pt x="4" y="5"/>
                        <a:pt x="2" y="11"/>
                      </a:cubicBezTo>
                      <a:cubicBezTo>
                        <a:pt x="0" y="18"/>
                        <a:pt x="0" y="27"/>
                        <a:pt x="1" y="31"/>
                      </a:cubicBezTo>
                      <a:cubicBezTo>
                        <a:pt x="2" y="35"/>
                        <a:pt x="3" y="44"/>
                        <a:pt x="4" y="49"/>
                      </a:cubicBezTo>
                      <a:cubicBezTo>
                        <a:pt x="6" y="55"/>
                        <a:pt x="11" y="62"/>
                        <a:pt x="15" y="64"/>
                      </a:cubicBezTo>
                      <a:cubicBezTo>
                        <a:pt x="19" y="67"/>
                        <a:pt x="27" y="67"/>
                        <a:pt x="31" y="64"/>
                      </a:cubicBezTo>
                      <a:cubicBezTo>
                        <a:pt x="35" y="61"/>
                        <a:pt x="41" y="56"/>
                        <a:pt x="41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1" name="Freeform 201"/>
                <p:cNvSpPr>
                  <a:spLocks noEditPoints="1"/>
                </p:cNvSpPr>
                <p:nvPr/>
              </p:nvSpPr>
              <p:spPr bwMode="auto">
                <a:xfrm>
                  <a:off x="13570935" y="1773573"/>
                  <a:ext cx="58738" cy="101600"/>
                </a:xfrm>
                <a:custGeom>
                  <a:avLst/>
                  <a:gdLst>
                    <a:gd name="T0" fmla="*/ 16 w 22"/>
                    <a:gd name="T1" fmla="*/ 0 h 37"/>
                    <a:gd name="T2" fmla="*/ 22 w 22"/>
                    <a:gd name="T3" fmla="*/ 18 h 37"/>
                    <a:gd name="T4" fmla="*/ 16 w 22"/>
                    <a:gd name="T5" fmla="*/ 26 h 37"/>
                    <a:gd name="T6" fmla="*/ 20 w 22"/>
                    <a:gd name="T7" fmla="*/ 34 h 37"/>
                    <a:gd name="T8" fmla="*/ 7 w 22"/>
                    <a:gd name="T9" fmla="*/ 32 h 37"/>
                    <a:gd name="T10" fmla="*/ 0 w 22"/>
                    <a:gd name="T11" fmla="*/ 14 h 37"/>
                    <a:gd name="T12" fmla="*/ 3 w 22"/>
                    <a:gd name="T13" fmla="*/ 3 h 37"/>
                    <a:gd name="T14" fmla="*/ 16 w 22"/>
                    <a:gd name="T15" fmla="*/ 0 h 37"/>
                    <a:gd name="T16" fmla="*/ 13 w 22"/>
                    <a:gd name="T17" fmla="*/ 22 h 37"/>
                    <a:gd name="T18" fmla="*/ 16 w 22"/>
                    <a:gd name="T19" fmla="*/ 18 h 37"/>
                    <a:gd name="T20" fmla="*/ 14 w 22"/>
                    <a:gd name="T21" fmla="*/ 15 h 37"/>
                    <a:gd name="T22" fmla="*/ 13 w 22"/>
                    <a:gd name="T23" fmla="*/ 2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" h="37">
                      <a:moveTo>
                        <a:pt x="16" y="0"/>
                      </a:moveTo>
                      <a:cubicBezTo>
                        <a:pt x="16" y="0"/>
                        <a:pt x="22" y="14"/>
                        <a:pt x="22" y="18"/>
                      </a:cubicBezTo>
                      <a:cubicBezTo>
                        <a:pt x="22" y="21"/>
                        <a:pt x="17" y="24"/>
                        <a:pt x="16" y="26"/>
                      </a:cubicBezTo>
                      <a:cubicBezTo>
                        <a:pt x="15" y="28"/>
                        <a:pt x="20" y="31"/>
                        <a:pt x="20" y="34"/>
                      </a:cubicBezTo>
                      <a:cubicBezTo>
                        <a:pt x="19" y="37"/>
                        <a:pt x="11" y="34"/>
                        <a:pt x="7" y="32"/>
                      </a:cubicBezTo>
                      <a:cubicBezTo>
                        <a:pt x="3" y="30"/>
                        <a:pt x="1" y="18"/>
                        <a:pt x="0" y="14"/>
                      </a:cubicBezTo>
                      <a:cubicBezTo>
                        <a:pt x="0" y="11"/>
                        <a:pt x="3" y="3"/>
                        <a:pt x="3" y="3"/>
                      </a:cubicBezTo>
                      <a:lnTo>
                        <a:pt x="16" y="0"/>
                      </a:lnTo>
                      <a:close/>
                      <a:moveTo>
                        <a:pt x="13" y="22"/>
                      </a:moveTo>
                      <a:cubicBezTo>
                        <a:pt x="13" y="25"/>
                        <a:pt x="16" y="20"/>
                        <a:pt x="16" y="18"/>
                      </a:cubicBezTo>
                      <a:cubicBezTo>
                        <a:pt x="15" y="15"/>
                        <a:pt x="14" y="15"/>
                        <a:pt x="14" y="15"/>
                      </a:cubicBezTo>
                      <a:cubicBezTo>
                        <a:pt x="14" y="15"/>
                        <a:pt x="13" y="20"/>
                        <a:pt x="13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2" name="Freeform 202"/>
                <p:cNvSpPr>
                  <a:spLocks/>
                </p:cNvSpPr>
                <p:nvPr/>
              </p:nvSpPr>
              <p:spPr bwMode="auto">
                <a:xfrm>
                  <a:off x="13869385" y="1791035"/>
                  <a:ext cx="125413" cy="266700"/>
                </a:xfrm>
                <a:custGeom>
                  <a:avLst/>
                  <a:gdLst>
                    <a:gd name="T0" fmla="*/ 10 w 46"/>
                    <a:gd name="T1" fmla="*/ 0 h 98"/>
                    <a:gd name="T2" fmla="*/ 10 w 46"/>
                    <a:gd name="T3" fmla="*/ 16 h 98"/>
                    <a:gd name="T4" fmla="*/ 5 w 46"/>
                    <a:gd name="T5" fmla="*/ 35 h 98"/>
                    <a:gd name="T6" fmla="*/ 7 w 46"/>
                    <a:gd name="T7" fmla="*/ 98 h 98"/>
                    <a:gd name="T8" fmla="*/ 24 w 46"/>
                    <a:gd name="T9" fmla="*/ 97 h 98"/>
                    <a:gd name="T10" fmla="*/ 34 w 46"/>
                    <a:gd name="T11" fmla="*/ 93 h 98"/>
                    <a:gd name="T12" fmla="*/ 42 w 46"/>
                    <a:gd name="T13" fmla="*/ 71 h 98"/>
                    <a:gd name="T14" fmla="*/ 41 w 46"/>
                    <a:gd name="T15" fmla="*/ 45 h 98"/>
                    <a:gd name="T16" fmla="*/ 41 w 46"/>
                    <a:gd name="T17" fmla="*/ 28 h 98"/>
                    <a:gd name="T18" fmla="*/ 31 w 46"/>
                    <a:gd name="T19" fmla="*/ 10 h 98"/>
                    <a:gd name="T20" fmla="*/ 24 w 46"/>
                    <a:gd name="T21" fmla="*/ 5 h 98"/>
                    <a:gd name="T22" fmla="*/ 18 w 46"/>
                    <a:gd name="T23" fmla="*/ 0 h 98"/>
                    <a:gd name="T24" fmla="*/ 10 w 46"/>
                    <a:gd name="T25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" h="98">
                      <a:moveTo>
                        <a:pt x="10" y="0"/>
                      </a:moveTo>
                      <a:cubicBezTo>
                        <a:pt x="10" y="0"/>
                        <a:pt x="11" y="13"/>
                        <a:pt x="10" y="16"/>
                      </a:cubicBezTo>
                      <a:cubicBezTo>
                        <a:pt x="8" y="19"/>
                        <a:pt x="5" y="22"/>
                        <a:pt x="5" y="35"/>
                      </a:cubicBezTo>
                      <a:cubicBezTo>
                        <a:pt x="4" y="48"/>
                        <a:pt x="0" y="97"/>
                        <a:pt x="7" y="98"/>
                      </a:cubicBezTo>
                      <a:cubicBezTo>
                        <a:pt x="14" y="98"/>
                        <a:pt x="21" y="98"/>
                        <a:pt x="24" y="97"/>
                      </a:cubicBezTo>
                      <a:cubicBezTo>
                        <a:pt x="26" y="96"/>
                        <a:pt x="31" y="97"/>
                        <a:pt x="34" y="93"/>
                      </a:cubicBezTo>
                      <a:cubicBezTo>
                        <a:pt x="37" y="89"/>
                        <a:pt x="44" y="86"/>
                        <a:pt x="42" y="71"/>
                      </a:cubicBezTo>
                      <a:cubicBezTo>
                        <a:pt x="41" y="57"/>
                        <a:pt x="38" y="47"/>
                        <a:pt x="41" y="45"/>
                      </a:cubicBezTo>
                      <a:cubicBezTo>
                        <a:pt x="43" y="44"/>
                        <a:pt x="46" y="41"/>
                        <a:pt x="41" y="28"/>
                      </a:cubicBezTo>
                      <a:cubicBezTo>
                        <a:pt x="37" y="16"/>
                        <a:pt x="33" y="10"/>
                        <a:pt x="31" y="10"/>
                      </a:cubicBezTo>
                      <a:cubicBezTo>
                        <a:pt x="28" y="9"/>
                        <a:pt x="24" y="5"/>
                        <a:pt x="24" y="5"/>
                      </a:cubicBezTo>
                      <a:cubicBezTo>
                        <a:pt x="18" y="0"/>
                        <a:pt x="18" y="0"/>
                        <a:pt x="18" y="0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3" name="Freeform 203"/>
                <p:cNvSpPr>
                  <a:spLocks/>
                </p:cNvSpPr>
                <p:nvPr/>
              </p:nvSpPr>
              <p:spPr bwMode="auto">
                <a:xfrm>
                  <a:off x="13877323" y="1738648"/>
                  <a:ext cx="69850" cy="87313"/>
                </a:xfrm>
                <a:custGeom>
                  <a:avLst/>
                  <a:gdLst>
                    <a:gd name="T0" fmla="*/ 17 w 26"/>
                    <a:gd name="T1" fmla="*/ 2 h 32"/>
                    <a:gd name="T2" fmla="*/ 22 w 26"/>
                    <a:gd name="T3" fmla="*/ 12 h 32"/>
                    <a:gd name="T4" fmla="*/ 24 w 26"/>
                    <a:gd name="T5" fmla="*/ 27 h 32"/>
                    <a:gd name="T6" fmla="*/ 16 w 26"/>
                    <a:gd name="T7" fmla="*/ 29 h 32"/>
                    <a:gd name="T8" fmla="*/ 14 w 26"/>
                    <a:gd name="T9" fmla="*/ 21 h 32"/>
                    <a:gd name="T10" fmla="*/ 9 w 26"/>
                    <a:gd name="T11" fmla="*/ 26 h 32"/>
                    <a:gd name="T12" fmla="*/ 5 w 26"/>
                    <a:gd name="T13" fmla="*/ 31 h 32"/>
                    <a:gd name="T14" fmla="*/ 0 w 26"/>
                    <a:gd name="T15" fmla="*/ 16 h 32"/>
                    <a:gd name="T16" fmla="*/ 1 w 26"/>
                    <a:gd name="T17" fmla="*/ 4 h 32"/>
                    <a:gd name="T18" fmla="*/ 7 w 26"/>
                    <a:gd name="T19" fmla="*/ 0 h 32"/>
                    <a:gd name="T20" fmla="*/ 17 w 26"/>
                    <a:gd name="T21" fmla="*/ 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" h="32">
                      <a:moveTo>
                        <a:pt x="17" y="2"/>
                      </a:moveTo>
                      <a:cubicBezTo>
                        <a:pt x="17" y="2"/>
                        <a:pt x="22" y="9"/>
                        <a:pt x="22" y="12"/>
                      </a:cubicBezTo>
                      <a:cubicBezTo>
                        <a:pt x="23" y="15"/>
                        <a:pt x="26" y="25"/>
                        <a:pt x="24" y="27"/>
                      </a:cubicBezTo>
                      <a:cubicBezTo>
                        <a:pt x="22" y="28"/>
                        <a:pt x="18" y="31"/>
                        <a:pt x="16" y="29"/>
                      </a:cubicBezTo>
                      <a:cubicBezTo>
                        <a:pt x="15" y="28"/>
                        <a:pt x="15" y="21"/>
                        <a:pt x="14" y="21"/>
                      </a:cubicBezTo>
                      <a:cubicBezTo>
                        <a:pt x="13" y="21"/>
                        <a:pt x="10" y="23"/>
                        <a:pt x="9" y="26"/>
                      </a:cubicBezTo>
                      <a:cubicBezTo>
                        <a:pt x="8" y="31"/>
                        <a:pt x="7" y="32"/>
                        <a:pt x="5" y="31"/>
                      </a:cubicBezTo>
                      <a:cubicBezTo>
                        <a:pt x="2" y="28"/>
                        <a:pt x="0" y="19"/>
                        <a:pt x="0" y="16"/>
                      </a:cubicBezTo>
                      <a:cubicBezTo>
                        <a:pt x="0" y="14"/>
                        <a:pt x="1" y="4"/>
                        <a:pt x="1" y="4"/>
                      </a:cubicBezTo>
                      <a:cubicBezTo>
                        <a:pt x="7" y="0"/>
                        <a:pt x="7" y="0"/>
                        <a:pt x="7" y="0"/>
                      </a:cubicBezTo>
                      <a:lnTo>
                        <a:pt x="17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4" name="Freeform 204"/>
                <p:cNvSpPr>
                  <a:spLocks/>
                </p:cNvSpPr>
                <p:nvPr/>
              </p:nvSpPr>
              <p:spPr bwMode="auto">
                <a:xfrm>
                  <a:off x="13674123" y="1276685"/>
                  <a:ext cx="92075" cy="417513"/>
                </a:xfrm>
                <a:custGeom>
                  <a:avLst/>
                  <a:gdLst>
                    <a:gd name="T0" fmla="*/ 5 w 34"/>
                    <a:gd name="T1" fmla="*/ 153 h 153"/>
                    <a:gd name="T2" fmla="*/ 31 w 34"/>
                    <a:gd name="T3" fmla="*/ 149 h 153"/>
                    <a:gd name="T4" fmla="*/ 29 w 34"/>
                    <a:gd name="T5" fmla="*/ 82 h 153"/>
                    <a:gd name="T6" fmla="*/ 34 w 34"/>
                    <a:gd name="T7" fmla="*/ 12 h 153"/>
                    <a:gd name="T8" fmla="*/ 31 w 34"/>
                    <a:gd name="T9" fmla="*/ 2 h 153"/>
                    <a:gd name="T10" fmla="*/ 27 w 34"/>
                    <a:gd name="T11" fmla="*/ 3 h 153"/>
                    <a:gd name="T12" fmla="*/ 15 w 34"/>
                    <a:gd name="T13" fmla="*/ 14 h 153"/>
                    <a:gd name="T14" fmla="*/ 0 w 34"/>
                    <a:gd name="T15" fmla="*/ 12 h 153"/>
                    <a:gd name="T16" fmla="*/ 1 w 34"/>
                    <a:gd name="T17" fmla="*/ 22 h 153"/>
                    <a:gd name="T18" fmla="*/ 1 w 34"/>
                    <a:gd name="T19" fmla="*/ 42 h 153"/>
                    <a:gd name="T20" fmla="*/ 0 w 34"/>
                    <a:gd name="T21" fmla="*/ 67 h 153"/>
                    <a:gd name="T22" fmla="*/ 0 w 34"/>
                    <a:gd name="T23" fmla="*/ 109 h 153"/>
                    <a:gd name="T24" fmla="*/ 5 w 34"/>
                    <a:gd name="T25" fmla="*/ 153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4" h="153">
                      <a:moveTo>
                        <a:pt x="5" y="153"/>
                      </a:moveTo>
                      <a:cubicBezTo>
                        <a:pt x="31" y="149"/>
                        <a:pt x="31" y="149"/>
                        <a:pt x="31" y="149"/>
                      </a:cubicBezTo>
                      <a:cubicBezTo>
                        <a:pt x="29" y="82"/>
                        <a:pt x="29" y="82"/>
                        <a:pt x="29" y="82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4" y="12"/>
                        <a:pt x="32" y="4"/>
                        <a:pt x="31" y="2"/>
                      </a:cubicBezTo>
                      <a:cubicBezTo>
                        <a:pt x="30" y="0"/>
                        <a:pt x="30" y="0"/>
                        <a:pt x="27" y="3"/>
                      </a:cubicBezTo>
                      <a:cubicBezTo>
                        <a:pt x="25" y="6"/>
                        <a:pt x="20" y="13"/>
                        <a:pt x="15" y="14"/>
                      </a:cubicBezTo>
                      <a:cubicBezTo>
                        <a:pt x="7" y="14"/>
                        <a:pt x="1" y="10"/>
                        <a:pt x="0" y="12"/>
                      </a:cubicBezTo>
                      <a:cubicBezTo>
                        <a:pt x="0" y="13"/>
                        <a:pt x="1" y="22"/>
                        <a:pt x="1" y="22"/>
                      </a:cubicBez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67"/>
                        <a:pt x="0" y="107"/>
                        <a:pt x="0" y="109"/>
                      </a:cubicBezTo>
                      <a:cubicBezTo>
                        <a:pt x="0" y="110"/>
                        <a:pt x="5" y="153"/>
                        <a:pt x="5" y="15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5" name="Freeform 205"/>
                <p:cNvSpPr>
                  <a:spLocks/>
                </p:cNvSpPr>
                <p:nvPr/>
              </p:nvSpPr>
              <p:spPr bwMode="auto">
                <a:xfrm>
                  <a:off x="13643960" y="1133810"/>
                  <a:ext cx="125413" cy="106363"/>
                </a:xfrm>
                <a:custGeom>
                  <a:avLst/>
                  <a:gdLst>
                    <a:gd name="T0" fmla="*/ 27 w 46"/>
                    <a:gd name="T1" fmla="*/ 16 h 39"/>
                    <a:gd name="T2" fmla="*/ 19 w 46"/>
                    <a:gd name="T3" fmla="*/ 18 h 39"/>
                    <a:gd name="T4" fmla="*/ 10 w 46"/>
                    <a:gd name="T5" fmla="*/ 22 h 39"/>
                    <a:gd name="T6" fmla="*/ 5 w 46"/>
                    <a:gd name="T7" fmla="*/ 19 h 39"/>
                    <a:gd name="T8" fmla="*/ 0 w 46"/>
                    <a:gd name="T9" fmla="*/ 21 h 39"/>
                    <a:gd name="T10" fmla="*/ 9 w 46"/>
                    <a:gd name="T11" fmla="*/ 3 h 39"/>
                    <a:gd name="T12" fmla="*/ 23 w 46"/>
                    <a:gd name="T13" fmla="*/ 0 h 39"/>
                    <a:gd name="T14" fmla="*/ 44 w 46"/>
                    <a:gd name="T15" fmla="*/ 10 h 39"/>
                    <a:gd name="T16" fmla="*/ 44 w 46"/>
                    <a:gd name="T17" fmla="*/ 35 h 39"/>
                    <a:gd name="T18" fmla="*/ 41 w 46"/>
                    <a:gd name="T19" fmla="*/ 26 h 39"/>
                    <a:gd name="T20" fmla="*/ 37 w 46"/>
                    <a:gd name="T21" fmla="*/ 33 h 39"/>
                    <a:gd name="T22" fmla="*/ 32 w 46"/>
                    <a:gd name="T23" fmla="*/ 27 h 39"/>
                    <a:gd name="T24" fmla="*/ 27 w 46"/>
                    <a:gd name="T25" fmla="*/ 16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" h="39">
                      <a:moveTo>
                        <a:pt x="27" y="16"/>
                      </a:moveTo>
                      <a:cubicBezTo>
                        <a:pt x="25" y="16"/>
                        <a:pt x="20" y="16"/>
                        <a:pt x="19" y="18"/>
                      </a:cubicBezTo>
                      <a:cubicBezTo>
                        <a:pt x="18" y="20"/>
                        <a:pt x="12" y="23"/>
                        <a:pt x="10" y="22"/>
                      </a:cubicBezTo>
                      <a:cubicBezTo>
                        <a:pt x="8" y="21"/>
                        <a:pt x="7" y="17"/>
                        <a:pt x="5" y="19"/>
                      </a:cubicBezTo>
                      <a:cubicBezTo>
                        <a:pt x="3" y="20"/>
                        <a:pt x="0" y="25"/>
                        <a:pt x="0" y="21"/>
                      </a:cubicBezTo>
                      <a:cubicBezTo>
                        <a:pt x="0" y="16"/>
                        <a:pt x="4" y="5"/>
                        <a:pt x="9" y="3"/>
                      </a:cubicBezTo>
                      <a:cubicBezTo>
                        <a:pt x="14" y="1"/>
                        <a:pt x="19" y="0"/>
                        <a:pt x="23" y="0"/>
                      </a:cubicBezTo>
                      <a:cubicBezTo>
                        <a:pt x="27" y="0"/>
                        <a:pt x="42" y="6"/>
                        <a:pt x="44" y="10"/>
                      </a:cubicBezTo>
                      <a:cubicBezTo>
                        <a:pt x="46" y="13"/>
                        <a:pt x="46" y="29"/>
                        <a:pt x="44" y="35"/>
                      </a:cubicBezTo>
                      <a:cubicBezTo>
                        <a:pt x="43" y="39"/>
                        <a:pt x="45" y="25"/>
                        <a:pt x="41" y="26"/>
                      </a:cubicBezTo>
                      <a:cubicBezTo>
                        <a:pt x="38" y="27"/>
                        <a:pt x="39" y="34"/>
                        <a:pt x="37" y="33"/>
                      </a:cubicBezTo>
                      <a:cubicBezTo>
                        <a:pt x="37" y="32"/>
                        <a:pt x="32" y="31"/>
                        <a:pt x="32" y="27"/>
                      </a:cubicBezTo>
                      <a:cubicBezTo>
                        <a:pt x="31" y="16"/>
                        <a:pt x="27" y="16"/>
                        <a:pt x="27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6" name="Freeform 206"/>
                <p:cNvSpPr>
                  <a:spLocks/>
                </p:cNvSpPr>
                <p:nvPr/>
              </p:nvSpPr>
              <p:spPr bwMode="auto">
                <a:xfrm>
                  <a:off x="13812235" y="2227598"/>
                  <a:ext cx="73025" cy="95250"/>
                </a:xfrm>
                <a:custGeom>
                  <a:avLst/>
                  <a:gdLst>
                    <a:gd name="T0" fmla="*/ 14 w 27"/>
                    <a:gd name="T1" fmla="*/ 35 h 35"/>
                    <a:gd name="T2" fmla="*/ 21 w 27"/>
                    <a:gd name="T3" fmla="*/ 32 h 35"/>
                    <a:gd name="T4" fmla="*/ 26 w 27"/>
                    <a:gd name="T5" fmla="*/ 22 h 35"/>
                    <a:gd name="T6" fmla="*/ 19 w 27"/>
                    <a:gd name="T7" fmla="*/ 4 h 35"/>
                    <a:gd name="T8" fmla="*/ 6 w 27"/>
                    <a:gd name="T9" fmla="*/ 1 h 35"/>
                    <a:gd name="T10" fmla="*/ 0 w 27"/>
                    <a:gd name="T11" fmla="*/ 7 h 35"/>
                    <a:gd name="T12" fmla="*/ 5 w 27"/>
                    <a:gd name="T13" fmla="*/ 21 h 35"/>
                    <a:gd name="T14" fmla="*/ 1 w 27"/>
                    <a:gd name="T15" fmla="*/ 30 h 35"/>
                    <a:gd name="T16" fmla="*/ 7 w 27"/>
                    <a:gd name="T17" fmla="*/ 34 h 35"/>
                    <a:gd name="T18" fmla="*/ 14 w 27"/>
                    <a:gd name="T19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35">
                      <a:moveTo>
                        <a:pt x="14" y="35"/>
                      </a:moveTo>
                      <a:cubicBezTo>
                        <a:pt x="16" y="35"/>
                        <a:pt x="18" y="35"/>
                        <a:pt x="21" y="32"/>
                      </a:cubicBezTo>
                      <a:cubicBezTo>
                        <a:pt x="24" y="30"/>
                        <a:pt x="27" y="27"/>
                        <a:pt x="26" y="22"/>
                      </a:cubicBezTo>
                      <a:cubicBezTo>
                        <a:pt x="26" y="18"/>
                        <a:pt x="21" y="8"/>
                        <a:pt x="19" y="4"/>
                      </a:cubicBezTo>
                      <a:cubicBezTo>
                        <a:pt x="17" y="0"/>
                        <a:pt x="6" y="1"/>
                        <a:pt x="6" y="1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5" y="18"/>
                        <a:pt x="5" y="21"/>
                      </a:cubicBezTo>
                      <a:cubicBezTo>
                        <a:pt x="5" y="24"/>
                        <a:pt x="0" y="26"/>
                        <a:pt x="1" y="30"/>
                      </a:cubicBezTo>
                      <a:cubicBezTo>
                        <a:pt x="2" y="33"/>
                        <a:pt x="5" y="33"/>
                        <a:pt x="7" y="34"/>
                      </a:cubicBezTo>
                      <a:cubicBezTo>
                        <a:pt x="8" y="35"/>
                        <a:pt x="14" y="35"/>
                        <a:pt x="14" y="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7" name="Freeform 207"/>
                <p:cNvSpPr>
                  <a:spLocks/>
                </p:cNvSpPr>
                <p:nvPr/>
              </p:nvSpPr>
              <p:spPr bwMode="auto">
                <a:xfrm>
                  <a:off x="13694760" y="2243473"/>
                  <a:ext cx="136525" cy="88900"/>
                </a:xfrm>
                <a:custGeom>
                  <a:avLst/>
                  <a:gdLst>
                    <a:gd name="T0" fmla="*/ 22 w 50"/>
                    <a:gd name="T1" fmla="*/ 1 h 32"/>
                    <a:gd name="T2" fmla="*/ 15 w 50"/>
                    <a:gd name="T3" fmla="*/ 17 h 32"/>
                    <a:gd name="T4" fmla="*/ 4 w 50"/>
                    <a:gd name="T5" fmla="*/ 31 h 32"/>
                    <a:gd name="T6" fmla="*/ 22 w 50"/>
                    <a:gd name="T7" fmla="*/ 32 h 32"/>
                    <a:gd name="T8" fmla="*/ 31 w 50"/>
                    <a:gd name="T9" fmla="*/ 28 h 32"/>
                    <a:gd name="T10" fmla="*/ 36 w 50"/>
                    <a:gd name="T11" fmla="*/ 23 h 32"/>
                    <a:gd name="T12" fmla="*/ 39 w 50"/>
                    <a:gd name="T13" fmla="*/ 25 h 32"/>
                    <a:gd name="T14" fmla="*/ 50 w 50"/>
                    <a:gd name="T15" fmla="*/ 22 h 32"/>
                    <a:gd name="T16" fmla="*/ 50 w 50"/>
                    <a:gd name="T17" fmla="*/ 12 h 32"/>
                    <a:gd name="T18" fmla="*/ 50 w 50"/>
                    <a:gd name="T19" fmla="*/ 0 h 32"/>
                    <a:gd name="T20" fmla="*/ 22 w 50"/>
                    <a:gd name="T21" fmla="*/ 1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0" h="32">
                      <a:moveTo>
                        <a:pt x="22" y="1"/>
                      </a:moveTo>
                      <a:cubicBezTo>
                        <a:pt x="22" y="1"/>
                        <a:pt x="20" y="12"/>
                        <a:pt x="15" y="17"/>
                      </a:cubicBezTo>
                      <a:cubicBezTo>
                        <a:pt x="10" y="23"/>
                        <a:pt x="0" y="31"/>
                        <a:pt x="4" y="31"/>
                      </a:cubicBezTo>
                      <a:cubicBezTo>
                        <a:pt x="9" y="32"/>
                        <a:pt x="18" y="32"/>
                        <a:pt x="22" y="32"/>
                      </a:cubicBezTo>
                      <a:cubicBezTo>
                        <a:pt x="26" y="31"/>
                        <a:pt x="31" y="31"/>
                        <a:pt x="31" y="28"/>
                      </a:cubicBezTo>
                      <a:cubicBezTo>
                        <a:pt x="32" y="25"/>
                        <a:pt x="35" y="23"/>
                        <a:pt x="36" y="23"/>
                      </a:cubicBezTo>
                      <a:cubicBezTo>
                        <a:pt x="38" y="23"/>
                        <a:pt x="38" y="26"/>
                        <a:pt x="39" y="25"/>
                      </a:cubicBezTo>
                      <a:cubicBezTo>
                        <a:pt x="40" y="25"/>
                        <a:pt x="50" y="22"/>
                        <a:pt x="50" y="22"/>
                      </a:cubicBezTo>
                      <a:cubicBezTo>
                        <a:pt x="50" y="12"/>
                        <a:pt x="50" y="12"/>
                        <a:pt x="50" y="12"/>
                      </a:cubicBezTo>
                      <a:cubicBezTo>
                        <a:pt x="50" y="0"/>
                        <a:pt x="50" y="0"/>
                        <a:pt x="50" y="0"/>
                      </a:cubicBezTo>
                      <a:lnTo>
                        <a:pt x="22" y="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8" name="Freeform 208"/>
                <p:cNvSpPr>
                  <a:spLocks/>
                </p:cNvSpPr>
                <p:nvPr/>
              </p:nvSpPr>
              <p:spPr bwMode="auto">
                <a:xfrm>
                  <a:off x="13643960" y="1656098"/>
                  <a:ext cx="241300" cy="620713"/>
                </a:xfrm>
                <a:custGeom>
                  <a:avLst/>
                  <a:gdLst>
                    <a:gd name="T0" fmla="*/ 77 w 89"/>
                    <a:gd name="T1" fmla="*/ 217 h 227"/>
                    <a:gd name="T2" fmla="*/ 85 w 89"/>
                    <a:gd name="T3" fmla="*/ 210 h 227"/>
                    <a:gd name="T4" fmla="*/ 88 w 89"/>
                    <a:gd name="T5" fmla="*/ 179 h 227"/>
                    <a:gd name="T6" fmla="*/ 83 w 89"/>
                    <a:gd name="T7" fmla="*/ 142 h 227"/>
                    <a:gd name="T8" fmla="*/ 76 w 89"/>
                    <a:gd name="T9" fmla="*/ 112 h 227"/>
                    <a:gd name="T10" fmla="*/ 81 w 89"/>
                    <a:gd name="T11" fmla="*/ 72 h 227"/>
                    <a:gd name="T12" fmla="*/ 81 w 89"/>
                    <a:gd name="T13" fmla="*/ 35 h 227"/>
                    <a:gd name="T14" fmla="*/ 72 w 89"/>
                    <a:gd name="T15" fmla="*/ 2 h 227"/>
                    <a:gd name="T16" fmla="*/ 47 w 89"/>
                    <a:gd name="T17" fmla="*/ 1 h 227"/>
                    <a:gd name="T18" fmla="*/ 10 w 89"/>
                    <a:gd name="T19" fmla="*/ 4 h 227"/>
                    <a:gd name="T20" fmla="*/ 0 w 89"/>
                    <a:gd name="T21" fmla="*/ 36 h 227"/>
                    <a:gd name="T22" fmla="*/ 8 w 89"/>
                    <a:gd name="T23" fmla="*/ 101 h 227"/>
                    <a:gd name="T24" fmla="*/ 13 w 89"/>
                    <a:gd name="T25" fmla="*/ 146 h 227"/>
                    <a:gd name="T26" fmla="*/ 20 w 89"/>
                    <a:gd name="T27" fmla="*/ 180 h 227"/>
                    <a:gd name="T28" fmla="*/ 30 w 89"/>
                    <a:gd name="T29" fmla="*/ 211 h 227"/>
                    <a:gd name="T30" fmla="*/ 36 w 89"/>
                    <a:gd name="T31" fmla="*/ 221 h 227"/>
                    <a:gd name="T32" fmla="*/ 44 w 89"/>
                    <a:gd name="T33" fmla="*/ 226 h 227"/>
                    <a:gd name="T34" fmla="*/ 57 w 89"/>
                    <a:gd name="T35" fmla="*/ 226 h 227"/>
                    <a:gd name="T36" fmla="*/ 65 w 89"/>
                    <a:gd name="T37" fmla="*/ 222 h 227"/>
                    <a:gd name="T38" fmla="*/ 73 w 89"/>
                    <a:gd name="T39" fmla="*/ 218 h 227"/>
                    <a:gd name="T40" fmla="*/ 77 w 89"/>
                    <a:gd name="T41" fmla="*/ 217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89" h="227">
                      <a:moveTo>
                        <a:pt x="77" y="217"/>
                      </a:moveTo>
                      <a:cubicBezTo>
                        <a:pt x="80" y="216"/>
                        <a:pt x="85" y="217"/>
                        <a:pt x="85" y="210"/>
                      </a:cubicBezTo>
                      <a:cubicBezTo>
                        <a:pt x="84" y="203"/>
                        <a:pt x="89" y="193"/>
                        <a:pt x="88" y="179"/>
                      </a:cubicBezTo>
                      <a:cubicBezTo>
                        <a:pt x="86" y="165"/>
                        <a:pt x="86" y="149"/>
                        <a:pt x="83" y="142"/>
                      </a:cubicBezTo>
                      <a:cubicBezTo>
                        <a:pt x="81" y="134"/>
                        <a:pt x="76" y="120"/>
                        <a:pt x="76" y="112"/>
                      </a:cubicBezTo>
                      <a:cubicBezTo>
                        <a:pt x="76" y="105"/>
                        <a:pt x="81" y="79"/>
                        <a:pt x="81" y="72"/>
                      </a:cubicBezTo>
                      <a:cubicBezTo>
                        <a:pt x="82" y="65"/>
                        <a:pt x="82" y="38"/>
                        <a:pt x="81" y="35"/>
                      </a:cubicBezTo>
                      <a:cubicBezTo>
                        <a:pt x="81" y="33"/>
                        <a:pt x="72" y="2"/>
                        <a:pt x="72" y="2"/>
                      </a:cubicBezTo>
                      <a:cubicBezTo>
                        <a:pt x="72" y="2"/>
                        <a:pt x="57" y="0"/>
                        <a:pt x="47" y="1"/>
                      </a:cubicBezTo>
                      <a:cubicBezTo>
                        <a:pt x="37" y="3"/>
                        <a:pt x="14" y="5"/>
                        <a:pt x="10" y="4"/>
                      </a:cubicBezTo>
                      <a:cubicBezTo>
                        <a:pt x="6" y="4"/>
                        <a:pt x="0" y="31"/>
                        <a:pt x="0" y="36"/>
                      </a:cubicBezTo>
                      <a:cubicBezTo>
                        <a:pt x="0" y="41"/>
                        <a:pt x="7" y="88"/>
                        <a:pt x="8" y="101"/>
                      </a:cubicBezTo>
                      <a:cubicBezTo>
                        <a:pt x="10" y="115"/>
                        <a:pt x="13" y="140"/>
                        <a:pt x="13" y="146"/>
                      </a:cubicBezTo>
                      <a:cubicBezTo>
                        <a:pt x="13" y="152"/>
                        <a:pt x="17" y="169"/>
                        <a:pt x="20" y="180"/>
                      </a:cubicBezTo>
                      <a:cubicBezTo>
                        <a:pt x="23" y="191"/>
                        <a:pt x="27" y="207"/>
                        <a:pt x="30" y="211"/>
                      </a:cubicBezTo>
                      <a:cubicBezTo>
                        <a:pt x="34" y="214"/>
                        <a:pt x="36" y="219"/>
                        <a:pt x="36" y="221"/>
                      </a:cubicBezTo>
                      <a:cubicBezTo>
                        <a:pt x="36" y="223"/>
                        <a:pt x="39" y="225"/>
                        <a:pt x="44" y="226"/>
                      </a:cubicBezTo>
                      <a:cubicBezTo>
                        <a:pt x="49" y="227"/>
                        <a:pt x="54" y="227"/>
                        <a:pt x="57" y="226"/>
                      </a:cubicBezTo>
                      <a:cubicBezTo>
                        <a:pt x="60" y="225"/>
                        <a:pt x="64" y="223"/>
                        <a:pt x="65" y="222"/>
                      </a:cubicBezTo>
                      <a:cubicBezTo>
                        <a:pt x="67" y="222"/>
                        <a:pt x="69" y="219"/>
                        <a:pt x="73" y="218"/>
                      </a:cubicBezTo>
                      <a:cubicBezTo>
                        <a:pt x="75" y="217"/>
                        <a:pt x="77" y="217"/>
                        <a:pt x="77" y="2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9" name="Freeform 209"/>
                <p:cNvSpPr>
                  <a:spLocks/>
                </p:cNvSpPr>
                <p:nvPr/>
              </p:nvSpPr>
              <p:spPr bwMode="auto">
                <a:xfrm>
                  <a:off x="13675710" y="1306848"/>
                  <a:ext cx="82550" cy="34925"/>
                </a:xfrm>
                <a:custGeom>
                  <a:avLst/>
                  <a:gdLst>
                    <a:gd name="T0" fmla="*/ 21 w 30"/>
                    <a:gd name="T1" fmla="*/ 12 h 13"/>
                    <a:gd name="T2" fmla="*/ 15 w 30"/>
                    <a:gd name="T3" fmla="*/ 3 h 13"/>
                    <a:gd name="T4" fmla="*/ 15 w 30"/>
                    <a:gd name="T5" fmla="*/ 3 h 13"/>
                    <a:gd name="T6" fmla="*/ 12 w 30"/>
                    <a:gd name="T7" fmla="*/ 3 h 13"/>
                    <a:gd name="T8" fmla="*/ 6 w 30"/>
                    <a:gd name="T9" fmla="*/ 12 h 13"/>
                    <a:gd name="T10" fmla="*/ 6 w 30"/>
                    <a:gd name="T11" fmla="*/ 12 h 13"/>
                    <a:gd name="T12" fmla="*/ 6 w 30"/>
                    <a:gd name="T13" fmla="*/ 12 h 13"/>
                    <a:gd name="T14" fmla="*/ 0 w 30"/>
                    <a:gd name="T15" fmla="*/ 8 h 13"/>
                    <a:gd name="T16" fmla="*/ 0 w 30"/>
                    <a:gd name="T17" fmla="*/ 8 h 13"/>
                    <a:gd name="T18" fmla="*/ 6 w 30"/>
                    <a:gd name="T19" fmla="*/ 12 h 13"/>
                    <a:gd name="T20" fmla="*/ 12 w 30"/>
                    <a:gd name="T21" fmla="*/ 3 h 13"/>
                    <a:gd name="T22" fmla="*/ 12 w 30"/>
                    <a:gd name="T23" fmla="*/ 3 h 13"/>
                    <a:gd name="T24" fmla="*/ 15 w 30"/>
                    <a:gd name="T25" fmla="*/ 3 h 13"/>
                    <a:gd name="T26" fmla="*/ 22 w 30"/>
                    <a:gd name="T27" fmla="*/ 12 h 13"/>
                    <a:gd name="T28" fmla="*/ 22 w 30"/>
                    <a:gd name="T29" fmla="*/ 12 h 13"/>
                    <a:gd name="T30" fmla="*/ 30 w 30"/>
                    <a:gd name="T31" fmla="*/ 0 h 13"/>
                    <a:gd name="T32" fmla="*/ 30 w 30"/>
                    <a:gd name="T33" fmla="*/ 0 h 13"/>
                    <a:gd name="T34" fmla="*/ 30 w 30"/>
                    <a:gd name="T35" fmla="*/ 0 h 13"/>
                    <a:gd name="T36" fmla="*/ 21 w 30"/>
                    <a:gd name="T37" fmla="*/ 13 h 13"/>
                    <a:gd name="T38" fmla="*/ 21 w 30"/>
                    <a:gd name="T39" fmla="*/ 12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0" h="13">
                      <a:moveTo>
                        <a:pt x="21" y="12"/>
                      </a:moveTo>
                      <a:cubicBezTo>
                        <a:pt x="21" y="7"/>
                        <a:pt x="18" y="3"/>
                        <a:pt x="15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9" y="3"/>
                        <a:pt x="6" y="7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7"/>
                        <a:pt x="9" y="3"/>
                        <a:pt x="12" y="3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5" y="3"/>
                        <a:pt x="15" y="3"/>
                        <a:pt x="15" y="3"/>
                      </a:cubicBezTo>
                      <a:cubicBezTo>
                        <a:pt x="19" y="3"/>
                        <a:pt x="22" y="7"/>
                        <a:pt x="22" y="12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0" name="Freeform 210"/>
                <p:cNvSpPr>
                  <a:spLocks/>
                </p:cNvSpPr>
                <p:nvPr/>
              </p:nvSpPr>
              <p:spPr bwMode="auto">
                <a:xfrm>
                  <a:off x="13686823" y="1314785"/>
                  <a:ext cx="53975" cy="338138"/>
                </a:xfrm>
                <a:custGeom>
                  <a:avLst/>
                  <a:gdLst>
                    <a:gd name="T0" fmla="*/ 18 w 20"/>
                    <a:gd name="T1" fmla="*/ 28 h 124"/>
                    <a:gd name="T2" fmla="*/ 15 w 20"/>
                    <a:gd name="T3" fmla="*/ 14 h 124"/>
                    <a:gd name="T4" fmla="*/ 13 w 20"/>
                    <a:gd name="T5" fmla="*/ 8 h 124"/>
                    <a:gd name="T6" fmla="*/ 14 w 20"/>
                    <a:gd name="T7" fmla="*/ 3 h 124"/>
                    <a:gd name="T8" fmla="*/ 9 w 20"/>
                    <a:gd name="T9" fmla="*/ 0 h 124"/>
                    <a:gd name="T10" fmla="*/ 4 w 20"/>
                    <a:gd name="T11" fmla="*/ 3 h 124"/>
                    <a:gd name="T12" fmla="*/ 5 w 20"/>
                    <a:gd name="T13" fmla="*/ 8 h 124"/>
                    <a:gd name="T14" fmla="*/ 4 w 20"/>
                    <a:gd name="T15" fmla="*/ 12 h 124"/>
                    <a:gd name="T16" fmla="*/ 0 w 20"/>
                    <a:gd name="T17" fmla="*/ 29 h 124"/>
                    <a:gd name="T18" fmla="*/ 1 w 20"/>
                    <a:gd name="T19" fmla="*/ 80 h 124"/>
                    <a:gd name="T20" fmla="*/ 8 w 20"/>
                    <a:gd name="T21" fmla="*/ 123 h 124"/>
                    <a:gd name="T22" fmla="*/ 19 w 20"/>
                    <a:gd name="T23" fmla="*/ 96 h 124"/>
                    <a:gd name="T24" fmla="*/ 18 w 20"/>
                    <a:gd name="T25" fmla="*/ 28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124">
                      <a:moveTo>
                        <a:pt x="18" y="28"/>
                      </a:moveTo>
                      <a:cubicBezTo>
                        <a:pt x="18" y="25"/>
                        <a:pt x="15" y="16"/>
                        <a:pt x="15" y="14"/>
                      </a:cubicBezTo>
                      <a:cubicBezTo>
                        <a:pt x="15" y="12"/>
                        <a:pt x="14" y="10"/>
                        <a:pt x="13" y="8"/>
                      </a:cubicBezTo>
                      <a:cubicBezTo>
                        <a:pt x="15" y="7"/>
                        <a:pt x="15" y="5"/>
                        <a:pt x="14" y="3"/>
                      </a:cubicBezTo>
                      <a:cubicBezTo>
                        <a:pt x="14" y="1"/>
                        <a:pt x="12" y="0"/>
                        <a:pt x="9" y="0"/>
                      </a:cubicBezTo>
                      <a:cubicBezTo>
                        <a:pt x="7" y="0"/>
                        <a:pt x="5" y="1"/>
                        <a:pt x="4" y="3"/>
                      </a:cubicBezTo>
                      <a:cubicBezTo>
                        <a:pt x="4" y="5"/>
                        <a:pt x="4" y="7"/>
                        <a:pt x="5" y="8"/>
                      </a:cubicBezTo>
                      <a:cubicBezTo>
                        <a:pt x="5" y="9"/>
                        <a:pt x="5" y="11"/>
                        <a:pt x="4" y="12"/>
                      </a:cubicBezTo>
                      <a:cubicBezTo>
                        <a:pt x="4" y="15"/>
                        <a:pt x="1" y="26"/>
                        <a:pt x="0" y="29"/>
                      </a:cubicBezTo>
                      <a:cubicBezTo>
                        <a:pt x="0" y="33"/>
                        <a:pt x="1" y="70"/>
                        <a:pt x="1" y="80"/>
                      </a:cubicBezTo>
                      <a:cubicBezTo>
                        <a:pt x="2" y="90"/>
                        <a:pt x="6" y="124"/>
                        <a:pt x="8" y="123"/>
                      </a:cubicBezTo>
                      <a:cubicBezTo>
                        <a:pt x="10" y="121"/>
                        <a:pt x="17" y="101"/>
                        <a:pt x="19" y="96"/>
                      </a:cubicBezTo>
                      <a:cubicBezTo>
                        <a:pt x="20" y="90"/>
                        <a:pt x="19" y="31"/>
                        <a:pt x="18" y="2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1" name="Freeform 211"/>
                <p:cNvSpPr>
                  <a:spLocks/>
                </p:cNvSpPr>
                <p:nvPr/>
              </p:nvSpPr>
              <p:spPr bwMode="auto">
                <a:xfrm>
                  <a:off x="13683648" y="1656098"/>
                  <a:ext cx="63500" cy="22225"/>
                </a:xfrm>
                <a:custGeom>
                  <a:avLst/>
                  <a:gdLst>
                    <a:gd name="T0" fmla="*/ 23 w 23"/>
                    <a:gd name="T1" fmla="*/ 4 h 8"/>
                    <a:gd name="T2" fmla="*/ 20 w 23"/>
                    <a:gd name="T3" fmla="*/ 7 h 8"/>
                    <a:gd name="T4" fmla="*/ 3 w 23"/>
                    <a:gd name="T5" fmla="*/ 8 h 8"/>
                    <a:gd name="T6" fmla="*/ 0 w 23"/>
                    <a:gd name="T7" fmla="*/ 5 h 8"/>
                    <a:gd name="T8" fmla="*/ 0 w 23"/>
                    <a:gd name="T9" fmla="*/ 4 h 8"/>
                    <a:gd name="T10" fmla="*/ 2 w 23"/>
                    <a:gd name="T11" fmla="*/ 1 h 8"/>
                    <a:gd name="T12" fmla="*/ 20 w 23"/>
                    <a:gd name="T13" fmla="*/ 0 h 8"/>
                    <a:gd name="T14" fmla="*/ 22 w 23"/>
                    <a:gd name="T15" fmla="*/ 2 h 8"/>
                    <a:gd name="T16" fmla="*/ 23 w 23"/>
                    <a:gd name="T1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8">
                      <a:moveTo>
                        <a:pt x="23" y="4"/>
                      </a:moveTo>
                      <a:cubicBezTo>
                        <a:pt x="23" y="5"/>
                        <a:pt x="22" y="7"/>
                        <a:pt x="20" y="7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1" y="8"/>
                        <a:pt x="0" y="7"/>
                        <a:pt x="0" y="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1" y="1"/>
                        <a:pt x="2" y="1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1" y="0"/>
                        <a:pt x="22" y="1"/>
                        <a:pt x="22" y="2"/>
                      </a:cubicBezTo>
                      <a:lnTo>
                        <a:pt x="23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2" name="Freeform 212"/>
                <p:cNvSpPr>
                  <a:spLocks/>
                </p:cNvSpPr>
                <p:nvPr/>
              </p:nvSpPr>
              <p:spPr bwMode="auto">
                <a:xfrm>
                  <a:off x="13694760" y="1656098"/>
                  <a:ext cx="38100" cy="25400"/>
                </a:xfrm>
                <a:custGeom>
                  <a:avLst/>
                  <a:gdLst>
                    <a:gd name="T0" fmla="*/ 14 w 14"/>
                    <a:gd name="T1" fmla="*/ 5 h 9"/>
                    <a:gd name="T2" fmla="*/ 12 w 14"/>
                    <a:gd name="T3" fmla="*/ 8 h 9"/>
                    <a:gd name="T4" fmla="*/ 4 w 14"/>
                    <a:gd name="T5" fmla="*/ 9 h 9"/>
                    <a:gd name="T6" fmla="*/ 1 w 14"/>
                    <a:gd name="T7" fmla="*/ 6 h 9"/>
                    <a:gd name="T8" fmla="*/ 1 w 14"/>
                    <a:gd name="T9" fmla="*/ 3 h 9"/>
                    <a:gd name="T10" fmla="*/ 3 w 14"/>
                    <a:gd name="T11" fmla="*/ 1 h 9"/>
                    <a:gd name="T12" fmla="*/ 11 w 14"/>
                    <a:gd name="T13" fmla="*/ 0 h 9"/>
                    <a:gd name="T14" fmla="*/ 14 w 14"/>
                    <a:gd name="T15" fmla="*/ 2 h 9"/>
                    <a:gd name="T16" fmla="*/ 14 w 14"/>
                    <a:gd name="T17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9">
                      <a:moveTo>
                        <a:pt x="14" y="5"/>
                      </a:moveTo>
                      <a:cubicBezTo>
                        <a:pt x="14" y="7"/>
                        <a:pt x="13" y="8"/>
                        <a:pt x="12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2" y="9"/>
                        <a:pt x="1" y="8"/>
                        <a:pt x="1" y="6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2"/>
                        <a:pt x="2" y="1"/>
                        <a:pt x="3" y="1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3" y="0"/>
                        <a:pt x="14" y="1"/>
                        <a:pt x="14" y="2"/>
                      </a:cubicBez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 lim="800000"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3" name="Freeform 213"/>
                <p:cNvSpPr>
                  <a:spLocks/>
                </p:cNvSpPr>
                <p:nvPr/>
              </p:nvSpPr>
              <p:spPr bwMode="auto">
                <a:xfrm>
                  <a:off x="13693173" y="1667210"/>
                  <a:ext cx="12700" cy="3175"/>
                </a:xfrm>
                <a:custGeom>
                  <a:avLst/>
                  <a:gdLst>
                    <a:gd name="T0" fmla="*/ 0 w 8"/>
                    <a:gd name="T1" fmla="*/ 0 h 2"/>
                    <a:gd name="T2" fmla="*/ 8 w 8"/>
                    <a:gd name="T3" fmla="*/ 0 h 2"/>
                    <a:gd name="T4" fmla="*/ 8 w 8"/>
                    <a:gd name="T5" fmla="*/ 2 h 2"/>
                    <a:gd name="T6" fmla="*/ 0 w 8"/>
                    <a:gd name="T7" fmla="*/ 2 h 2"/>
                    <a:gd name="T8" fmla="*/ 0 w 8"/>
                    <a:gd name="T9" fmla="*/ 0 h 2"/>
                    <a:gd name="T10" fmla="*/ 0 w 8"/>
                    <a:gd name="T11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">
                      <a:moveTo>
                        <a:pt x="0" y="0"/>
                      </a:moveTo>
                      <a:lnTo>
                        <a:pt x="8" y="0"/>
                      </a:lnTo>
                      <a:lnTo>
                        <a:pt x="8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4" name="Freeform 214"/>
                <p:cNvSpPr>
                  <a:spLocks/>
                </p:cNvSpPr>
                <p:nvPr/>
              </p:nvSpPr>
              <p:spPr bwMode="auto">
                <a:xfrm>
                  <a:off x="13705873" y="1295735"/>
                  <a:ext cx="239713" cy="530225"/>
                </a:xfrm>
                <a:custGeom>
                  <a:avLst/>
                  <a:gdLst>
                    <a:gd name="T0" fmla="*/ 80 w 88"/>
                    <a:gd name="T1" fmla="*/ 168 h 194"/>
                    <a:gd name="T2" fmla="*/ 85 w 88"/>
                    <a:gd name="T3" fmla="*/ 157 h 194"/>
                    <a:gd name="T4" fmla="*/ 73 w 88"/>
                    <a:gd name="T5" fmla="*/ 59 h 194"/>
                    <a:gd name="T6" fmla="*/ 64 w 88"/>
                    <a:gd name="T7" fmla="*/ 15 h 194"/>
                    <a:gd name="T8" fmla="*/ 40 w 88"/>
                    <a:gd name="T9" fmla="*/ 8 h 194"/>
                    <a:gd name="T10" fmla="*/ 20 w 88"/>
                    <a:gd name="T11" fmla="*/ 2 h 194"/>
                    <a:gd name="T12" fmla="*/ 7 w 88"/>
                    <a:gd name="T13" fmla="*/ 47 h 194"/>
                    <a:gd name="T14" fmla="*/ 2 w 88"/>
                    <a:gd name="T15" fmla="*/ 85 h 194"/>
                    <a:gd name="T16" fmla="*/ 11 w 88"/>
                    <a:gd name="T17" fmla="*/ 147 h 194"/>
                    <a:gd name="T18" fmla="*/ 36 w 88"/>
                    <a:gd name="T19" fmla="*/ 193 h 194"/>
                    <a:gd name="T20" fmla="*/ 58 w 88"/>
                    <a:gd name="T21" fmla="*/ 189 h 194"/>
                    <a:gd name="T22" fmla="*/ 66 w 88"/>
                    <a:gd name="T23" fmla="*/ 178 h 194"/>
                    <a:gd name="T24" fmla="*/ 66 w 88"/>
                    <a:gd name="T25" fmla="*/ 168 h 194"/>
                    <a:gd name="T26" fmla="*/ 73 w 88"/>
                    <a:gd name="T27" fmla="*/ 170 h 194"/>
                    <a:gd name="T28" fmla="*/ 80 w 88"/>
                    <a:gd name="T29" fmla="*/ 168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8" h="194">
                      <a:moveTo>
                        <a:pt x="80" y="168"/>
                      </a:moveTo>
                      <a:cubicBezTo>
                        <a:pt x="84" y="167"/>
                        <a:pt x="88" y="168"/>
                        <a:pt x="85" y="157"/>
                      </a:cubicBezTo>
                      <a:cubicBezTo>
                        <a:pt x="82" y="148"/>
                        <a:pt x="75" y="72"/>
                        <a:pt x="73" y="59"/>
                      </a:cubicBezTo>
                      <a:cubicBezTo>
                        <a:pt x="71" y="47"/>
                        <a:pt x="68" y="19"/>
                        <a:pt x="64" y="15"/>
                      </a:cubicBezTo>
                      <a:cubicBezTo>
                        <a:pt x="60" y="11"/>
                        <a:pt x="50" y="10"/>
                        <a:pt x="40" y="8"/>
                      </a:cubicBezTo>
                      <a:cubicBezTo>
                        <a:pt x="30" y="6"/>
                        <a:pt x="21" y="0"/>
                        <a:pt x="20" y="2"/>
                      </a:cubicBezTo>
                      <a:cubicBezTo>
                        <a:pt x="16" y="9"/>
                        <a:pt x="8" y="41"/>
                        <a:pt x="7" y="47"/>
                      </a:cubicBezTo>
                      <a:cubicBezTo>
                        <a:pt x="5" y="53"/>
                        <a:pt x="0" y="66"/>
                        <a:pt x="2" y="85"/>
                      </a:cubicBezTo>
                      <a:cubicBezTo>
                        <a:pt x="4" y="104"/>
                        <a:pt x="6" y="134"/>
                        <a:pt x="11" y="147"/>
                      </a:cubicBezTo>
                      <a:cubicBezTo>
                        <a:pt x="15" y="160"/>
                        <a:pt x="30" y="192"/>
                        <a:pt x="36" y="193"/>
                      </a:cubicBezTo>
                      <a:cubicBezTo>
                        <a:pt x="42" y="194"/>
                        <a:pt x="55" y="191"/>
                        <a:pt x="58" y="189"/>
                      </a:cubicBezTo>
                      <a:cubicBezTo>
                        <a:pt x="61" y="187"/>
                        <a:pt x="66" y="185"/>
                        <a:pt x="66" y="178"/>
                      </a:cubicBezTo>
                      <a:cubicBezTo>
                        <a:pt x="66" y="170"/>
                        <a:pt x="64" y="168"/>
                        <a:pt x="66" y="168"/>
                      </a:cubicBezTo>
                      <a:cubicBezTo>
                        <a:pt x="66" y="168"/>
                        <a:pt x="69" y="170"/>
                        <a:pt x="73" y="170"/>
                      </a:cubicBezTo>
                      <a:cubicBezTo>
                        <a:pt x="76" y="169"/>
                        <a:pt x="80" y="168"/>
                        <a:pt x="80" y="1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5" name="Freeform 215"/>
                <p:cNvSpPr>
                  <a:spLocks/>
                </p:cNvSpPr>
                <p:nvPr/>
              </p:nvSpPr>
              <p:spPr bwMode="auto">
                <a:xfrm>
                  <a:off x="13559823" y="1317960"/>
                  <a:ext cx="146050" cy="523875"/>
                </a:xfrm>
                <a:custGeom>
                  <a:avLst/>
                  <a:gdLst>
                    <a:gd name="T0" fmla="*/ 4 w 54"/>
                    <a:gd name="T1" fmla="*/ 177 h 192"/>
                    <a:gd name="T2" fmla="*/ 16 w 54"/>
                    <a:gd name="T3" fmla="*/ 173 h 192"/>
                    <a:gd name="T4" fmla="*/ 27 w 54"/>
                    <a:gd name="T5" fmla="*/ 175 h 192"/>
                    <a:gd name="T6" fmla="*/ 26 w 54"/>
                    <a:gd name="T7" fmla="*/ 145 h 192"/>
                    <a:gd name="T8" fmla="*/ 29 w 54"/>
                    <a:gd name="T9" fmla="*/ 189 h 192"/>
                    <a:gd name="T10" fmla="*/ 38 w 54"/>
                    <a:gd name="T11" fmla="*/ 192 h 192"/>
                    <a:gd name="T12" fmla="*/ 49 w 54"/>
                    <a:gd name="T13" fmla="*/ 177 h 192"/>
                    <a:gd name="T14" fmla="*/ 53 w 54"/>
                    <a:gd name="T15" fmla="*/ 122 h 192"/>
                    <a:gd name="T16" fmla="*/ 54 w 54"/>
                    <a:gd name="T17" fmla="*/ 65 h 192"/>
                    <a:gd name="T18" fmla="*/ 50 w 54"/>
                    <a:gd name="T19" fmla="*/ 34 h 192"/>
                    <a:gd name="T20" fmla="*/ 43 w 54"/>
                    <a:gd name="T21" fmla="*/ 1 h 192"/>
                    <a:gd name="T22" fmla="*/ 13 w 54"/>
                    <a:gd name="T23" fmla="*/ 19 h 192"/>
                    <a:gd name="T24" fmla="*/ 3 w 54"/>
                    <a:gd name="T25" fmla="*/ 42 h 192"/>
                    <a:gd name="T26" fmla="*/ 1 w 54"/>
                    <a:gd name="T27" fmla="*/ 131 h 192"/>
                    <a:gd name="T28" fmla="*/ 2 w 54"/>
                    <a:gd name="T29" fmla="*/ 172 h 192"/>
                    <a:gd name="T30" fmla="*/ 4 w 54"/>
                    <a:gd name="T31" fmla="*/ 177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" h="192">
                      <a:moveTo>
                        <a:pt x="4" y="177"/>
                      </a:moveTo>
                      <a:cubicBezTo>
                        <a:pt x="7" y="176"/>
                        <a:pt x="11" y="173"/>
                        <a:pt x="16" y="173"/>
                      </a:cubicBezTo>
                      <a:cubicBezTo>
                        <a:pt x="20" y="174"/>
                        <a:pt x="27" y="178"/>
                        <a:pt x="27" y="175"/>
                      </a:cubicBezTo>
                      <a:cubicBezTo>
                        <a:pt x="27" y="171"/>
                        <a:pt x="25" y="138"/>
                        <a:pt x="26" y="145"/>
                      </a:cubicBezTo>
                      <a:cubicBezTo>
                        <a:pt x="27" y="151"/>
                        <a:pt x="28" y="185"/>
                        <a:pt x="29" y="189"/>
                      </a:cubicBezTo>
                      <a:cubicBezTo>
                        <a:pt x="31" y="192"/>
                        <a:pt x="34" y="192"/>
                        <a:pt x="38" y="192"/>
                      </a:cubicBezTo>
                      <a:cubicBezTo>
                        <a:pt x="42" y="192"/>
                        <a:pt x="48" y="184"/>
                        <a:pt x="49" y="177"/>
                      </a:cubicBezTo>
                      <a:cubicBezTo>
                        <a:pt x="49" y="171"/>
                        <a:pt x="52" y="131"/>
                        <a:pt x="53" y="122"/>
                      </a:cubicBezTo>
                      <a:cubicBezTo>
                        <a:pt x="53" y="113"/>
                        <a:pt x="54" y="73"/>
                        <a:pt x="54" y="65"/>
                      </a:cubicBezTo>
                      <a:cubicBezTo>
                        <a:pt x="54" y="57"/>
                        <a:pt x="52" y="45"/>
                        <a:pt x="50" y="34"/>
                      </a:cubicBezTo>
                      <a:cubicBezTo>
                        <a:pt x="48" y="24"/>
                        <a:pt x="45" y="0"/>
                        <a:pt x="43" y="1"/>
                      </a:cubicBezTo>
                      <a:cubicBezTo>
                        <a:pt x="42" y="2"/>
                        <a:pt x="17" y="15"/>
                        <a:pt x="13" y="19"/>
                      </a:cubicBezTo>
                      <a:cubicBezTo>
                        <a:pt x="8" y="24"/>
                        <a:pt x="6" y="20"/>
                        <a:pt x="3" y="42"/>
                      </a:cubicBezTo>
                      <a:cubicBezTo>
                        <a:pt x="1" y="65"/>
                        <a:pt x="2" y="119"/>
                        <a:pt x="1" y="131"/>
                      </a:cubicBezTo>
                      <a:cubicBezTo>
                        <a:pt x="0" y="144"/>
                        <a:pt x="2" y="169"/>
                        <a:pt x="2" y="172"/>
                      </a:cubicBezTo>
                      <a:cubicBezTo>
                        <a:pt x="2" y="175"/>
                        <a:pt x="4" y="177"/>
                        <a:pt x="4" y="17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8" name="Group 297"/>
              <p:cNvGrpSpPr/>
              <p:nvPr/>
            </p:nvGrpSpPr>
            <p:grpSpPr>
              <a:xfrm>
                <a:off x="7607875" y="2183496"/>
                <a:ext cx="237538" cy="736655"/>
                <a:chOff x="9823892" y="4282065"/>
                <a:chExt cx="392113" cy="1216025"/>
              </a:xfrm>
              <a:solidFill>
                <a:sysClr val="window" lastClr="FFFFFF"/>
              </a:solidFill>
            </p:grpSpPr>
            <p:sp>
              <p:nvSpPr>
                <p:cNvPr id="331" name="Freeform 103"/>
                <p:cNvSpPr>
                  <a:spLocks/>
                </p:cNvSpPr>
                <p:nvPr/>
              </p:nvSpPr>
              <p:spPr bwMode="auto">
                <a:xfrm>
                  <a:off x="9960417" y="4305877"/>
                  <a:ext cx="130175" cy="214313"/>
                </a:xfrm>
                <a:custGeom>
                  <a:avLst/>
                  <a:gdLst>
                    <a:gd name="T0" fmla="*/ 45 w 48"/>
                    <a:gd name="T1" fmla="*/ 62 h 78"/>
                    <a:gd name="T2" fmla="*/ 42 w 48"/>
                    <a:gd name="T3" fmla="*/ 42 h 78"/>
                    <a:gd name="T4" fmla="*/ 46 w 48"/>
                    <a:gd name="T5" fmla="*/ 33 h 78"/>
                    <a:gd name="T6" fmla="*/ 47 w 48"/>
                    <a:gd name="T7" fmla="*/ 24 h 78"/>
                    <a:gd name="T8" fmla="*/ 44 w 48"/>
                    <a:gd name="T9" fmla="*/ 12 h 78"/>
                    <a:gd name="T10" fmla="*/ 38 w 48"/>
                    <a:gd name="T11" fmla="*/ 1 h 78"/>
                    <a:gd name="T12" fmla="*/ 25 w 48"/>
                    <a:gd name="T13" fmla="*/ 0 h 78"/>
                    <a:gd name="T14" fmla="*/ 16 w 48"/>
                    <a:gd name="T15" fmla="*/ 2 h 78"/>
                    <a:gd name="T16" fmla="*/ 9 w 48"/>
                    <a:gd name="T17" fmla="*/ 7 h 78"/>
                    <a:gd name="T18" fmla="*/ 9 w 48"/>
                    <a:gd name="T19" fmla="*/ 21 h 78"/>
                    <a:gd name="T20" fmla="*/ 10 w 48"/>
                    <a:gd name="T21" fmla="*/ 24 h 78"/>
                    <a:gd name="T22" fmla="*/ 9 w 48"/>
                    <a:gd name="T23" fmla="*/ 32 h 78"/>
                    <a:gd name="T24" fmla="*/ 13 w 48"/>
                    <a:gd name="T25" fmla="*/ 37 h 78"/>
                    <a:gd name="T26" fmla="*/ 13 w 48"/>
                    <a:gd name="T27" fmla="*/ 45 h 78"/>
                    <a:gd name="T28" fmla="*/ 0 w 48"/>
                    <a:gd name="T29" fmla="*/ 64 h 78"/>
                    <a:gd name="T30" fmla="*/ 28 w 48"/>
                    <a:gd name="T31" fmla="*/ 78 h 78"/>
                    <a:gd name="T32" fmla="*/ 45 w 48"/>
                    <a:gd name="T33" fmla="*/ 74 h 78"/>
                    <a:gd name="T34" fmla="*/ 45 w 48"/>
                    <a:gd name="T35" fmla="*/ 6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8" h="78">
                      <a:moveTo>
                        <a:pt x="45" y="62"/>
                      </a:moveTo>
                      <a:cubicBezTo>
                        <a:pt x="41" y="58"/>
                        <a:pt x="40" y="49"/>
                        <a:pt x="42" y="42"/>
                      </a:cubicBezTo>
                      <a:cubicBezTo>
                        <a:pt x="43" y="35"/>
                        <a:pt x="45" y="36"/>
                        <a:pt x="46" y="33"/>
                      </a:cubicBezTo>
                      <a:cubicBezTo>
                        <a:pt x="47" y="31"/>
                        <a:pt x="48" y="26"/>
                        <a:pt x="47" y="24"/>
                      </a:cubicBezTo>
                      <a:cubicBezTo>
                        <a:pt x="45" y="21"/>
                        <a:pt x="44" y="12"/>
                        <a:pt x="44" y="12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11" y="22"/>
                        <a:pt x="10" y="24"/>
                      </a:cubicBezTo>
                      <a:cubicBezTo>
                        <a:pt x="8" y="26"/>
                        <a:pt x="8" y="30"/>
                        <a:pt x="9" y="32"/>
                      </a:cubicBezTo>
                      <a:cubicBezTo>
                        <a:pt x="10" y="34"/>
                        <a:pt x="13" y="35"/>
                        <a:pt x="13" y="37"/>
                      </a:cubicBezTo>
                      <a:cubicBezTo>
                        <a:pt x="13" y="39"/>
                        <a:pt x="14" y="43"/>
                        <a:pt x="13" y="45"/>
                      </a:cubicBezTo>
                      <a:cubicBezTo>
                        <a:pt x="11" y="51"/>
                        <a:pt x="0" y="62"/>
                        <a:pt x="0" y="64"/>
                      </a:cubicBezTo>
                      <a:cubicBezTo>
                        <a:pt x="0" y="65"/>
                        <a:pt x="28" y="78"/>
                        <a:pt x="28" y="78"/>
                      </a:cubicBezTo>
                      <a:cubicBezTo>
                        <a:pt x="45" y="74"/>
                        <a:pt x="45" y="74"/>
                        <a:pt x="45" y="74"/>
                      </a:cubicBezTo>
                      <a:lnTo>
                        <a:pt x="45" y="6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2" name="Freeform 104"/>
                <p:cNvSpPr>
                  <a:spLocks/>
                </p:cNvSpPr>
                <p:nvPr/>
              </p:nvSpPr>
              <p:spPr bwMode="auto">
                <a:xfrm>
                  <a:off x="9933430" y="4429702"/>
                  <a:ext cx="152400" cy="406400"/>
                </a:xfrm>
                <a:custGeom>
                  <a:avLst/>
                  <a:gdLst>
                    <a:gd name="T0" fmla="*/ 16 w 56"/>
                    <a:gd name="T1" fmla="*/ 149 h 149"/>
                    <a:gd name="T2" fmla="*/ 56 w 56"/>
                    <a:gd name="T3" fmla="*/ 147 h 149"/>
                    <a:gd name="T4" fmla="*/ 51 w 56"/>
                    <a:gd name="T5" fmla="*/ 5 h 149"/>
                    <a:gd name="T6" fmla="*/ 38 w 56"/>
                    <a:gd name="T7" fmla="*/ 16 h 149"/>
                    <a:gd name="T8" fmla="*/ 20 w 56"/>
                    <a:gd name="T9" fmla="*/ 4 h 149"/>
                    <a:gd name="T10" fmla="*/ 17 w 56"/>
                    <a:gd name="T11" fmla="*/ 40 h 149"/>
                    <a:gd name="T12" fmla="*/ 5 w 56"/>
                    <a:gd name="T13" fmla="*/ 95 h 149"/>
                    <a:gd name="T14" fmla="*/ 16 w 56"/>
                    <a:gd name="T15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149">
                      <a:moveTo>
                        <a:pt x="16" y="149"/>
                      </a:moveTo>
                      <a:cubicBezTo>
                        <a:pt x="56" y="147"/>
                        <a:pt x="56" y="147"/>
                        <a:pt x="56" y="147"/>
                      </a:cubicBezTo>
                      <a:cubicBezTo>
                        <a:pt x="56" y="147"/>
                        <a:pt x="54" y="1"/>
                        <a:pt x="51" y="5"/>
                      </a:cubicBezTo>
                      <a:cubicBezTo>
                        <a:pt x="48" y="9"/>
                        <a:pt x="45" y="16"/>
                        <a:pt x="38" y="16"/>
                      </a:cubicBezTo>
                      <a:cubicBezTo>
                        <a:pt x="31" y="16"/>
                        <a:pt x="21" y="0"/>
                        <a:pt x="20" y="4"/>
                      </a:cubicBezTo>
                      <a:cubicBezTo>
                        <a:pt x="19" y="9"/>
                        <a:pt x="17" y="40"/>
                        <a:pt x="17" y="40"/>
                      </a:cubicBezTo>
                      <a:cubicBezTo>
                        <a:pt x="17" y="40"/>
                        <a:pt x="0" y="77"/>
                        <a:pt x="5" y="95"/>
                      </a:cubicBezTo>
                      <a:cubicBezTo>
                        <a:pt x="11" y="114"/>
                        <a:pt x="16" y="149"/>
                        <a:pt x="16" y="14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3" name="Freeform 105"/>
                <p:cNvSpPr>
                  <a:spLocks/>
                </p:cNvSpPr>
                <p:nvPr/>
              </p:nvSpPr>
              <p:spPr bwMode="auto">
                <a:xfrm>
                  <a:off x="9919142" y="5380615"/>
                  <a:ext cx="103188" cy="76200"/>
                </a:xfrm>
                <a:custGeom>
                  <a:avLst/>
                  <a:gdLst>
                    <a:gd name="T0" fmla="*/ 15 w 38"/>
                    <a:gd name="T1" fmla="*/ 4 h 28"/>
                    <a:gd name="T2" fmla="*/ 9 w 38"/>
                    <a:gd name="T3" fmla="*/ 25 h 28"/>
                    <a:gd name="T4" fmla="*/ 26 w 38"/>
                    <a:gd name="T5" fmla="*/ 22 h 28"/>
                    <a:gd name="T6" fmla="*/ 29 w 38"/>
                    <a:gd name="T7" fmla="*/ 14 h 28"/>
                    <a:gd name="T8" fmla="*/ 38 w 38"/>
                    <a:gd name="T9" fmla="*/ 6 h 28"/>
                    <a:gd name="T10" fmla="*/ 31 w 38"/>
                    <a:gd name="T11" fmla="*/ 0 h 28"/>
                    <a:gd name="T12" fmla="*/ 15 w 38"/>
                    <a:gd name="T1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28">
                      <a:moveTo>
                        <a:pt x="15" y="4"/>
                      </a:moveTo>
                      <a:cubicBezTo>
                        <a:pt x="15" y="4"/>
                        <a:pt x="0" y="21"/>
                        <a:pt x="9" y="25"/>
                      </a:cubicBezTo>
                      <a:cubicBezTo>
                        <a:pt x="17" y="28"/>
                        <a:pt x="23" y="25"/>
                        <a:pt x="26" y="22"/>
                      </a:cubicBezTo>
                      <a:cubicBezTo>
                        <a:pt x="29" y="20"/>
                        <a:pt x="28" y="15"/>
                        <a:pt x="29" y="14"/>
                      </a:cubicBezTo>
                      <a:cubicBezTo>
                        <a:pt x="31" y="13"/>
                        <a:pt x="38" y="6"/>
                        <a:pt x="38" y="6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15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4" name="Freeform 106"/>
                <p:cNvSpPr>
                  <a:spLocks/>
                </p:cNvSpPr>
                <p:nvPr/>
              </p:nvSpPr>
              <p:spPr bwMode="auto">
                <a:xfrm>
                  <a:off x="10152505" y="4883727"/>
                  <a:ext cx="57150" cy="73025"/>
                </a:xfrm>
                <a:custGeom>
                  <a:avLst/>
                  <a:gdLst>
                    <a:gd name="T0" fmla="*/ 21 w 21"/>
                    <a:gd name="T1" fmla="*/ 2 h 27"/>
                    <a:gd name="T2" fmla="*/ 19 w 21"/>
                    <a:gd name="T3" fmla="*/ 15 h 27"/>
                    <a:gd name="T4" fmla="*/ 14 w 21"/>
                    <a:gd name="T5" fmla="*/ 24 h 27"/>
                    <a:gd name="T6" fmla="*/ 5 w 21"/>
                    <a:gd name="T7" fmla="*/ 27 h 27"/>
                    <a:gd name="T8" fmla="*/ 2 w 21"/>
                    <a:gd name="T9" fmla="*/ 23 h 27"/>
                    <a:gd name="T10" fmla="*/ 8 w 21"/>
                    <a:gd name="T11" fmla="*/ 20 h 27"/>
                    <a:gd name="T12" fmla="*/ 11 w 21"/>
                    <a:gd name="T13" fmla="*/ 15 h 27"/>
                    <a:gd name="T14" fmla="*/ 9 w 21"/>
                    <a:gd name="T15" fmla="*/ 10 h 27"/>
                    <a:gd name="T16" fmla="*/ 7 w 21"/>
                    <a:gd name="T17" fmla="*/ 18 h 27"/>
                    <a:gd name="T18" fmla="*/ 5 w 21"/>
                    <a:gd name="T19" fmla="*/ 22 h 27"/>
                    <a:gd name="T20" fmla="*/ 2 w 21"/>
                    <a:gd name="T21" fmla="*/ 20 h 27"/>
                    <a:gd name="T22" fmla="*/ 3 w 21"/>
                    <a:gd name="T23" fmla="*/ 11 h 27"/>
                    <a:gd name="T24" fmla="*/ 5 w 21"/>
                    <a:gd name="T25" fmla="*/ 3 h 27"/>
                    <a:gd name="T26" fmla="*/ 21 w 21"/>
                    <a:gd name="T27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" h="27">
                      <a:moveTo>
                        <a:pt x="21" y="2"/>
                      </a:moveTo>
                      <a:cubicBezTo>
                        <a:pt x="21" y="2"/>
                        <a:pt x="20" y="11"/>
                        <a:pt x="19" y="15"/>
                      </a:cubicBezTo>
                      <a:cubicBezTo>
                        <a:pt x="17" y="19"/>
                        <a:pt x="16" y="21"/>
                        <a:pt x="14" y="24"/>
                      </a:cubicBezTo>
                      <a:cubicBezTo>
                        <a:pt x="12" y="27"/>
                        <a:pt x="9" y="27"/>
                        <a:pt x="5" y="27"/>
                      </a:cubicBezTo>
                      <a:cubicBezTo>
                        <a:pt x="1" y="27"/>
                        <a:pt x="0" y="23"/>
                        <a:pt x="2" y="23"/>
                      </a:cubicBezTo>
                      <a:cubicBezTo>
                        <a:pt x="5" y="23"/>
                        <a:pt x="7" y="23"/>
                        <a:pt x="8" y="20"/>
                      </a:cubicBezTo>
                      <a:cubicBezTo>
                        <a:pt x="10" y="17"/>
                        <a:pt x="11" y="17"/>
                        <a:pt x="11" y="15"/>
                      </a:cubicBezTo>
                      <a:cubicBezTo>
                        <a:pt x="11" y="13"/>
                        <a:pt x="11" y="10"/>
                        <a:pt x="9" y="10"/>
                      </a:cubicBezTo>
                      <a:cubicBezTo>
                        <a:pt x="7" y="11"/>
                        <a:pt x="7" y="16"/>
                        <a:pt x="7" y="18"/>
                      </a:cubicBezTo>
                      <a:cubicBezTo>
                        <a:pt x="7" y="19"/>
                        <a:pt x="7" y="21"/>
                        <a:pt x="5" y="22"/>
                      </a:cubicBezTo>
                      <a:cubicBezTo>
                        <a:pt x="3" y="23"/>
                        <a:pt x="2" y="23"/>
                        <a:pt x="2" y="20"/>
                      </a:cubicBezTo>
                      <a:cubicBezTo>
                        <a:pt x="2" y="17"/>
                        <a:pt x="2" y="12"/>
                        <a:pt x="3" y="11"/>
                      </a:cubicBezTo>
                      <a:cubicBezTo>
                        <a:pt x="4" y="10"/>
                        <a:pt x="6" y="6"/>
                        <a:pt x="5" y="3"/>
                      </a:cubicBezTo>
                      <a:cubicBezTo>
                        <a:pt x="4" y="0"/>
                        <a:pt x="21" y="2"/>
                        <a:pt x="2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5" name="Freeform 107"/>
                <p:cNvSpPr>
                  <a:spLocks/>
                </p:cNvSpPr>
                <p:nvPr/>
              </p:nvSpPr>
              <p:spPr bwMode="auto">
                <a:xfrm>
                  <a:off x="10009630" y="5383790"/>
                  <a:ext cx="107950" cy="114300"/>
                </a:xfrm>
                <a:custGeom>
                  <a:avLst/>
                  <a:gdLst>
                    <a:gd name="T0" fmla="*/ 5 w 40"/>
                    <a:gd name="T1" fmla="*/ 39 h 42"/>
                    <a:gd name="T2" fmla="*/ 18 w 40"/>
                    <a:gd name="T3" fmla="*/ 40 h 42"/>
                    <a:gd name="T4" fmla="*/ 25 w 40"/>
                    <a:gd name="T5" fmla="*/ 32 h 42"/>
                    <a:gd name="T6" fmla="*/ 37 w 40"/>
                    <a:gd name="T7" fmla="*/ 19 h 42"/>
                    <a:gd name="T8" fmla="*/ 37 w 40"/>
                    <a:gd name="T9" fmla="*/ 4 h 42"/>
                    <a:gd name="T10" fmla="*/ 14 w 40"/>
                    <a:gd name="T11" fmla="*/ 0 h 42"/>
                    <a:gd name="T12" fmla="*/ 4 w 40"/>
                    <a:gd name="T13" fmla="*/ 11 h 42"/>
                    <a:gd name="T14" fmla="*/ 2 w 40"/>
                    <a:gd name="T15" fmla="*/ 20 h 42"/>
                    <a:gd name="T16" fmla="*/ 0 w 40"/>
                    <a:gd name="T17" fmla="*/ 34 h 42"/>
                    <a:gd name="T18" fmla="*/ 5 w 40"/>
                    <a:gd name="T19" fmla="*/ 39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0" h="42">
                      <a:moveTo>
                        <a:pt x="5" y="39"/>
                      </a:moveTo>
                      <a:cubicBezTo>
                        <a:pt x="8" y="41"/>
                        <a:pt x="13" y="42"/>
                        <a:pt x="18" y="40"/>
                      </a:cubicBezTo>
                      <a:cubicBezTo>
                        <a:pt x="22" y="38"/>
                        <a:pt x="21" y="32"/>
                        <a:pt x="25" y="32"/>
                      </a:cubicBezTo>
                      <a:cubicBezTo>
                        <a:pt x="28" y="32"/>
                        <a:pt x="36" y="26"/>
                        <a:pt x="37" y="19"/>
                      </a:cubicBezTo>
                      <a:cubicBezTo>
                        <a:pt x="39" y="7"/>
                        <a:pt x="40" y="5"/>
                        <a:pt x="37" y="4"/>
                      </a:cubicBezTo>
                      <a:cubicBezTo>
                        <a:pt x="33" y="4"/>
                        <a:pt x="14" y="0"/>
                        <a:pt x="14" y="0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2" y="17"/>
                        <a:pt x="2" y="20"/>
                      </a:cubicBezTo>
                      <a:cubicBezTo>
                        <a:pt x="2" y="23"/>
                        <a:pt x="1" y="30"/>
                        <a:pt x="0" y="34"/>
                      </a:cubicBezTo>
                      <a:cubicBezTo>
                        <a:pt x="0" y="38"/>
                        <a:pt x="5" y="39"/>
                        <a:pt x="5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6" name="Freeform 108"/>
                <p:cNvSpPr>
                  <a:spLocks noEditPoints="1"/>
                </p:cNvSpPr>
                <p:nvPr/>
              </p:nvSpPr>
              <p:spPr bwMode="auto">
                <a:xfrm>
                  <a:off x="9887392" y="4801177"/>
                  <a:ext cx="252413" cy="631825"/>
                </a:xfrm>
                <a:custGeom>
                  <a:avLst/>
                  <a:gdLst>
                    <a:gd name="T0" fmla="*/ 49 w 93"/>
                    <a:gd name="T1" fmla="*/ 230 h 231"/>
                    <a:gd name="T2" fmla="*/ 41 w 93"/>
                    <a:gd name="T3" fmla="*/ 219 h 231"/>
                    <a:gd name="T4" fmla="*/ 24 w 93"/>
                    <a:gd name="T5" fmla="*/ 221 h 231"/>
                    <a:gd name="T6" fmla="*/ 19 w 93"/>
                    <a:gd name="T7" fmla="*/ 207 h 231"/>
                    <a:gd name="T8" fmla="*/ 7 w 93"/>
                    <a:gd name="T9" fmla="*/ 127 h 231"/>
                    <a:gd name="T10" fmla="*/ 2 w 93"/>
                    <a:gd name="T11" fmla="*/ 60 h 231"/>
                    <a:gd name="T12" fmla="*/ 0 w 93"/>
                    <a:gd name="T13" fmla="*/ 35 h 231"/>
                    <a:gd name="T14" fmla="*/ 15 w 93"/>
                    <a:gd name="T15" fmla="*/ 4 h 231"/>
                    <a:gd name="T16" fmla="*/ 75 w 93"/>
                    <a:gd name="T17" fmla="*/ 0 h 231"/>
                    <a:gd name="T18" fmla="*/ 84 w 93"/>
                    <a:gd name="T19" fmla="*/ 5 h 231"/>
                    <a:gd name="T20" fmla="*/ 87 w 93"/>
                    <a:gd name="T21" fmla="*/ 44 h 231"/>
                    <a:gd name="T22" fmla="*/ 86 w 93"/>
                    <a:gd name="T23" fmla="*/ 94 h 231"/>
                    <a:gd name="T24" fmla="*/ 91 w 93"/>
                    <a:gd name="T25" fmla="*/ 148 h 231"/>
                    <a:gd name="T26" fmla="*/ 87 w 93"/>
                    <a:gd name="T27" fmla="*/ 213 h 231"/>
                    <a:gd name="T28" fmla="*/ 78 w 93"/>
                    <a:gd name="T29" fmla="*/ 218 h 231"/>
                    <a:gd name="T30" fmla="*/ 59 w 93"/>
                    <a:gd name="T31" fmla="*/ 227 h 231"/>
                    <a:gd name="T32" fmla="*/ 49 w 93"/>
                    <a:gd name="T33" fmla="*/ 230 h 231"/>
                    <a:gd name="T34" fmla="*/ 42 w 93"/>
                    <a:gd name="T35" fmla="*/ 84 h 231"/>
                    <a:gd name="T36" fmla="*/ 42 w 93"/>
                    <a:gd name="T37" fmla="*/ 137 h 231"/>
                    <a:gd name="T38" fmla="*/ 50 w 93"/>
                    <a:gd name="T39" fmla="*/ 193 h 231"/>
                    <a:gd name="T40" fmla="*/ 53 w 93"/>
                    <a:gd name="T41" fmla="*/ 124 h 231"/>
                    <a:gd name="T42" fmla="*/ 45 w 93"/>
                    <a:gd name="T43" fmla="*/ 61 h 231"/>
                    <a:gd name="T44" fmla="*/ 42 w 93"/>
                    <a:gd name="T45" fmla="*/ 8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" h="231">
                      <a:moveTo>
                        <a:pt x="49" y="230"/>
                      </a:moveTo>
                      <a:cubicBezTo>
                        <a:pt x="45" y="231"/>
                        <a:pt x="44" y="219"/>
                        <a:pt x="41" y="219"/>
                      </a:cubicBezTo>
                      <a:cubicBezTo>
                        <a:pt x="38" y="219"/>
                        <a:pt x="29" y="219"/>
                        <a:pt x="24" y="221"/>
                      </a:cubicBezTo>
                      <a:cubicBezTo>
                        <a:pt x="19" y="223"/>
                        <a:pt x="22" y="214"/>
                        <a:pt x="19" y="207"/>
                      </a:cubicBezTo>
                      <a:cubicBezTo>
                        <a:pt x="17" y="200"/>
                        <a:pt x="9" y="150"/>
                        <a:pt x="7" y="127"/>
                      </a:cubicBezTo>
                      <a:cubicBezTo>
                        <a:pt x="5" y="104"/>
                        <a:pt x="3" y="72"/>
                        <a:pt x="2" y="60"/>
                      </a:cubicBezTo>
                      <a:cubicBezTo>
                        <a:pt x="1" y="48"/>
                        <a:pt x="0" y="35"/>
                        <a:pt x="0" y="35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4" y="5"/>
                        <a:pt x="86" y="37"/>
                        <a:pt x="87" y="44"/>
                      </a:cubicBezTo>
                      <a:cubicBezTo>
                        <a:pt x="88" y="52"/>
                        <a:pt x="88" y="77"/>
                        <a:pt x="86" y="94"/>
                      </a:cubicBezTo>
                      <a:cubicBezTo>
                        <a:pt x="83" y="110"/>
                        <a:pt x="89" y="131"/>
                        <a:pt x="91" y="148"/>
                      </a:cubicBezTo>
                      <a:cubicBezTo>
                        <a:pt x="93" y="166"/>
                        <a:pt x="90" y="205"/>
                        <a:pt x="87" y="213"/>
                      </a:cubicBezTo>
                      <a:cubicBezTo>
                        <a:pt x="85" y="221"/>
                        <a:pt x="83" y="218"/>
                        <a:pt x="78" y="218"/>
                      </a:cubicBezTo>
                      <a:cubicBezTo>
                        <a:pt x="76" y="218"/>
                        <a:pt x="66" y="225"/>
                        <a:pt x="59" y="227"/>
                      </a:cubicBezTo>
                      <a:cubicBezTo>
                        <a:pt x="59" y="227"/>
                        <a:pt x="53" y="229"/>
                        <a:pt x="49" y="230"/>
                      </a:cubicBezTo>
                      <a:close/>
                      <a:moveTo>
                        <a:pt x="42" y="84"/>
                      </a:moveTo>
                      <a:cubicBezTo>
                        <a:pt x="40" y="99"/>
                        <a:pt x="42" y="125"/>
                        <a:pt x="42" y="137"/>
                      </a:cubicBezTo>
                      <a:cubicBezTo>
                        <a:pt x="42" y="149"/>
                        <a:pt x="48" y="177"/>
                        <a:pt x="50" y="193"/>
                      </a:cubicBezTo>
                      <a:cubicBezTo>
                        <a:pt x="51" y="203"/>
                        <a:pt x="53" y="138"/>
                        <a:pt x="53" y="124"/>
                      </a:cubicBezTo>
                      <a:cubicBezTo>
                        <a:pt x="53" y="109"/>
                        <a:pt x="45" y="61"/>
                        <a:pt x="45" y="61"/>
                      </a:cubicBezTo>
                      <a:cubicBezTo>
                        <a:pt x="45" y="61"/>
                        <a:pt x="45" y="68"/>
                        <a:pt x="42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7" name="Freeform 109"/>
                <p:cNvSpPr>
                  <a:spLocks/>
                </p:cNvSpPr>
                <p:nvPr/>
              </p:nvSpPr>
              <p:spPr bwMode="auto">
                <a:xfrm>
                  <a:off x="10058842" y="4434465"/>
                  <a:ext cx="157163" cy="530225"/>
                </a:xfrm>
                <a:custGeom>
                  <a:avLst/>
                  <a:gdLst>
                    <a:gd name="T0" fmla="*/ 43 w 58"/>
                    <a:gd name="T1" fmla="*/ 169 h 194"/>
                    <a:gd name="T2" fmla="*/ 58 w 58"/>
                    <a:gd name="T3" fmla="*/ 167 h 194"/>
                    <a:gd name="T4" fmla="*/ 54 w 58"/>
                    <a:gd name="T5" fmla="*/ 112 h 194"/>
                    <a:gd name="T6" fmla="*/ 49 w 58"/>
                    <a:gd name="T7" fmla="*/ 56 h 194"/>
                    <a:gd name="T8" fmla="*/ 43 w 58"/>
                    <a:gd name="T9" fmla="*/ 24 h 194"/>
                    <a:gd name="T10" fmla="*/ 10 w 58"/>
                    <a:gd name="T11" fmla="*/ 9 h 194"/>
                    <a:gd name="T12" fmla="*/ 5 w 58"/>
                    <a:gd name="T13" fmla="*/ 3 h 194"/>
                    <a:gd name="T14" fmla="*/ 2 w 58"/>
                    <a:gd name="T15" fmla="*/ 56 h 194"/>
                    <a:gd name="T16" fmla="*/ 1 w 58"/>
                    <a:gd name="T17" fmla="*/ 117 h 194"/>
                    <a:gd name="T18" fmla="*/ 17 w 58"/>
                    <a:gd name="T19" fmla="*/ 179 h 194"/>
                    <a:gd name="T20" fmla="*/ 28 w 58"/>
                    <a:gd name="T21" fmla="*/ 194 h 194"/>
                    <a:gd name="T22" fmla="*/ 33 w 58"/>
                    <a:gd name="T23" fmla="*/ 175 h 194"/>
                    <a:gd name="T24" fmla="*/ 25 w 58"/>
                    <a:gd name="T25" fmla="*/ 105 h 194"/>
                    <a:gd name="T26" fmla="*/ 26 w 58"/>
                    <a:gd name="T27" fmla="*/ 87 h 194"/>
                    <a:gd name="T28" fmla="*/ 31 w 58"/>
                    <a:gd name="T29" fmla="*/ 126 h 194"/>
                    <a:gd name="T30" fmla="*/ 38 w 58"/>
                    <a:gd name="T31" fmla="*/ 170 h 194"/>
                    <a:gd name="T32" fmla="*/ 43 w 58"/>
                    <a:gd name="T33" fmla="*/ 169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8" h="194">
                      <a:moveTo>
                        <a:pt x="43" y="169"/>
                      </a:moveTo>
                      <a:cubicBezTo>
                        <a:pt x="46" y="169"/>
                        <a:pt x="58" y="169"/>
                        <a:pt x="58" y="167"/>
                      </a:cubicBezTo>
                      <a:cubicBezTo>
                        <a:pt x="58" y="164"/>
                        <a:pt x="56" y="126"/>
                        <a:pt x="54" y="112"/>
                      </a:cubicBezTo>
                      <a:cubicBezTo>
                        <a:pt x="52" y="98"/>
                        <a:pt x="50" y="67"/>
                        <a:pt x="49" y="56"/>
                      </a:cubicBezTo>
                      <a:cubicBezTo>
                        <a:pt x="49" y="45"/>
                        <a:pt x="51" y="30"/>
                        <a:pt x="43" y="24"/>
                      </a:cubicBezTo>
                      <a:cubicBezTo>
                        <a:pt x="35" y="18"/>
                        <a:pt x="13" y="11"/>
                        <a:pt x="10" y="9"/>
                      </a:cubicBezTo>
                      <a:cubicBezTo>
                        <a:pt x="8" y="8"/>
                        <a:pt x="6" y="0"/>
                        <a:pt x="5" y="3"/>
                      </a:cubicBezTo>
                      <a:cubicBezTo>
                        <a:pt x="4" y="6"/>
                        <a:pt x="3" y="41"/>
                        <a:pt x="2" y="56"/>
                      </a:cubicBezTo>
                      <a:cubicBezTo>
                        <a:pt x="0" y="70"/>
                        <a:pt x="0" y="102"/>
                        <a:pt x="1" y="117"/>
                      </a:cubicBezTo>
                      <a:cubicBezTo>
                        <a:pt x="3" y="131"/>
                        <a:pt x="10" y="169"/>
                        <a:pt x="17" y="179"/>
                      </a:cubicBezTo>
                      <a:cubicBezTo>
                        <a:pt x="23" y="190"/>
                        <a:pt x="23" y="194"/>
                        <a:pt x="28" y="194"/>
                      </a:cubicBezTo>
                      <a:cubicBezTo>
                        <a:pt x="33" y="194"/>
                        <a:pt x="35" y="190"/>
                        <a:pt x="33" y="175"/>
                      </a:cubicBezTo>
                      <a:cubicBezTo>
                        <a:pt x="32" y="161"/>
                        <a:pt x="27" y="114"/>
                        <a:pt x="25" y="105"/>
                      </a:cubicBezTo>
                      <a:cubicBezTo>
                        <a:pt x="24" y="97"/>
                        <a:pt x="25" y="80"/>
                        <a:pt x="26" y="87"/>
                      </a:cubicBezTo>
                      <a:cubicBezTo>
                        <a:pt x="26" y="94"/>
                        <a:pt x="29" y="119"/>
                        <a:pt x="31" y="126"/>
                      </a:cubicBezTo>
                      <a:cubicBezTo>
                        <a:pt x="33" y="134"/>
                        <a:pt x="35" y="170"/>
                        <a:pt x="38" y="170"/>
                      </a:cubicBezTo>
                      <a:cubicBezTo>
                        <a:pt x="40" y="170"/>
                        <a:pt x="43" y="169"/>
                        <a:pt x="43" y="16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8" name="Freeform 110"/>
                <p:cNvSpPr>
                  <a:spLocks noEditPoints="1"/>
                </p:cNvSpPr>
                <p:nvPr/>
              </p:nvSpPr>
              <p:spPr bwMode="auto">
                <a:xfrm>
                  <a:off x="9823892" y="4429702"/>
                  <a:ext cx="185738" cy="546100"/>
                </a:xfrm>
                <a:custGeom>
                  <a:avLst/>
                  <a:gdLst>
                    <a:gd name="T0" fmla="*/ 31 w 68"/>
                    <a:gd name="T1" fmla="*/ 16 h 200"/>
                    <a:gd name="T2" fmla="*/ 52 w 68"/>
                    <a:gd name="T3" fmla="*/ 11 h 200"/>
                    <a:gd name="T4" fmla="*/ 61 w 68"/>
                    <a:gd name="T5" fmla="*/ 4 h 200"/>
                    <a:gd name="T6" fmla="*/ 65 w 68"/>
                    <a:gd name="T7" fmla="*/ 36 h 200"/>
                    <a:gd name="T8" fmla="*/ 68 w 68"/>
                    <a:gd name="T9" fmla="*/ 105 h 200"/>
                    <a:gd name="T10" fmla="*/ 63 w 68"/>
                    <a:gd name="T11" fmla="*/ 179 h 200"/>
                    <a:gd name="T12" fmla="*/ 44 w 68"/>
                    <a:gd name="T13" fmla="*/ 196 h 200"/>
                    <a:gd name="T14" fmla="*/ 17 w 68"/>
                    <a:gd name="T15" fmla="*/ 187 h 200"/>
                    <a:gd name="T16" fmla="*/ 7 w 68"/>
                    <a:gd name="T17" fmla="*/ 130 h 200"/>
                    <a:gd name="T18" fmla="*/ 4 w 68"/>
                    <a:gd name="T19" fmla="*/ 77 h 200"/>
                    <a:gd name="T20" fmla="*/ 17 w 68"/>
                    <a:gd name="T21" fmla="*/ 30 h 200"/>
                    <a:gd name="T22" fmla="*/ 29 w 68"/>
                    <a:gd name="T23" fmla="*/ 16 h 200"/>
                    <a:gd name="T24" fmla="*/ 31 w 68"/>
                    <a:gd name="T25" fmla="*/ 16 h 200"/>
                    <a:gd name="T26" fmla="*/ 29 w 68"/>
                    <a:gd name="T27" fmla="*/ 130 h 200"/>
                    <a:gd name="T28" fmla="*/ 29 w 68"/>
                    <a:gd name="T29" fmla="*/ 114 h 200"/>
                    <a:gd name="T30" fmla="*/ 29 w 68"/>
                    <a:gd name="T31" fmla="*/ 79 h 200"/>
                    <a:gd name="T32" fmla="*/ 29 w 68"/>
                    <a:gd name="T33" fmla="*/ 13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200">
                      <a:moveTo>
                        <a:pt x="31" y="16"/>
                      </a:moveTo>
                      <a:cubicBezTo>
                        <a:pt x="37" y="15"/>
                        <a:pt x="47" y="13"/>
                        <a:pt x="52" y="11"/>
                      </a:cubicBezTo>
                      <a:cubicBezTo>
                        <a:pt x="56" y="9"/>
                        <a:pt x="60" y="0"/>
                        <a:pt x="61" y="4"/>
                      </a:cubicBezTo>
                      <a:cubicBezTo>
                        <a:pt x="62" y="8"/>
                        <a:pt x="64" y="25"/>
                        <a:pt x="65" y="36"/>
                      </a:cubicBezTo>
                      <a:cubicBezTo>
                        <a:pt x="65" y="47"/>
                        <a:pt x="68" y="93"/>
                        <a:pt x="68" y="105"/>
                      </a:cubicBezTo>
                      <a:cubicBezTo>
                        <a:pt x="67" y="118"/>
                        <a:pt x="63" y="172"/>
                        <a:pt x="63" y="179"/>
                      </a:cubicBezTo>
                      <a:cubicBezTo>
                        <a:pt x="62" y="186"/>
                        <a:pt x="54" y="200"/>
                        <a:pt x="44" y="196"/>
                      </a:cubicBezTo>
                      <a:cubicBezTo>
                        <a:pt x="34" y="192"/>
                        <a:pt x="16" y="193"/>
                        <a:pt x="17" y="187"/>
                      </a:cubicBezTo>
                      <a:cubicBezTo>
                        <a:pt x="25" y="135"/>
                        <a:pt x="15" y="163"/>
                        <a:pt x="7" y="130"/>
                      </a:cubicBezTo>
                      <a:cubicBezTo>
                        <a:pt x="0" y="103"/>
                        <a:pt x="1" y="89"/>
                        <a:pt x="4" y="77"/>
                      </a:cubicBezTo>
                      <a:cubicBezTo>
                        <a:pt x="8" y="65"/>
                        <a:pt x="14" y="37"/>
                        <a:pt x="17" y="30"/>
                      </a:cubicBezTo>
                      <a:cubicBezTo>
                        <a:pt x="19" y="24"/>
                        <a:pt x="20" y="19"/>
                        <a:pt x="29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lose/>
                      <a:moveTo>
                        <a:pt x="29" y="130"/>
                      </a:moveTo>
                      <a:cubicBezTo>
                        <a:pt x="31" y="139"/>
                        <a:pt x="29" y="120"/>
                        <a:pt x="29" y="114"/>
                      </a:cubicBezTo>
                      <a:cubicBezTo>
                        <a:pt x="30" y="108"/>
                        <a:pt x="29" y="83"/>
                        <a:pt x="29" y="79"/>
                      </a:cubicBezTo>
                      <a:cubicBezTo>
                        <a:pt x="29" y="79"/>
                        <a:pt x="22" y="106"/>
                        <a:pt x="29" y="1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9" name="Freeform 111"/>
                <p:cNvSpPr>
                  <a:spLocks/>
                </p:cNvSpPr>
                <p:nvPr/>
              </p:nvSpPr>
              <p:spPr bwMode="auto">
                <a:xfrm>
                  <a:off x="9976292" y="4282065"/>
                  <a:ext cx="117475" cy="111125"/>
                </a:xfrm>
                <a:custGeom>
                  <a:avLst/>
                  <a:gdLst>
                    <a:gd name="T0" fmla="*/ 19 w 43"/>
                    <a:gd name="T1" fmla="*/ 18 h 41"/>
                    <a:gd name="T2" fmla="*/ 34 w 43"/>
                    <a:gd name="T3" fmla="*/ 18 h 41"/>
                    <a:gd name="T4" fmla="*/ 36 w 43"/>
                    <a:gd name="T5" fmla="*/ 28 h 41"/>
                    <a:gd name="T6" fmla="*/ 38 w 43"/>
                    <a:gd name="T7" fmla="*/ 37 h 41"/>
                    <a:gd name="T8" fmla="*/ 42 w 43"/>
                    <a:gd name="T9" fmla="*/ 26 h 41"/>
                    <a:gd name="T10" fmla="*/ 38 w 43"/>
                    <a:gd name="T11" fmla="*/ 7 h 41"/>
                    <a:gd name="T12" fmla="*/ 21 w 43"/>
                    <a:gd name="T13" fmla="*/ 0 h 41"/>
                    <a:gd name="T14" fmla="*/ 7 w 43"/>
                    <a:gd name="T15" fmla="*/ 5 h 41"/>
                    <a:gd name="T16" fmla="*/ 1 w 43"/>
                    <a:gd name="T17" fmla="*/ 25 h 41"/>
                    <a:gd name="T18" fmla="*/ 3 w 43"/>
                    <a:gd name="T19" fmla="*/ 35 h 41"/>
                    <a:gd name="T20" fmla="*/ 7 w 43"/>
                    <a:gd name="T21" fmla="*/ 38 h 41"/>
                    <a:gd name="T22" fmla="*/ 8 w 43"/>
                    <a:gd name="T23" fmla="*/ 19 h 41"/>
                    <a:gd name="T24" fmla="*/ 19 w 43"/>
                    <a:gd name="T25" fmla="*/ 1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" h="41">
                      <a:moveTo>
                        <a:pt x="19" y="18"/>
                      </a:moveTo>
                      <a:cubicBezTo>
                        <a:pt x="28" y="12"/>
                        <a:pt x="31" y="17"/>
                        <a:pt x="34" y="18"/>
                      </a:cubicBezTo>
                      <a:cubicBezTo>
                        <a:pt x="36" y="18"/>
                        <a:pt x="34" y="25"/>
                        <a:pt x="36" y="28"/>
                      </a:cubicBezTo>
                      <a:cubicBezTo>
                        <a:pt x="37" y="32"/>
                        <a:pt x="35" y="39"/>
                        <a:pt x="38" y="37"/>
                      </a:cubicBezTo>
                      <a:cubicBezTo>
                        <a:pt x="40" y="35"/>
                        <a:pt x="40" y="35"/>
                        <a:pt x="42" y="26"/>
                      </a:cubicBezTo>
                      <a:cubicBezTo>
                        <a:pt x="43" y="19"/>
                        <a:pt x="42" y="10"/>
                        <a:pt x="38" y="7"/>
                      </a:cubicBezTo>
                      <a:cubicBezTo>
                        <a:pt x="35" y="4"/>
                        <a:pt x="27" y="0"/>
                        <a:pt x="21" y="0"/>
                      </a:cubicBezTo>
                      <a:cubicBezTo>
                        <a:pt x="14" y="0"/>
                        <a:pt x="11" y="2"/>
                        <a:pt x="7" y="5"/>
                      </a:cubicBezTo>
                      <a:cubicBezTo>
                        <a:pt x="0" y="11"/>
                        <a:pt x="2" y="19"/>
                        <a:pt x="1" y="25"/>
                      </a:cubicBezTo>
                      <a:cubicBezTo>
                        <a:pt x="1" y="30"/>
                        <a:pt x="2" y="33"/>
                        <a:pt x="3" y="35"/>
                      </a:cubicBezTo>
                      <a:cubicBezTo>
                        <a:pt x="3" y="37"/>
                        <a:pt x="7" y="41"/>
                        <a:pt x="7" y="38"/>
                      </a:cubicBezTo>
                      <a:cubicBezTo>
                        <a:pt x="7" y="35"/>
                        <a:pt x="5" y="18"/>
                        <a:pt x="8" y="19"/>
                      </a:cubicBezTo>
                      <a:cubicBezTo>
                        <a:pt x="18" y="20"/>
                        <a:pt x="19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99" name="Group 298"/>
              <p:cNvGrpSpPr/>
              <p:nvPr/>
            </p:nvGrpSpPr>
            <p:grpSpPr>
              <a:xfrm>
                <a:off x="7108951" y="2173175"/>
                <a:ext cx="301009" cy="756851"/>
                <a:chOff x="9887758" y="4439921"/>
                <a:chExt cx="496888" cy="1249363"/>
              </a:xfrm>
              <a:solidFill>
                <a:sysClr val="window" lastClr="FFFFFF"/>
              </a:solidFill>
            </p:grpSpPr>
            <p:sp>
              <p:nvSpPr>
                <p:cNvPr id="310" name="Freeform 51"/>
                <p:cNvSpPr>
                  <a:spLocks/>
                </p:cNvSpPr>
                <p:nvPr/>
              </p:nvSpPr>
              <p:spPr bwMode="auto">
                <a:xfrm>
                  <a:off x="10102070" y="4863783"/>
                  <a:ext cx="117475" cy="123825"/>
                </a:xfrm>
                <a:custGeom>
                  <a:avLst/>
                  <a:gdLst>
                    <a:gd name="T0" fmla="*/ 0 w 74"/>
                    <a:gd name="T1" fmla="*/ 0 h 78"/>
                    <a:gd name="T2" fmla="*/ 0 w 74"/>
                    <a:gd name="T3" fmla="*/ 78 h 78"/>
                    <a:gd name="T4" fmla="*/ 74 w 74"/>
                    <a:gd name="T5" fmla="*/ 78 h 78"/>
                    <a:gd name="T6" fmla="*/ 64 w 74"/>
                    <a:gd name="T7" fmla="*/ 5 h 78"/>
                    <a:gd name="T8" fmla="*/ 0 w 74"/>
                    <a:gd name="T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78">
                      <a:moveTo>
                        <a:pt x="0" y="0"/>
                      </a:moveTo>
                      <a:lnTo>
                        <a:pt x="0" y="78"/>
                      </a:lnTo>
                      <a:lnTo>
                        <a:pt x="74" y="78"/>
                      </a:lnTo>
                      <a:lnTo>
                        <a:pt x="64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1" name="Freeform 52"/>
                <p:cNvSpPr>
                  <a:spLocks/>
                </p:cNvSpPr>
                <p:nvPr/>
              </p:nvSpPr>
              <p:spPr bwMode="auto">
                <a:xfrm>
                  <a:off x="10121120" y="4862196"/>
                  <a:ext cx="63500" cy="87313"/>
                </a:xfrm>
                <a:custGeom>
                  <a:avLst/>
                  <a:gdLst>
                    <a:gd name="T0" fmla="*/ 0 w 23"/>
                    <a:gd name="T1" fmla="*/ 15 h 32"/>
                    <a:gd name="T2" fmla="*/ 7 w 23"/>
                    <a:gd name="T3" fmla="*/ 27 h 32"/>
                    <a:gd name="T4" fmla="*/ 12 w 23"/>
                    <a:gd name="T5" fmla="*/ 31 h 32"/>
                    <a:gd name="T6" fmla="*/ 21 w 23"/>
                    <a:gd name="T7" fmla="*/ 18 h 32"/>
                    <a:gd name="T8" fmla="*/ 13 w 23"/>
                    <a:gd name="T9" fmla="*/ 0 h 32"/>
                    <a:gd name="T10" fmla="*/ 0 w 23"/>
                    <a:gd name="T11" fmla="*/ 15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32">
                      <a:moveTo>
                        <a:pt x="0" y="15"/>
                      </a:moveTo>
                      <a:cubicBezTo>
                        <a:pt x="2" y="19"/>
                        <a:pt x="6" y="25"/>
                        <a:pt x="7" y="27"/>
                      </a:cubicBezTo>
                      <a:cubicBezTo>
                        <a:pt x="9" y="29"/>
                        <a:pt x="11" y="32"/>
                        <a:pt x="12" y="31"/>
                      </a:cubicBezTo>
                      <a:cubicBezTo>
                        <a:pt x="13" y="30"/>
                        <a:pt x="20" y="22"/>
                        <a:pt x="21" y="18"/>
                      </a:cubicBezTo>
                      <a:cubicBezTo>
                        <a:pt x="23" y="13"/>
                        <a:pt x="13" y="0"/>
                        <a:pt x="13" y="0"/>
                      </a:cubicBez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2" name="Freeform 53"/>
                <p:cNvSpPr>
                  <a:spLocks/>
                </p:cNvSpPr>
                <p:nvPr/>
              </p:nvSpPr>
              <p:spPr bwMode="auto">
                <a:xfrm>
                  <a:off x="10078258" y="4449446"/>
                  <a:ext cx="125413" cy="198438"/>
                </a:xfrm>
                <a:custGeom>
                  <a:avLst/>
                  <a:gdLst>
                    <a:gd name="T0" fmla="*/ 38 w 46"/>
                    <a:gd name="T1" fmla="*/ 60 h 73"/>
                    <a:gd name="T2" fmla="*/ 38 w 46"/>
                    <a:gd name="T3" fmla="*/ 51 h 73"/>
                    <a:gd name="T4" fmla="*/ 41 w 46"/>
                    <a:gd name="T5" fmla="*/ 43 h 73"/>
                    <a:gd name="T6" fmla="*/ 42 w 46"/>
                    <a:gd name="T7" fmla="*/ 41 h 73"/>
                    <a:gd name="T8" fmla="*/ 44 w 46"/>
                    <a:gd name="T9" fmla="*/ 40 h 73"/>
                    <a:gd name="T10" fmla="*/ 46 w 46"/>
                    <a:gd name="T11" fmla="*/ 32 h 73"/>
                    <a:gd name="T12" fmla="*/ 45 w 46"/>
                    <a:gd name="T13" fmla="*/ 27 h 73"/>
                    <a:gd name="T14" fmla="*/ 43 w 46"/>
                    <a:gd name="T15" fmla="*/ 28 h 73"/>
                    <a:gd name="T16" fmla="*/ 42 w 46"/>
                    <a:gd name="T17" fmla="*/ 18 h 73"/>
                    <a:gd name="T18" fmla="*/ 39 w 46"/>
                    <a:gd name="T19" fmla="*/ 8 h 73"/>
                    <a:gd name="T20" fmla="*/ 31 w 46"/>
                    <a:gd name="T21" fmla="*/ 1 h 73"/>
                    <a:gd name="T22" fmla="*/ 18 w 46"/>
                    <a:gd name="T23" fmla="*/ 0 h 73"/>
                    <a:gd name="T24" fmla="*/ 9 w 46"/>
                    <a:gd name="T25" fmla="*/ 3 h 73"/>
                    <a:gd name="T26" fmla="*/ 4 w 46"/>
                    <a:gd name="T27" fmla="*/ 12 h 73"/>
                    <a:gd name="T28" fmla="*/ 3 w 46"/>
                    <a:gd name="T29" fmla="*/ 27 h 73"/>
                    <a:gd name="T30" fmla="*/ 3 w 46"/>
                    <a:gd name="T31" fmla="*/ 31 h 73"/>
                    <a:gd name="T32" fmla="*/ 0 w 46"/>
                    <a:gd name="T33" fmla="*/ 29 h 73"/>
                    <a:gd name="T34" fmla="*/ 0 w 46"/>
                    <a:gd name="T35" fmla="*/ 35 h 73"/>
                    <a:gd name="T36" fmla="*/ 4 w 46"/>
                    <a:gd name="T37" fmla="*/ 43 h 73"/>
                    <a:gd name="T38" fmla="*/ 5 w 46"/>
                    <a:gd name="T39" fmla="*/ 42 h 73"/>
                    <a:gd name="T40" fmla="*/ 7 w 46"/>
                    <a:gd name="T41" fmla="*/ 44 h 73"/>
                    <a:gd name="T42" fmla="*/ 10 w 46"/>
                    <a:gd name="T43" fmla="*/ 60 h 73"/>
                    <a:gd name="T44" fmla="*/ 18 w 46"/>
                    <a:gd name="T45" fmla="*/ 68 h 73"/>
                    <a:gd name="T46" fmla="*/ 25 w 46"/>
                    <a:gd name="T47" fmla="*/ 73 h 73"/>
                    <a:gd name="T48" fmla="*/ 36 w 46"/>
                    <a:gd name="T49" fmla="*/ 68 h 73"/>
                    <a:gd name="T50" fmla="*/ 38 w 46"/>
                    <a:gd name="T51" fmla="*/ 6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6" h="73">
                      <a:moveTo>
                        <a:pt x="38" y="60"/>
                      </a:moveTo>
                      <a:cubicBezTo>
                        <a:pt x="38" y="59"/>
                        <a:pt x="38" y="53"/>
                        <a:pt x="38" y="51"/>
                      </a:cubicBezTo>
                      <a:cubicBezTo>
                        <a:pt x="39" y="50"/>
                        <a:pt x="41" y="45"/>
                        <a:pt x="41" y="43"/>
                      </a:cubicBezTo>
                      <a:cubicBezTo>
                        <a:pt x="42" y="42"/>
                        <a:pt x="42" y="40"/>
                        <a:pt x="42" y="41"/>
                      </a:cubicBezTo>
                      <a:cubicBezTo>
                        <a:pt x="43" y="41"/>
                        <a:pt x="44" y="42"/>
                        <a:pt x="44" y="40"/>
                      </a:cubicBezTo>
                      <a:cubicBezTo>
                        <a:pt x="45" y="39"/>
                        <a:pt x="46" y="34"/>
                        <a:pt x="46" y="32"/>
                      </a:cubicBezTo>
                      <a:cubicBezTo>
                        <a:pt x="46" y="30"/>
                        <a:pt x="46" y="27"/>
                        <a:pt x="45" y="27"/>
                      </a:cubicBezTo>
                      <a:cubicBezTo>
                        <a:pt x="44" y="27"/>
                        <a:pt x="43" y="28"/>
                        <a:pt x="43" y="28"/>
                      </a:cubicBezTo>
                      <a:cubicBezTo>
                        <a:pt x="43" y="29"/>
                        <a:pt x="43" y="21"/>
                        <a:pt x="42" y="18"/>
                      </a:cubicBezTo>
                      <a:cubicBezTo>
                        <a:pt x="41" y="15"/>
                        <a:pt x="40" y="9"/>
                        <a:pt x="39" y="8"/>
                      </a:cubicBezTo>
                      <a:cubicBezTo>
                        <a:pt x="38" y="6"/>
                        <a:pt x="36" y="3"/>
                        <a:pt x="31" y="1"/>
                      </a:cubicBezTo>
                      <a:cubicBezTo>
                        <a:pt x="26" y="0"/>
                        <a:pt x="21" y="0"/>
                        <a:pt x="18" y="0"/>
                      </a:cubicBezTo>
                      <a:cubicBezTo>
                        <a:pt x="15" y="1"/>
                        <a:pt x="10" y="2"/>
                        <a:pt x="9" y="3"/>
                      </a:cubicBezTo>
                      <a:cubicBezTo>
                        <a:pt x="8" y="4"/>
                        <a:pt x="4" y="10"/>
                        <a:pt x="4" y="12"/>
                      </a:cubicBezTo>
                      <a:cubicBezTo>
                        <a:pt x="3" y="14"/>
                        <a:pt x="3" y="26"/>
                        <a:pt x="3" y="27"/>
                      </a:cubicBezTo>
                      <a:cubicBezTo>
                        <a:pt x="3" y="28"/>
                        <a:pt x="4" y="32"/>
                        <a:pt x="3" y="31"/>
                      </a:cubicBezTo>
                      <a:cubicBezTo>
                        <a:pt x="3" y="30"/>
                        <a:pt x="1" y="27"/>
                        <a:pt x="0" y="29"/>
                      </a:cubicBezTo>
                      <a:cubicBezTo>
                        <a:pt x="0" y="31"/>
                        <a:pt x="0" y="34"/>
                        <a:pt x="0" y="35"/>
                      </a:cubicBezTo>
                      <a:cubicBezTo>
                        <a:pt x="1" y="37"/>
                        <a:pt x="3" y="42"/>
                        <a:pt x="4" y="43"/>
                      </a:cubicBezTo>
                      <a:cubicBezTo>
                        <a:pt x="4" y="43"/>
                        <a:pt x="5" y="43"/>
                        <a:pt x="5" y="42"/>
                      </a:cubicBezTo>
                      <a:cubicBezTo>
                        <a:pt x="5" y="41"/>
                        <a:pt x="6" y="42"/>
                        <a:pt x="7" y="44"/>
                      </a:cubicBezTo>
                      <a:cubicBezTo>
                        <a:pt x="7" y="45"/>
                        <a:pt x="9" y="58"/>
                        <a:pt x="10" y="60"/>
                      </a:cubicBezTo>
                      <a:cubicBezTo>
                        <a:pt x="11" y="61"/>
                        <a:pt x="18" y="68"/>
                        <a:pt x="18" y="68"/>
                      </a:cubicBezTo>
                      <a:cubicBezTo>
                        <a:pt x="25" y="73"/>
                        <a:pt x="25" y="73"/>
                        <a:pt x="25" y="73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lnTo>
                        <a:pt x="38" y="6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3" name="Freeform 54"/>
                <p:cNvSpPr>
                  <a:spLocks/>
                </p:cNvSpPr>
                <p:nvPr/>
              </p:nvSpPr>
              <p:spPr bwMode="auto">
                <a:xfrm>
                  <a:off x="10089370" y="4628833"/>
                  <a:ext cx="107950" cy="71438"/>
                </a:xfrm>
                <a:custGeom>
                  <a:avLst/>
                  <a:gdLst>
                    <a:gd name="T0" fmla="*/ 38 w 68"/>
                    <a:gd name="T1" fmla="*/ 4 h 45"/>
                    <a:gd name="T2" fmla="*/ 55 w 68"/>
                    <a:gd name="T3" fmla="*/ 4 h 45"/>
                    <a:gd name="T4" fmla="*/ 68 w 68"/>
                    <a:gd name="T5" fmla="*/ 16 h 45"/>
                    <a:gd name="T6" fmla="*/ 60 w 68"/>
                    <a:gd name="T7" fmla="*/ 42 h 45"/>
                    <a:gd name="T8" fmla="*/ 36 w 68"/>
                    <a:gd name="T9" fmla="*/ 45 h 45"/>
                    <a:gd name="T10" fmla="*/ 5 w 68"/>
                    <a:gd name="T11" fmla="*/ 42 h 45"/>
                    <a:gd name="T12" fmla="*/ 0 w 68"/>
                    <a:gd name="T13" fmla="*/ 12 h 45"/>
                    <a:gd name="T14" fmla="*/ 14 w 68"/>
                    <a:gd name="T15" fmla="*/ 0 h 45"/>
                    <a:gd name="T16" fmla="*/ 38 w 68"/>
                    <a:gd name="T17" fmla="*/ 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45">
                      <a:moveTo>
                        <a:pt x="38" y="4"/>
                      </a:moveTo>
                      <a:lnTo>
                        <a:pt x="55" y="4"/>
                      </a:lnTo>
                      <a:lnTo>
                        <a:pt x="68" y="16"/>
                      </a:lnTo>
                      <a:lnTo>
                        <a:pt x="60" y="42"/>
                      </a:lnTo>
                      <a:lnTo>
                        <a:pt x="36" y="45"/>
                      </a:lnTo>
                      <a:lnTo>
                        <a:pt x="5" y="42"/>
                      </a:lnTo>
                      <a:lnTo>
                        <a:pt x="0" y="12"/>
                      </a:lnTo>
                      <a:lnTo>
                        <a:pt x="14" y="0"/>
                      </a:lnTo>
                      <a:lnTo>
                        <a:pt x="38" y="4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4" name="Freeform 55"/>
                <p:cNvSpPr>
                  <a:spLocks/>
                </p:cNvSpPr>
                <p:nvPr/>
              </p:nvSpPr>
              <p:spPr bwMode="auto">
                <a:xfrm>
                  <a:off x="10113183" y="4635183"/>
                  <a:ext cx="60325" cy="117475"/>
                </a:xfrm>
                <a:custGeom>
                  <a:avLst/>
                  <a:gdLst>
                    <a:gd name="T0" fmla="*/ 22 w 22"/>
                    <a:gd name="T1" fmla="*/ 4 h 43"/>
                    <a:gd name="T2" fmla="*/ 19 w 22"/>
                    <a:gd name="T3" fmla="*/ 8 h 43"/>
                    <a:gd name="T4" fmla="*/ 16 w 22"/>
                    <a:gd name="T5" fmla="*/ 10 h 43"/>
                    <a:gd name="T6" fmla="*/ 19 w 22"/>
                    <a:gd name="T7" fmla="*/ 16 h 43"/>
                    <a:gd name="T8" fmla="*/ 21 w 22"/>
                    <a:gd name="T9" fmla="*/ 26 h 43"/>
                    <a:gd name="T10" fmla="*/ 21 w 22"/>
                    <a:gd name="T11" fmla="*/ 41 h 43"/>
                    <a:gd name="T12" fmla="*/ 17 w 22"/>
                    <a:gd name="T13" fmla="*/ 43 h 43"/>
                    <a:gd name="T14" fmla="*/ 15 w 22"/>
                    <a:gd name="T15" fmla="*/ 42 h 43"/>
                    <a:gd name="T16" fmla="*/ 15 w 22"/>
                    <a:gd name="T17" fmla="*/ 39 h 43"/>
                    <a:gd name="T18" fmla="*/ 3 w 22"/>
                    <a:gd name="T19" fmla="*/ 19 h 43"/>
                    <a:gd name="T20" fmla="*/ 0 w 22"/>
                    <a:gd name="T21" fmla="*/ 5 h 43"/>
                    <a:gd name="T22" fmla="*/ 5 w 22"/>
                    <a:gd name="T23" fmla="*/ 1 h 43"/>
                    <a:gd name="T24" fmla="*/ 17 w 22"/>
                    <a:gd name="T25" fmla="*/ 0 h 43"/>
                    <a:gd name="T26" fmla="*/ 22 w 22"/>
                    <a:gd name="T27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" h="43">
                      <a:moveTo>
                        <a:pt x="22" y="4"/>
                      </a:moveTo>
                      <a:cubicBezTo>
                        <a:pt x="22" y="4"/>
                        <a:pt x="20" y="7"/>
                        <a:pt x="19" y="8"/>
                      </a:cubicBezTo>
                      <a:cubicBezTo>
                        <a:pt x="17" y="9"/>
                        <a:pt x="16" y="9"/>
                        <a:pt x="16" y="10"/>
                      </a:cubicBezTo>
                      <a:cubicBezTo>
                        <a:pt x="17" y="11"/>
                        <a:pt x="19" y="15"/>
                        <a:pt x="19" y="16"/>
                      </a:cubicBezTo>
                      <a:cubicBezTo>
                        <a:pt x="19" y="18"/>
                        <a:pt x="22" y="24"/>
                        <a:pt x="21" y="26"/>
                      </a:cubicBezTo>
                      <a:cubicBezTo>
                        <a:pt x="21" y="29"/>
                        <a:pt x="21" y="41"/>
                        <a:pt x="21" y="41"/>
                      </a:cubicBezTo>
                      <a:cubicBezTo>
                        <a:pt x="17" y="43"/>
                        <a:pt x="17" y="43"/>
                        <a:pt x="17" y="43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3" y="1"/>
                        <a:pt x="5" y="1"/>
                      </a:cubicBezTo>
                      <a:cubicBezTo>
                        <a:pt x="7" y="0"/>
                        <a:pt x="16" y="0"/>
                        <a:pt x="17" y="0"/>
                      </a:cubicBezTo>
                      <a:cubicBezTo>
                        <a:pt x="18" y="0"/>
                        <a:pt x="22" y="4"/>
                        <a:pt x="22" y="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5" name="Freeform 56"/>
                <p:cNvSpPr>
                  <a:spLocks/>
                </p:cNvSpPr>
                <p:nvPr/>
              </p:nvSpPr>
              <p:spPr bwMode="auto">
                <a:xfrm>
                  <a:off x="10097308" y="4601846"/>
                  <a:ext cx="90488" cy="52388"/>
                </a:xfrm>
                <a:custGeom>
                  <a:avLst/>
                  <a:gdLst>
                    <a:gd name="T0" fmla="*/ 28 w 33"/>
                    <a:gd name="T1" fmla="*/ 5 h 19"/>
                    <a:gd name="T2" fmla="*/ 19 w 33"/>
                    <a:gd name="T3" fmla="*/ 12 h 19"/>
                    <a:gd name="T4" fmla="*/ 11 w 33"/>
                    <a:gd name="T5" fmla="*/ 7 h 19"/>
                    <a:gd name="T6" fmla="*/ 2 w 33"/>
                    <a:gd name="T7" fmla="*/ 0 h 19"/>
                    <a:gd name="T8" fmla="*/ 2 w 33"/>
                    <a:gd name="T9" fmla="*/ 8 h 19"/>
                    <a:gd name="T10" fmla="*/ 10 w 33"/>
                    <a:gd name="T11" fmla="*/ 17 h 19"/>
                    <a:gd name="T12" fmla="*/ 13 w 33"/>
                    <a:gd name="T13" fmla="*/ 14 h 19"/>
                    <a:gd name="T14" fmla="*/ 17 w 33"/>
                    <a:gd name="T15" fmla="*/ 12 h 19"/>
                    <a:gd name="T16" fmla="*/ 21 w 33"/>
                    <a:gd name="T17" fmla="*/ 12 h 19"/>
                    <a:gd name="T18" fmla="*/ 28 w 33"/>
                    <a:gd name="T19" fmla="*/ 18 h 19"/>
                    <a:gd name="T20" fmla="*/ 31 w 33"/>
                    <a:gd name="T21" fmla="*/ 19 h 19"/>
                    <a:gd name="T22" fmla="*/ 33 w 33"/>
                    <a:gd name="T23" fmla="*/ 9 h 19"/>
                    <a:gd name="T24" fmla="*/ 32 w 33"/>
                    <a:gd name="T25" fmla="*/ 3 h 19"/>
                    <a:gd name="T26" fmla="*/ 31 w 33"/>
                    <a:gd name="T27" fmla="*/ 2 h 19"/>
                    <a:gd name="T28" fmla="*/ 28 w 33"/>
                    <a:gd name="T29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19">
                      <a:moveTo>
                        <a:pt x="28" y="5"/>
                      </a:moveTo>
                      <a:cubicBezTo>
                        <a:pt x="26" y="6"/>
                        <a:pt x="20" y="12"/>
                        <a:pt x="19" y="12"/>
                      </a:cubicBezTo>
                      <a:cubicBezTo>
                        <a:pt x="18" y="12"/>
                        <a:pt x="13" y="9"/>
                        <a:pt x="11" y="7"/>
                      </a:cubicBezTo>
                      <a:cubicBezTo>
                        <a:pt x="9" y="6"/>
                        <a:pt x="2" y="1"/>
                        <a:pt x="2" y="0"/>
                      </a:cubicBezTo>
                      <a:cubicBezTo>
                        <a:pt x="2" y="0"/>
                        <a:pt x="0" y="5"/>
                        <a:pt x="2" y="8"/>
                      </a:cubicBezTo>
                      <a:cubicBezTo>
                        <a:pt x="3" y="11"/>
                        <a:pt x="9" y="18"/>
                        <a:pt x="10" y="17"/>
                      </a:cubicBezTo>
                      <a:cubicBezTo>
                        <a:pt x="10" y="17"/>
                        <a:pt x="11" y="14"/>
                        <a:pt x="13" y="14"/>
                      </a:cubicBezTo>
                      <a:cubicBezTo>
                        <a:pt x="14" y="13"/>
                        <a:pt x="16" y="12"/>
                        <a:pt x="17" y="12"/>
                      </a:cubicBezTo>
                      <a:cubicBezTo>
                        <a:pt x="18" y="12"/>
                        <a:pt x="20" y="12"/>
                        <a:pt x="21" y="12"/>
                      </a:cubicBezTo>
                      <a:cubicBezTo>
                        <a:pt x="22" y="13"/>
                        <a:pt x="27" y="16"/>
                        <a:pt x="28" y="18"/>
                      </a:cubicBezTo>
                      <a:cubicBezTo>
                        <a:pt x="29" y="19"/>
                        <a:pt x="31" y="19"/>
                        <a:pt x="31" y="1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9"/>
                        <a:pt x="33" y="4"/>
                        <a:pt x="32" y="3"/>
                      </a:cubicBezTo>
                      <a:cubicBezTo>
                        <a:pt x="32" y="2"/>
                        <a:pt x="31" y="1"/>
                        <a:pt x="31" y="2"/>
                      </a:cubicBezTo>
                      <a:cubicBezTo>
                        <a:pt x="31" y="3"/>
                        <a:pt x="28" y="5"/>
                        <a:pt x="28" y="5"/>
                      </a:cubicBezTo>
                      <a:close/>
                    </a:path>
                  </a:pathLst>
                </a:custGeom>
                <a:grpFill/>
                <a:ln w="15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6" name="Freeform 57"/>
                <p:cNvSpPr>
                  <a:spLocks/>
                </p:cNvSpPr>
                <p:nvPr/>
              </p:nvSpPr>
              <p:spPr bwMode="auto">
                <a:xfrm>
                  <a:off x="9887758" y="5586096"/>
                  <a:ext cx="114300" cy="103188"/>
                </a:xfrm>
                <a:custGeom>
                  <a:avLst/>
                  <a:gdLst>
                    <a:gd name="T0" fmla="*/ 6 w 42"/>
                    <a:gd name="T1" fmla="*/ 37 h 38"/>
                    <a:gd name="T2" fmla="*/ 19 w 42"/>
                    <a:gd name="T3" fmla="*/ 36 h 38"/>
                    <a:gd name="T4" fmla="*/ 30 w 42"/>
                    <a:gd name="T5" fmla="*/ 28 h 38"/>
                    <a:gd name="T6" fmla="*/ 31 w 42"/>
                    <a:gd name="T7" fmla="*/ 24 h 38"/>
                    <a:gd name="T8" fmla="*/ 36 w 42"/>
                    <a:gd name="T9" fmla="*/ 23 h 38"/>
                    <a:gd name="T10" fmla="*/ 41 w 42"/>
                    <a:gd name="T11" fmla="*/ 20 h 38"/>
                    <a:gd name="T12" fmla="*/ 42 w 42"/>
                    <a:gd name="T13" fmla="*/ 6 h 38"/>
                    <a:gd name="T14" fmla="*/ 30 w 42"/>
                    <a:gd name="T15" fmla="*/ 0 h 38"/>
                    <a:gd name="T16" fmla="*/ 17 w 42"/>
                    <a:gd name="T17" fmla="*/ 5 h 38"/>
                    <a:gd name="T18" fmla="*/ 6 w 42"/>
                    <a:gd name="T19" fmla="*/ 22 h 38"/>
                    <a:gd name="T20" fmla="*/ 3 w 42"/>
                    <a:gd name="T21" fmla="*/ 31 h 38"/>
                    <a:gd name="T22" fmla="*/ 2 w 42"/>
                    <a:gd name="T23" fmla="*/ 36 h 38"/>
                    <a:gd name="T24" fmla="*/ 6 w 42"/>
                    <a:gd name="T25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2" h="38">
                      <a:moveTo>
                        <a:pt x="6" y="37"/>
                      </a:moveTo>
                      <a:cubicBezTo>
                        <a:pt x="9" y="37"/>
                        <a:pt x="15" y="38"/>
                        <a:pt x="19" y="36"/>
                      </a:cubicBezTo>
                      <a:cubicBezTo>
                        <a:pt x="23" y="34"/>
                        <a:pt x="30" y="31"/>
                        <a:pt x="30" y="28"/>
                      </a:cubicBezTo>
                      <a:cubicBezTo>
                        <a:pt x="31" y="26"/>
                        <a:pt x="30" y="24"/>
                        <a:pt x="31" y="24"/>
                      </a:cubicBezTo>
                      <a:cubicBezTo>
                        <a:pt x="32" y="24"/>
                        <a:pt x="34" y="24"/>
                        <a:pt x="36" y="23"/>
                      </a:cubicBezTo>
                      <a:cubicBezTo>
                        <a:pt x="38" y="22"/>
                        <a:pt x="41" y="21"/>
                        <a:pt x="41" y="20"/>
                      </a:cubicBezTo>
                      <a:cubicBezTo>
                        <a:pt x="41" y="19"/>
                        <a:pt x="42" y="8"/>
                        <a:pt x="42" y="6"/>
                      </a:cubicBezTo>
                      <a:cubicBezTo>
                        <a:pt x="42" y="4"/>
                        <a:pt x="30" y="0"/>
                        <a:pt x="30" y="0"/>
                      </a:cubicBezTo>
                      <a:cubicBezTo>
                        <a:pt x="30" y="0"/>
                        <a:pt x="18" y="3"/>
                        <a:pt x="17" y="5"/>
                      </a:cubicBezTo>
                      <a:cubicBezTo>
                        <a:pt x="16" y="6"/>
                        <a:pt x="8" y="19"/>
                        <a:pt x="6" y="22"/>
                      </a:cubicBezTo>
                      <a:cubicBezTo>
                        <a:pt x="4" y="24"/>
                        <a:pt x="3" y="29"/>
                        <a:pt x="3" y="31"/>
                      </a:cubicBezTo>
                      <a:cubicBezTo>
                        <a:pt x="2" y="32"/>
                        <a:pt x="0" y="35"/>
                        <a:pt x="2" y="36"/>
                      </a:cubicBezTo>
                      <a:cubicBezTo>
                        <a:pt x="4" y="36"/>
                        <a:pt x="6" y="37"/>
                        <a:pt x="6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7" name="Freeform 58"/>
                <p:cNvSpPr>
                  <a:spLocks/>
                </p:cNvSpPr>
                <p:nvPr/>
              </p:nvSpPr>
              <p:spPr bwMode="auto">
                <a:xfrm>
                  <a:off x="10284633" y="5581333"/>
                  <a:ext cx="100013" cy="100013"/>
                </a:xfrm>
                <a:custGeom>
                  <a:avLst/>
                  <a:gdLst>
                    <a:gd name="T0" fmla="*/ 19 w 37"/>
                    <a:gd name="T1" fmla="*/ 36 h 37"/>
                    <a:gd name="T2" fmla="*/ 32 w 37"/>
                    <a:gd name="T3" fmla="*/ 36 h 37"/>
                    <a:gd name="T4" fmla="*/ 35 w 37"/>
                    <a:gd name="T5" fmla="*/ 27 h 37"/>
                    <a:gd name="T6" fmla="*/ 25 w 37"/>
                    <a:gd name="T7" fmla="*/ 8 h 37"/>
                    <a:gd name="T8" fmla="*/ 12 w 37"/>
                    <a:gd name="T9" fmla="*/ 0 h 37"/>
                    <a:gd name="T10" fmla="*/ 0 w 37"/>
                    <a:gd name="T11" fmla="*/ 6 h 37"/>
                    <a:gd name="T12" fmla="*/ 1 w 37"/>
                    <a:gd name="T13" fmla="*/ 21 h 37"/>
                    <a:gd name="T14" fmla="*/ 7 w 37"/>
                    <a:gd name="T15" fmla="*/ 25 h 37"/>
                    <a:gd name="T16" fmla="*/ 9 w 37"/>
                    <a:gd name="T17" fmla="*/ 25 h 37"/>
                    <a:gd name="T18" fmla="*/ 12 w 37"/>
                    <a:gd name="T19" fmla="*/ 32 h 37"/>
                    <a:gd name="T20" fmla="*/ 15 w 37"/>
                    <a:gd name="T21" fmla="*/ 35 h 37"/>
                    <a:gd name="T22" fmla="*/ 19 w 37"/>
                    <a:gd name="T23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" h="37">
                      <a:moveTo>
                        <a:pt x="19" y="36"/>
                      </a:moveTo>
                      <a:cubicBezTo>
                        <a:pt x="21" y="37"/>
                        <a:pt x="29" y="37"/>
                        <a:pt x="32" y="36"/>
                      </a:cubicBezTo>
                      <a:cubicBezTo>
                        <a:pt x="34" y="35"/>
                        <a:pt x="37" y="31"/>
                        <a:pt x="35" y="27"/>
                      </a:cubicBezTo>
                      <a:cubicBezTo>
                        <a:pt x="34" y="23"/>
                        <a:pt x="27" y="15"/>
                        <a:pt x="25" y="8"/>
                      </a:cubicBezTo>
                      <a:cubicBezTo>
                        <a:pt x="22" y="0"/>
                        <a:pt x="12" y="0"/>
                        <a:pt x="12" y="0"/>
                      </a:cubicBezTo>
                      <a:cubicBezTo>
                        <a:pt x="12" y="0"/>
                        <a:pt x="0" y="2"/>
                        <a:pt x="0" y="6"/>
                      </a:cubicBezTo>
                      <a:cubicBezTo>
                        <a:pt x="1" y="9"/>
                        <a:pt x="1" y="20"/>
                        <a:pt x="1" y="21"/>
                      </a:cubicBezTo>
                      <a:cubicBezTo>
                        <a:pt x="2" y="22"/>
                        <a:pt x="6" y="25"/>
                        <a:pt x="7" y="25"/>
                      </a:cubicBezTo>
                      <a:cubicBezTo>
                        <a:pt x="8" y="25"/>
                        <a:pt x="9" y="24"/>
                        <a:pt x="9" y="25"/>
                      </a:cubicBezTo>
                      <a:cubicBezTo>
                        <a:pt x="10" y="26"/>
                        <a:pt x="10" y="31"/>
                        <a:pt x="12" y="32"/>
                      </a:cubicBezTo>
                      <a:cubicBezTo>
                        <a:pt x="13" y="33"/>
                        <a:pt x="13" y="34"/>
                        <a:pt x="15" y="35"/>
                      </a:cubicBezTo>
                      <a:cubicBezTo>
                        <a:pt x="17" y="36"/>
                        <a:pt x="19" y="36"/>
                        <a:pt x="19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8" name="Freeform 59"/>
                <p:cNvSpPr>
                  <a:spLocks/>
                </p:cNvSpPr>
                <p:nvPr/>
              </p:nvSpPr>
              <p:spPr bwMode="auto">
                <a:xfrm>
                  <a:off x="9917920" y="4949508"/>
                  <a:ext cx="446088" cy="677863"/>
                </a:xfrm>
                <a:custGeom>
                  <a:avLst/>
                  <a:gdLst>
                    <a:gd name="T0" fmla="*/ 150 w 164"/>
                    <a:gd name="T1" fmla="*/ 241 h 248"/>
                    <a:gd name="T2" fmla="*/ 160 w 164"/>
                    <a:gd name="T3" fmla="*/ 241 h 248"/>
                    <a:gd name="T4" fmla="*/ 163 w 164"/>
                    <a:gd name="T5" fmla="*/ 220 h 248"/>
                    <a:gd name="T6" fmla="*/ 157 w 164"/>
                    <a:gd name="T7" fmla="*/ 211 h 248"/>
                    <a:gd name="T8" fmla="*/ 154 w 164"/>
                    <a:gd name="T9" fmla="*/ 190 h 248"/>
                    <a:gd name="T10" fmla="*/ 145 w 164"/>
                    <a:gd name="T11" fmla="*/ 143 h 248"/>
                    <a:gd name="T12" fmla="*/ 136 w 164"/>
                    <a:gd name="T13" fmla="*/ 94 h 248"/>
                    <a:gd name="T14" fmla="*/ 136 w 164"/>
                    <a:gd name="T15" fmla="*/ 58 h 248"/>
                    <a:gd name="T16" fmla="*/ 116 w 164"/>
                    <a:gd name="T17" fmla="*/ 0 h 248"/>
                    <a:gd name="T18" fmla="*/ 102 w 164"/>
                    <a:gd name="T19" fmla="*/ 6 h 248"/>
                    <a:gd name="T20" fmla="*/ 60 w 164"/>
                    <a:gd name="T21" fmla="*/ 6 h 248"/>
                    <a:gd name="T22" fmla="*/ 27 w 164"/>
                    <a:gd name="T23" fmla="*/ 28 h 248"/>
                    <a:gd name="T24" fmla="*/ 26 w 164"/>
                    <a:gd name="T25" fmla="*/ 57 h 248"/>
                    <a:gd name="T26" fmla="*/ 25 w 164"/>
                    <a:gd name="T27" fmla="*/ 76 h 248"/>
                    <a:gd name="T28" fmla="*/ 22 w 164"/>
                    <a:gd name="T29" fmla="*/ 104 h 248"/>
                    <a:gd name="T30" fmla="*/ 22 w 164"/>
                    <a:gd name="T31" fmla="*/ 126 h 248"/>
                    <a:gd name="T32" fmla="*/ 21 w 164"/>
                    <a:gd name="T33" fmla="*/ 140 h 248"/>
                    <a:gd name="T34" fmla="*/ 12 w 164"/>
                    <a:gd name="T35" fmla="*/ 172 h 248"/>
                    <a:gd name="T36" fmla="*/ 5 w 164"/>
                    <a:gd name="T37" fmla="*/ 201 h 248"/>
                    <a:gd name="T38" fmla="*/ 4 w 164"/>
                    <a:gd name="T39" fmla="*/ 225 h 248"/>
                    <a:gd name="T40" fmla="*/ 6 w 164"/>
                    <a:gd name="T41" fmla="*/ 231 h 248"/>
                    <a:gd name="T42" fmla="*/ 7 w 164"/>
                    <a:gd name="T43" fmla="*/ 240 h 248"/>
                    <a:gd name="T44" fmla="*/ 20 w 164"/>
                    <a:gd name="T45" fmla="*/ 247 h 248"/>
                    <a:gd name="T46" fmla="*/ 37 w 164"/>
                    <a:gd name="T47" fmla="*/ 236 h 248"/>
                    <a:gd name="T48" fmla="*/ 39 w 164"/>
                    <a:gd name="T49" fmla="*/ 223 h 248"/>
                    <a:gd name="T50" fmla="*/ 41 w 164"/>
                    <a:gd name="T51" fmla="*/ 212 h 248"/>
                    <a:gd name="T52" fmla="*/ 47 w 164"/>
                    <a:gd name="T53" fmla="*/ 186 h 248"/>
                    <a:gd name="T54" fmla="*/ 57 w 164"/>
                    <a:gd name="T55" fmla="*/ 140 h 248"/>
                    <a:gd name="T56" fmla="*/ 66 w 164"/>
                    <a:gd name="T57" fmla="*/ 113 h 248"/>
                    <a:gd name="T58" fmla="*/ 78 w 164"/>
                    <a:gd name="T59" fmla="*/ 78 h 248"/>
                    <a:gd name="T60" fmla="*/ 81 w 164"/>
                    <a:gd name="T61" fmla="*/ 67 h 248"/>
                    <a:gd name="T62" fmla="*/ 93 w 164"/>
                    <a:gd name="T63" fmla="*/ 97 h 248"/>
                    <a:gd name="T64" fmla="*/ 103 w 164"/>
                    <a:gd name="T65" fmla="*/ 123 h 248"/>
                    <a:gd name="T66" fmla="*/ 112 w 164"/>
                    <a:gd name="T67" fmla="*/ 168 h 248"/>
                    <a:gd name="T68" fmla="*/ 119 w 164"/>
                    <a:gd name="T69" fmla="*/ 214 h 248"/>
                    <a:gd name="T70" fmla="*/ 126 w 164"/>
                    <a:gd name="T71" fmla="*/ 223 h 248"/>
                    <a:gd name="T72" fmla="*/ 133 w 164"/>
                    <a:gd name="T73" fmla="*/ 238 h 248"/>
                    <a:gd name="T74" fmla="*/ 145 w 164"/>
                    <a:gd name="T75" fmla="*/ 242 h 248"/>
                    <a:gd name="T76" fmla="*/ 150 w 164"/>
                    <a:gd name="T77" fmla="*/ 241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64" h="248">
                      <a:moveTo>
                        <a:pt x="150" y="241"/>
                      </a:moveTo>
                      <a:cubicBezTo>
                        <a:pt x="152" y="240"/>
                        <a:pt x="160" y="242"/>
                        <a:pt x="160" y="241"/>
                      </a:cubicBezTo>
                      <a:cubicBezTo>
                        <a:pt x="161" y="239"/>
                        <a:pt x="164" y="223"/>
                        <a:pt x="163" y="220"/>
                      </a:cubicBezTo>
                      <a:cubicBezTo>
                        <a:pt x="162" y="217"/>
                        <a:pt x="159" y="214"/>
                        <a:pt x="157" y="211"/>
                      </a:cubicBezTo>
                      <a:cubicBezTo>
                        <a:pt x="154" y="207"/>
                        <a:pt x="155" y="196"/>
                        <a:pt x="154" y="190"/>
                      </a:cubicBezTo>
                      <a:cubicBezTo>
                        <a:pt x="152" y="183"/>
                        <a:pt x="147" y="157"/>
                        <a:pt x="145" y="143"/>
                      </a:cubicBezTo>
                      <a:cubicBezTo>
                        <a:pt x="143" y="129"/>
                        <a:pt x="137" y="101"/>
                        <a:pt x="136" y="94"/>
                      </a:cubicBezTo>
                      <a:cubicBezTo>
                        <a:pt x="135" y="87"/>
                        <a:pt x="137" y="67"/>
                        <a:pt x="136" y="58"/>
                      </a:cubicBezTo>
                      <a:cubicBezTo>
                        <a:pt x="135" y="49"/>
                        <a:pt x="116" y="0"/>
                        <a:pt x="116" y="0"/>
                      </a:cubicBezTo>
                      <a:cubicBezTo>
                        <a:pt x="102" y="6"/>
                        <a:pt x="102" y="6"/>
                        <a:pt x="102" y="6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6"/>
                        <a:pt x="28" y="12"/>
                        <a:pt x="27" y="28"/>
                      </a:cubicBezTo>
                      <a:cubicBezTo>
                        <a:pt x="27" y="44"/>
                        <a:pt x="27" y="51"/>
                        <a:pt x="26" y="57"/>
                      </a:cubicBezTo>
                      <a:cubicBezTo>
                        <a:pt x="24" y="64"/>
                        <a:pt x="26" y="72"/>
                        <a:pt x="25" y="76"/>
                      </a:cubicBezTo>
                      <a:cubicBezTo>
                        <a:pt x="25" y="80"/>
                        <a:pt x="21" y="98"/>
                        <a:pt x="22" y="104"/>
                      </a:cubicBezTo>
                      <a:cubicBezTo>
                        <a:pt x="23" y="110"/>
                        <a:pt x="24" y="120"/>
                        <a:pt x="22" y="126"/>
                      </a:cubicBezTo>
                      <a:cubicBezTo>
                        <a:pt x="20" y="132"/>
                        <a:pt x="22" y="137"/>
                        <a:pt x="21" y="140"/>
                      </a:cubicBezTo>
                      <a:cubicBezTo>
                        <a:pt x="20" y="144"/>
                        <a:pt x="15" y="162"/>
                        <a:pt x="12" y="172"/>
                      </a:cubicBezTo>
                      <a:cubicBezTo>
                        <a:pt x="10" y="182"/>
                        <a:pt x="7" y="191"/>
                        <a:pt x="5" y="201"/>
                      </a:cubicBezTo>
                      <a:cubicBezTo>
                        <a:pt x="4" y="212"/>
                        <a:pt x="0" y="223"/>
                        <a:pt x="4" y="225"/>
                      </a:cubicBezTo>
                      <a:cubicBezTo>
                        <a:pt x="7" y="228"/>
                        <a:pt x="7" y="228"/>
                        <a:pt x="6" y="231"/>
                      </a:cubicBezTo>
                      <a:cubicBezTo>
                        <a:pt x="5" y="235"/>
                        <a:pt x="3" y="239"/>
                        <a:pt x="7" y="240"/>
                      </a:cubicBezTo>
                      <a:cubicBezTo>
                        <a:pt x="11" y="242"/>
                        <a:pt x="16" y="248"/>
                        <a:pt x="20" y="247"/>
                      </a:cubicBezTo>
                      <a:cubicBezTo>
                        <a:pt x="25" y="246"/>
                        <a:pt x="35" y="240"/>
                        <a:pt x="37" y="236"/>
                      </a:cubicBezTo>
                      <a:cubicBezTo>
                        <a:pt x="39" y="233"/>
                        <a:pt x="39" y="228"/>
                        <a:pt x="39" y="223"/>
                      </a:cubicBezTo>
                      <a:cubicBezTo>
                        <a:pt x="39" y="218"/>
                        <a:pt x="38" y="215"/>
                        <a:pt x="41" y="212"/>
                      </a:cubicBezTo>
                      <a:cubicBezTo>
                        <a:pt x="43" y="208"/>
                        <a:pt x="46" y="194"/>
                        <a:pt x="47" y="186"/>
                      </a:cubicBezTo>
                      <a:cubicBezTo>
                        <a:pt x="49" y="178"/>
                        <a:pt x="55" y="145"/>
                        <a:pt x="57" y="140"/>
                      </a:cubicBezTo>
                      <a:cubicBezTo>
                        <a:pt x="60" y="135"/>
                        <a:pt x="62" y="122"/>
                        <a:pt x="66" y="113"/>
                      </a:cubicBezTo>
                      <a:cubicBezTo>
                        <a:pt x="70" y="103"/>
                        <a:pt x="76" y="85"/>
                        <a:pt x="78" y="78"/>
                      </a:cubicBezTo>
                      <a:cubicBezTo>
                        <a:pt x="80" y="70"/>
                        <a:pt x="80" y="61"/>
                        <a:pt x="81" y="67"/>
                      </a:cubicBezTo>
                      <a:cubicBezTo>
                        <a:pt x="83" y="73"/>
                        <a:pt x="90" y="93"/>
                        <a:pt x="93" y="97"/>
                      </a:cubicBezTo>
                      <a:cubicBezTo>
                        <a:pt x="96" y="102"/>
                        <a:pt x="101" y="116"/>
                        <a:pt x="103" y="123"/>
                      </a:cubicBezTo>
                      <a:cubicBezTo>
                        <a:pt x="105" y="131"/>
                        <a:pt x="110" y="156"/>
                        <a:pt x="112" y="168"/>
                      </a:cubicBezTo>
                      <a:cubicBezTo>
                        <a:pt x="114" y="179"/>
                        <a:pt x="117" y="210"/>
                        <a:pt x="119" y="214"/>
                      </a:cubicBezTo>
                      <a:cubicBezTo>
                        <a:pt x="121" y="217"/>
                        <a:pt x="125" y="219"/>
                        <a:pt x="126" y="223"/>
                      </a:cubicBezTo>
                      <a:cubicBezTo>
                        <a:pt x="126" y="226"/>
                        <a:pt x="129" y="235"/>
                        <a:pt x="133" y="238"/>
                      </a:cubicBezTo>
                      <a:cubicBezTo>
                        <a:pt x="138" y="241"/>
                        <a:pt x="143" y="242"/>
                        <a:pt x="145" y="242"/>
                      </a:cubicBezTo>
                      <a:cubicBezTo>
                        <a:pt x="148" y="241"/>
                        <a:pt x="150" y="241"/>
                        <a:pt x="150" y="24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9" name="Freeform 60"/>
                <p:cNvSpPr>
                  <a:spLocks/>
                </p:cNvSpPr>
                <p:nvPr/>
              </p:nvSpPr>
              <p:spPr bwMode="auto">
                <a:xfrm>
                  <a:off x="10100483" y="4949508"/>
                  <a:ext cx="100013" cy="30163"/>
                </a:xfrm>
                <a:custGeom>
                  <a:avLst/>
                  <a:gdLst>
                    <a:gd name="T0" fmla="*/ 37 w 37"/>
                    <a:gd name="T1" fmla="*/ 5 h 11"/>
                    <a:gd name="T2" fmla="*/ 32 w 37"/>
                    <a:gd name="T3" fmla="*/ 10 h 11"/>
                    <a:gd name="T4" fmla="*/ 6 w 37"/>
                    <a:gd name="T5" fmla="*/ 11 h 11"/>
                    <a:gd name="T6" fmla="*/ 0 w 37"/>
                    <a:gd name="T7" fmla="*/ 5 h 11"/>
                    <a:gd name="T8" fmla="*/ 0 w 37"/>
                    <a:gd name="T9" fmla="*/ 5 h 11"/>
                    <a:gd name="T10" fmla="*/ 6 w 37"/>
                    <a:gd name="T11" fmla="*/ 0 h 11"/>
                    <a:gd name="T12" fmla="*/ 32 w 37"/>
                    <a:gd name="T13" fmla="*/ 0 h 11"/>
                    <a:gd name="T14" fmla="*/ 37 w 37"/>
                    <a:gd name="T1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11">
                      <a:moveTo>
                        <a:pt x="37" y="5"/>
                      </a:moveTo>
                      <a:cubicBezTo>
                        <a:pt x="37" y="8"/>
                        <a:pt x="35" y="10"/>
                        <a:pt x="32" y="10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5" y="0"/>
                        <a:pt x="37" y="2"/>
                        <a:pt x="37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0" name="Freeform 61"/>
                <p:cNvSpPr>
                  <a:spLocks/>
                </p:cNvSpPr>
                <p:nvPr/>
              </p:nvSpPr>
              <p:spPr bwMode="auto">
                <a:xfrm>
                  <a:off x="10173508" y="4946333"/>
                  <a:ext cx="4763" cy="33338"/>
                </a:xfrm>
                <a:custGeom>
                  <a:avLst/>
                  <a:gdLst>
                    <a:gd name="T0" fmla="*/ 0 w 2"/>
                    <a:gd name="T1" fmla="*/ 1 h 12"/>
                    <a:gd name="T2" fmla="*/ 1 w 2"/>
                    <a:gd name="T3" fmla="*/ 1 h 12"/>
                    <a:gd name="T4" fmla="*/ 2 w 2"/>
                    <a:gd name="T5" fmla="*/ 9 h 12"/>
                    <a:gd name="T6" fmla="*/ 2 w 2"/>
                    <a:gd name="T7" fmla="*/ 12 h 12"/>
                    <a:gd name="T8" fmla="*/ 1 w 2"/>
                    <a:gd name="T9" fmla="*/ 9 h 12"/>
                    <a:gd name="T10" fmla="*/ 1 w 2"/>
                    <a:gd name="T11" fmla="*/ 3 h 12"/>
                    <a:gd name="T12" fmla="*/ 0 w 2"/>
                    <a:gd name="T13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2">
                      <a:moveTo>
                        <a:pt x="0" y="1"/>
                      </a:moveTo>
                      <a:cubicBezTo>
                        <a:pt x="0" y="1"/>
                        <a:pt x="1" y="0"/>
                        <a:pt x="1" y="1"/>
                      </a:cubicBezTo>
                      <a:cubicBezTo>
                        <a:pt x="2" y="2"/>
                        <a:pt x="2" y="6"/>
                        <a:pt x="2" y="9"/>
                      </a:cubicBezTo>
                      <a:cubicBezTo>
                        <a:pt x="2" y="11"/>
                        <a:pt x="2" y="12"/>
                        <a:pt x="2" y="12"/>
                      </a:cubicBezTo>
                      <a:cubicBezTo>
                        <a:pt x="1" y="12"/>
                        <a:pt x="1" y="11"/>
                        <a:pt x="1" y="9"/>
                      </a:cubicBezTo>
                      <a:cubicBezTo>
                        <a:pt x="1" y="8"/>
                        <a:pt x="1" y="5"/>
                        <a:pt x="1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1" name="Freeform 62"/>
                <p:cNvSpPr>
                  <a:spLocks/>
                </p:cNvSpPr>
                <p:nvPr/>
              </p:nvSpPr>
              <p:spPr bwMode="auto">
                <a:xfrm>
                  <a:off x="10119533" y="4962208"/>
                  <a:ext cx="7938" cy="3175"/>
                </a:xfrm>
                <a:custGeom>
                  <a:avLst/>
                  <a:gdLst>
                    <a:gd name="T0" fmla="*/ 3 w 3"/>
                    <a:gd name="T1" fmla="*/ 0 h 1"/>
                    <a:gd name="T2" fmla="*/ 2 w 3"/>
                    <a:gd name="T3" fmla="*/ 1 h 1"/>
                    <a:gd name="T4" fmla="*/ 0 w 3"/>
                    <a:gd name="T5" fmla="*/ 1 h 1"/>
                    <a:gd name="T6" fmla="*/ 0 w 3"/>
                    <a:gd name="T7" fmla="*/ 0 h 1"/>
                    <a:gd name="T8" fmla="*/ 0 w 3"/>
                    <a:gd name="T9" fmla="*/ 0 h 1"/>
                    <a:gd name="T10" fmla="*/ 0 w 3"/>
                    <a:gd name="T11" fmla="*/ 0 h 1"/>
                    <a:gd name="T12" fmla="*/ 2 w 3"/>
                    <a:gd name="T13" fmla="*/ 0 h 1"/>
                    <a:gd name="T14" fmla="*/ 3 w 3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2" name="Freeform 63"/>
                <p:cNvSpPr>
                  <a:spLocks/>
                </p:cNvSpPr>
                <p:nvPr/>
              </p:nvSpPr>
              <p:spPr bwMode="auto">
                <a:xfrm>
                  <a:off x="10119533" y="4943158"/>
                  <a:ext cx="31750" cy="41275"/>
                </a:xfrm>
                <a:custGeom>
                  <a:avLst/>
                  <a:gdLst>
                    <a:gd name="T0" fmla="*/ 12 w 12"/>
                    <a:gd name="T1" fmla="*/ 13 h 15"/>
                    <a:gd name="T2" fmla="*/ 2 w 12"/>
                    <a:gd name="T3" fmla="*/ 14 h 15"/>
                    <a:gd name="T4" fmla="*/ 1 w 12"/>
                    <a:gd name="T5" fmla="*/ 11 h 15"/>
                    <a:gd name="T6" fmla="*/ 1 w 12"/>
                    <a:gd name="T7" fmla="*/ 2 h 15"/>
                    <a:gd name="T8" fmla="*/ 4 w 12"/>
                    <a:gd name="T9" fmla="*/ 0 h 15"/>
                    <a:gd name="T10" fmla="*/ 12 w 12"/>
                    <a:gd name="T11" fmla="*/ 1 h 15"/>
                    <a:gd name="T12" fmla="*/ 12 w 12"/>
                    <a:gd name="T13" fmla="*/ 2 h 15"/>
                    <a:gd name="T14" fmla="*/ 5 w 12"/>
                    <a:gd name="T15" fmla="*/ 2 h 15"/>
                    <a:gd name="T16" fmla="*/ 2 w 12"/>
                    <a:gd name="T17" fmla="*/ 2 h 15"/>
                    <a:gd name="T18" fmla="*/ 2 w 12"/>
                    <a:gd name="T19" fmla="*/ 6 h 15"/>
                    <a:gd name="T20" fmla="*/ 2 w 12"/>
                    <a:gd name="T21" fmla="*/ 12 h 15"/>
                    <a:gd name="T22" fmla="*/ 7 w 12"/>
                    <a:gd name="T23" fmla="*/ 13 h 15"/>
                    <a:gd name="T24" fmla="*/ 12 w 12"/>
                    <a:gd name="T25" fmla="*/ 13 h 15"/>
                    <a:gd name="T26" fmla="*/ 12 w 12"/>
                    <a:gd name="T27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" h="15">
                      <a:moveTo>
                        <a:pt x="12" y="13"/>
                      </a:moveTo>
                      <a:cubicBezTo>
                        <a:pt x="11" y="14"/>
                        <a:pt x="3" y="15"/>
                        <a:pt x="2" y="14"/>
                      </a:cubicBezTo>
                      <a:cubicBezTo>
                        <a:pt x="0" y="14"/>
                        <a:pt x="1" y="13"/>
                        <a:pt x="1" y="11"/>
                      </a:cubicBezTo>
                      <a:cubicBezTo>
                        <a:pt x="1" y="9"/>
                        <a:pt x="0" y="3"/>
                        <a:pt x="1" y="2"/>
                      </a:cubicBezTo>
                      <a:cubicBezTo>
                        <a:pt x="1" y="2"/>
                        <a:pt x="2" y="0"/>
                        <a:pt x="4" y="0"/>
                      </a:cubicBezTo>
                      <a:cubicBezTo>
                        <a:pt x="6" y="0"/>
                        <a:pt x="11" y="1"/>
                        <a:pt x="12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1" y="2"/>
                        <a:pt x="6" y="2"/>
                        <a:pt x="5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3"/>
                        <a:pt x="2" y="4"/>
                        <a:pt x="2" y="6"/>
                      </a:cubicBezTo>
                      <a:cubicBezTo>
                        <a:pt x="2" y="8"/>
                        <a:pt x="2" y="12"/>
                        <a:pt x="2" y="12"/>
                      </a:cubicBezTo>
                      <a:cubicBezTo>
                        <a:pt x="3" y="13"/>
                        <a:pt x="5" y="13"/>
                        <a:pt x="7" y="13"/>
                      </a:cubicBezTo>
                      <a:cubicBezTo>
                        <a:pt x="9" y="13"/>
                        <a:pt x="12" y="12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3" name="Freeform 64"/>
                <p:cNvSpPr>
                  <a:spLocks/>
                </p:cNvSpPr>
                <p:nvPr/>
              </p:nvSpPr>
              <p:spPr bwMode="auto">
                <a:xfrm>
                  <a:off x="9941733" y="4598671"/>
                  <a:ext cx="392113" cy="506413"/>
                </a:xfrm>
                <a:custGeom>
                  <a:avLst/>
                  <a:gdLst>
                    <a:gd name="T0" fmla="*/ 117 w 144"/>
                    <a:gd name="T1" fmla="*/ 185 h 185"/>
                    <a:gd name="T2" fmla="*/ 141 w 144"/>
                    <a:gd name="T3" fmla="*/ 176 h 185"/>
                    <a:gd name="T4" fmla="*/ 131 w 144"/>
                    <a:gd name="T5" fmla="*/ 130 h 185"/>
                    <a:gd name="T6" fmla="*/ 131 w 144"/>
                    <a:gd name="T7" fmla="*/ 129 h 185"/>
                    <a:gd name="T8" fmla="*/ 130 w 144"/>
                    <a:gd name="T9" fmla="*/ 123 h 185"/>
                    <a:gd name="T10" fmla="*/ 125 w 144"/>
                    <a:gd name="T11" fmla="*/ 108 h 185"/>
                    <a:gd name="T12" fmla="*/ 121 w 144"/>
                    <a:gd name="T13" fmla="*/ 88 h 185"/>
                    <a:gd name="T14" fmla="*/ 133 w 144"/>
                    <a:gd name="T15" fmla="*/ 84 h 185"/>
                    <a:gd name="T16" fmla="*/ 142 w 144"/>
                    <a:gd name="T17" fmla="*/ 65 h 185"/>
                    <a:gd name="T18" fmla="*/ 138 w 144"/>
                    <a:gd name="T19" fmla="*/ 55 h 185"/>
                    <a:gd name="T20" fmla="*/ 137 w 144"/>
                    <a:gd name="T21" fmla="*/ 50 h 185"/>
                    <a:gd name="T22" fmla="*/ 133 w 144"/>
                    <a:gd name="T23" fmla="*/ 43 h 185"/>
                    <a:gd name="T24" fmla="*/ 131 w 144"/>
                    <a:gd name="T25" fmla="*/ 40 h 185"/>
                    <a:gd name="T26" fmla="*/ 130 w 144"/>
                    <a:gd name="T27" fmla="*/ 38 h 185"/>
                    <a:gd name="T28" fmla="*/ 131 w 144"/>
                    <a:gd name="T29" fmla="*/ 35 h 185"/>
                    <a:gd name="T30" fmla="*/ 128 w 144"/>
                    <a:gd name="T31" fmla="*/ 33 h 185"/>
                    <a:gd name="T32" fmla="*/ 130 w 144"/>
                    <a:gd name="T33" fmla="*/ 25 h 185"/>
                    <a:gd name="T34" fmla="*/ 122 w 144"/>
                    <a:gd name="T35" fmla="*/ 17 h 185"/>
                    <a:gd name="T36" fmla="*/ 97 w 144"/>
                    <a:gd name="T37" fmla="*/ 13 h 185"/>
                    <a:gd name="T38" fmla="*/ 93 w 144"/>
                    <a:gd name="T39" fmla="*/ 9 h 185"/>
                    <a:gd name="T40" fmla="*/ 89 w 144"/>
                    <a:gd name="T41" fmla="*/ 3 h 185"/>
                    <a:gd name="T42" fmla="*/ 88 w 144"/>
                    <a:gd name="T43" fmla="*/ 11 h 185"/>
                    <a:gd name="T44" fmla="*/ 83 w 144"/>
                    <a:gd name="T45" fmla="*/ 33 h 185"/>
                    <a:gd name="T46" fmla="*/ 80 w 144"/>
                    <a:gd name="T47" fmla="*/ 51 h 185"/>
                    <a:gd name="T48" fmla="*/ 80 w 144"/>
                    <a:gd name="T49" fmla="*/ 54 h 185"/>
                    <a:gd name="T50" fmla="*/ 78 w 144"/>
                    <a:gd name="T51" fmla="*/ 52 h 185"/>
                    <a:gd name="T52" fmla="*/ 74 w 144"/>
                    <a:gd name="T53" fmla="*/ 34 h 185"/>
                    <a:gd name="T54" fmla="*/ 67 w 144"/>
                    <a:gd name="T55" fmla="*/ 16 h 185"/>
                    <a:gd name="T56" fmla="*/ 60 w 144"/>
                    <a:gd name="T57" fmla="*/ 7 h 185"/>
                    <a:gd name="T58" fmla="*/ 59 w 144"/>
                    <a:gd name="T59" fmla="*/ 1 h 185"/>
                    <a:gd name="T60" fmla="*/ 56 w 144"/>
                    <a:gd name="T61" fmla="*/ 6 h 185"/>
                    <a:gd name="T62" fmla="*/ 50 w 144"/>
                    <a:gd name="T63" fmla="*/ 11 h 185"/>
                    <a:gd name="T64" fmla="*/ 35 w 144"/>
                    <a:gd name="T65" fmla="*/ 12 h 185"/>
                    <a:gd name="T66" fmla="*/ 21 w 144"/>
                    <a:gd name="T67" fmla="*/ 16 h 185"/>
                    <a:gd name="T68" fmla="*/ 17 w 144"/>
                    <a:gd name="T69" fmla="*/ 26 h 185"/>
                    <a:gd name="T70" fmla="*/ 17 w 144"/>
                    <a:gd name="T71" fmla="*/ 35 h 185"/>
                    <a:gd name="T72" fmla="*/ 16 w 144"/>
                    <a:gd name="T73" fmla="*/ 41 h 185"/>
                    <a:gd name="T74" fmla="*/ 15 w 144"/>
                    <a:gd name="T75" fmla="*/ 44 h 185"/>
                    <a:gd name="T76" fmla="*/ 13 w 144"/>
                    <a:gd name="T77" fmla="*/ 50 h 185"/>
                    <a:gd name="T78" fmla="*/ 13 w 144"/>
                    <a:gd name="T79" fmla="*/ 59 h 185"/>
                    <a:gd name="T80" fmla="*/ 13 w 144"/>
                    <a:gd name="T81" fmla="*/ 67 h 185"/>
                    <a:gd name="T82" fmla="*/ 15 w 144"/>
                    <a:gd name="T83" fmla="*/ 77 h 185"/>
                    <a:gd name="T84" fmla="*/ 19 w 144"/>
                    <a:gd name="T85" fmla="*/ 87 h 185"/>
                    <a:gd name="T86" fmla="*/ 23 w 144"/>
                    <a:gd name="T87" fmla="*/ 89 h 185"/>
                    <a:gd name="T88" fmla="*/ 26 w 144"/>
                    <a:gd name="T89" fmla="*/ 90 h 185"/>
                    <a:gd name="T90" fmla="*/ 27 w 144"/>
                    <a:gd name="T91" fmla="*/ 93 h 185"/>
                    <a:gd name="T92" fmla="*/ 19 w 144"/>
                    <a:gd name="T93" fmla="*/ 113 h 185"/>
                    <a:gd name="T94" fmla="*/ 15 w 144"/>
                    <a:gd name="T95" fmla="*/ 122 h 185"/>
                    <a:gd name="T96" fmla="*/ 15 w 144"/>
                    <a:gd name="T97" fmla="*/ 125 h 185"/>
                    <a:gd name="T98" fmla="*/ 6 w 144"/>
                    <a:gd name="T99" fmla="*/ 152 h 185"/>
                    <a:gd name="T100" fmla="*/ 1 w 144"/>
                    <a:gd name="T101" fmla="*/ 168 h 185"/>
                    <a:gd name="T102" fmla="*/ 39 w 144"/>
                    <a:gd name="T103" fmla="*/ 179 h 185"/>
                    <a:gd name="T104" fmla="*/ 53 w 144"/>
                    <a:gd name="T105" fmla="*/ 163 h 185"/>
                    <a:gd name="T106" fmla="*/ 68 w 144"/>
                    <a:gd name="T107" fmla="*/ 122 h 185"/>
                    <a:gd name="T108" fmla="*/ 76 w 144"/>
                    <a:gd name="T109" fmla="*/ 103 h 185"/>
                    <a:gd name="T110" fmla="*/ 82 w 144"/>
                    <a:gd name="T111" fmla="*/ 104 h 185"/>
                    <a:gd name="T112" fmla="*/ 88 w 144"/>
                    <a:gd name="T113" fmla="*/ 122 h 185"/>
                    <a:gd name="T114" fmla="*/ 95 w 144"/>
                    <a:gd name="T115" fmla="*/ 149 h 185"/>
                    <a:gd name="T116" fmla="*/ 106 w 144"/>
                    <a:gd name="T117" fmla="*/ 174 h 185"/>
                    <a:gd name="T118" fmla="*/ 112 w 144"/>
                    <a:gd name="T119" fmla="*/ 183 h 185"/>
                    <a:gd name="T120" fmla="*/ 115 w 144"/>
                    <a:gd name="T121" fmla="*/ 185 h 185"/>
                    <a:gd name="T122" fmla="*/ 117 w 144"/>
                    <a:gd name="T123" fmla="*/ 185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44" h="185">
                      <a:moveTo>
                        <a:pt x="117" y="185"/>
                      </a:moveTo>
                      <a:cubicBezTo>
                        <a:pt x="122" y="185"/>
                        <a:pt x="141" y="179"/>
                        <a:pt x="141" y="176"/>
                      </a:cubicBezTo>
                      <a:cubicBezTo>
                        <a:pt x="140" y="174"/>
                        <a:pt x="132" y="130"/>
                        <a:pt x="131" y="130"/>
                      </a:cubicBezTo>
                      <a:cubicBezTo>
                        <a:pt x="131" y="130"/>
                        <a:pt x="130" y="128"/>
                        <a:pt x="131" y="129"/>
                      </a:cubicBezTo>
                      <a:cubicBezTo>
                        <a:pt x="132" y="129"/>
                        <a:pt x="132" y="127"/>
                        <a:pt x="130" y="123"/>
                      </a:cubicBezTo>
                      <a:cubicBezTo>
                        <a:pt x="128" y="118"/>
                        <a:pt x="125" y="111"/>
                        <a:pt x="125" y="108"/>
                      </a:cubicBezTo>
                      <a:cubicBezTo>
                        <a:pt x="124" y="105"/>
                        <a:pt x="121" y="89"/>
                        <a:pt x="121" y="88"/>
                      </a:cubicBezTo>
                      <a:cubicBezTo>
                        <a:pt x="121" y="86"/>
                        <a:pt x="131" y="86"/>
                        <a:pt x="133" y="84"/>
                      </a:cubicBezTo>
                      <a:cubicBezTo>
                        <a:pt x="135" y="82"/>
                        <a:pt x="144" y="73"/>
                        <a:pt x="142" y="65"/>
                      </a:cubicBezTo>
                      <a:cubicBezTo>
                        <a:pt x="140" y="57"/>
                        <a:pt x="139" y="57"/>
                        <a:pt x="138" y="55"/>
                      </a:cubicBezTo>
                      <a:cubicBezTo>
                        <a:pt x="138" y="54"/>
                        <a:pt x="138" y="53"/>
                        <a:pt x="137" y="50"/>
                      </a:cubicBezTo>
                      <a:cubicBezTo>
                        <a:pt x="135" y="48"/>
                        <a:pt x="134" y="44"/>
                        <a:pt x="133" y="43"/>
                      </a:cubicBezTo>
                      <a:cubicBezTo>
                        <a:pt x="132" y="42"/>
                        <a:pt x="131" y="41"/>
                        <a:pt x="131" y="40"/>
                      </a:cubicBezTo>
                      <a:cubicBezTo>
                        <a:pt x="131" y="39"/>
                        <a:pt x="130" y="39"/>
                        <a:pt x="130" y="38"/>
                      </a:cubicBezTo>
                      <a:cubicBezTo>
                        <a:pt x="130" y="37"/>
                        <a:pt x="131" y="35"/>
                        <a:pt x="131" y="35"/>
                      </a:cubicBezTo>
                      <a:cubicBezTo>
                        <a:pt x="130" y="34"/>
                        <a:pt x="128" y="33"/>
                        <a:pt x="128" y="33"/>
                      </a:cubicBezTo>
                      <a:cubicBezTo>
                        <a:pt x="129" y="32"/>
                        <a:pt x="130" y="28"/>
                        <a:pt x="130" y="25"/>
                      </a:cubicBezTo>
                      <a:cubicBezTo>
                        <a:pt x="129" y="23"/>
                        <a:pt x="128" y="18"/>
                        <a:pt x="122" y="17"/>
                      </a:cubicBezTo>
                      <a:cubicBezTo>
                        <a:pt x="115" y="16"/>
                        <a:pt x="100" y="15"/>
                        <a:pt x="97" y="13"/>
                      </a:cubicBezTo>
                      <a:cubicBezTo>
                        <a:pt x="97" y="13"/>
                        <a:pt x="94" y="11"/>
                        <a:pt x="93" y="9"/>
                      </a:cubicBezTo>
                      <a:cubicBezTo>
                        <a:pt x="91" y="8"/>
                        <a:pt x="89" y="2"/>
                        <a:pt x="89" y="3"/>
                      </a:cubicBezTo>
                      <a:cubicBezTo>
                        <a:pt x="89" y="5"/>
                        <a:pt x="90" y="8"/>
                        <a:pt x="88" y="11"/>
                      </a:cubicBezTo>
                      <a:cubicBezTo>
                        <a:pt x="87" y="14"/>
                        <a:pt x="84" y="27"/>
                        <a:pt x="83" y="33"/>
                      </a:cubicBezTo>
                      <a:cubicBezTo>
                        <a:pt x="81" y="40"/>
                        <a:pt x="80" y="49"/>
                        <a:pt x="80" y="51"/>
                      </a:cubicBezTo>
                      <a:cubicBezTo>
                        <a:pt x="80" y="54"/>
                        <a:pt x="81" y="54"/>
                        <a:pt x="80" y="54"/>
                      </a:cubicBezTo>
                      <a:cubicBezTo>
                        <a:pt x="79" y="54"/>
                        <a:pt x="79" y="54"/>
                        <a:pt x="78" y="52"/>
                      </a:cubicBezTo>
                      <a:cubicBezTo>
                        <a:pt x="78" y="49"/>
                        <a:pt x="76" y="39"/>
                        <a:pt x="74" y="34"/>
                      </a:cubicBezTo>
                      <a:cubicBezTo>
                        <a:pt x="72" y="28"/>
                        <a:pt x="69" y="21"/>
                        <a:pt x="67" y="16"/>
                      </a:cubicBezTo>
                      <a:cubicBezTo>
                        <a:pt x="64" y="12"/>
                        <a:pt x="61" y="8"/>
                        <a:pt x="60" y="7"/>
                      </a:cubicBezTo>
                      <a:cubicBezTo>
                        <a:pt x="59" y="5"/>
                        <a:pt x="59" y="2"/>
                        <a:pt x="59" y="1"/>
                      </a:cubicBezTo>
                      <a:cubicBezTo>
                        <a:pt x="58" y="0"/>
                        <a:pt x="57" y="5"/>
                        <a:pt x="56" y="6"/>
                      </a:cubicBezTo>
                      <a:cubicBezTo>
                        <a:pt x="56" y="6"/>
                        <a:pt x="54" y="11"/>
                        <a:pt x="50" y="11"/>
                      </a:cubicBezTo>
                      <a:cubicBezTo>
                        <a:pt x="47" y="11"/>
                        <a:pt x="39" y="12"/>
                        <a:pt x="35" y="12"/>
                      </a:cubicBezTo>
                      <a:cubicBezTo>
                        <a:pt x="31" y="13"/>
                        <a:pt x="23" y="14"/>
                        <a:pt x="21" y="16"/>
                      </a:cubicBezTo>
                      <a:cubicBezTo>
                        <a:pt x="19" y="18"/>
                        <a:pt x="17" y="22"/>
                        <a:pt x="17" y="26"/>
                      </a:cubicBezTo>
                      <a:cubicBezTo>
                        <a:pt x="17" y="30"/>
                        <a:pt x="18" y="34"/>
                        <a:pt x="17" y="35"/>
                      </a:cubicBezTo>
                      <a:cubicBezTo>
                        <a:pt x="17" y="36"/>
                        <a:pt x="16" y="40"/>
                        <a:pt x="16" y="41"/>
                      </a:cubicBezTo>
                      <a:cubicBezTo>
                        <a:pt x="16" y="42"/>
                        <a:pt x="16" y="44"/>
                        <a:pt x="15" y="44"/>
                      </a:cubicBezTo>
                      <a:cubicBezTo>
                        <a:pt x="14" y="45"/>
                        <a:pt x="12" y="48"/>
                        <a:pt x="13" y="50"/>
                      </a:cubicBezTo>
                      <a:cubicBezTo>
                        <a:pt x="14" y="52"/>
                        <a:pt x="14" y="58"/>
                        <a:pt x="13" y="59"/>
                      </a:cubicBezTo>
                      <a:cubicBezTo>
                        <a:pt x="12" y="60"/>
                        <a:pt x="13" y="66"/>
                        <a:pt x="13" y="67"/>
                      </a:cubicBezTo>
                      <a:cubicBezTo>
                        <a:pt x="13" y="68"/>
                        <a:pt x="13" y="75"/>
                        <a:pt x="15" y="77"/>
                      </a:cubicBezTo>
                      <a:cubicBezTo>
                        <a:pt x="16" y="80"/>
                        <a:pt x="18" y="87"/>
                        <a:pt x="19" y="87"/>
                      </a:cubicBezTo>
                      <a:cubicBezTo>
                        <a:pt x="21" y="87"/>
                        <a:pt x="22" y="88"/>
                        <a:pt x="23" y="89"/>
                      </a:cubicBezTo>
                      <a:cubicBezTo>
                        <a:pt x="24" y="90"/>
                        <a:pt x="26" y="90"/>
                        <a:pt x="26" y="90"/>
                      </a:cubicBezTo>
                      <a:cubicBezTo>
                        <a:pt x="27" y="90"/>
                        <a:pt x="28" y="90"/>
                        <a:pt x="27" y="93"/>
                      </a:cubicBezTo>
                      <a:cubicBezTo>
                        <a:pt x="26" y="96"/>
                        <a:pt x="20" y="110"/>
                        <a:pt x="19" y="113"/>
                      </a:cubicBezTo>
                      <a:cubicBezTo>
                        <a:pt x="17" y="117"/>
                        <a:pt x="15" y="122"/>
                        <a:pt x="15" y="122"/>
                      </a:cubicBezTo>
                      <a:cubicBezTo>
                        <a:pt x="16" y="122"/>
                        <a:pt x="16" y="122"/>
                        <a:pt x="15" y="125"/>
                      </a:cubicBezTo>
                      <a:cubicBezTo>
                        <a:pt x="14" y="127"/>
                        <a:pt x="7" y="148"/>
                        <a:pt x="6" y="152"/>
                      </a:cubicBezTo>
                      <a:cubicBezTo>
                        <a:pt x="5" y="157"/>
                        <a:pt x="0" y="168"/>
                        <a:pt x="1" y="168"/>
                      </a:cubicBezTo>
                      <a:cubicBezTo>
                        <a:pt x="2" y="169"/>
                        <a:pt x="33" y="181"/>
                        <a:pt x="39" y="179"/>
                      </a:cubicBezTo>
                      <a:cubicBezTo>
                        <a:pt x="45" y="176"/>
                        <a:pt x="50" y="170"/>
                        <a:pt x="53" y="163"/>
                      </a:cubicBezTo>
                      <a:cubicBezTo>
                        <a:pt x="57" y="156"/>
                        <a:pt x="66" y="128"/>
                        <a:pt x="68" y="122"/>
                      </a:cubicBezTo>
                      <a:cubicBezTo>
                        <a:pt x="70" y="116"/>
                        <a:pt x="75" y="103"/>
                        <a:pt x="76" y="103"/>
                      </a:cubicBezTo>
                      <a:cubicBezTo>
                        <a:pt x="78" y="102"/>
                        <a:pt x="81" y="102"/>
                        <a:pt x="82" y="104"/>
                      </a:cubicBezTo>
                      <a:cubicBezTo>
                        <a:pt x="82" y="105"/>
                        <a:pt x="87" y="118"/>
                        <a:pt x="88" y="122"/>
                      </a:cubicBezTo>
                      <a:cubicBezTo>
                        <a:pt x="89" y="127"/>
                        <a:pt x="93" y="142"/>
                        <a:pt x="95" y="149"/>
                      </a:cubicBezTo>
                      <a:cubicBezTo>
                        <a:pt x="98" y="155"/>
                        <a:pt x="103" y="170"/>
                        <a:pt x="106" y="174"/>
                      </a:cubicBezTo>
                      <a:cubicBezTo>
                        <a:pt x="108" y="178"/>
                        <a:pt x="109" y="181"/>
                        <a:pt x="112" y="183"/>
                      </a:cubicBezTo>
                      <a:cubicBezTo>
                        <a:pt x="114" y="185"/>
                        <a:pt x="114" y="185"/>
                        <a:pt x="115" y="185"/>
                      </a:cubicBezTo>
                      <a:cubicBezTo>
                        <a:pt x="116" y="185"/>
                        <a:pt x="117" y="185"/>
                        <a:pt x="117" y="18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4" name="Freeform 65"/>
                <p:cNvSpPr>
                  <a:spLocks/>
                </p:cNvSpPr>
                <p:nvPr/>
              </p:nvSpPr>
              <p:spPr bwMode="auto">
                <a:xfrm>
                  <a:off x="10192558" y="4817746"/>
                  <a:ext cx="53975" cy="34925"/>
                </a:xfrm>
                <a:custGeom>
                  <a:avLst/>
                  <a:gdLst>
                    <a:gd name="T0" fmla="*/ 1 w 20"/>
                    <a:gd name="T1" fmla="*/ 13 h 13"/>
                    <a:gd name="T2" fmla="*/ 6 w 20"/>
                    <a:gd name="T3" fmla="*/ 13 h 13"/>
                    <a:gd name="T4" fmla="*/ 13 w 20"/>
                    <a:gd name="T5" fmla="*/ 11 h 13"/>
                    <a:gd name="T6" fmla="*/ 20 w 20"/>
                    <a:gd name="T7" fmla="*/ 6 h 13"/>
                    <a:gd name="T8" fmla="*/ 15 w 20"/>
                    <a:gd name="T9" fmla="*/ 6 h 13"/>
                    <a:gd name="T10" fmla="*/ 9 w 20"/>
                    <a:gd name="T11" fmla="*/ 4 h 13"/>
                    <a:gd name="T12" fmla="*/ 4 w 20"/>
                    <a:gd name="T13" fmla="*/ 2 h 13"/>
                    <a:gd name="T14" fmla="*/ 1 w 20"/>
                    <a:gd name="T15" fmla="*/ 1 h 13"/>
                    <a:gd name="T16" fmla="*/ 1 w 20"/>
                    <a:gd name="T1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13">
                      <a:moveTo>
                        <a:pt x="1" y="13"/>
                      </a:moveTo>
                      <a:cubicBezTo>
                        <a:pt x="1" y="13"/>
                        <a:pt x="3" y="13"/>
                        <a:pt x="6" y="13"/>
                      </a:cubicBezTo>
                      <a:cubicBezTo>
                        <a:pt x="9" y="12"/>
                        <a:pt x="12" y="11"/>
                        <a:pt x="13" y="11"/>
                      </a:cubicBezTo>
                      <a:cubicBezTo>
                        <a:pt x="14" y="10"/>
                        <a:pt x="19" y="7"/>
                        <a:pt x="20" y="6"/>
                      </a:cubicBezTo>
                      <a:cubicBezTo>
                        <a:pt x="20" y="5"/>
                        <a:pt x="17" y="6"/>
                        <a:pt x="15" y="6"/>
                      </a:cubicBezTo>
                      <a:cubicBezTo>
                        <a:pt x="14" y="6"/>
                        <a:pt x="11" y="5"/>
                        <a:pt x="9" y="4"/>
                      </a:cubicBezTo>
                      <a:cubicBezTo>
                        <a:pt x="8" y="4"/>
                        <a:pt x="5" y="2"/>
                        <a:pt x="4" y="2"/>
                      </a:cubicBezTo>
                      <a:cubicBezTo>
                        <a:pt x="3" y="2"/>
                        <a:pt x="2" y="0"/>
                        <a:pt x="1" y="1"/>
                      </a:cubicBezTo>
                      <a:cubicBezTo>
                        <a:pt x="0" y="2"/>
                        <a:pt x="1" y="13"/>
                        <a:pt x="1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5" name="Freeform 66"/>
                <p:cNvSpPr>
                  <a:spLocks/>
                </p:cNvSpPr>
                <p:nvPr/>
              </p:nvSpPr>
              <p:spPr bwMode="auto">
                <a:xfrm>
                  <a:off x="10083020" y="4757421"/>
                  <a:ext cx="47625" cy="26988"/>
                </a:xfrm>
                <a:custGeom>
                  <a:avLst/>
                  <a:gdLst>
                    <a:gd name="T0" fmla="*/ 16 w 17"/>
                    <a:gd name="T1" fmla="*/ 0 h 10"/>
                    <a:gd name="T2" fmla="*/ 12 w 17"/>
                    <a:gd name="T3" fmla="*/ 0 h 10"/>
                    <a:gd name="T4" fmla="*/ 2 w 17"/>
                    <a:gd name="T5" fmla="*/ 4 h 10"/>
                    <a:gd name="T6" fmla="*/ 0 w 17"/>
                    <a:gd name="T7" fmla="*/ 5 h 10"/>
                    <a:gd name="T8" fmla="*/ 7 w 17"/>
                    <a:gd name="T9" fmla="*/ 8 h 10"/>
                    <a:gd name="T10" fmla="*/ 12 w 17"/>
                    <a:gd name="T11" fmla="*/ 10 h 10"/>
                    <a:gd name="T12" fmla="*/ 14 w 17"/>
                    <a:gd name="T13" fmla="*/ 8 h 10"/>
                    <a:gd name="T14" fmla="*/ 17 w 17"/>
                    <a:gd name="T15" fmla="*/ 3 h 10"/>
                    <a:gd name="T16" fmla="*/ 16 w 17"/>
                    <a:gd name="T1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10">
                      <a:moveTo>
                        <a:pt x="16" y="0"/>
                      </a:moveTo>
                      <a:cubicBezTo>
                        <a:pt x="16" y="0"/>
                        <a:pt x="14" y="0"/>
                        <a:pt x="12" y="0"/>
                      </a:cubicBezTo>
                      <a:cubicBezTo>
                        <a:pt x="9" y="1"/>
                        <a:pt x="4" y="3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1" y="6"/>
                        <a:pt x="5" y="7"/>
                        <a:pt x="7" y="8"/>
                      </a:cubicBezTo>
                      <a:cubicBezTo>
                        <a:pt x="8" y="9"/>
                        <a:pt x="11" y="10"/>
                        <a:pt x="12" y="10"/>
                      </a:cubicBezTo>
                      <a:cubicBezTo>
                        <a:pt x="12" y="10"/>
                        <a:pt x="14" y="8"/>
                        <a:pt x="14" y="8"/>
                      </a:cubicBezTo>
                      <a:cubicBezTo>
                        <a:pt x="17" y="3"/>
                        <a:pt x="17" y="3"/>
                        <a:pt x="17" y="3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6" name="Freeform 67"/>
                <p:cNvSpPr>
                  <a:spLocks/>
                </p:cNvSpPr>
                <p:nvPr/>
              </p:nvSpPr>
              <p:spPr bwMode="auto">
                <a:xfrm>
                  <a:off x="10029045" y="4844733"/>
                  <a:ext cx="30163" cy="17463"/>
                </a:xfrm>
                <a:custGeom>
                  <a:avLst/>
                  <a:gdLst>
                    <a:gd name="T0" fmla="*/ 0 w 11"/>
                    <a:gd name="T1" fmla="*/ 0 h 6"/>
                    <a:gd name="T2" fmla="*/ 1 w 11"/>
                    <a:gd name="T3" fmla="*/ 3 h 6"/>
                    <a:gd name="T4" fmla="*/ 2 w 11"/>
                    <a:gd name="T5" fmla="*/ 2 h 6"/>
                    <a:gd name="T6" fmla="*/ 4 w 11"/>
                    <a:gd name="T7" fmla="*/ 6 h 6"/>
                    <a:gd name="T8" fmla="*/ 5 w 11"/>
                    <a:gd name="T9" fmla="*/ 4 h 6"/>
                    <a:gd name="T10" fmla="*/ 5 w 11"/>
                    <a:gd name="T11" fmla="*/ 2 h 6"/>
                    <a:gd name="T12" fmla="*/ 9 w 11"/>
                    <a:gd name="T13" fmla="*/ 6 h 6"/>
                    <a:gd name="T14" fmla="*/ 11 w 11"/>
                    <a:gd name="T15" fmla="*/ 5 h 6"/>
                    <a:gd name="T16" fmla="*/ 10 w 11"/>
                    <a:gd name="T17" fmla="*/ 2 h 6"/>
                    <a:gd name="T18" fmla="*/ 0 w 11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0" y="1"/>
                        <a:pt x="0" y="3"/>
                        <a:pt x="1" y="3"/>
                      </a:cubicBez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2" y="3"/>
                        <a:pt x="3" y="6"/>
                        <a:pt x="4" y="6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4"/>
                        <a:pt x="5" y="2"/>
                        <a:pt x="5" y="2"/>
                      </a:cubicBezTo>
                      <a:cubicBezTo>
                        <a:pt x="6" y="2"/>
                        <a:pt x="8" y="5"/>
                        <a:pt x="9" y="6"/>
                      </a:cubicBezTo>
                      <a:cubicBezTo>
                        <a:pt x="10" y="6"/>
                        <a:pt x="11" y="6"/>
                        <a:pt x="11" y="5"/>
                      </a:cubicBezTo>
                      <a:cubicBezTo>
                        <a:pt x="11" y="4"/>
                        <a:pt x="10" y="2"/>
                        <a:pt x="10" y="2"/>
                      </a:cubicBezTo>
                      <a:cubicBezTo>
                        <a:pt x="10" y="2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7" name="Freeform 68"/>
                <p:cNvSpPr>
                  <a:spLocks/>
                </p:cNvSpPr>
                <p:nvPr/>
              </p:nvSpPr>
              <p:spPr bwMode="auto">
                <a:xfrm>
                  <a:off x="10241770" y="4724083"/>
                  <a:ext cx="38100" cy="22225"/>
                </a:xfrm>
                <a:custGeom>
                  <a:avLst/>
                  <a:gdLst>
                    <a:gd name="T0" fmla="*/ 0 w 14"/>
                    <a:gd name="T1" fmla="*/ 7 h 8"/>
                    <a:gd name="T2" fmla="*/ 6 w 14"/>
                    <a:gd name="T3" fmla="*/ 7 h 8"/>
                    <a:gd name="T4" fmla="*/ 10 w 14"/>
                    <a:gd name="T5" fmla="*/ 7 h 8"/>
                    <a:gd name="T6" fmla="*/ 13 w 14"/>
                    <a:gd name="T7" fmla="*/ 7 h 8"/>
                    <a:gd name="T8" fmla="*/ 14 w 14"/>
                    <a:gd name="T9" fmla="*/ 5 h 8"/>
                    <a:gd name="T10" fmla="*/ 12 w 14"/>
                    <a:gd name="T11" fmla="*/ 4 h 8"/>
                    <a:gd name="T12" fmla="*/ 12 w 14"/>
                    <a:gd name="T13" fmla="*/ 1 h 8"/>
                    <a:gd name="T14" fmla="*/ 8 w 14"/>
                    <a:gd name="T15" fmla="*/ 2 h 8"/>
                    <a:gd name="T16" fmla="*/ 6 w 14"/>
                    <a:gd name="T17" fmla="*/ 4 h 8"/>
                    <a:gd name="T18" fmla="*/ 4 w 14"/>
                    <a:gd name="T19" fmla="*/ 3 h 8"/>
                    <a:gd name="T20" fmla="*/ 0 w 14"/>
                    <a:gd name="T21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8">
                      <a:moveTo>
                        <a:pt x="0" y="7"/>
                      </a:moveTo>
                      <a:cubicBezTo>
                        <a:pt x="1" y="7"/>
                        <a:pt x="5" y="7"/>
                        <a:pt x="6" y="7"/>
                      </a:cubicBezTo>
                      <a:cubicBezTo>
                        <a:pt x="7" y="8"/>
                        <a:pt x="10" y="7"/>
                        <a:pt x="10" y="7"/>
                      </a:cubicBezTo>
                      <a:cubicBezTo>
                        <a:pt x="11" y="8"/>
                        <a:pt x="12" y="7"/>
                        <a:pt x="13" y="7"/>
                      </a:cubicBezTo>
                      <a:cubicBezTo>
                        <a:pt x="13" y="7"/>
                        <a:pt x="14" y="6"/>
                        <a:pt x="14" y="5"/>
                      </a:cubicBezTo>
                      <a:cubicBezTo>
                        <a:pt x="14" y="4"/>
                        <a:pt x="12" y="4"/>
                        <a:pt x="12" y="4"/>
                      </a:cubicBezTo>
                      <a:cubicBezTo>
                        <a:pt x="12" y="4"/>
                        <a:pt x="13" y="1"/>
                        <a:pt x="12" y="1"/>
                      </a:cubicBezTo>
                      <a:cubicBezTo>
                        <a:pt x="11" y="0"/>
                        <a:pt x="9" y="1"/>
                        <a:pt x="8" y="2"/>
                      </a:cubicBezTo>
                      <a:cubicBezTo>
                        <a:pt x="7" y="3"/>
                        <a:pt x="6" y="4"/>
                        <a:pt x="6" y="4"/>
                      </a:cubicBezTo>
                      <a:cubicBezTo>
                        <a:pt x="6" y="3"/>
                        <a:pt x="5" y="2"/>
                        <a:pt x="4" y="3"/>
                      </a:cubicBezTo>
                      <a:cubicBezTo>
                        <a:pt x="3" y="4"/>
                        <a:pt x="0" y="7"/>
                        <a:pt x="0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8" name="Freeform 69"/>
                <p:cNvSpPr>
                  <a:spLocks/>
                </p:cNvSpPr>
                <p:nvPr/>
              </p:nvSpPr>
              <p:spPr bwMode="auto">
                <a:xfrm>
                  <a:off x="10078258" y="4439921"/>
                  <a:ext cx="122238" cy="98425"/>
                </a:xfrm>
                <a:custGeom>
                  <a:avLst/>
                  <a:gdLst>
                    <a:gd name="T0" fmla="*/ 21 w 45"/>
                    <a:gd name="T1" fmla="*/ 10 h 36"/>
                    <a:gd name="T2" fmla="*/ 26 w 45"/>
                    <a:gd name="T3" fmla="*/ 9 h 36"/>
                    <a:gd name="T4" fmla="*/ 32 w 45"/>
                    <a:gd name="T5" fmla="*/ 8 h 36"/>
                    <a:gd name="T6" fmla="*/ 35 w 45"/>
                    <a:gd name="T7" fmla="*/ 8 h 36"/>
                    <a:gd name="T8" fmla="*/ 39 w 45"/>
                    <a:gd name="T9" fmla="*/ 15 h 36"/>
                    <a:gd name="T10" fmla="*/ 41 w 45"/>
                    <a:gd name="T11" fmla="*/ 28 h 36"/>
                    <a:gd name="T12" fmla="*/ 43 w 45"/>
                    <a:gd name="T13" fmla="*/ 33 h 36"/>
                    <a:gd name="T14" fmla="*/ 44 w 45"/>
                    <a:gd name="T15" fmla="*/ 31 h 36"/>
                    <a:gd name="T16" fmla="*/ 44 w 45"/>
                    <a:gd name="T17" fmla="*/ 27 h 36"/>
                    <a:gd name="T18" fmla="*/ 42 w 45"/>
                    <a:gd name="T19" fmla="*/ 13 h 36"/>
                    <a:gd name="T20" fmla="*/ 29 w 45"/>
                    <a:gd name="T21" fmla="*/ 1 h 36"/>
                    <a:gd name="T22" fmla="*/ 12 w 45"/>
                    <a:gd name="T23" fmla="*/ 3 h 36"/>
                    <a:gd name="T24" fmla="*/ 3 w 45"/>
                    <a:gd name="T25" fmla="*/ 11 h 36"/>
                    <a:gd name="T26" fmla="*/ 1 w 45"/>
                    <a:gd name="T27" fmla="*/ 23 h 36"/>
                    <a:gd name="T28" fmla="*/ 1 w 45"/>
                    <a:gd name="T29" fmla="*/ 32 h 36"/>
                    <a:gd name="T30" fmla="*/ 3 w 45"/>
                    <a:gd name="T31" fmla="*/ 33 h 36"/>
                    <a:gd name="T32" fmla="*/ 5 w 45"/>
                    <a:gd name="T33" fmla="*/ 25 h 36"/>
                    <a:gd name="T34" fmla="*/ 6 w 45"/>
                    <a:gd name="T35" fmla="*/ 20 h 36"/>
                    <a:gd name="T36" fmla="*/ 6 w 45"/>
                    <a:gd name="T37" fmla="*/ 17 h 36"/>
                    <a:gd name="T38" fmla="*/ 9 w 45"/>
                    <a:gd name="T39" fmla="*/ 9 h 36"/>
                    <a:gd name="T40" fmla="*/ 15 w 45"/>
                    <a:gd name="T41" fmla="*/ 8 h 36"/>
                    <a:gd name="T42" fmla="*/ 19 w 45"/>
                    <a:gd name="T43" fmla="*/ 10 h 36"/>
                    <a:gd name="T44" fmla="*/ 21 w 45"/>
                    <a:gd name="T45" fmla="*/ 1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5" h="36">
                      <a:moveTo>
                        <a:pt x="21" y="10"/>
                      </a:moveTo>
                      <a:cubicBezTo>
                        <a:pt x="23" y="10"/>
                        <a:pt x="25" y="9"/>
                        <a:pt x="26" y="9"/>
                      </a:cubicBezTo>
                      <a:cubicBezTo>
                        <a:pt x="27" y="9"/>
                        <a:pt x="31" y="8"/>
                        <a:pt x="32" y="8"/>
                      </a:cubicBezTo>
                      <a:cubicBezTo>
                        <a:pt x="32" y="7"/>
                        <a:pt x="35" y="7"/>
                        <a:pt x="35" y="8"/>
                      </a:cubicBezTo>
                      <a:cubicBezTo>
                        <a:pt x="36" y="9"/>
                        <a:pt x="39" y="12"/>
                        <a:pt x="39" y="15"/>
                      </a:cubicBezTo>
                      <a:cubicBezTo>
                        <a:pt x="40" y="19"/>
                        <a:pt x="41" y="27"/>
                        <a:pt x="41" y="28"/>
                      </a:cubicBezTo>
                      <a:cubicBezTo>
                        <a:pt x="42" y="30"/>
                        <a:pt x="42" y="34"/>
                        <a:pt x="43" y="33"/>
                      </a:cubicBezTo>
                      <a:cubicBezTo>
                        <a:pt x="43" y="32"/>
                        <a:pt x="43" y="31"/>
                        <a:pt x="44" y="31"/>
                      </a:cubicBezTo>
                      <a:cubicBezTo>
                        <a:pt x="45" y="31"/>
                        <a:pt x="44" y="29"/>
                        <a:pt x="44" y="27"/>
                      </a:cubicBezTo>
                      <a:cubicBezTo>
                        <a:pt x="44" y="25"/>
                        <a:pt x="43" y="16"/>
                        <a:pt x="42" y="13"/>
                      </a:cubicBezTo>
                      <a:cubicBezTo>
                        <a:pt x="39" y="7"/>
                        <a:pt x="34" y="3"/>
                        <a:pt x="29" y="1"/>
                      </a:cubicBezTo>
                      <a:cubicBezTo>
                        <a:pt x="23" y="0"/>
                        <a:pt x="14" y="1"/>
                        <a:pt x="12" y="3"/>
                      </a:cubicBezTo>
                      <a:cubicBezTo>
                        <a:pt x="8" y="5"/>
                        <a:pt x="5" y="9"/>
                        <a:pt x="3" y="11"/>
                      </a:cubicBezTo>
                      <a:cubicBezTo>
                        <a:pt x="2" y="14"/>
                        <a:pt x="0" y="20"/>
                        <a:pt x="1" y="23"/>
                      </a:cubicBezTo>
                      <a:cubicBezTo>
                        <a:pt x="1" y="25"/>
                        <a:pt x="0" y="31"/>
                        <a:pt x="1" y="32"/>
                      </a:cubicBezTo>
                      <a:cubicBezTo>
                        <a:pt x="2" y="32"/>
                        <a:pt x="4" y="36"/>
                        <a:pt x="3" y="33"/>
                      </a:cubicBezTo>
                      <a:cubicBezTo>
                        <a:pt x="3" y="32"/>
                        <a:pt x="5" y="26"/>
                        <a:pt x="5" y="25"/>
                      </a:cubicBezTo>
                      <a:cubicBezTo>
                        <a:pt x="5" y="23"/>
                        <a:pt x="6" y="20"/>
                        <a:pt x="6" y="20"/>
                      </a:cubicBezTo>
                      <a:cubicBezTo>
                        <a:pt x="6" y="19"/>
                        <a:pt x="5" y="18"/>
                        <a:pt x="6" y="17"/>
                      </a:cubicBezTo>
                      <a:cubicBezTo>
                        <a:pt x="6" y="16"/>
                        <a:pt x="7" y="11"/>
                        <a:pt x="9" y="9"/>
                      </a:cubicBezTo>
                      <a:cubicBezTo>
                        <a:pt x="11" y="8"/>
                        <a:pt x="13" y="7"/>
                        <a:pt x="15" y="8"/>
                      </a:cubicBezTo>
                      <a:cubicBezTo>
                        <a:pt x="16" y="8"/>
                        <a:pt x="18" y="10"/>
                        <a:pt x="19" y="10"/>
                      </a:cubicBezTo>
                      <a:cubicBezTo>
                        <a:pt x="20" y="10"/>
                        <a:pt x="21" y="10"/>
                        <a:pt x="2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9" name="Freeform 70"/>
                <p:cNvSpPr>
                  <a:spLocks/>
                </p:cNvSpPr>
                <p:nvPr/>
              </p:nvSpPr>
              <p:spPr bwMode="auto">
                <a:xfrm>
                  <a:off x="10170333" y="4814571"/>
                  <a:ext cx="30163" cy="47625"/>
                </a:xfrm>
                <a:custGeom>
                  <a:avLst/>
                  <a:gdLst>
                    <a:gd name="T0" fmla="*/ 4 w 11"/>
                    <a:gd name="T1" fmla="*/ 0 h 17"/>
                    <a:gd name="T2" fmla="*/ 2 w 11"/>
                    <a:gd name="T3" fmla="*/ 8 h 17"/>
                    <a:gd name="T4" fmla="*/ 1 w 11"/>
                    <a:gd name="T5" fmla="*/ 14 h 17"/>
                    <a:gd name="T6" fmla="*/ 1 w 11"/>
                    <a:gd name="T7" fmla="*/ 17 h 17"/>
                    <a:gd name="T8" fmla="*/ 9 w 11"/>
                    <a:gd name="T9" fmla="*/ 15 h 17"/>
                    <a:gd name="T10" fmla="*/ 11 w 11"/>
                    <a:gd name="T11" fmla="*/ 9 h 17"/>
                    <a:gd name="T12" fmla="*/ 10 w 11"/>
                    <a:gd name="T13" fmla="*/ 2 h 17"/>
                    <a:gd name="T14" fmla="*/ 4 w 11"/>
                    <a:gd name="T15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17">
                      <a:moveTo>
                        <a:pt x="4" y="0"/>
                      </a:moveTo>
                      <a:cubicBezTo>
                        <a:pt x="4" y="0"/>
                        <a:pt x="3" y="6"/>
                        <a:pt x="2" y="8"/>
                      </a:cubicBezTo>
                      <a:cubicBezTo>
                        <a:pt x="2" y="8"/>
                        <a:pt x="1" y="13"/>
                        <a:pt x="1" y="14"/>
                      </a:cubicBezTo>
                      <a:cubicBezTo>
                        <a:pt x="1" y="16"/>
                        <a:pt x="0" y="17"/>
                        <a:pt x="1" y="17"/>
                      </a:cubicBezTo>
                      <a:cubicBezTo>
                        <a:pt x="1" y="17"/>
                        <a:pt x="8" y="16"/>
                        <a:pt x="9" y="15"/>
                      </a:cubicBezTo>
                      <a:cubicBezTo>
                        <a:pt x="10" y="15"/>
                        <a:pt x="11" y="12"/>
                        <a:pt x="11" y="9"/>
                      </a:cubicBezTo>
                      <a:cubicBezTo>
                        <a:pt x="11" y="5"/>
                        <a:pt x="11" y="2"/>
                        <a:pt x="10" y="2"/>
                      </a:cubicBezTo>
                      <a:cubicBezTo>
                        <a:pt x="10" y="2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0" name="Freeform 71"/>
                <p:cNvSpPr>
                  <a:spLocks/>
                </p:cNvSpPr>
                <p:nvPr/>
              </p:nvSpPr>
              <p:spPr bwMode="auto">
                <a:xfrm>
                  <a:off x="10113183" y="4738371"/>
                  <a:ext cx="38100" cy="63500"/>
                </a:xfrm>
                <a:custGeom>
                  <a:avLst/>
                  <a:gdLst>
                    <a:gd name="T0" fmla="*/ 14 w 14"/>
                    <a:gd name="T1" fmla="*/ 3 h 23"/>
                    <a:gd name="T2" fmla="*/ 6 w 14"/>
                    <a:gd name="T3" fmla="*/ 1 h 23"/>
                    <a:gd name="T4" fmla="*/ 3 w 14"/>
                    <a:gd name="T5" fmla="*/ 9 h 23"/>
                    <a:gd name="T6" fmla="*/ 1 w 14"/>
                    <a:gd name="T7" fmla="*/ 12 h 23"/>
                    <a:gd name="T8" fmla="*/ 1 w 14"/>
                    <a:gd name="T9" fmla="*/ 18 h 23"/>
                    <a:gd name="T10" fmla="*/ 5 w 14"/>
                    <a:gd name="T11" fmla="*/ 20 h 23"/>
                    <a:gd name="T12" fmla="*/ 8 w 14"/>
                    <a:gd name="T13" fmla="*/ 21 h 23"/>
                    <a:gd name="T14" fmla="*/ 12 w 14"/>
                    <a:gd name="T15" fmla="*/ 22 h 23"/>
                    <a:gd name="T16" fmla="*/ 12 w 14"/>
                    <a:gd name="T17" fmla="*/ 20 h 23"/>
                    <a:gd name="T18" fmla="*/ 13 w 14"/>
                    <a:gd name="T19" fmla="*/ 12 h 23"/>
                    <a:gd name="T20" fmla="*/ 14 w 14"/>
                    <a:gd name="T21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23">
                      <a:moveTo>
                        <a:pt x="14" y="3"/>
                      </a:moveTo>
                      <a:cubicBezTo>
                        <a:pt x="13" y="2"/>
                        <a:pt x="7" y="0"/>
                        <a:pt x="6" y="1"/>
                      </a:cubicBezTo>
                      <a:cubicBezTo>
                        <a:pt x="6" y="1"/>
                        <a:pt x="3" y="7"/>
                        <a:pt x="3" y="9"/>
                      </a:cubicBezTo>
                      <a:cubicBezTo>
                        <a:pt x="3" y="10"/>
                        <a:pt x="2" y="11"/>
                        <a:pt x="1" y="12"/>
                      </a:cubicBezTo>
                      <a:cubicBezTo>
                        <a:pt x="1" y="13"/>
                        <a:pt x="0" y="17"/>
                        <a:pt x="1" y="18"/>
                      </a:cubicBezTo>
                      <a:cubicBezTo>
                        <a:pt x="2" y="19"/>
                        <a:pt x="4" y="20"/>
                        <a:pt x="5" y="20"/>
                      </a:cubicBezTo>
                      <a:cubicBezTo>
                        <a:pt x="5" y="20"/>
                        <a:pt x="7" y="21"/>
                        <a:pt x="8" y="21"/>
                      </a:cubicBezTo>
                      <a:cubicBezTo>
                        <a:pt x="9" y="21"/>
                        <a:pt x="12" y="23"/>
                        <a:pt x="12" y="22"/>
                      </a:cubicBezTo>
                      <a:cubicBezTo>
                        <a:pt x="12" y="22"/>
                        <a:pt x="12" y="21"/>
                        <a:pt x="12" y="20"/>
                      </a:cubicBezTo>
                      <a:cubicBezTo>
                        <a:pt x="11" y="20"/>
                        <a:pt x="12" y="14"/>
                        <a:pt x="13" y="12"/>
                      </a:cubicBezTo>
                      <a:cubicBezTo>
                        <a:pt x="13" y="9"/>
                        <a:pt x="14" y="3"/>
                        <a:pt x="14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00" name="Group 299"/>
              <p:cNvGrpSpPr/>
              <p:nvPr/>
            </p:nvGrpSpPr>
            <p:grpSpPr>
              <a:xfrm>
                <a:off x="7371703" y="2190216"/>
                <a:ext cx="238499" cy="736655"/>
                <a:chOff x="10154459" y="4313002"/>
                <a:chExt cx="393700" cy="1216025"/>
              </a:xfrm>
              <a:solidFill>
                <a:sysClr val="window" lastClr="FFFFFF"/>
              </a:solidFill>
            </p:grpSpPr>
            <p:sp>
              <p:nvSpPr>
                <p:cNvPr id="301" name="Freeform 191"/>
                <p:cNvSpPr>
                  <a:spLocks/>
                </p:cNvSpPr>
                <p:nvPr/>
              </p:nvSpPr>
              <p:spPr bwMode="auto">
                <a:xfrm>
                  <a:off x="10154459" y="4974989"/>
                  <a:ext cx="146050" cy="231775"/>
                </a:xfrm>
                <a:custGeom>
                  <a:avLst/>
                  <a:gdLst>
                    <a:gd name="T0" fmla="*/ 54 w 54"/>
                    <a:gd name="T1" fmla="*/ 39 h 85"/>
                    <a:gd name="T2" fmla="*/ 40 w 54"/>
                    <a:gd name="T3" fmla="*/ 29 h 85"/>
                    <a:gd name="T4" fmla="*/ 25 w 54"/>
                    <a:gd name="T5" fmla="*/ 28 h 85"/>
                    <a:gd name="T6" fmla="*/ 19 w 54"/>
                    <a:gd name="T7" fmla="*/ 28 h 85"/>
                    <a:gd name="T8" fmla="*/ 20 w 54"/>
                    <a:gd name="T9" fmla="*/ 24 h 85"/>
                    <a:gd name="T10" fmla="*/ 22 w 54"/>
                    <a:gd name="T11" fmla="*/ 16 h 85"/>
                    <a:gd name="T12" fmla="*/ 24 w 54"/>
                    <a:gd name="T13" fmla="*/ 8 h 85"/>
                    <a:gd name="T14" fmla="*/ 28 w 54"/>
                    <a:gd name="T15" fmla="*/ 4 h 85"/>
                    <a:gd name="T16" fmla="*/ 33 w 54"/>
                    <a:gd name="T17" fmla="*/ 5 h 85"/>
                    <a:gd name="T18" fmla="*/ 38 w 54"/>
                    <a:gd name="T19" fmla="*/ 7 h 85"/>
                    <a:gd name="T20" fmla="*/ 43 w 54"/>
                    <a:gd name="T21" fmla="*/ 12 h 85"/>
                    <a:gd name="T22" fmla="*/ 46 w 54"/>
                    <a:gd name="T23" fmla="*/ 12 h 85"/>
                    <a:gd name="T24" fmla="*/ 38 w 54"/>
                    <a:gd name="T25" fmla="*/ 3 h 85"/>
                    <a:gd name="T26" fmla="*/ 31 w 54"/>
                    <a:gd name="T27" fmla="*/ 0 h 85"/>
                    <a:gd name="T28" fmla="*/ 25 w 54"/>
                    <a:gd name="T29" fmla="*/ 2 h 85"/>
                    <a:gd name="T30" fmla="*/ 21 w 54"/>
                    <a:gd name="T31" fmla="*/ 8 h 85"/>
                    <a:gd name="T32" fmla="*/ 19 w 54"/>
                    <a:gd name="T33" fmla="*/ 15 h 85"/>
                    <a:gd name="T34" fmla="*/ 18 w 54"/>
                    <a:gd name="T35" fmla="*/ 23 h 85"/>
                    <a:gd name="T36" fmla="*/ 16 w 54"/>
                    <a:gd name="T37" fmla="*/ 29 h 85"/>
                    <a:gd name="T38" fmla="*/ 11 w 54"/>
                    <a:gd name="T39" fmla="*/ 31 h 85"/>
                    <a:gd name="T40" fmla="*/ 5 w 54"/>
                    <a:gd name="T41" fmla="*/ 31 h 85"/>
                    <a:gd name="T42" fmla="*/ 2 w 54"/>
                    <a:gd name="T43" fmla="*/ 40 h 85"/>
                    <a:gd name="T44" fmla="*/ 1 w 54"/>
                    <a:gd name="T45" fmla="*/ 59 h 85"/>
                    <a:gd name="T46" fmla="*/ 1 w 54"/>
                    <a:gd name="T47" fmla="*/ 77 h 85"/>
                    <a:gd name="T48" fmla="*/ 5 w 54"/>
                    <a:gd name="T49" fmla="*/ 84 h 85"/>
                    <a:gd name="T50" fmla="*/ 18 w 54"/>
                    <a:gd name="T51" fmla="*/ 85 h 85"/>
                    <a:gd name="T52" fmla="*/ 30 w 54"/>
                    <a:gd name="T53" fmla="*/ 85 h 85"/>
                    <a:gd name="T54" fmla="*/ 44 w 54"/>
                    <a:gd name="T55" fmla="*/ 84 h 85"/>
                    <a:gd name="T56" fmla="*/ 53 w 54"/>
                    <a:gd name="T57" fmla="*/ 83 h 85"/>
                    <a:gd name="T58" fmla="*/ 54 w 54"/>
                    <a:gd name="T59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85">
                      <a:moveTo>
                        <a:pt x="54" y="39"/>
                      </a:moveTo>
                      <a:cubicBezTo>
                        <a:pt x="54" y="39"/>
                        <a:pt x="42" y="29"/>
                        <a:pt x="40" y="29"/>
                      </a:cubicBezTo>
                      <a:cubicBezTo>
                        <a:pt x="37" y="29"/>
                        <a:pt x="28" y="28"/>
                        <a:pt x="25" y="28"/>
                      </a:cubicBezTo>
                      <a:cubicBezTo>
                        <a:pt x="23" y="28"/>
                        <a:pt x="22" y="27"/>
                        <a:pt x="19" y="28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1" y="21"/>
                        <a:pt x="22" y="17"/>
                        <a:pt x="22" y="16"/>
                      </a:cubicBezTo>
                      <a:cubicBezTo>
                        <a:pt x="22" y="14"/>
                        <a:pt x="22" y="10"/>
                        <a:pt x="24" y="8"/>
                      </a:cubicBezTo>
                      <a:cubicBezTo>
                        <a:pt x="24" y="6"/>
                        <a:pt x="26" y="5"/>
                        <a:pt x="28" y="4"/>
                      </a:cubicBezTo>
                      <a:cubicBezTo>
                        <a:pt x="31" y="4"/>
                        <a:pt x="32" y="4"/>
                        <a:pt x="33" y="5"/>
                      </a:cubicBezTo>
                      <a:cubicBezTo>
                        <a:pt x="35" y="6"/>
                        <a:pt x="36" y="6"/>
                        <a:pt x="38" y="7"/>
                      </a:cubicBezTo>
                      <a:cubicBezTo>
                        <a:pt x="39" y="8"/>
                        <a:pt x="41" y="11"/>
                        <a:pt x="43" y="12"/>
                      </a:cubicBezTo>
                      <a:cubicBezTo>
                        <a:pt x="44" y="14"/>
                        <a:pt x="46" y="12"/>
                        <a:pt x="46" y="12"/>
                      </a:cubicBezTo>
                      <a:cubicBezTo>
                        <a:pt x="45" y="11"/>
                        <a:pt x="40" y="4"/>
                        <a:pt x="38" y="3"/>
                      </a:cubicBezTo>
                      <a:cubicBezTo>
                        <a:pt x="37" y="3"/>
                        <a:pt x="33" y="0"/>
                        <a:pt x="31" y="0"/>
                      </a:cubicBezTo>
                      <a:cubicBezTo>
                        <a:pt x="29" y="0"/>
                        <a:pt x="26" y="0"/>
                        <a:pt x="25" y="2"/>
                      </a:cubicBezTo>
                      <a:cubicBezTo>
                        <a:pt x="24" y="4"/>
                        <a:pt x="22" y="5"/>
                        <a:pt x="21" y="8"/>
                      </a:cubicBezTo>
                      <a:cubicBezTo>
                        <a:pt x="20" y="10"/>
                        <a:pt x="19" y="11"/>
                        <a:pt x="19" y="15"/>
                      </a:cubicBezTo>
                      <a:cubicBezTo>
                        <a:pt x="19" y="17"/>
                        <a:pt x="18" y="20"/>
                        <a:pt x="18" y="23"/>
                      </a:cubicBezTo>
                      <a:cubicBezTo>
                        <a:pt x="17" y="25"/>
                        <a:pt x="17" y="27"/>
                        <a:pt x="16" y="29"/>
                      </a:cubicBezTo>
                      <a:cubicBezTo>
                        <a:pt x="14" y="30"/>
                        <a:pt x="13" y="31"/>
                        <a:pt x="11" y="31"/>
                      </a:cubicBezTo>
                      <a:cubicBezTo>
                        <a:pt x="9" y="31"/>
                        <a:pt x="7" y="31"/>
                        <a:pt x="5" y="31"/>
                      </a:cubicBezTo>
                      <a:cubicBezTo>
                        <a:pt x="3" y="32"/>
                        <a:pt x="2" y="37"/>
                        <a:pt x="2" y="40"/>
                      </a:cubicBezTo>
                      <a:cubicBezTo>
                        <a:pt x="2" y="44"/>
                        <a:pt x="1" y="55"/>
                        <a:pt x="1" y="59"/>
                      </a:cubicBezTo>
                      <a:cubicBezTo>
                        <a:pt x="1" y="63"/>
                        <a:pt x="1" y="72"/>
                        <a:pt x="1" y="77"/>
                      </a:cubicBezTo>
                      <a:cubicBezTo>
                        <a:pt x="1" y="81"/>
                        <a:pt x="0" y="83"/>
                        <a:pt x="5" y="84"/>
                      </a:cubicBezTo>
                      <a:cubicBezTo>
                        <a:pt x="10" y="84"/>
                        <a:pt x="13" y="85"/>
                        <a:pt x="18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5" y="85"/>
                        <a:pt x="37" y="85"/>
                        <a:pt x="44" y="84"/>
                      </a:cubicBezTo>
                      <a:cubicBezTo>
                        <a:pt x="50" y="83"/>
                        <a:pt x="51" y="84"/>
                        <a:pt x="53" y="83"/>
                      </a:cubicBezTo>
                      <a:cubicBezTo>
                        <a:pt x="54" y="82"/>
                        <a:pt x="54" y="39"/>
                        <a:pt x="5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2" name="Freeform 192"/>
                <p:cNvSpPr>
                  <a:spLocks/>
                </p:cNvSpPr>
                <p:nvPr/>
              </p:nvSpPr>
              <p:spPr bwMode="auto">
                <a:xfrm>
                  <a:off x="10154459" y="4974989"/>
                  <a:ext cx="146050" cy="231775"/>
                </a:xfrm>
                <a:custGeom>
                  <a:avLst/>
                  <a:gdLst>
                    <a:gd name="T0" fmla="*/ 54 w 54"/>
                    <a:gd name="T1" fmla="*/ 39 h 85"/>
                    <a:gd name="T2" fmla="*/ 40 w 54"/>
                    <a:gd name="T3" fmla="*/ 29 h 85"/>
                    <a:gd name="T4" fmla="*/ 25 w 54"/>
                    <a:gd name="T5" fmla="*/ 28 h 85"/>
                    <a:gd name="T6" fmla="*/ 19 w 54"/>
                    <a:gd name="T7" fmla="*/ 28 h 85"/>
                    <a:gd name="T8" fmla="*/ 20 w 54"/>
                    <a:gd name="T9" fmla="*/ 24 h 85"/>
                    <a:gd name="T10" fmla="*/ 22 w 54"/>
                    <a:gd name="T11" fmla="*/ 16 h 85"/>
                    <a:gd name="T12" fmla="*/ 24 w 54"/>
                    <a:gd name="T13" fmla="*/ 8 h 85"/>
                    <a:gd name="T14" fmla="*/ 28 w 54"/>
                    <a:gd name="T15" fmla="*/ 4 h 85"/>
                    <a:gd name="T16" fmla="*/ 33 w 54"/>
                    <a:gd name="T17" fmla="*/ 5 h 85"/>
                    <a:gd name="T18" fmla="*/ 38 w 54"/>
                    <a:gd name="T19" fmla="*/ 7 h 85"/>
                    <a:gd name="T20" fmla="*/ 43 w 54"/>
                    <a:gd name="T21" fmla="*/ 12 h 85"/>
                    <a:gd name="T22" fmla="*/ 46 w 54"/>
                    <a:gd name="T23" fmla="*/ 12 h 85"/>
                    <a:gd name="T24" fmla="*/ 38 w 54"/>
                    <a:gd name="T25" fmla="*/ 3 h 85"/>
                    <a:gd name="T26" fmla="*/ 31 w 54"/>
                    <a:gd name="T27" fmla="*/ 0 h 85"/>
                    <a:gd name="T28" fmla="*/ 25 w 54"/>
                    <a:gd name="T29" fmla="*/ 2 h 85"/>
                    <a:gd name="T30" fmla="*/ 21 w 54"/>
                    <a:gd name="T31" fmla="*/ 8 h 85"/>
                    <a:gd name="T32" fmla="*/ 19 w 54"/>
                    <a:gd name="T33" fmla="*/ 15 h 85"/>
                    <a:gd name="T34" fmla="*/ 18 w 54"/>
                    <a:gd name="T35" fmla="*/ 23 h 85"/>
                    <a:gd name="T36" fmla="*/ 16 w 54"/>
                    <a:gd name="T37" fmla="*/ 29 h 85"/>
                    <a:gd name="T38" fmla="*/ 11 w 54"/>
                    <a:gd name="T39" fmla="*/ 31 h 85"/>
                    <a:gd name="T40" fmla="*/ 5 w 54"/>
                    <a:gd name="T41" fmla="*/ 31 h 85"/>
                    <a:gd name="T42" fmla="*/ 2 w 54"/>
                    <a:gd name="T43" fmla="*/ 40 h 85"/>
                    <a:gd name="T44" fmla="*/ 1 w 54"/>
                    <a:gd name="T45" fmla="*/ 59 h 85"/>
                    <a:gd name="T46" fmla="*/ 1 w 54"/>
                    <a:gd name="T47" fmla="*/ 77 h 85"/>
                    <a:gd name="T48" fmla="*/ 5 w 54"/>
                    <a:gd name="T49" fmla="*/ 84 h 85"/>
                    <a:gd name="T50" fmla="*/ 18 w 54"/>
                    <a:gd name="T51" fmla="*/ 85 h 85"/>
                    <a:gd name="T52" fmla="*/ 30 w 54"/>
                    <a:gd name="T53" fmla="*/ 85 h 85"/>
                    <a:gd name="T54" fmla="*/ 44 w 54"/>
                    <a:gd name="T55" fmla="*/ 84 h 85"/>
                    <a:gd name="T56" fmla="*/ 53 w 54"/>
                    <a:gd name="T57" fmla="*/ 83 h 85"/>
                    <a:gd name="T58" fmla="*/ 54 w 54"/>
                    <a:gd name="T59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85">
                      <a:moveTo>
                        <a:pt x="54" y="39"/>
                      </a:moveTo>
                      <a:cubicBezTo>
                        <a:pt x="54" y="39"/>
                        <a:pt x="42" y="29"/>
                        <a:pt x="40" y="29"/>
                      </a:cubicBezTo>
                      <a:cubicBezTo>
                        <a:pt x="37" y="29"/>
                        <a:pt x="28" y="28"/>
                        <a:pt x="25" y="28"/>
                      </a:cubicBezTo>
                      <a:cubicBezTo>
                        <a:pt x="23" y="28"/>
                        <a:pt x="22" y="27"/>
                        <a:pt x="19" y="28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1" y="21"/>
                        <a:pt x="22" y="17"/>
                        <a:pt x="22" y="16"/>
                      </a:cubicBezTo>
                      <a:cubicBezTo>
                        <a:pt x="22" y="14"/>
                        <a:pt x="22" y="10"/>
                        <a:pt x="24" y="8"/>
                      </a:cubicBezTo>
                      <a:cubicBezTo>
                        <a:pt x="24" y="6"/>
                        <a:pt x="26" y="5"/>
                        <a:pt x="28" y="4"/>
                      </a:cubicBezTo>
                      <a:cubicBezTo>
                        <a:pt x="31" y="4"/>
                        <a:pt x="32" y="4"/>
                        <a:pt x="33" y="5"/>
                      </a:cubicBezTo>
                      <a:cubicBezTo>
                        <a:pt x="35" y="6"/>
                        <a:pt x="36" y="6"/>
                        <a:pt x="38" y="7"/>
                      </a:cubicBezTo>
                      <a:cubicBezTo>
                        <a:pt x="39" y="8"/>
                        <a:pt x="41" y="11"/>
                        <a:pt x="43" y="12"/>
                      </a:cubicBezTo>
                      <a:cubicBezTo>
                        <a:pt x="44" y="14"/>
                        <a:pt x="46" y="12"/>
                        <a:pt x="46" y="12"/>
                      </a:cubicBezTo>
                      <a:cubicBezTo>
                        <a:pt x="45" y="11"/>
                        <a:pt x="40" y="4"/>
                        <a:pt x="38" y="3"/>
                      </a:cubicBezTo>
                      <a:cubicBezTo>
                        <a:pt x="37" y="3"/>
                        <a:pt x="33" y="0"/>
                        <a:pt x="31" y="0"/>
                      </a:cubicBezTo>
                      <a:cubicBezTo>
                        <a:pt x="29" y="0"/>
                        <a:pt x="26" y="0"/>
                        <a:pt x="25" y="2"/>
                      </a:cubicBezTo>
                      <a:cubicBezTo>
                        <a:pt x="24" y="4"/>
                        <a:pt x="22" y="5"/>
                        <a:pt x="21" y="8"/>
                      </a:cubicBezTo>
                      <a:cubicBezTo>
                        <a:pt x="20" y="10"/>
                        <a:pt x="19" y="11"/>
                        <a:pt x="19" y="15"/>
                      </a:cubicBezTo>
                      <a:cubicBezTo>
                        <a:pt x="19" y="17"/>
                        <a:pt x="18" y="20"/>
                        <a:pt x="18" y="23"/>
                      </a:cubicBezTo>
                      <a:cubicBezTo>
                        <a:pt x="17" y="25"/>
                        <a:pt x="17" y="27"/>
                        <a:pt x="16" y="29"/>
                      </a:cubicBezTo>
                      <a:cubicBezTo>
                        <a:pt x="14" y="30"/>
                        <a:pt x="13" y="31"/>
                        <a:pt x="11" y="31"/>
                      </a:cubicBezTo>
                      <a:cubicBezTo>
                        <a:pt x="9" y="31"/>
                        <a:pt x="7" y="31"/>
                        <a:pt x="5" y="31"/>
                      </a:cubicBezTo>
                      <a:cubicBezTo>
                        <a:pt x="3" y="32"/>
                        <a:pt x="2" y="37"/>
                        <a:pt x="2" y="40"/>
                      </a:cubicBezTo>
                      <a:cubicBezTo>
                        <a:pt x="2" y="44"/>
                        <a:pt x="1" y="55"/>
                        <a:pt x="1" y="59"/>
                      </a:cubicBezTo>
                      <a:cubicBezTo>
                        <a:pt x="1" y="63"/>
                        <a:pt x="1" y="72"/>
                        <a:pt x="1" y="77"/>
                      </a:cubicBezTo>
                      <a:cubicBezTo>
                        <a:pt x="1" y="81"/>
                        <a:pt x="0" y="83"/>
                        <a:pt x="5" y="84"/>
                      </a:cubicBezTo>
                      <a:cubicBezTo>
                        <a:pt x="10" y="84"/>
                        <a:pt x="13" y="85"/>
                        <a:pt x="18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5" y="85"/>
                        <a:pt x="37" y="85"/>
                        <a:pt x="44" y="84"/>
                      </a:cubicBezTo>
                      <a:cubicBezTo>
                        <a:pt x="50" y="83"/>
                        <a:pt x="51" y="84"/>
                        <a:pt x="53" y="83"/>
                      </a:cubicBezTo>
                      <a:cubicBezTo>
                        <a:pt x="54" y="82"/>
                        <a:pt x="54" y="39"/>
                        <a:pt x="5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3" name="Freeform 193"/>
                <p:cNvSpPr>
                  <a:spLocks/>
                </p:cNvSpPr>
                <p:nvPr/>
              </p:nvSpPr>
              <p:spPr bwMode="auto">
                <a:xfrm>
                  <a:off x="10213196" y="4517789"/>
                  <a:ext cx="114300" cy="479425"/>
                </a:xfrm>
                <a:custGeom>
                  <a:avLst/>
                  <a:gdLst>
                    <a:gd name="T0" fmla="*/ 24 w 42"/>
                    <a:gd name="T1" fmla="*/ 2 h 175"/>
                    <a:gd name="T2" fmla="*/ 19 w 42"/>
                    <a:gd name="T3" fmla="*/ 2 h 175"/>
                    <a:gd name="T4" fmla="*/ 11 w 42"/>
                    <a:gd name="T5" fmla="*/ 14 h 175"/>
                    <a:gd name="T6" fmla="*/ 12 w 42"/>
                    <a:gd name="T7" fmla="*/ 41 h 175"/>
                    <a:gd name="T8" fmla="*/ 13 w 42"/>
                    <a:gd name="T9" fmla="*/ 59 h 175"/>
                    <a:gd name="T10" fmla="*/ 10 w 42"/>
                    <a:gd name="T11" fmla="*/ 84 h 175"/>
                    <a:gd name="T12" fmla="*/ 9 w 42"/>
                    <a:gd name="T13" fmla="*/ 110 h 175"/>
                    <a:gd name="T14" fmla="*/ 9 w 42"/>
                    <a:gd name="T15" fmla="*/ 130 h 175"/>
                    <a:gd name="T16" fmla="*/ 9 w 42"/>
                    <a:gd name="T17" fmla="*/ 144 h 175"/>
                    <a:gd name="T18" fmla="*/ 4 w 42"/>
                    <a:gd name="T19" fmla="*/ 155 h 175"/>
                    <a:gd name="T20" fmla="*/ 1 w 42"/>
                    <a:gd name="T21" fmla="*/ 161 h 175"/>
                    <a:gd name="T22" fmla="*/ 0 w 42"/>
                    <a:gd name="T23" fmla="*/ 170 h 175"/>
                    <a:gd name="T24" fmla="*/ 2 w 42"/>
                    <a:gd name="T25" fmla="*/ 174 h 175"/>
                    <a:gd name="T26" fmla="*/ 5 w 42"/>
                    <a:gd name="T27" fmla="*/ 175 h 175"/>
                    <a:gd name="T28" fmla="*/ 8 w 42"/>
                    <a:gd name="T29" fmla="*/ 174 h 175"/>
                    <a:gd name="T30" fmla="*/ 11 w 42"/>
                    <a:gd name="T31" fmla="*/ 175 h 175"/>
                    <a:gd name="T32" fmla="*/ 13 w 42"/>
                    <a:gd name="T33" fmla="*/ 173 h 175"/>
                    <a:gd name="T34" fmla="*/ 16 w 42"/>
                    <a:gd name="T35" fmla="*/ 173 h 175"/>
                    <a:gd name="T36" fmla="*/ 17 w 42"/>
                    <a:gd name="T37" fmla="*/ 169 h 175"/>
                    <a:gd name="T38" fmla="*/ 13 w 42"/>
                    <a:gd name="T39" fmla="*/ 165 h 175"/>
                    <a:gd name="T40" fmla="*/ 18 w 42"/>
                    <a:gd name="T41" fmla="*/ 156 h 175"/>
                    <a:gd name="T42" fmla="*/ 33 w 42"/>
                    <a:gd name="T43" fmla="*/ 133 h 175"/>
                    <a:gd name="T44" fmla="*/ 42 w 42"/>
                    <a:gd name="T45" fmla="*/ 64 h 175"/>
                    <a:gd name="T46" fmla="*/ 24 w 42"/>
                    <a:gd name="T47" fmla="*/ 2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2" h="175">
                      <a:moveTo>
                        <a:pt x="24" y="2"/>
                      </a:moveTo>
                      <a:cubicBezTo>
                        <a:pt x="24" y="2"/>
                        <a:pt x="21" y="0"/>
                        <a:pt x="19" y="2"/>
                      </a:cubicBezTo>
                      <a:cubicBezTo>
                        <a:pt x="16" y="3"/>
                        <a:pt x="11" y="6"/>
                        <a:pt x="11" y="14"/>
                      </a:cubicBezTo>
                      <a:cubicBezTo>
                        <a:pt x="11" y="22"/>
                        <a:pt x="11" y="35"/>
                        <a:pt x="12" y="41"/>
                      </a:cubicBezTo>
                      <a:cubicBezTo>
                        <a:pt x="12" y="47"/>
                        <a:pt x="13" y="51"/>
                        <a:pt x="13" y="59"/>
                      </a:cubicBezTo>
                      <a:cubicBezTo>
                        <a:pt x="13" y="66"/>
                        <a:pt x="11" y="79"/>
                        <a:pt x="10" y="84"/>
                      </a:cubicBezTo>
                      <a:cubicBezTo>
                        <a:pt x="9" y="89"/>
                        <a:pt x="10" y="104"/>
                        <a:pt x="9" y="110"/>
                      </a:cubicBezTo>
                      <a:cubicBezTo>
                        <a:pt x="9" y="116"/>
                        <a:pt x="9" y="125"/>
                        <a:pt x="9" y="130"/>
                      </a:cubicBezTo>
                      <a:cubicBezTo>
                        <a:pt x="9" y="134"/>
                        <a:pt x="9" y="141"/>
                        <a:pt x="9" y="144"/>
                      </a:cubicBezTo>
                      <a:cubicBezTo>
                        <a:pt x="8" y="147"/>
                        <a:pt x="6" y="153"/>
                        <a:pt x="4" y="155"/>
                      </a:cubicBezTo>
                      <a:cubicBezTo>
                        <a:pt x="3" y="156"/>
                        <a:pt x="1" y="159"/>
                        <a:pt x="1" y="161"/>
                      </a:cubicBezTo>
                      <a:cubicBezTo>
                        <a:pt x="0" y="163"/>
                        <a:pt x="0" y="168"/>
                        <a:pt x="0" y="170"/>
                      </a:cubicBezTo>
                      <a:cubicBezTo>
                        <a:pt x="0" y="171"/>
                        <a:pt x="0" y="173"/>
                        <a:pt x="2" y="174"/>
                      </a:cubicBezTo>
                      <a:cubicBezTo>
                        <a:pt x="3" y="175"/>
                        <a:pt x="4" y="175"/>
                        <a:pt x="5" y="175"/>
                      </a:cubicBezTo>
                      <a:cubicBezTo>
                        <a:pt x="7" y="175"/>
                        <a:pt x="8" y="174"/>
                        <a:pt x="8" y="174"/>
                      </a:cubicBezTo>
                      <a:cubicBezTo>
                        <a:pt x="8" y="174"/>
                        <a:pt x="10" y="175"/>
                        <a:pt x="11" y="175"/>
                      </a:cubicBezTo>
                      <a:cubicBezTo>
                        <a:pt x="12" y="174"/>
                        <a:pt x="12" y="173"/>
                        <a:pt x="13" y="173"/>
                      </a:cubicBezTo>
                      <a:cubicBezTo>
                        <a:pt x="14" y="174"/>
                        <a:pt x="16" y="174"/>
                        <a:pt x="16" y="173"/>
                      </a:cubicBezTo>
                      <a:cubicBezTo>
                        <a:pt x="17" y="172"/>
                        <a:pt x="18" y="170"/>
                        <a:pt x="17" y="169"/>
                      </a:cubicBezTo>
                      <a:cubicBezTo>
                        <a:pt x="16" y="168"/>
                        <a:pt x="13" y="166"/>
                        <a:pt x="13" y="165"/>
                      </a:cubicBezTo>
                      <a:cubicBezTo>
                        <a:pt x="14" y="164"/>
                        <a:pt x="16" y="157"/>
                        <a:pt x="18" y="156"/>
                      </a:cubicBezTo>
                      <a:cubicBezTo>
                        <a:pt x="19" y="154"/>
                        <a:pt x="33" y="133"/>
                        <a:pt x="33" y="133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4" name="Freeform 194"/>
                <p:cNvSpPr>
                  <a:spLocks noEditPoints="1"/>
                </p:cNvSpPr>
                <p:nvPr/>
              </p:nvSpPr>
              <p:spPr bwMode="auto">
                <a:xfrm>
                  <a:off x="10273521" y="4313002"/>
                  <a:ext cx="274638" cy="298450"/>
                </a:xfrm>
                <a:custGeom>
                  <a:avLst/>
                  <a:gdLst>
                    <a:gd name="T0" fmla="*/ 1 w 101"/>
                    <a:gd name="T1" fmla="*/ 45 h 109"/>
                    <a:gd name="T2" fmla="*/ 97 w 101"/>
                    <a:gd name="T3" fmla="*/ 34 h 109"/>
                    <a:gd name="T4" fmla="*/ 80 w 101"/>
                    <a:gd name="T5" fmla="*/ 25 h 109"/>
                    <a:gd name="T6" fmla="*/ 47 w 101"/>
                    <a:gd name="T7" fmla="*/ 1 h 109"/>
                    <a:gd name="T8" fmla="*/ 24 w 101"/>
                    <a:gd name="T9" fmla="*/ 8 h 109"/>
                    <a:gd name="T10" fmla="*/ 15 w 101"/>
                    <a:gd name="T11" fmla="*/ 17 h 109"/>
                    <a:gd name="T12" fmla="*/ 11 w 101"/>
                    <a:gd name="T13" fmla="*/ 24 h 109"/>
                    <a:gd name="T14" fmla="*/ 11 w 101"/>
                    <a:gd name="T15" fmla="*/ 31 h 109"/>
                    <a:gd name="T16" fmla="*/ 3 w 101"/>
                    <a:gd name="T17" fmla="*/ 40 h 109"/>
                    <a:gd name="T18" fmla="*/ 6 w 101"/>
                    <a:gd name="T19" fmla="*/ 41 h 109"/>
                    <a:gd name="T20" fmla="*/ 5 w 101"/>
                    <a:gd name="T21" fmla="*/ 49 h 109"/>
                    <a:gd name="T22" fmla="*/ 9 w 101"/>
                    <a:gd name="T23" fmla="*/ 51 h 109"/>
                    <a:gd name="T24" fmla="*/ 8 w 101"/>
                    <a:gd name="T25" fmla="*/ 58 h 109"/>
                    <a:gd name="T26" fmla="*/ 9 w 101"/>
                    <a:gd name="T27" fmla="*/ 63 h 109"/>
                    <a:gd name="T28" fmla="*/ 5 w 101"/>
                    <a:gd name="T29" fmla="*/ 71 h 109"/>
                    <a:gd name="T30" fmla="*/ 24 w 101"/>
                    <a:gd name="T31" fmla="*/ 105 h 109"/>
                    <a:gd name="T32" fmla="*/ 79 w 101"/>
                    <a:gd name="T33" fmla="*/ 101 h 109"/>
                    <a:gd name="T34" fmla="*/ 91 w 101"/>
                    <a:gd name="T35" fmla="*/ 106 h 109"/>
                    <a:gd name="T36" fmla="*/ 89 w 101"/>
                    <a:gd name="T37" fmla="*/ 98 h 109"/>
                    <a:gd name="T38" fmla="*/ 94 w 101"/>
                    <a:gd name="T39" fmla="*/ 96 h 109"/>
                    <a:gd name="T40" fmla="*/ 87 w 101"/>
                    <a:gd name="T41" fmla="*/ 80 h 109"/>
                    <a:gd name="T42" fmla="*/ 84 w 101"/>
                    <a:gd name="T43" fmla="*/ 64 h 109"/>
                    <a:gd name="T44" fmla="*/ 89 w 101"/>
                    <a:gd name="T45" fmla="*/ 72 h 109"/>
                    <a:gd name="T46" fmla="*/ 85 w 101"/>
                    <a:gd name="T47" fmla="*/ 63 h 109"/>
                    <a:gd name="T48" fmla="*/ 88 w 101"/>
                    <a:gd name="T49" fmla="*/ 61 h 109"/>
                    <a:gd name="T50" fmla="*/ 94 w 101"/>
                    <a:gd name="T51" fmla="*/ 69 h 109"/>
                    <a:gd name="T52" fmla="*/ 90 w 101"/>
                    <a:gd name="T53" fmla="*/ 59 h 109"/>
                    <a:gd name="T54" fmla="*/ 79 w 101"/>
                    <a:gd name="T55" fmla="*/ 44 h 109"/>
                    <a:gd name="T56" fmla="*/ 91 w 101"/>
                    <a:gd name="T57" fmla="*/ 57 h 109"/>
                    <a:gd name="T58" fmla="*/ 92 w 101"/>
                    <a:gd name="T59" fmla="*/ 54 h 109"/>
                    <a:gd name="T60" fmla="*/ 84 w 101"/>
                    <a:gd name="T61" fmla="*/ 40 h 109"/>
                    <a:gd name="T62" fmla="*/ 91 w 101"/>
                    <a:gd name="T63" fmla="*/ 44 h 109"/>
                    <a:gd name="T64" fmla="*/ 92 w 101"/>
                    <a:gd name="T65" fmla="*/ 41 h 109"/>
                    <a:gd name="T66" fmla="*/ 78 w 101"/>
                    <a:gd name="T67" fmla="*/ 33 h 109"/>
                    <a:gd name="T68" fmla="*/ 96 w 101"/>
                    <a:gd name="T69" fmla="*/ 3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1" h="109">
                      <a:moveTo>
                        <a:pt x="1" y="45"/>
                      </a:move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5"/>
                        <a:pt x="1" y="45"/>
                      </a:cubicBezTo>
                      <a:close/>
                      <a:moveTo>
                        <a:pt x="97" y="34"/>
                      </a:moveTo>
                      <a:cubicBezTo>
                        <a:pt x="94" y="33"/>
                        <a:pt x="93" y="33"/>
                        <a:pt x="90" y="31"/>
                      </a:cubicBezTo>
                      <a:cubicBezTo>
                        <a:pt x="87" y="29"/>
                        <a:pt x="82" y="26"/>
                        <a:pt x="80" y="25"/>
                      </a:cubicBezTo>
                      <a:cubicBezTo>
                        <a:pt x="79" y="24"/>
                        <a:pt x="69" y="16"/>
                        <a:pt x="63" y="11"/>
                      </a:cubicBezTo>
                      <a:cubicBezTo>
                        <a:pt x="57" y="6"/>
                        <a:pt x="51" y="2"/>
                        <a:pt x="47" y="1"/>
                      </a:cubicBezTo>
                      <a:cubicBezTo>
                        <a:pt x="43" y="0"/>
                        <a:pt x="39" y="1"/>
                        <a:pt x="36" y="2"/>
                      </a:cubicBezTo>
                      <a:cubicBezTo>
                        <a:pt x="30" y="3"/>
                        <a:pt x="26" y="5"/>
                        <a:pt x="24" y="8"/>
                      </a:cubicBezTo>
                      <a:cubicBezTo>
                        <a:pt x="22" y="10"/>
                        <a:pt x="19" y="16"/>
                        <a:pt x="18" y="16"/>
                      </a:cubicBezTo>
                      <a:cubicBezTo>
                        <a:pt x="17" y="16"/>
                        <a:pt x="15" y="16"/>
                        <a:pt x="15" y="17"/>
                      </a:cubicBezTo>
                      <a:cubicBezTo>
                        <a:pt x="15" y="18"/>
                        <a:pt x="16" y="19"/>
                        <a:pt x="14" y="21"/>
                      </a:cubicBezTo>
                      <a:cubicBezTo>
                        <a:pt x="13" y="23"/>
                        <a:pt x="11" y="23"/>
                        <a:pt x="11" y="24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1" y="31"/>
                      </a:cubicBezTo>
                      <a:cubicBezTo>
                        <a:pt x="10" y="33"/>
                        <a:pt x="9" y="36"/>
                        <a:pt x="7" y="36"/>
                      </a:cubicBezTo>
                      <a:cubicBezTo>
                        <a:pt x="6" y="36"/>
                        <a:pt x="4" y="38"/>
                        <a:pt x="3" y="40"/>
                      </a:cubicBezTo>
                      <a:cubicBezTo>
                        <a:pt x="2" y="41"/>
                        <a:pt x="1" y="44"/>
                        <a:pt x="1" y="45"/>
                      </a:cubicBezTo>
                      <a:cubicBezTo>
                        <a:pt x="2" y="44"/>
                        <a:pt x="6" y="39"/>
                        <a:pt x="6" y="41"/>
                      </a:cubicBezTo>
                      <a:cubicBezTo>
                        <a:pt x="5" y="44"/>
                        <a:pt x="2" y="47"/>
                        <a:pt x="3" y="49"/>
                      </a:cubicBezTo>
                      <a:cubicBezTo>
                        <a:pt x="4" y="51"/>
                        <a:pt x="3" y="49"/>
                        <a:pt x="5" y="49"/>
                      </a:cubicBezTo>
                      <a:cubicBezTo>
                        <a:pt x="7" y="50"/>
                        <a:pt x="7" y="45"/>
                        <a:pt x="8" y="47"/>
                      </a:cubicBezTo>
                      <a:cubicBezTo>
                        <a:pt x="9" y="49"/>
                        <a:pt x="9" y="49"/>
                        <a:pt x="9" y="51"/>
                      </a:cubicBezTo>
                      <a:cubicBezTo>
                        <a:pt x="9" y="53"/>
                        <a:pt x="10" y="54"/>
                        <a:pt x="9" y="55"/>
                      </a:cubicBezTo>
                      <a:cubicBezTo>
                        <a:pt x="8" y="56"/>
                        <a:pt x="7" y="57"/>
                        <a:pt x="8" y="58"/>
                      </a:cubicBezTo>
                      <a:cubicBezTo>
                        <a:pt x="9" y="59"/>
                        <a:pt x="10" y="59"/>
                        <a:pt x="10" y="60"/>
                      </a:cubicBezTo>
                      <a:cubicBezTo>
                        <a:pt x="10" y="61"/>
                        <a:pt x="10" y="63"/>
                        <a:pt x="9" y="63"/>
                      </a:cubicBezTo>
                      <a:cubicBezTo>
                        <a:pt x="8" y="64"/>
                        <a:pt x="7" y="67"/>
                        <a:pt x="7" y="67"/>
                      </a:cubicBezTo>
                      <a:cubicBezTo>
                        <a:pt x="6" y="68"/>
                        <a:pt x="5" y="69"/>
                        <a:pt x="5" y="71"/>
                      </a:cubicBezTo>
                      <a:cubicBezTo>
                        <a:pt x="5" y="72"/>
                        <a:pt x="8" y="78"/>
                        <a:pt x="8" y="78"/>
                      </a:cubicBezTo>
                      <a:cubicBezTo>
                        <a:pt x="8" y="79"/>
                        <a:pt x="24" y="105"/>
                        <a:pt x="24" y="105"/>
                      </a:cubicBezTo>
                      <a:cubicBezTo>
                        <a:pt x="58" y="106"/>
                        <a:pt x="58" y="106"/>
                        <a:pt x="58" y="106"/>
                      </a:cubicBezTo>
                      <a:cubicBezTo>
                        <a:pt x="79" y="101"/>
                        <a:pt x="79" y="101"/>
                        <a:pt x="79" y="101"/>
                      </a:cubicBezTo>
                      <a:cubicBezTo>
                        <a:pt x="81" y="103"/>
                        <a:pt x="85" y="109"/>
                        <a:pt x="87" y="109"/>
                      </a:cubicBezTo>
                      <a:cubicBezTo>
                        <a:pt x="88" y="109"/>
                        <a:pt x="91" y="106"/>
                        <a:pt x="91" y="106"/>
                      </a:cubicBezTo>
                      <a:cubicBezTo>
                        <a:pt x="91" y="106"/>
                        <a:pt x="95" y="105"/>
                        <a:pt x="92" y="104"/>
                      </a:cubicBezTo>
                      <a:cubicBezTo>
                        <a:pt x="89" y="102"/>
                        <a:pt x="89" y="98"/>
                        <a:pt x="89" y="98"/>
                      </a:cubicBezTo>
                      <a:cubicBezTo>
                        <a:pt x="89" y="98"/>
                        <a:pt x="91" y="96"/>
                        <a:pt x="92" y="97"/>
                      </a:cubicBezTo>
                      <a:cubicBezTo>
                        <a:pt x="92" y="98"/>
                        <a:pt x="94" y="97"/>
                        <a:pt x="94" y="96"/>
                      </a:cubicBezTo>
                      <a:cubicBezTo>
                        <a:pt x="93" y="96"/>
                        <a:pt x="90" y="92"/>
                        <a:pt x="90" y="90"/>
                      </a:cubicBezTo>
                      <a:cubicBezTo>
                        <a:pt x="90" y="89"/>
                        <a:pt x="89" y="84"/>
                        <a:pt x="87" y="80"/>
                      </a:cubicBezTo>
                      <a:cubicBezTo>
                        <a:pt x="85" y="76"/>
                        <a:pt x="86" y="73"/>
                        <a:pt x="84" y="70"/>
                      </a:cubicBezTo>
                      <a:cubicBezTo>
                        <a:pt x="82" y="66"/>
                        <a:pt x="82" y="63"/>
                        <a:pt x="84" y="64"/>
                      </a:cubicBezTo>
                      <a:cubicBezTo>
                        <a:pt x="85" y="66"/>
                        <a:pt x="86" y="67"/>
                        <a:pt x="87" y="69"/>
                      </a:cubicBezTo>
                      <a:cubicBezTo>
                        <a:pt x="88" y="71"/>
                        <a:pt x="89" y="73"/>
                        <a:pt x="89" y="72"/>
                      </a:cubicBezTo>
                      <a:cubicBezTo>
                        <a:pt x="90" y="70"/>
                        <a:pt x="87" y="66"/>
                        <a:pt x="87" y="66"/>
                      </a:cubicBezTo>
                      <a:cubicBezTo>
                        <a:pt x="87" y="66"/>
                        <a:pt x="86" y="64"/>
                        <a:pt x="85" y="63"/>
                      </a:cubicBezTo>
                      <a:cubicBezTo>
                        <a:pt x="85" y="62"/>
                        <a:pt x="83" y="57"/>
                        <a:pt x="85" y="58"/>
                      </a:cubicBezTo>
                      <a:cubicBezTo>
                        <a:pt x="86" y="59"/>
                        <a:pt x="87" y="59"/>
                        <a:pt x="88" y="61"/>
                      </a:cubicBezTo>
                      <a:cubicBezTo>
                        <a:pt x="89" y="63"/>
                        <a:pt x="90" y="64"/>
                        <a:pt x="91" y="66"/>
                      </a:cubicBezTo>
                      <a:cubicBezTo>
                        <a:pt x="92" y="67"/>
                        <a:pt x="94" y="70"/>
                        <a:pt x="94" y="69"/>
                      </a:cubicBezTo>
                      <a:cubicBezTo>
                        <a:pt x="94" y="68"/>
                        <a:pt x="94" y="66"/>
                        <a:pt x="93" y="64"/>
                      </a:cubicBezTo>
                      <a:cubicBezTo>
                        <a:pt x="92" y="62"/>
                        <a:pt x="90" y="61"/>
                        <a:pt x="90" y="59"/>
                      </a:cubicBezTo>
                      <a:cubicBezTo>
                        <a:pt x="89" y="58"/>
                        <a:pt x="89" y="57"/>
                        <a:pt x="87" y="55"/>
                      </a:cubicBezTo>
                      <a:cubicBezTo>
                        <a:pt x="86" y="53"/>
                        <a:pt x="80" y="46"/>
                        <a:pt x="79" y="44"/>
                      </a:cubicBezTo>
                      <a:cubicBezTo>
                        <a:pt x="80" y="46"/>
                        <a:pt x="87" y="51"/>
                        <a:pt x="87" y="52"/>
                      </a:cubicBezTo>
                      <a:cubicBezTo>
                        <a:pt x="87" y="53"/>
                        <a:pt x="90" y="57"/>
                        <a:pt x="91" y="57"/>
                      </a:cubicBezTo>
                      <a:cubicBezTo>
                        <a:pt x="91" y="58"/>
                        <a:pt x="94" y="60"/>
                        <a:pt x="94" y="59"/>
                      </a:cubicBezTo>
                      <a:cubicBezTo>
                        <a:pt x="93" y="58"/>
                        <a:pt x="93" y="54"/>
                        <a:pt x="92" y="54"/>
                      </a:cubicBezTo>
                      <a:cubicBezTo>
                        <a:pt x="91" y="53"/>
                        <a:pt x="88" y="49"/>
                        <a:pt x="88" y="49"/>
                      </a:cubicBezTo>
                      <a:cubicBezTo>
                        <a:pt x="84" y="40"/>
                        <a:pt x="84" y="40"/>
                        <a:pt x="84" y="40"/>
                      </a:cubicBezTo>
                      <a:cubicBezTo>
                        <a:pt x="89" y="44"/>
                        <a:pt x="89" y="44"/>
                        <a:pt x="89" y="44"/>
                      </a:cubicBezTo>
                      <a:cubicBezTo>
                        <a:pt x="89" y="44"/>
                        <a:pt x="90" y="44"/>
                        <a:pt x="91" y="44"/>
                      </a:cubicBezTo>
                      <a:cubicBezTo>
                        <a:pt x="92" y="44"/>
                        <a:pt x="93" y="44"/>
                        <a:pt x="93" y="44"/>
                      </a:cubicBezTo>
                      <a:cubicBezTo>
                        <a:pt x="93" y="44"/>
                        <a:pt x="94" y="41"/>
                        <a:pt x="92" y="41"/>
                      </a:cubicBezTo>
                      <a:cubicBezTo>
                        <a:pt x="90" y="40"/>
                        <a:pt x="92" y="42"/>
                        <a:pt x="90" y="40"/>
                      </a:cubicBezTo>
                      <a:cubicBezTo>
                        <a:pt x="88" y="38"/>
                        <a:pt x="78" y="33"/>
                        <a:pt x="78" y="33"/>
                      </a:cubicBezTo>
                      <a:cubicBezTo>
                        <a:pt x="78" y="33"/>
                        <a:pt x="85" y="33"/>
                        <a:pt x="89" y="35"/>
                      </a:cubicBezTo>
                      <a:cubicBezTo>
                        <a:pt x="94" y="38"/>
                        <a:pt x="95" y="37"/>
                        <a:pt x="96" y="37"/>
                      </a:cubicBezTo>
                      <a:cubicBezTo>
                        <a:pt x="97" y="37"/>
                        <a:pt x="101" y="35"/>
                        <a:pt x="97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5" name="Freeform 195"/>
                <p:cNvSpPr>
                  <a:spLocks/>
                </p:cNvSpPr>
                <p:nvPr/>
              </p:nvSpPr>
              <p:spPr bwMode="auto">
                <a:xfrm>
                  <a:off x="10395759" y="5016264"/>
                  <a:ext cx="84138" cy="503238"/>
                </a:xfrm>
                <a:custGeom>
                  <a:avLst/>
                  <a:gdLst>
                    <a:gd name="T0" fmla="*/ 1 w 31"/>
                    <a:gd name="T1" fmla="*/ 0 h 184"/>
                    <a:gd name="T2" fmla="*/ 1 w 31"/>
                    <a:gd name="T3" fmla="*/ 15 h 184"/>
                    <a:gd name="T4" fmla="*/ 1 w 31"/>
                    <a:gd name="T5" fmla="*/ 38 h 184"/>
                    <a:gd name="T6" fmla="*/ 2 w 31"/>
                    <a:gd name="T7" fmla="*/ 55 h 184"/>
                    <a:gd name="T8" fmla="*/ 3 w 31"/>
                    <a:gd name="T9" fmla="*/ 74 h 184"/>
                    <a:gd name="T10" fmla="*/ 2 w 31"/>
                    <a:gd name="T11" fmla="*/ 97 h 184"/>
                    <a:gd name="T12" fmla="*/ 5 w 31"/>
                    <a:gd name="T13" fmla="*/ 122 h 184"/>
                    <a:gd name="T14" fmla="*/ 6 w 31"/>
                    <a:gd name="T15" fmla="*/ 139 h 184"/>
                    <a:gd name="T16" fmla="*/ 5 w 31"/>
                    <a:gd name="T17" fmla="*/ 152 h 184"/>
                    <a:gd name="T18" fmla="*/ 5 w 31"/>
                    <a:gd name="T19" fmla="*/ 160 h 184"/>
                    <a:gd name="T20" fmla="*/ 5 w 31"/>
                    <a:gd name="T21" fmla="*/ 164 h 184"/>
                    <a:gd name="T22" fmla="*/ 5 w 31"/>
                    <a:gd name="T23" fmla="*/ 168 h 184"/>
                    <a:gd name="T24" fmla="*/ 6 w 31"/>
                    <a:gd name="T25" fmla="*/ 175 h 184"/>
                    <a:gd name="T26" fmla="*/ 8 w 31"/>
                    <a:gd name="T27" fmla="*/ 181 h 184"/>
                    <a:gd name="T28" fmla="*/ 12 w 31"/>
                    <a:gd name="T29" fmla="*/ 184 h 184"/>
                    <a:gd name="T30" fmla="*/ 21 w 31"/>
                    <a:gd name="T31" fmla="*/ 181 h 184"/>
                    <a:gd name="T32" fmla="*/ 23 w 31"/>
                    <a:gd name="T33" fmla="*/ 171 h 184"/>
                    <a:gd name="T34" fmla="*/ 20 w 31"/>
                    <a:gd name="T35" fmla="*/ 159 h 184"/>
                    <a:gd name="T36" fmla="*/ 20 w 31"/>
                    <a:gd name="T37" fmla="*/ 152 h 184"/>
                    <a:gd name="T38" fmla="*/ 20 w 31"/>
                    <a:gd name="T39" fmla="*/ 139 h 184"/>
                    <a:gd name="T40" fmla="*/ 26 w 31"/>
                    <a:gd name="T41" fmla="*/ 104 h 184"/>
                    <a:gd name="T42" fmla="*/ 28 w 31"/>
                    <a:gd name="T43" fmla="*/ 64 h 184"/>
                    <a:gd name="T44" fmla="*/ 28 w 31"/>
                    <a:gd name="T45" fmla="*/ 32 h 184"/>
                    <a:gd name="T46" fmla="*/ 30 w 31"/>
                    <a:gd name="T47" fmla="*/ 15 h 184"/>
                    <a:gd name="T48" fmla="*/ 26 w 31"/>
                    <a:gd name="T49" fmla="*/ 3 h 184"/>
                    <a:gd name="T50" fmla="*/ 1 w 31"/>
                    <a:gd name="T51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1" h="184">
                      <a:moveTo>
                        <a:pt x="1" y="0"/>
                      </a:moveTo>
                      <a:cubicBezTo>
                        <a:pt x="0" y="3"/>
                        <a:pt x="1" y="13"/>
                        <a:pt x="1" y="15"/>
                      </a:cubicBezTo>
                      <a:cubicBezTo>
                        <a:pt x="1" y="17"/>
                        <a:pt x="1" y="33"/>
                        <a:pt x="1" y="38"/>
                      </a:cubicBezTo>
                      <a:cubicBezTo>
                        <a:pt x="1" y="43"/>
                        <a:pt x="2" y="50"/>
                        <a:pt x="2" y="55"/>
                      </a:cubicBezTo>
                      <a:cubicBezTo>
                        <a:pt x="3" y="61"/>
                        <a:pt x="4" y="68"/>
                        <a:pt x="3" y="74"/>
                      </a:cubicBezTo>
                      <a:cubicBezTo>
                        <a:pt x="3" y="81"/>
                        <a:pt x="2" y="92"/>
                        <a:pt x="2" y="97"/>
                      </a:cubicBezTo>
                      <a:cubicBezTo>
                        <a:pt x="3" y="103"/>
                        <a:pt x="5" y="117"/>
                        <a:pt x="5" y="122"/>
                      </a:cubicBezTo>
                      <a:cubicBezTo>
                        <a:pt x="6" y="126"/>
                        <a:pt x="7" y="136"/>
                        <a:pt x="6" y="139"/>
                      </a:cubicBezTo>
                      <a:cubicBezTo>
                        <a:pt x="6" y="142"/>
                        <a:pt x="5" y="150"/>
                        <a:pt x="5" y="152"/>
                      </a:cubicBezTo>
                      <a:cubicBezTo>
                        <a:pt x="5" y="155"/>
                        <a:pt x="5" y="158"/>
                        <a:pt x="5" y="160"/>
                      </a:cubicBezTo>
                      <a:cubicBezTo>
                        <a:pt x="4" y="161"/>
                        <a:pt x="5" y="163"/>
                        <a:pt x="5" y="164"/>
                      </a:cubicBezTo>
                      <a:cubicBezTo>
                        <a:pt x="5" y="165"/>
                        <a:pt x="5" y="166"/>
                        <a:pt x="5" y="168"/>
                      </a:cubicBezTo>
                      <a:cubicBezTo>
                        <a:pt x="6" y="170"/>
                        <a:pt x="6" y="173"/>
                        <a:pt x="6" y="175"/>
                      </a:cubicBezTo>
                      <a:cubicBezTo>
                        <a:pt x="6" y="177"/>
                        <a:pt x="7" y="180"/>
                        <a:pt x="8" y="181"/>
                      </a:cubicBezTo>
                      <a:cubicBezTo>
                        <a:pt x="9" y="183"/>
                        <a:pt x="11" y="183"/>
                        <a:pt x="12" y="184"/>
                      </a:cubicBezTo>
                      <a:cubicBezTo>
                        <a:pt x="13" y="184"/>
                        <a:pt x="18" y="184"/>
                        <a:pt x="21" y="181"/>
                      </a:cubicBezTo>
                      <a:cubicBezTo>
                        <a:pt x="22" y="180"/>
                        <a:pt x="24" y="174"/>
                        <a:pt x="23" y="171"/>
                      </a:cubicBezTo>
                      <a:cubicBezTo>
                        <a:pt x="22" y="168"/>
                        <a:pt x="21" y="162"/>
                        <a:pt x="20" y="159"/>
                      </a:cubicBezTo>
                      <a:cubicBezTo>
                        <a:pt x="19" y="156"/>
                        <a:pt x="20" y="154"/>
                        <a:pt x="20" y="152"/>
                      </a:cubicBezTo>
                      <a:cubicBezTo>
                        <a:pt x="20" y="150"/>
                        <a:pt x="19" y="142"/>
                        <a:pt x="20" y="139"/>
                      </a:cubicBezTo>
                      <a:cubicBezTo>
                        <a:pt x="20" y="137"/>
                        <a:pt x="25" y="108"/>
                        <a:pt x="26" y="104"/>
                      </a:cubicBezTo>
                      <a:cubicBezTo>
                        <a:pt x="26" y="100"/>
                        <a:pt x="29" y="70"/>
                        <a:pt x="28" y="64"/>
                      </a:cubicBezTo>
                      <a:cubicBezTo>
                        <a:pt x="27" y="59"/>
                        <a:pt x="28" y="37"/>
                        <a:pt x="28" y="32"/>
                      </a:cubicBezTo>
                      <a:cubicBezTo>
                        <a:pt x="29" y="26"/>
                        <a:pt x="30" y="19"/>
                        <a:pt x="30" y="15"/>
                      </a:cubicBezTo>
                      <a:cubicBezTo>
                        <a:pt x="31" y="12"/>
                        <a:pt x="26" y="3"/>
                        <a:pt x="26" y="3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6" name="Freeform 196"/>
                <p:cNvSpPr>
                  <a:spLocks/>
                </p:cNvSpPr>
                <p:nvPr/>
              </p:nvSpPr>
              <p:spPr bwMode="auto">
                <a:xfrm>
                  <a:off x="10276696" y="4990864"/>
                  <a:ext cx="88900" cy="538163"/>
                </a:xfrm>
                <a:custGeom>
                  <a:avLst/>
                  <a:gdLst>
                    <a:gd name="T0" fmla="*/ 5 w 33"/>
                    <a:gd name="T1" fmla="*/ 65 h 197"/>
                    <a:gd name="T2" fmla="*/ 4 w 33"/>
                    <a:gd name="T3" fmla="*/ 44 h 197"/>
                    <a:gd name="T4" fmla="*/ 0 w 33"/>
                    <a:gd name="T5" fmla="*/ 25 h 197"/>
                    <a:gd name="T6" fmla="*/ 8 w 33"/>
                    <a:gd name="T7" fmla="*/ 0 h 197"/>
                    <a:gd name="T8" fmla="*/ 25 w 33"/>
                    <a:gd name="T9" fmla="*/ 6 h 197"/>
                    <a:gd name="T10" fmla="*/ 33 w 33"/>
                    <a:gd name="T11" fmla="*/ 22 h 197"/>
                    <a:gd name="T12" fmla="*/ 32 w 33"/>
                    <a:gd name="T13" fmla="*/ 34 h 197"/>
                    <a:gd name="T14" fmla="*/ 31 w 33"/>
                    <a:gd name="T15" fmla="*/ 68 h 197"/>
                    <a:gd name="T16" fmla="*/ 29 w 33"/>
                    <a:gd name="T17" fmla="*/ 90 h 197"/>
                    <a:gd name="T18" fmla="*/ 27 w 33"/>
                    <a:gd name="T19" fmla="*/ 121 h 197"/>
                    <a:gd name="T20" fmla="*/ 22 w 33"/>
                    <a:gd name="T21" fmla="*/ 146 h 197"/>
                    <a:gd name="T22" fmla="*/ 22 w 33"/>
                    <a:gd name="T23" fmla="*/ 172 h 197"/>
                    <a:gd name="T24" fmla="*/ 22 w 33"/>
                    <a:gd name="T25" fmla="*/ 186 h 197"/>
                    <a:gd name="T26" fmla="*/ 20 w 33"/>
                    <a:gd name="T27" fmla="*/ 194 h 197"/>
                    <a:gd name="T28" fmla="*/ 17 w 33"/>
                    <a:gd name="T29" fmla="*/ 197 h 197"/>
                    <a:gd name="T30" fmla="*/ 14 w 33"/>
                    <a:gd name="T31" fmla="*/ 197 h 197"/>
                    <a:gd name="T32" fmla="*/ 10 w 33"/>
                    <a:gd name="T33" fmla="*/ 196 h 197"/>
                    <a:gd name="T34" fmla="*/ 6 w 33"/>
                    <a:gd name="T35" fmla="*/ 192 h 197"/>
                    <a:gd name="T36" fmla="*/ 5 w 33"/>
                    <a:gd name="T37" fmla="*/ 185 h 197"/>
                    <a:gd name="T38" fmla="*/ 7 w 33"/>
                    <a:gd name="T39" fmla="*/ 170 h 197"/>
                    <a:gd name="T40" fmla="*/ 8 w 33"/>
                    <a:gd name="T41" fmla="*/ 150 h 197"/>
                    <a:gd name="T42" fmla="*/ 5 w 33"/>
                    <a:gd name="T43" fmla="*/ 133 h 197"/>
                    <a:gd name="T44" fmla="*/ 3 w 33"/>
                    <a:gd name="T45" fmla="*/ 107 h 197"/>
                    <a:gd name="T46" fmla="*/ 3 w 33"/>
                    <a:gd name="T47" fmla="*/ 86 h 197"/>
                    <a:gd name="T48" fmla="*/ 5 w 33"/>
                    <a:gd name="T49" fmla="*/ 65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" h="197">
                      <a:moveTo>
                        <a:pt x="5" y="65"/>
                      </a:moveTo>
                      <a:cubicBezTo>
                        <a:pt x="5" y="61"/>
                        <a:pt x="5" y="48"/>
                        <a:pt x="4" y="44"/>
                      </a:cubicBezTo>
                      <a:cubicBezTo>
                        <a:pt x="4" y="40"/>
                        <a:pt x="0" y="26"/>
                        <a:pt x="0" y="25"/>
                      </a:cubicBezTo>
                      <a:cubicBezTo>
                        <a:pt x="0" y="24"/>
                        <a:pt x="8" y="3"/>
                        <a:pt x="8" y="0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6"/>
                        <a:pt x="33" y="19"/>
                        <a:pt x="33" y="22"/>
                      </a:cubicBezTo>
                      <a:cubicBezTo>
                        <a:pt x="33" y="26"/>
                        <a:pt x="32" y="32"/>
                        <a:pt x="32" y="34"/>
                      </a:cubicBezTo>
                      <a:cubicBezTo>
                        <a:pt x="32" y="37"/>
                        <a:pt x="31" y="64"/>
                        <a:pt x="31" y="68"/>
                      </a:cubicBezTo>
                      <a:cubicBezTo>
                        <a:pt x="30" y="72"/>
                        <a:pt x="29" y="83"/>
                        <a:pt x="29" y="90"/>
                      </a:cubicBezTo>
                      <a:cubicBezTo>
                        <a:pt x="29" y="96"/>
                        <a:pt x="28" y="116"/>
                        <a:pt x="27" y="121"/>
                      </a:cubicBezTo>
                      <a:cubicBezTo>
                        <a:pt x="26" y="125"/>
                        <a:pt x="23" y="142"/>
                        <a:pt x="22" y="146"/>
                      </a:cubicBezTo>
                      <a:cubicBezTo>
                        <a:pt x="21" y="150"/>
                        <a:pt x="22" y="169"/>
                        <a:pt x="22" y="172"/>
                      </a:cubicBezTo>
                      <a:cubicBezTo>
                        <a:pt x="22" y="176"/>
                        <a:pt x="22" y="181"/>
                        <a:pt x="22" y="186"/>
                      </a:cubicBezTo>
                      <a:cubicBezTo>
                        <a:pt x="22" y="188"/>
                        <a:pt x="21" y="193"/>
                        <a:pt x="20" y="194"/>
                      </a:cubicBezTo>
                      <a:cubicBezTo>
                        <a:pt x="19" y="196"/>
                        <a:pt x="18" y="196"/>
                        <a:pt x="17" y="197"/>
                      </a:cubicBezTo>
                      <a:cubicBezTo>
                        <a:pt x="16" y="197"/>
                        <a:pt x="15" y="197"/>
                        <a:pt x="14" y="197"/>
                      </a:cubicBezTo>
                      <a:cubicBezTo>
                        <a:pt x="13" y="196"/>
                        <a:pt x="12" y="196"/>
                        <a:pt x="10" y="196"/>
                      </a:cubicBezTo>
                      <a:cubicBezTo>
                        <a:pt x="7" y="195"/>
                        <a:pt x="7" y="192"/>
                        <a:pt x="6" y="192"/>
                      </a:cubicBezTo>
                      <a:cubicBezTo>
                        <a:pt x="5" y="190"/>
                        <a:pt x="5" y="188"/>
                        <a:pt x="5" y="185"/>
                      </a:cubicBezTo>
                      <a:cubicBezTo>
                        <a:pt x="5" y="182"/>
                        <a:pt x="6" y="175"/>
                        <a:pt x="7" y="170"/>
                      </a:cubicBezTo>
                      <a:cubicBezTo>
                        <a:pt x="8" y="166"/>
                        <a:pt x="9" y="157"/>
                        <a:pt x="8" y="150"/>
                      </a:cubicBezTo>
                      <a:cubicBezTo>
                        <a:pt x="7" y="144"/>
                        <a:pt x="6" y="139"/>
                        <a:pt x="5" y="133"/>
                      </a:cubicBezTo>
                      <a:cubicBezTo>
                        <a:pt x="4" y="128"/>
                        <a:pt x="3" y="114"/>
                        <a:pt x="3" y="107"/>
                      </a:cubicBezTo>
                      <a:cubicBezTo>
                        <a:pt x="2" y="101"/>
                        <a:pt x="2" y="90"/>
                        <a:pt x="3" y="86"/>
                      </a:cubicBezTo>
                      <a:cubicBezTo>
                        <a:pt x="3" y="81"/>
                        <a:pt x="5" y="70"/>
                        <a:pt x="5" y="6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7" name="Freeform 197"/>
                <p:cNvSpPr>
                  <a:spLocks/>
                </p:cNvSpPr>
                <p:nvPr/>
              </p:nvSpPr>
              <p:spPr bwMode="auto">
                <a:xfrm>
                  <a:off x="10259235" y="4476514"/>
                  <a:ext cx="273050" cy="596901"/>
                </a:xfrm>
                <a:custGeom>
                  <a:avLst/>
                  <a:gdLst>
                    <a:gd name="T0" fmla="*/ 78 w 100"/>
                    <a:gd name="T1" fmla="*/ 16 h 218"/>
                    <a:gd name="T2" fmla="*/ 81 w 100"/>
                    <a:gd name="T3" fmla="*/ 6 h 218"/>
                    <a:gd name="T4" fmla="*/ 72 w 100"/>
                    <a:gd name="T5" fmla="*/ 2 h 218"/>
                    <a:gd name="T6" fmla="*/ 64 w 100"/>
                    <a:gd name="T7" fmla="*/ 1 h 218"/>
                    <a:gd name="T8" fmla="*/ 47 w 100"/>
                    <a:gd name="T9" fmla="*/ 18 h 218"/>
                    <a:gd name="T10" fmla="*/ 30 w 100"/>
                    <a:gd name="T11" fmla="*/ 18 h 218"/>
                    <a:gd name="T12" fmla="*/ 21 w 100"/>
                    <a:gd name="T13" fmla="*/ 9 h 218"/>
                    <a:gd name="T14" fmla="*/ 15 w 100"/>
                    <a:gd name="T15" fmla="*/ 6 h 218"/>
                    <a:gd name="T16" fmla="*/ 7 w 100"/>
                    <a:gd name="T17" fmla="*/ 12 h 218"/>
                    <a:gd name="T18" fmla="*/ 1 w 100"/>
                    <a:gd name="T19" fmla="*/ 15 h 218"/>
                    <a:gd name="T20" fmla="*/ 3 w 100"/>
                    <a:gd name="T21" fmla="*/ 24 h 218"/>
                    <a:gd name="T22" fmla="*/ 4 w 100"/>
                    <a:gd name="T23" fmla="*/ 42 h 218"/>
                    <a:gd name="T24" fmla="*/ 5 w 100"/>
                    <a:gd name="T25" fmla="*/ 57 h 218"/>
                    <a:gd name="T26" fmla="*/ 7 w 100"/>
                    <a:gd name="T27" fmla="*/ 79 h 218"/>
                    <a:gd name="T28" fmla="*/ 6 w 100"/>
                    <a:gd name="T29" fmla="*/ 101 h 218"/>
                    <a:gd name="T30" fmla="*/ 4 w 100"/>
                    <a:gd name="T31" fmla="*/ 127 h 218"/>
                    <a:gd name="T32" fmla="*/ 1 w 100"/>
                    <a:gd name="T33" fmla="*/ 152 h 218"/>
                    <a:gd name="T34" fmla="*/ 1 w 100"/>
                    <a:gd name="T35" fmla="*/ 172 h 218"/>
                    <a:gd name="T36" fmla="*/ 3 w 100"/>
                    <a:gd name="T37" fmla="*/ 195 h 218"/>
                    <a:gd name="T38" fmla="*/ 6 w 100"/>
                    <a:gd name="T39" fmla="*/ 213 h 218"/>
                    <a:gd name="T40" fmla="*/ 17 w 100"/>
                    <a:gd name="T41" fmla="*/ 206 h 218"/>
                    <a:gd name="T42" fmla="*/ 37 w 100"/>
                    <a:gd name="T43" fmla="*/ 209 h 218"/>
                    <a:gd name="T44" fmla="*/ 50 w 100"/>
                    <a:gd name="T45" fmla="*/ 211 h 218"/>
                    <a:gd name="T46" fmla="*/ 69 w 100"/>
                    <a:gd name="T47" fmla="*/ 211 h 218"/>
                    <a:gd name="T48" fmla="*/ 82 w 100"/>
                    <a:gd name="T49" fmla="*/ 211 h 218"/>
                    <a:gd name="T50" fmla="*/ 92 w 100"/>
                    <a:gd name="T51" fmla="*/ 214 h 218"/>
                    <a:gd name="T52" fmla="*/ 100 w 100"/>
                    <a:gd name="T53" fmla="*/ 215 h 218"/>
                    <a:gd name="T54" fmla="*/ 97 w 100"/>
                    <a:gd name="T55" fmla="*/ 180 h 218"/>
                    <a:gd name="T56" fmla="*/ 91 w 100"/>
                    <a:gd name="T57" fmla="*/ 147 h 218"/>
                    <a:gd name="T58" fmla="*/ 86 w 100"/>
                    <a:gd name="T59" fmla="*/ 119 h 218"/>
                    <a:gd name="T60" fmla="*/ 81 w 100"/>
                    <a:gd name="T61" fmla="*/ 92 h 218"/>
                    <a:gd name="T62" fmla="*/ 80 w 100"/>
                    <a:gd name="T63" fmla="*/ 43 h 218"/>
                    <a:gd name="T64" fmla="*/ 78 w 100"/>
                    <a:gd name="T65" fmla="*/ 16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0" h="218">
                      <a:moveTo>
                        <a:pt x="78" y="16"/>
                      </a:moveTo>
                      <a:cubicBezTo>
                        <a:pt x="78" y="15"/>
                        <a:pt x="82" y="7"/>
                        <a:pt x="81" y="6"/>
                      </a:cubicBezTo>
                      <a:cubicBezTo>
                        <a:pt x="79" y="6"/>
                        <a:pt x="74" y="3"/>
                        <a:pt x="72" y="2"/>
                      </a:cubicBezTo>
                      <a:cubicBezTo>
                        <a:pt x="70" y="2"/>
                        <a:pt x="65" y="0"/>
                        <a:pt x="64" y="1"/>
                      </a:cubicBezTo>
                      <a:cubicBezTo>
                        <a:pt x="63" y="2"/>
                        <a:pt x="51" y="18"/>
                        <a:pt x="47" y="18"/>
                      </a:cubicBezTo>
                      <a:cubicBezTo>
                        <a:pt x="43" y="18"/>
                        <a:pt x="35" y="20"/>
                        <a:pt x="30" y="18"/>
                      </a:cubicBezTo>
                      <a:cubicBezTo>
                        <a:pt x="25" y="15"/>
                        <a:pt x="23" y="11"/>
                        <a:pt x="21" y="9"/>
                      </a:cubicBezTo>
                      <a:cubicBezTo>
                        <a:pt x="20" y="7"/>
                        <a:pt x="17" y="4"/>
                        <a:pt x="15" y="6"/>
                      </a:cubicBezTo>
                      <a:cubicBezTo>
                        <a:pt x="13" y="8"/>
                        <a:pt x="9" y="11"/>
                        <a:pt x="7" y="12"/>
                      </a:cubicBezTo>
                      <a:cubicBezTo>
                        <a:pt x="6" y="13"/>
                        <a:pt x="1" y="14"/>
                        <a:pt x="1" y="15"/>
                      </a:cubicBezTo>
                      <a:cubicBezTo>
                        <a:pt x="2" y="17"/>
                        <a:pt x="3" y="19"/>
                        <a:pt x="3" y="24"/>
                      </a:cubicBezTo>
                      <a:cubicBezTo>
                        <a:pt x="3" y="28"/>
                        <a:pt x="4" y="39"/>
                        <a:pt x="4" y="42"/>
                      </a:cubicBezTo>
                      <a:cubicBezTo>
                        <a:pt x="4" y="44"/>
                        <a:pt x="4" y="51"/>
                        <a:pt x="5" y="57"/>
                      </a:cubicBezTo>
                      <a:cubicBezTo>
                        <a:pt x="6" y="63"/>
                        <a:pt x="7" y="75"/>
                        <a:pt x="7" y="79"/>
                      </a:cubicBezTo>
                      <a:cubicBezTo>
                        <a:pt x="7" y="84"/>
                        <a:pt x="7" y="95"/>
                        <a:pt x="6" y="101"/>
                      </a:cubicBezTo>
                      <a:cubicBezTo>
                        <a:pt x="5" y="108"/>
                        <a:pt x="5" y="121"/>
                        <a:pt x="4" y="127"/>
                      </a:cubicBezTo>
                      <a:cubicBezTo>
                        <a:pt x="3" y="133"/>
                        <a:pt x="1" y="146"/>
                        <a:pt x="1" y="152"/>
                      </a:cubicBezTo>
                      <a:cubicBezTo>
                        <a:pt x="0" y="157"/>
                        <a:pt x="0" y="164"/>
                        <a:pt x="1" y="172"/>
                      </a:cubicBezTo>
                      <a:cubicBezTo>
                        <a:pt x="2" y="180"/>
                        <a:pt x="2" y="189"/>
                        <a:pt x="3" y="195"/>
                      </a:cubicBezTo>
                      <a:cubicBezTo>
                        <a:pt x="3" y="201"/>
                        <a:pt x="6" y="212"/>
                        <a:pt x="6" y="213"/>
                      </a:cubicBezTo>
                      <a:cubicBezTo>
                        <a:pt x="6" y="214"/>
                        <a:pt x="10" y="206"/>
                        <a:pt x="17" y="206"/>
                      </a:cubicBezTo>
                      <a:cubicBezTo>
                        <a:pt x="24" y="206"/>
                        <a:pt x="34" y="208"/>
                        <a:pt x="37" y="209"/>
                      </a:cubicBezTo>
                      <a:cubicBezTo>
                        <a:pt x="40" y="210"/>
                        <a:pt x="45" y="211"/>
                        <a:pt x="50" y="211"/>
                      </a:cubicBezTo>
                      <a:cubicBezTo>
                        <a:pt x="55" y="211"/>
                        <a:pt x="63" y="211"/>
                        <a:pt x="69" y="211"/>
                      </a:cubicBezTo>
                      <a:cubicBezTo>
                        <a:pt x="76" y="212"/>
                        <a:pt x="77" y="211"/>
                        <a:pt x="82" y="211"/>
                      </a:cubicBezTo>
                      <a:cubicBezTo>
                        <a:pt x="86" y="212"/>
                        <a:pt x="89" y="213"/>
                        <a:pt x="92" y="214"/>
                      </a:cubicBezTo>
                      <a:cubicBezTo>
                        <a:pt x="96" y="215"/>
                        <a:pt x="100" y="218"/>
                        <a:pt x="100" y="215"/>
                      </a:cubicBezTo>
                      <a:cubicBezTo>
                        <a:pt x="100" y="212"/>
                        <a:pt x="98" y="185"/>
                        <a:pt x="97" y="180"/>
                      </a:cubicBezTo>
                      <a:cubicBezTo>
                        <a:pt x="96" y="174"/>
                        <a:pt x="92" y="153"/>
                        <a:pt x="91" y="147"/>
                      </a:cubicBezTo>
                      <a:cubicBezTo>
                        <a:pt x="90" y="140"/>
                        <a:pt x="87" y="123"/>
                        <a:pt x="86" y="119"/>
                      </a:cubicBezTo>
                      <a:cubicBezTo>
                        <a:pt x="85" y="114"/>
                        <a:pt x="81" y="95"/>
                        <a:pt x="81" y="92"/>
                      </a:cubicBezTo>
                      <a:cubicBezTo>
                        <a:pt x="81" y="89"/>
                        <a:pt x="80" y="43"/>
                        <a:pt x="80" y="43"/>
                      </a:cubicBezTo>
                      <a:lnTo>
                        <a:pt x="7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8" name="Freeform 198"/>
                <p:cNvSpPr>
                  <a:spLocks/>
                </p:cNvSpPr>
                <p:nvPr/>
              </p:nvSpPr>
              <p:spPr bwMode="auto">
                <a:xfrm>
                  <a:off x="10387821" y="4411427"/>
                  <a:ext cx="50800" cy="90488"/>
                </a:xfrm>
                <a:custGeom>
                  <a:avLst/>
                  <a:gdLst>
                    <a:gd name="T0" fmla="*/ 19 w 19"/>
                    <a:gd name="T1" fmla="*/ 10 h 33"/>
                    <a:gd name="T2" fmla="*/ 18 w 19"/>
                    <a:gd name="T3" fmla="*/ 1 h 33"/>
                    <a:gd name="T4" fmla="*/ 11 w 19"/>
                    <a:gd name="T5" fmla="*/ 7 h 33"/>
                    <a:gd name="T6" fmla="*/ 6 w 19"/>
                    <a:gd name="T7" fmla="*/ 14 h 33"/>
                    <a:gd name="T8" fmla="*/ 4 w 19"/>
                    <a:gd name="T9" fmla="*/ 18 h 33"/>
                    <a:gd name="T10" fmla="*/ 0 w 19"/>
                    <a:gd name="T11" fmla="*/ 21 h 33"/>
                    <a:gd name="T12" fmla="*/ 0 w 19"/>
                    <a:gd name="T13" fmla="*/ 26 h 33"/>
                    <a:gd name="T14" fmla="*/ 1 w 19"/>
                    <a:gd name="T15" fmla="*/ 31 h 33"/>
                    <a:gd name="T16" fmla="*/ 5 w 19"/>
                    <a:gd name="T17" fmla="*/ 31 h 33"/>
                    <a:gd name="T18" fmla="*/ 10 w 19"/>
                    <a:gd name="T19" fmla="*/ 25 h 33"/>
                    <a:gd name="T20" fmla="*/ 14 w 19"/>
                    <a:gd name="T21" fmla="*/ 15 h 33"/>
                    <a:gd name="T22" fmla="*/ 16 w 19"/>
                    <a:gd name="T23" fmla="*/ 12 h 33"/>
                    <a:gd name="T24" fmla="*/ 19 w 19"/>
                    <a:gd name="T25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33">
                      <a:moveTo>
                        <a:pt x="19" y="10"/>
                      </a:moveTo>
                      <a:cubicBezTo>
                        <a:pt x="19" y="8"/>
                        <a:pt x="19" y="0"/>
                        <a:pt x="18" y="1"/>
                      </a:cubicBezTo>
                      <a:cubicBezTo>
                        <a:pt x="16" y="1"/>
                        <a:pt x="12" y="5"/>
                        <a:pt x="11" y="7"/>
                      </a:cubicBezTo>
                      <a:cubicBezTo>
                        <a:pt x="10" y="10"/>
                        <a:pt x="7" y="13"/>
                        <a:pt x="6" y="14"/>
                      </a:cubicBezTo>
                      <a:cubicBezTo>
                        <a:pt x="5" y="14"/>
                        <a:pt x="5" y="16"/>
                        <a:pt x="4" y="18"/>
                      </a:cubicBezTo>
                      <a:cubicBezTo>
                        <a:pt x="3" y="19"/>
                        <a:pt x="0" y="20"/>
                        <a:pt x="0" y="21"/>
                      </a:cubicBezTo>
                      <a:cubicBezTo>
                        <a:pt x="0" y="22"/>
                        <a:pt x="0" y="25"/>
                        <a:pt x="0" y="26"/>
                      </a:cubicBezTo>
                      <a:cubicBezTo>
                        <a:pt x="0" y="27"/>
                        <a:pt x="0" y="30"/>
                        <a:pt x="1" y="31"/>
                      </a:cubicBezTo>
                      <a:cubicBezTo>
                        <a:pt x="2" y="32"/>
                        <a:pt x="3" y="33"/>
                        <a:pt x="5" y="31"/>
                      </a:cubicBezTo>
                      <a:cubicBezTo>
                        <a:pt x="7" y="29"/>
                        <a:pt x="10" y="25"/>
                        <a:pt x="10" y="2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lnTo>
                        <a:pt x="19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9" name="Freeform 199"/>
                <p:cNvSpPr>
                  <a:spLocks/>
                </p:cNvSpPr>
                <p:nvPr/>
              </p:nvSpPr>
              <p:spPr bwMode="auto">
                <a:xfrm>
                  <a:off x="10389409" y="4433652"/>
                  <a:ext cx="120650" cy="300038"/>
                </a:xfrm>
                <a:custGeom>
                  <a:avLst/>
                  <a:gdLst>
                    <a:gd name="T0" fmla="*/ 23 w 44"/>
                    <a:gd name="T1" fmla="*/ 48 h 110"/>
                    <a:gd name="T2" fmla="*/ 22 w 44"/>
                    <a:gd name="T3" fmla="*/ 32 h 110"/>
                    <a:gd name="T4" fmla="*/ 29 w 44"/>
                    <a:gd name="T5" fmla="*/ 21 h 110"/>
                    <a:gd name="T6" fmla="*/ 38 w 44"/>
                    <a:gd name="T7" fmla="*/ 27 h 110"/>
                    <a:gd name="T8" fmla="*/ 42 w 44"/>
                    <a:gd name="T9" fmla="*/ 47 h 110"/>
                    <a:gd name="T10" fmla="*/ 43 w 44"/>
                    <a:gd name="T11" fmla="*/ 71 h 110"/>
                    <a:gd name="T12" fmla="*/ 44 w 44"/>
                    <a:gd name="T13" fmla="*/ 83 h 110"/>
                    <a:gd name="T14" fmla="*/ 43 w 44"/>
                    <a:gd name="T15" fmla="*/ 93 h 110"/>
                    <a:gd name="T16" fmla="*/ 41 w 44"/>
                    <a:gd name="T17" fmla="*/ 100 h 110"/>
                    <a:gd name="T18" fmla="*/ 37 w 44"/>
                    <a:gd name="T19" fmla="*/ 106 h 110"/>
                    <a:gd name="T20" fmla="*/ 29 w 44"/>
                    <a:gd name="T21" fmla="*/ 107 h 110"/>
                    <a:gd name="T22" fmla="*/ 14 w 44"/>
                    <a:gd name="T23" fmla="*/ 82 h 110"/>
                    <a:gd name="T24" fmla="*/ 6 w 44"/>
                    <a:gd name="T25" fmla="*/ 55 h 110"/>
                    <a:gd name="T26" fmla="*/ 1 w 44"/>
                    <a:gd name="T27" fmla="*/ 39 h 110"/>
                    <a:gd name="T28" fmla="*/ 2 w 44"/>
                    <a:gd name="T29" fmla="*/ 32 h 110"/>
                    <a:gd name="T30" fmla="*/ 7 w 44"/>
                    <a:gd name="T31" fmla="*/ 24 h 110"/>
                    <a:gd name="T32" fmla="*/ 7 w 44"/>
                    <a:gd name="T33" fmla="*/ 15 h 110"/>
                    <a:gd name="T34" fmla="*/ 0 w 44"/>
                    <a:gd name="T35" fmla="*/ 11 h 110"/>
                    <a:gd name="T36" fmla="*/ 2 w 44"/>
                    <a:gd name="T37" fmla="*/ 8 h 110"/>
                    <a:gd name="T38" fmla="*/ 4 w 44"/>
                    <a:gd name="T39" fmla="*/ 6 h 110"/>
                    <a:gd name="T40" fmla="*/ 5 w 44"/>
                    <a:gd name="T41" fmla="*/ 4 h 110"/>
                    <a:gd name="T42" fmla="*/ 7 w 44"/>
                    <a:gd name="T43" fmla="*/ 3 h 110"/>
                    <a:gd name="T44" fmla="*/ 9 w 44"/>
                    <a:gd name="T45" fmla="*/ 3 h 110"/>
                    <a:gd name="T46" fmla="*/ 11 w 44"/>
                    <a:gd name="T47" fmla="*/ 2 h 110"/>
                    <a:gd name="T48" fmla="*/ 13 w 44"/>
                    <a:gd name="T49" fmla="*/ 0 h 110"/>
                    <a:gd name="T50" fmla="*/ 15 w 44"/>
                    <a:gd name="T51" fmla="*/ 4 h 110"/>
                    <a:gd name="T52" fmla="*/ 17 w 44"/>
                    <a:gd name="T53" fmla="*/ 8 h 110"/>
                    <a:gd name="T54" fmla="*/ 19 w 44"/>
                    <a:gd name="T55" fmla="*/ 17 h 110"/>
                    <a:gd name="T56" fmla="*/ 15 w 44"/>
                    <a:gd name="T57" fmla="*/ 32 h 110"/>
                    <a:gd name="T58" fmla="*/ 13 w 44"/>
                    <a:gd name="T59" fmla="*/ 41 h 110"/>
                    <a:gd name="T60" fmla="*/ 18 w 44"/>
                    <a:gd name="T61" fmla="*/ 53 h 110"/>
                    <a:gd name="T62" fmla="*/ 23 w 44"/>
                    <a:gd name="T63" fmla="*/ 61 h 110"/>
                    <a:gd name="T64" fmla="*/ 23 w 44"/>
                    <a:gd name="T65" fmla="*/ 54 h 110"/>
                    <a:gd name="T66" fmla="*/ 23 w 44"/>
                    <a:gd name="T67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10">
                      <a:moveTo>
                        <a:pt x="23" y="48"/>
                      </a:moveTo>
                      <a:cubicBezTo>
                        <a:pt x="22" y="47"/>
                        <a:pt x="21" y="36"/>
                        <a:pt x="22" y="32"/>
                      </a:cubicBezTo>
                      <a:cubicBezTo>
                        <a:pt x="24" y="27"/>
                        <a:pt x="27" y="21"/>
                        <a:pt x="29" y="21"/>
                      </a:cubicBezTo>
                      <a:cubicBezTo>
                        <a:pt x="31" y="22"/>
                        <a:pt x="36" y="25"/>
                        <a:pt x="38" y="27"/>
                      </a:cubicBezTo>
                      <a:cubicBezTo>
                        <a:pt x="39" y="30"/>
                        <a:pt x="42" y="41"/>
                        <a:pt x="42" y="47"/>
                      </a:cubicBezTo>
                      <a:cubicBezTo>
                        <a:pt x="42" y="52"/>
                        <a:pt x="43" y="66"/>
                        <a:pt x="43" y="71"/>
                      </a:cubicBezTo>
                      <a:cubicBezTo>
                        <a:pt x="43" y="75"/>
                        <a:pt x="43" y="81"/>
                        <a:pt x="44" y="83"/>
                      </a:cubicBezTo>
                      <a:cubicBezTo>
                        <a:pt x="44" y="85"/>
                        <a:pt x="44" y="92"/>
                        <a:pt x="43" y="93"/>
                      </a:cubicBezTo>
                      <a:cubicBezTo>
                        <a:pt x="42" y="95"/>
                        <a:pt x="41" y="98"/>
                        <a:pt x="41" y="100"/>
                      </a:cubicBezTo>
                      <a:cubicBezTo>
                        <a:pt x="41" y="102"/>
                        <a:pt x="39" y="105"/>
                        <a:pt x="37" y="106"/>
                      </a:cubicBezTo>
                      <a:cubicBezTo>
                        <a:pt x="35" y="107"/>
                        <a:pt x="32" y="110"/>
                        <a:pt x="29" y="107"/>
                      </a:cubicBezTo>
                      <a:cubicBezTo>
                        <a:pt x="26" y="103"/>
                        <a:pt x="16" y="86"/>
                        <a:pt x="14" y="82"/>
                      </a:cubicBezTo>
                      <a:cubicBezTo>
                        <a:pt x="13" y="78"/>
                        <a:pt x="7" y="59"/>
                        <a:pt x="6" y="55"/>
                      </a:cubicBezTo>
                      <a:cubicBezTo>
                        <a:pt x="5" y="51"/>
                        <a:pt x="2" y="42"/>
                        <a:pt x="1" y="39"/>
                      </a:cubicBezTo>
                      <a:cubicBezTo>
                        <a:pt x="1" y="36"/>
                        <a:pt x="1" y="34"/>
                        <a:pt x="2" y="32"/>
                      </a:cubicBezTo>
                      <a:cubicBezTo>
                        <a:pt x="2" y="31"/>
                        <a:pt x="6" y="27"/>
                        <a:pt x="7" y="24"/>
                      </a:cubicBezTo>
                      <a:cubicBezTo>
                        <a:pt x="8" y="21"/>
                        <a:pt x="8" y="17"/>
                        <a:pt x="7" y="15"/>
                      </a:cubicBezTo>
                      <a:cubicBezTo>
                        <a:pt x="5" y="14"/>
                        <a:pt x="0" y="12"/>
                        <a:pt x="0" y="11"/>
                      </a:cubicBezTo>
                      <a:cubicBezTo>
                        <a:pt x="0" y="10"/>
                        <a:pt x="2" y="9"/>
                        <a:pt x="2" y="8"/>
                      </a:cubicBezTo>
                      <a:cubicBezTo>
                        <a:pt x="3" y="7"/>
                        <a:pt x="3" y="6"/>
                        <a:pt x="4" y="6"/>
                      </a:cubicBezTo>
                      <a:cubicBezTo>
                        <a:pt x="5" y="6"/>
                        <a:pt x="4" y="4"/>
                        <a:pt x="5" y="4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9" y="3"/>
                        <a:pt x="10" y="3"/>
                        <a:pt x="11" y="2"/>
                      </a:cubicBezTo>
                      <a:cubicBezTo>
                        <a:pt x="12" y="1"/>
                        <a:pt x="12" y="0"/>
                        <a:pt x="13" y="0"/>
                      </a:cubicBezTo>
                      <a:cubicBezTo>
                        <a:pt x="14" y="1"/>
                        <a:pt x="14" y="3"/>
                        <a:pt x="15" y="4"/>
                      </a:cubicBezTo>
                      <a:cubicBezTo>
                        <a:pt x="15" y="5"/>
                        <a:pt x="16" y="8"/>
                        <a:pt x="17" y="8"/>
                      </a:cubicBezTo>
                      <a:cubicBezTo>
                        <a:pt x="18" y="9"/>
                        <a:pt x="19" y="14"/>
                        <a:pt x="19" y="17"/>
                      </a:cubicBezTo>
                      <a:cubicBezTo>
                        <a:pt x="19" y="20"/>
                        <a:pt x="16" y="29"/>
                        <a:pt x="15" y="32"/>
                      </a:cubicBezTo>
                      <a:cubicBezTo>
                        <a:pt x="14" y="35"/>
                        <a:pt x="12" y="38"/>
                        <a:pt x="13" y="41"/>
                      </a:cubicBezTo>
                      <a:cubicBezTo>
                        <a:pt x="14" y="44"/>
                        <a:pt x="17" y="51"/>
                        <a:pt x="18" y="53"/>
                      </a:cubicBezTo>
                      <a:cubicBezTo>
                        <a:pt x="19" y="55"/>
                        <a:pt x="22" y="60"/>
                        <a:pt x="23" y="61"/>
                      </a:cubicBezTo>
                      <a:cubicBezTo>
                        <a:pt x="24" y="63"/>
                        <a:pt x="23" y="55"/>
                        <a:pt x="23" y="54"/>
                      </a:cubicBezTo>
                      <a:cubicBezTo>
                        <a:pt x="23" y="52"/>
                        <a:pt x="23" y="48"/>
                        <a:pt x="23" y="4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87" name="Group 11"/>
            <p:cNvGrpSpPr>
              <a:grpSpLocks noChangeAspect="1"/>
            </p:cNvGrpSpPr>
            <p:nvPr/>
          </p:nvGrpSpPr>
          <p:grpSpPr bwMode="auto">
            <a:xfrm>
              <a:off x="7505225" y="1425042"/>
              <a:ext cx="565939" cy="565403"/>
              <a:chOff x="1823" y="1100"/>
              <a:chExt cx="2113" cy="2111"/>
            </a:xfrm>
            <a:solidFill>
              <a:sysClr val="window" lastClr="FFFFFF"/>
            </a:solidFill>
          </p:grpSpPr>
          <p:sp>
            <p:nvSpPr>
              <p:cNvPr id="388" name="Freeform 13"/>
              <p:cNvSpPr>
                <a:spLocks/>
              </p:cNvSpPr>
              <p:nvPr/>
            </p:nvSpPr>
            <p:spPr bwMode="auto">
              <a:xfrm>
                <a:off x="3667" y="1100"/>
                <a:ext cx="269" cy="2111"/>
              </a:xfrm>
              <a:custGeom>
                <a:avLst/>
                <a:gdLst>
                  <a:gd name="T0" fmla="*/ 343 w 538"/>
                  <a:gd name="T1" fmla="*/ 0 h 4220"/>
                  <a:gd name="T2" fmla="*/ 376 w 538"/>
                  <a:gd name="T3" fmla="*/ 2 h 4220"/>
                  <a:gd name="T4" fmla="*/ 408 w 538"/>
                  <a:gd name="T5" fmla="*/ 10 h 4220"/>
                  <a:gd name="T6" fmla="*/ 439 w 538"/>
                  <a:gd name="T7" fmla="*/ 24 h 4220"/>
                  <a:gd name="T8" fmla="*/ 467 w 538"/>
                  <a:gd name="T9" fmla="*/ 43 h 4220"/>
                  <a:gd name="T10" fmla="*/ 492 w 538"/>
                  <a:gd name="T11" fmla="*/ 68 h 4220"/>
                  <a:gd name="T12" fmla="*/ 511 w 538"/>
                  <a:gd name="T13" fmla="*/ 95 h 4220"/>
                  <a:gd name="T14" fmla="*/ 526 w 538"/>
                  <a:gd name="T15" fmla="*/ 126 h 4220"/>
                  <a:gd name="T16" fmla="*/ 534 w 538"/>
                  <a:gd name="T17" fmla="*/ 158 h 4220"/>
                  <a:gd name="T18" fmla="*/ 538 w 538"/>
                  <a:gd name="T19" fmla="*/ 192 h 4220"/>
                  <a:gd name="T20" fmla="*/ 538 w 538"/>
                  <a:gd name="T21" fmla="*/ 4028 h 4220"/>
                  <a:gd name="T22" fmla="*/ 534 w 538"/>
                  <a:gd name="T23" fmla="*/ 4066 h 4220"/>
                  <a:gd name="T24" fmla="*/ 523 w 538"/>
                  <a:gd name="T25" fmla="*/ 4102 h 4220"/>
                  <a:gd name="T26" fmla="*/ 505 w 538"/>
                  <a:gd name="T27" fmla="*/ 4136 h 4220"/>
                  <a:gd name="T28" fmla="*/ 481 w 538"/>
                  <a:gd name="T29" fmla="*/ 4164 h 4220"/>
                  <a:gd name="T30" fmla="*/ 453 w 538"/>
                  <a:gd name="T31" fmla="*/ 4187 h 4220"/>
                  <a:gd name="T32" fmla="*/ 421 w 538"/>
                  <a:gd name="T33" fmla="*/ 4205 h 4220"/>
                  <a:gd name="T34" fmla="*/ 384 w 538"/>
                  <a:gd name="T35" fmla="*/ 4216 h 4220"/>
                  <a:gd name="T36" fmla="*/ 345 w 538"/>
                  <a:gd name="T37" fmla="*/ 4220 h 4220"/>
                  <a:gd name="T38" fmla="*/ 0 w 538"/>
                  <a:gd name="T39" fmla="*/ 4220 h 4220"/>
                  <a:gd name="T40" fmla="*/ 0 w 538"/>
                  <a:gd name="T41" fmla="*/ 81 h 4220"/>
                  <a:gd name="T42" fmla="*/ 100 w 538"/>
                  <a:gd name="T43" fmla="*/ 52 h 4220"/>
                  <a:gd name="T44" fmla="*/ 203 w 538"/>
                  <a:gd name="T45" fmla="*/ 27 h 4220"/>
                  <a:gd name="T46" fmla="*/ 308 w 538"/>
                  <a:gd name="T47" fmla="*/ 4 h 4220"/>
                  <a:gd name="T48" fmla="*/ 343 w 538"/>
                  <a:gd name="T49" fmla="*/ 0 h 4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38" h="4220">
                    <a:moveTo>
                      <a:pt x="343" y="0"/>
                    </a:moveTo>
                    <a:lnTo>
                      <a:pt x="376" y="2"/>
                    </a:lnTo>
                    <a:lnTo>
                      <a:pt x="408" y="10"/>
                    </a:lnTo>
                    <a:lnTo>
                      <a:pt x="439" y="24"/>
                    </a:lnTo>
                    <a:lnTo>
                      <a:pt x="467" y="43"/>
                    </a:lnTo>
                    <a:lnTo>
                      <a:pt x="492" y="68"/>
                    </a:lnTo>
                    <a:lnTo>
                      <a:pt x="511" y="95"/>
                    </a:lnTo>
                    <a:lnTo>
                      <a:pt x="526" y="126"/>
                    </a:lnTo>
                    <a:lnTo>
                      <a:pt x="534" y="158"/>
                    </a:lnTo>
                    <a:lnTo>
                      <a:pt x="538" y="192"/>
                    </a:lnTo>
                    <a:lnTo>
                      <a:pt x="538" y="4028"/>
                    </a:lnTo>
                    <a:lnTo>
                      <a:pt x="534" y="4066"/>
                    </a:lnTo>
                    <a:lnTo>
                      <a:pt x="523" y="4102"/>
                    </a:lnTo>
                    <a:lnTo>
                      <a:pt x="505" y="4136"/>
                    </a:lnTo>
                    <a:lnTo>
                      <a:pt x="481" y="4164"/>
                    </a:lnTo>
                    <a:lnTo>
                      <a:pt x="453" y="4187"/>
                    </a:lnTo>
                    <a:lnTo>
                      <a:pt x="421" y="4205"/>
                    </a:lnTo>
                    <a:lnTo>
                      <a:pt x="384" y="4216"/>
                    </a:lnTo>
                    <a:lnTo>
                      <a:pt x="345" y="4220"/>
                    </a:lnTo>
                    <a:lnTo>
                      <a:pt x="0" y="4220"/>
                    </a:lnTo>
                    <a:lnTo>
                      <a:pt x="0" y="81"/>
                    </a:lnTo>
                    <a:lnTo>
                      <a:pt x="100" y="52"/>
                    </a:lnTo>
                    <a:lnTo>
                      <a:pt x="203" y="27"/>
                    </a:lnTo>
                    <a:lnTo>
                      <a:pt x="308" y="4"/>
                    </a:lnTo>
                    <a:lnTo>
                      <a:pt x="3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14"/>
              <p:cNvSpPr>
                <a:spLocks/>
              </p:cNvSpPr>
              <p:nvPr/>
            </p:nvSpPr>
            <p:spPr bwMode="auto">
              <a:xfrm>
                <a:off x="1823" y="2521"/>
                <a:ext cx="270" cy="690"/>
              </a:xfrm>
              <a:custGeom>
                <a:avLst/>
                <a:gdLst>
                  <a:gd name="T0" fmla="*/ 538 w 538"/>
                  <a:gd name="T1" fmla="*/ 0 h 1380"/>
                  <a:gd name="T2" fmla="*/ 538 w 538"/>
                  <a:gd name="T3" fmla="*/ 1380 h 1380"/>
                  <a:gd name="T4" fmla="*/ 192 w 538"/>
                  <a:gd name="T5" fmla="*/ 1380 h 1380"/>
                  <a:gd name="T6" fmla="*/ 154 w 538"/>
                  <a:gd name="T7" fmla="*/ 1376 h 1380"/>
                  <a:gd name="T8" fmla="*/ 117 w 538"/>
                  <a:gd name="T9" fmla="*/ 1365 h 1380"/>
                  <a:gd name="T10" fmla="*/ 85 w 538"/>
                  <a:gd name="T11" fmla="*/ 1347 h 1380"/>
                  <a:gd name="T12" fmla="*/ 56 w 538"/>
                  <a:gd name="T13" fmla="*/ 1324 h 1380"/>
                  <a:gd name="T14" fmla="*/ 33 w 538"/>
                  <a:gd name="T15" fmla="*/ 1296 h 1380"/>
                  <a:gd name="T16" fmla="*/ 15 w 538"/>
                  <a:gd name="T17" fmla="*/ 1262 h 1380"/>
                  <a:gd name="T18" fmla="*/ 4 w 538"/>
                  <a:gd name="T19" fmla="*/ 1226 h 1380"/>
                  <a:gd name="T20" fmla="*/ 0 w 538"/>
                  <a:gd name="T21" fmla="*/ 1188 h 1380"/>
                  <a:gd name="T22" fmla="*/ 0 w 538"/>
                  <a:gd name="T23" fmla="*/ 293 h 1380"/>
                  <a:gd name="T24" fmla="*/ 4 w 538"/>
                  <a:gd name="T25" fmla="*/ 260 h 1380"/>
                  <a:gd name="T26" fmla="*/ 11 w 538"/>
                  <a:gd name="T27" fmla="*/ 228 h 1380"/>
                  <a:gd name="T28" fmla="*/ 25 w 538"/>
                  <a:gd name="T29" fmla="*/ 198 h 1380"/>
                  <a:gd name="T30" fmla="*/ 43 w 538"/>
                  <a:gd name="T31" fmla="*/ 171 h 1380"/>
                  <a:gd name="T32" fmla="*/ 67 w 538"/>
                  <a:gd name="T33" fmla="*/ 148 h 1380"/>
                  <a:gd name="T34" fmla="*/ 92 w 538"/>
                  <a:gd name="T35" fmla="*/ 129 h 1380"/>
                  <a:gd name="T36" fmla="*/ 122 w 538"/>
                  <a:gd name="T37" fmla="*/ 115 h 1380"/>
                  <a:gd name="T38" fmla="*/ 155 w 538"/>
                  <a:gd name="T39" fmla="*/ 104 h 1380"/>
                  <a:gd name="T40" fmla="*/ 257 w 538"/>
                  <a:gd name="T41" fmla="*/ 83 h 1380"/>
                  <a:gd name="T42" fmla="*/ 354 w 538"/>
                  <a:gd name="T43" fmla="*/ 58 h 1380"/>
                  <a:gd name="T44" fmla="*/ 448 w 538"/>
                  <a:gd name="T45" fmla="*/ 30 h 1380"/>
                  <a:gd name="T46" fmla="*/ 538 w 538"/>
                  <a:gd name="T47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38" h="1380">
                    <a:moveTo>
                      <a:pt x="538" y="0"/>
                    </a:moveTo>
                    <a:lnTo>
                      <a:pt x="538" y="1380"/>
                    </a:lnTo>
                    <a:lnTo>
                      <a:pt x="192" y="1380"/>
                    </a:lnTo>
                    <a:lnTo>
                      <a:pt x="154" y="1376"/>
                    </a:lnTo>
                    <a:lnTo>
                      <a:pt x="117" y="1365"/>
                    </a:lnTo>
                    <a:lnTo>
                      <a:pt x="85" y="1347"/>
                    </a:lnTo>
                    <a:lnTo>
                      <a:pt x="56" y="1324"/>
                    </a:lnTo>
                    <a:lnTo>
                      <a:pt x="33" y="1296"/>
                    </a:lnTo>
                    <a:lnTo>
                      <a:pt x="15" y="1262"/>
                    </a:lnTo>
                    <a:lnTo>
                      <a:pt x="4" y="1226"/>
                    </a:lnTo>
                    <a:lnTo>
                      <a:pt x="0" y="1188"/>
                    </a:lnTo>
                    <a:lnTo>
                      <a:pt x="0" y="293"/>
                    </a:lnTo>
                    <a:lnTo>
                      <a:pt x="4" y="260"/>
                    </a:lnTo>
                    <a:lnTo>
                      <a:pt x="11" y="228"/>
                    </a:lnTo>
                    <a:lnTo>
                      <a:pt x="25" y="198"/>
                    </a:lnTo>
                    <a:lnTo>
                      <a:pt x="43" y="171"/>
                    </a:lnTo>
                    <a:lnTo>
                      <a:pt x="67" y="148"/>
                    </a:lnTo>
                    <a:lnTo>
                      <a:pt x="92" y="129"/>
                    </a:lnTo>
                    <a:lnTo>
                      <a:pt x="122" y="115"/>
                    </a:lnTo>
                    <a:lnTo>
                      <a:pt x="155" y="104"/>
                    </a:lnTo>
                    <a:lnTo>
                      <a:pt x="257" y="83"/>
                    </a:lnTo>
                    <a:lnTo>
                      <a:pt x="354" y="58"/>
                    </a:lnTo>
                    <a:lnTo>
                      <a:pt x="448" y="30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15"/>
              <p:cNvSpPr>
                <a:spLocks/>
              </p:cNvSpPr>
              <p:nvPr/>
            </p:nvSpPr>
            <p:spPr bwMode="auto">
              <a:xfrm>
                <a:off x="2745" y="1584"/>
                <a:ext cx="269" cy="1627"/>
              </a:xfrm>
              <a:custGeom>
                <a:avLst/>
                <a:gdLst>
                  <a:gd name="T0" fmla="*/ 537 w 537"/>
                  <a:gd name="T1" fmla="*/ 0 h 3252"/>
                  <a:gd name="T2" fmla="*/ 537 w 537"/>
                  <a:gd name="T3" fmla="*/ 3252 h 3252"/>
                  <a:gd name="T4" fmla="*/ 0 w 537"/>
                  <a:gd name="T5" fmla="*/ 3252 h 3252"/>
                  <a:gd name="T6" fmla="*/ 0 w 537"/>
                  <a:gd name="T7" fmla="*/ 748 h 3252"/>
                  <a:gd name="T8" fmla="*/ 109 w 537"/>
                  <a:gd name="T9" fmla="*/ 586 h 3252"/>
                  <a:gd name="T10" fmla="*/ 203 w 537"/>
                  <a:gd name="T11" fmla="*/ 449 h 3252"/>
                  <a:gd name="T12" fmla="*/ 299 w 537"/>
                  <a:gd name="T13" fmla="*/ 313 h 3252"/>
                  <a:gd name="T14" fmla="*/ 398 w 537"/>
                  <a:gd name="T15" fmla="*/ 175 h 3252"/>
                  <a:gd name="T16" fmla="*/ 504 w 537"/>
                  <a:gd name="T17" fmla="*/ 42 h 3252"/>
                  <a:gd name="T18" fmla="*/ 506 w 537"/>
                  <a:gd name="T19" fmla="*/ 38 h 3252"/>
                  <a:gd name="T20" fmla="*/ 537 w 537"/>
                  <a:gd name="T21" fmla="*/ 0 h 3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3252">
                    <a:moveTo>
                      <a:pt x="537" y="0"/>
                    </a:moveTo>
                    <a:lnTo>
                      <a:pt x="537" y="3252"/>
                    </a:lnTo>
                    <a:lnTo>
                      <a:pt x="0" y="3252"/>
                    </a:lnTo>
                    <a:lnTo>
                      <a:pt x="0" y="748"/>
                    </a:lnTo>
                    <a:lnTo>
                      <a:pt x="109" y="586"/>
                    </a:lnTo>
                    <a:lnTo>
                      <a:pt x="203" y="449"/>
                    </a:lnTo>
                    <a:lnTo>
                      <a:pt x="299" y="313"/>
                    </a:lnTo>
                    <a:lnTo>
                      <a:pt x="398" y="175"/>
                    </a:lnTo>
                    <a:lnTo>
                      <a:pt x="504" y="42"/>
                    </a:lnTo>
                    <a:lnTo>
                      <a:pt x="506" y="38"/>
                    </a:lnTo>
                    <a:lnTo>
                      <a:pt x="5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16"/>
              <p:cNvSpPr>
                <a:spLocks/>
              </p:cNvSpPr>
              <p:nvPr/>
            </p:nvSpPr>
            <p:spPr bwMode="auto">
              <a:xfrm>
                <a:off x="3206" y="1215"/>
                <a:ext cx="269" cy="1996"/>
              </a:xfrm>
              <a:custGeom>
                <a:avLst/>
                <a:gdLst>
                  <a:gd name="T0" fmla="*/ 537 w 537"/>
                  <a:gd name="T1" fmla="*/ 0 h 3991"/>
                  <a:gd name="T2" fmla="*/ 537 w 537"/>
                  <a:gd name="T3" fmla="*/ 3991 h 3991"/>
                  <a:gd name="T4" fmla="*/ 0 w 537"/>
                  <a:gd name="T5" fmla="*/ 3991 h 3991"/>
                  <a:gd name="T6" fmla="*/ 0 w 537"/>
                  <a:gd name="T7" fmla="*/ 347 h 3991"/>
                  <a:gd name="T8" fmla="*/ 94 w 537"/>
                  <a:gd name="T9" fmla="*/ 271 h 3991"/>
                  <a:gd name="T10" fmla="*/ 190 w 537"/>
                  <a:gd name="T11" fmla="*/ 202 h 3991"/>
                  <a:gd name="T12" fmla="*/ 289 w 537"/>
                  <a:gd name="T13" fmla="*/ 137 h 3991"/>
                  <a:gd name="T14" fmla="*/ 392 w 537"/>
                  <a:gd name="T15" fmla="*/ 76 h 3991"/>
                  <a:gd name="T16" fmla="*/ 420 w 537"/>
                  <a:gd name="T17" fmla="*/ 60 h 3991"/>
                  <a:gd name="T18" fmla="*/ 479 w 537"/>
                  <a:gd name="T19" fmla="*/ 30 h 3991"/>
                  <a:gd name="T20" fmla="*/ 537 w 537"/>
                  <a:gd name="T21" fmla="*/ 0 h 3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3991">
                    <a:moveTo>
                      <a:pt x="537" y="0"/>
                    </a:moveTo>
                    <a:lnTo>
                      <a:pt x="537" y="3991"/>
                    </a:lnTo>
                    <a:lnTo>
                      <a:pt x="0" y="3991"/>
                    </a:lnTo>
                    <a:lnTo>
                      <a:pt x="0" y="347"/>
                    </a:lnTo>
                    <a:lnTo>
                      <a:pt x="94" y="271"/>
                    </a:lnTo>
                    <a:lnTo>
                      <a:pt x="190" y="202"/>
                    </a:lnTo>
                    <a:lnTo>
                      <a:pt x="289" y="137"/>
                    </a:lnTo>
                    <a:lnTo>
                      <a:pt x="392" y="76"/>
                    </a:lnTo>
                    <a:lnTo>
                      <a:pt x="420" y="60"/>
                    </a:lnTo>
                    <a:lnTo>
                      <a:pt x="479" y="30"/>
                    </a:lnTo>
                    <a:lnTo>
                      <a:pt x="5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17"/>
              <p:cNvSpPr>
                <a:spLocks/>
              </p:cNvSpPr>
              <p:nvPr/>
            </p:nvSpPr>
            <p:spPr bwMode="auto">
              <a:xfrm>
                <a:off x="2285" y="2207"/>
                <a:ext cx="268" cy="1004"/>
              </a:xfrm>
              <a:custGeom>
                <a:avLst/>
                <a:gdLst>
                  <a:gd name="T0" fmla="*/ 538 w 538"/>
                  <a:gd name="T1" fmla="*/ 0 h 2006"/>
                  <a:gd name="T2" fmla="*/ 538 w 538"/>
                  <a:gd name="T3" fmla="*/ 2006 h 2006"/>
                  <a:gd name="T4" fmla="*/ 0 w 538"/>
                  <a:gd name="T5" fmla="*/ 2006 h 2006"/>
                  <a:gd name="T6" fmla="*/ 0 w 538"/>
                  <a:gd name="T7" fmla="*/ 447 h 2006"/>
                  <a:gd name="T8" fmla="*/ 88 w 538"/>
                  <a:gd name="T9" fmla="*/ 391 h 2006"/>
                  <a:gd name="T10" fmla="*/ 173 w 538"/>
                  <a:gd name="T11" fmla="*/ 334 h 2006"/>
                  <a:gd name="T12" fmla="*/ 252 w 538"/>
                  <a:gd name="T13" fmla="*/ 272 h 2006"/>
                  <a:gd name="T14" fmla="*/ 328 w 538"/>
                  <a:gd name="T15" fmla="*/ 208 h 2006"/>
                  <a:gd name="T16" fmla="*/ 401 w 538"/>
                  <a:gd name="T17" fmla="*/ 141 h 2006"/>
                  <a:gd name="T18" fmla="*/ 471 w 538"/>
                  <a:gd name="T19" fmla="*/ 72 h 2006"/>
                  <a:gd name="T20" fmla="*/ 538 w 538"/>
                  <a:gd name="T21" fmla="*/ 0 h 2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8" h="2006">
                    <a:moveTo>
                      <a:pt x="538" y="0"/>
                    </a:moveTo>
                    <a:lnTo>
                      <a:pt x="538" y="2006"/>
                    </a:lnTo>
                    <a:lnTo>
                      <a:pt x="0" y="2006"/>
                    </a:lnTo>
                    <a:lnTo>
                      <a:pt x="0" y="447"/>
                    </a:lnTo>
                    <a:lnTo>
                      <a:pt x="88" y="391"/>
                    </a:lnTo>
                    <a:lnTo>
                      <a:pt x="173" y="334"/>
                    </a:lnTo>
                    <a:lnTo>
                      <a:pt x="252" y="272"/>
                    </a:lnTo>
                    <a:lnTo>
                      <a:pt x="328" y="208"/>
                    </a:lnTo>
                    <a:lnTo>
                      <a:pt x="401" y="141"/>
                    </a:lnTo>
                    <a:lnTo>
                      <a:pt x="471" y="72"/>
                    </a:lnTo>
                    <a:lnTo>
                      <a:pt x="5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93" name="Group 392"/>
            <p:cNvGrpSpPr/>
            <p:nvPr/>
          </p:nvGrpSpPr>
          <p:grpSpPr>
            <a:xfrm>
              <a:off x="6670681" y="4371209"/>
              <a:ext cx="974562" cy="1181090"/>
              <a:chOff x="6295960" y="4028260"/>
              <a:chExt cx="1326078" cy="1607099"/>
            </a:xfrm>
          </p:grpSpPr>
          <p:sp>
            <p:nvSpPr>
              <p:cNvPr id="394" name="Oval 393"/>
              <p:cNvSpPr/>
              <p:nvPr/>
            </p:nvSpPr>
            <p:spPr>
              <a:xfrm>
                <a:off x="6295960" y="4125710"/>
                <a:ext cx="1326078" cy="1326078"/>
              </a:xfrm>
              <a:prstGeom prst="ellipse">
                <a:avLst/>
              </a:prstGeom>
              <a:solidFill>
                <a:schemeClr val="accent4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id-ID" kern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95" name="Group 394"/>
              <p:cNvGrpSpPr/>
              <p:nvPr/>
            </p:nvGrpSpPr>
            <p:grpSpPr>
              <a:xfrm>
                <a:off x="6361162" y="4028260"/>
                <a:ext cx="173454" cy="627230"/>
                <a:chOff x="14568134" y="2469955"/>
                <a:chExt cx="334963" cy="1211263"/>
              </a:xfrm>
              <a:solidFill>
                <a:sysClr val="window" lastClr="FFFFFF"/>
              </a:solidFill>
            </p:grpSpPr>
            <p:sp>
              <p:nvSpPr>
                <p:cNvPr id="446" name="Freeform 244"/>
                <p:cNvSpPr>
                  <a:spLocks noEditPoints="1"/>
                </p:cNvSpPr>
                <p:nvPr/>
              </p:nvSpPr>
              <p:spPr bwMode="auto">
                <a:xfrm>
                  <a:off x="14595122" y="3071617"/>
                  <a:ext cx="57150" cy="98425"/>
                </a:xfrm>
                <a:custGeom>
                  <a:avLst/>
                  <a:gdLst>
                    <a:gd name="T0" fmla="*/ 10 w 21"/>
                    <a:gd name="T1" fmla="*/ 0 h 36"/>
                    <a:gd name="T2" fmla="*/ 18 w 21"/>
                    <a:gd name="T3" fmla="*/ 6 h 36"/>
                    <a:gd name="T4" fmla="*/ 20 w 21"/>
                    <a:gd name="T5" fmla="*/ 22 h 36"/>
                    <a:gd name="T6" fmla="*/ 19 w 21"/>
                    <a:gd name="T7" fmla="*/ 32 h 36"/>
                    <a:gd name="T8" fmla="*/ 19 w 21"/>
                    <a:gd name="T9" fmla="*/ 33 h 36"/>
                    <a:gd name="T10" fmla="*/ 20 w 21"/>
                    <a:gd name="T11" fmla="*/ 35 h 36"/>
                    <a:gd name="T12" fmla="*/ 18 w 21"/>
                    <a:gd name="T13" fmla="*/ 36 h 36"/>
                    <a:gd name="T14" fmla="*/ 14 w 21"/>
                    <a:gd name="T15" fmla="*/ 35 h 36"/>
                    <a:gd name="T16" fmla="*/ 12 w 21"/>
                    <a:gd name="T17" fmla="*/ 34 h 36"/>
                    <a:gd name="T18" fmla="*/ 9 w 21"/>
                    <a:gd name="T19" fmla="*/ 34 h 36"/>
                    <a:gd name="T20" fmla="*/ 7 w 21"/>
                    <a:gd name="T21" fmla="*/ 32 h 36"/>
                    <a:gd name="T22" fmla="*/ 5 w 21"/>
                    <a:gd name="T23" fmla="*/ 32 h 36"/>
                    <a:gd name="T24" fmla="*/ 1 w 21"/>
                    <a:gd name="T25" fmla="*/ 21 h 36"/>
                    <a:gd name="T26" fmla="*/ 0 w 21"/>
                    <a:gd name="T27" fmla="*/ 4 h 36"/>
                    <a:gd name="T28" fmla="*/ 10 w 21"/>
                    <a:gd name="T29" fmla="*/ 0 h 36"/>
                    <a:gd name="T30" fmla="*/ 14 w 21"/>
                    <a:gd name="T31" fmla="*/ 16 h 36"/>
                    <a:gd name="T32" fmla="*/ 13 w 21"/>
                    <a:gd name="T33" fmla="*/ 22 h 36"/>
                    <a:gd name="T34" fmla="*/ 14 w 21"/>
                    <a:gd name="T35" fmla="*/ 26 h 36"/>
                    <a:gd name="T36" fmla="*/ 15 w 21"/>
                    <a:gd name="T37" fmla="*/ 25 h 36"/>
                    <a:gd name="T38" fmla="*/ 14 w 21"/>
                    <a:gd name="T39" fmla="*/ 1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" h="36">
                      <a:moveTo>
                        <a:pt x="10" y="0"/>
                      </a:move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20" y="22"/>
                        <a:pt x="20" y="22"/>
                        <a:pt x="20" y="22"/>
                      </a:cubicBezTo>
                      <a:cubicBezTo>
                        <a:pt x="20" y="22"/>
                        <a:pt x="19" y="31"/>
                        <a:pt x="19" y="32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20" y="34"/>
                        <a:pt x="21" y="35"/>
                        <a:pt x="20" y="35"/>
                      </a:cubicBezTo>
                      <a:cubicBezTo>
                        <a:pt x="20" y="36"/>
                        <a:pt x="19" y="36"/>
                        <a:pt x="18" y="36"/>
                      </a:cubicBezTo>
                      <a:cubicBezTo>
                        <a:pt x="17" y="36"/>
                        <a:pt x="15" y="36"/>
                        <a:pt x="14" y="35"/>
                      </a:cubicBezTo>
                      <a:cubicBezTo>
                        <a:pt x="13" y="35"/>
                        <a:pt x="13" y="34"/>
                        <a:pt x="12" y="34"/>
                      </a:cubicBezTo>
                      <a:cubicBezTo>
                        <a:pt x="10" y="35"/>
                        <a:pt x="9" y="34"/>
                        <a:pt x="9" y="34"/>
                      </a:cubicBezTo>
                      <a:cubicBezTo>
                        <a:pt x="8" y="34"/>
                        <a:pt x="8" y="32"/>
                        <a:pt x="7" y="32"/>
                      </a:cubicBezTo>
                      <a:cubicBezTo>
                        <a:pt x="7" y="32"/>
                        <a:pt x="6" y="32"/>
                        <a:pt x="5" y="32"/>
                      </a:cubicBezTo>
                      <a:cubicBezTo>
                        <a:pt x="3" y="30"/>
                        <a:pt x="2" y="25"/>
                        <a:pt x="1" y="21"/>
                      </a:cubicBezTo>
                      <a:cubicBezTo>
                        <a:pt x="0" y="18"/>
                        <a:pt x="0" y="4"/>
                        <a:pt x="0" y="4"/>
                      </a:cubicBezTo>
                      <a:lnTo>
                        <a:pt x="10" y="0"/>
                      </a:lnTo>
                      <a:close/>
                      <a:moveTo>
                        <a:pt x="14" y="16"/>
                      </a:moveTo>
                      <a:cubicBezTo>
                        <a:pt x="14" y="17"/>
                        <a:pt x="13" y="21"/>
                        <a:pt x="13" y="22"/>
                      </a:cubicBezTo>
                      <a:cubicBezTo>
                        <a:pt x="13" y="24"/>
                        <a:pt x="14" y="26"/>
                        <a:pt x="14" y="26"/>
                      </a:cubicBezTo>
                      <a:cubicBezTo>
                        <a:pt x="15" y="27"/>
                        <a:pt x="15" y="26"/>
                        <a:pt x="15" y="25"/>
                      </a:cubicBezTo>
                      <a:cubicBezTo>
                        <a:pt x="15" y="24"/>
                        <a:pt x="14" y="16"/>
                        <a:pt x="14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7" name="Freeform 245"/>
                <p:cNvSpPr>
                  <a:spLocks/>
                </p:cNvSpPr>
                <p:nvPr/>
              </p:nvSpPr>
              <p:spPr bwMode="auto">
                <a:xfrm>
                  <a:off x="14695135" y="2495355"/>
                  <a:ext cx="125413" cy="220663"/>
                </a:xfrm>
                <a:custGeom>
                  <a:avLst/>
                  <a:gdLst>
                    <a:gd name="T0" fmla="*/ 34 w 46"/>
                    <a:gd name="T1" fmla="*/ 50 h 81"/>
                    <a:gd name="T2" fmla="*/ 33 w 46"/>
                    <a:gd name="T3" fmla="*/ 45 h 81"/>
                    <a:gd name="T4" fmla="*/ 37 w 46"/>
                    <a:gd name="T5" fmla="*/ 38 h 81"/>
                    <a:gd name="T6" fmla="*/ 38 w 46"/>
                    <a:gd name="T7" fmla="*/ 34 h 81"/>
                    <a:gd name="T8" fmla="*/ 40 w 46"/>
                    <a:gd name="T9" fmla="*/ 34 h 81"/>
                    <a:gd name="T10" fmla="*/ 41 w 46"/>
                    <a:gd name="T11" fmla="*/ 29 h 81"/>
                    <a:gd name="T12" fmla="*/ 42 w 46"/>
                    <a:gd name="T13" fmla="*/ 23 h 81"/>
                    <a:gd name="T14" fmla="*/ 42 w 46"/>
                    <a:gd name="T15" fmla="*/ 20 h 81"/>
                    <a:gd name="T16" fmla="*/ 40 w 46"/>
                    <a:gd name="T17" fmla="*/ 20 h 81"/>
                    <a:gd name="T18" fmla="*/ 40 w 46"/>
                    <a:gd name="T19" fmla="*/ 15 h 81"/>
                    <a:gd name="T20" fmla="*/ 37 w 46"/>
                    <a:gd name="T21" fmla="*/ 4 h 81"/>
                    <a:gd name="T22" fmla="*/ 26 w 46"/>
                    <a:gd name="T23" fmla="*/ 0 h 81"/>
                    <a:gd name="T24" fmla="*/ 11 w 46"/>
                    <a:gd name="T25" fmla="*/ 2 h 81"/>
                    <a:gd name="T26" fmla="*/ 6 w 46"/>
                    <a:gd name="T27" fmla="*/ 5 h 81"/>
                    <a:gd name="T28" fmla="*/ 4 w 46"/>
                    <a:gd name="T29" fmla="*/ 12 h 81"/>
                    <a:gd name="T30" fmla="*/ 4 w 46"/>
                    <a:gd name="T31" fmla="*/ 21 h 81"/>
                    <a:gd name="T32" fmla="*/ 3 w 46"/>
                    <a:gd name="T33" fmla="*/ 19 h 81"/>
                    <a:gd name="T34" fmla="*/ 1 w 46"/>
                    <a:gd name="T35" fmla="*/ 19 h 81"/>
                    <a:gd name="T36" fmla="*/ 0 w 46"/>
                    <a:gd name="T37" fmla="*/ 25 h 81"/>
                    <a:gd name="T38" fmla="*/ 1 w 46"/>
                    <a:gd name="T39" fmla="*/ 32 h 81"/>
                    <a:gd name="T40" fmla="*/ 3 w 46"/>
                    <a:gd name="T41" fmla="*/ 34 h 81"/>
                    <a:gd name="T42" fmla="*/ 4 w 46"/>
                    <a:gd name="T43" fmla="*/ 36 h 81"/>
                    <a:gd name="T44" fmla="*/ 6 w 46"/>
                    <a:gd name="T45" fmla="*/ 43 h 81"/>
                    <a:gd name="T46" fmla="*/ 5 w 46"/>
                    <a:gd name="T47" fmla="*/ 50 h 81"/>
                    <a:gd name="T48" fmla="*/ 0 w 46"/>
                    <a:gd name="T49" fmla="*/ 65 h 81"/>
                    <a:gd name="T50" fmla="*/ 22 w 46"/>
                    <a:gd name="T51" fmla="*/ 81 h 81"/>
                    <a:gd name="T52" fmla="*/ 40 w 46"/>
                    <a:gd name="T53" fmla="*/ 79 h 81"/>
                    <a:gd name="T54" fmla="*/ 46 w 46"/>
                    <a:gd name="T55" fmla="*/ 69 h 81"/>
                    <a:gd name="T56" fmla="*/ 38 w 46"/>
                    <a:gd name="T57" fmla="*/ 56 h 81"/>
                    <a:gd name="T58" fmla="*/ 34 w 46"/>
                    <a:gd name="T59" fmla="*/ 5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6" h="81">
                      <a:moveTo>
                        <a:pt x="34" y="50"/>
                      </a:moveTo>
                      <a:cubicBezTo>
                        <a:pt x="34" y="50"/>
                        <a:pt x="33" y="47"/>
                        <a:pt x="33" y="45"/>
                      </a:cubicBezTo>
                      <a:cubicBezTo>
                        <a:pt x="34" y="43"/>
                        <a:pt x="37" y="39"/>
                        <a:pt x="37" y="38"/>
                      </a:cubicBezTo>
                      <a:cubicBezTo>
                        <a:pt x="37" y="36"/>
                        <a:pt x="38" y="34"/>
                        <a:pt x="38" y="34"/>
                      </a:cubicBezTo>
                      <a:cubicBezTo>
                        <a:pt x="38" y="34"/>
                        <a:pt x="39" y="35"/>
                        <a:pt x="40" y="34"/>
                      </a:cubicBezTo>
                      <a:cubicBezTo>
                        <a:pt x="40" y="34"/>
                        <a:pt x="41" y="31"/>
                        <a:pt x="41" y="29"/>
                      </a:cubicBezTo>
                      <a:cubicBezTo>
                        <a:pt x="41" y="27"/>
                        <a:pt x="42" y="24"/>
                        <a:pt x="42" y="23"/>
                      </a:cubicBezTo>
                      <a:cubicBezTo>
                        <a:pt x="42" y="22"/>
                        <a:pt x="43" y="20"/>
                        <a:pt x="42" y="20"/>
                      </a:cubicBezTo>
                      <a:cubicBezTo>
                        <a:pt x="41" y="19"/>
                        <a:pt x="41" y="20"/>
                        <a:pt x="40" y="20"/>
                      </a:cubicBezTo>
                      <a:cubicBezTo>
                        <a:pt x="40" y="20"/>
                        <a:pt x="40" y="15"/>
                        <a:pt x="40" y="15"/>
                      </a:cubicBezTo>
                      <a:cubicBezTo>
                        <a:pt x="37" y="4"/>
                        <a:pt x="37" y="4"/>
                        <a:pt x="37" y="4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21"/>
                        <a:pt x="4" y="21"/>
                        <a:pt x="4" y="21"/>
                      </a:cubicBezTo>
                      <a:cubicBezTo>
                        <a:pt x="4" y="21"/>
                        <a:pt x="4" y="20"/>
                        <a:pt x="3" y="19"/>
                      </a:cubicBezTo>
                      <a:cubicBezTo>
                        <a:pt x="2" y="19"/>
                        <a:pt x="1" y="18"/>
                        <a:pt x="1" y="19"/>
                      </a:cubicBezTo>
                      <a:cubicBezTo>
                        <a:pt x="0" y="20"/>
                        <a:pt x="0" y="24"/>
                        <a:pt x="0" y="25"/>
                      </a:cubicBezTo>
                      <a:cubicBezTo>
                        <a:pt x="0" y="27"/>
                        <a:pt x="1" y="31"/>
                        <a:pt x="1" y="32"/>
                      </a:cubicBezTo>
                      <a:cubicBezTo>
                        <a:pt x="2" y="33"/>
                        <a:pt x="2" y="34"/>
                        <a:pt x="3" y="34"/>
                      </a:cubicBezTo>
                      <a:cubicBezTo>
                        <a:pt x="4" y="34"/>
                        <a:pt x="4" y="35"/>
                        <a:pt x="4" y="36"/>
                      </a:cubicBezTo>
                      <a:cubicBezTo>
                        <a:pt x="4" y="37"/>
                        <a:pt x="6" y="42"/>
                        <a:pt x="6" y="43"/>
                      </a:cubicBezTo>
                      <a:cubicBezTo>
                        <a:pt x="6" y="45"/>
                        <a:pt x="5" y="49"/>
                        <a:pt x="5" y="50"/>
                      </a:cubicBezTo>
                      <a:cubicBezTo>
                        <a:pt x="5" y="50"/>
                        <a:pt x="0" y="65"/>
                        <a:pt x="0" y="65"/>
                      </a:cubicBezTo>
                      <a:cubicBezTo>
                        <a:pt x="0" y="65"/>
                        <a:pt x="22" y="81"/>
                        <a:pt x="22" y="81"/>
                      </a:cubicBezTo>
                      <a:cubicBezTo>
                        <a:pt x="23" y="81"/>
                        <a:pt x="40" y="79"/>
                        <a:pt x="40" y="79"/>
                      </a:cubicBezTo>
                      <a:cubicBezTo>
                        <a:pt x="40" y="79"/>
                        <a:pt x="46" y="69"/>
                        <a:pt x="46" y="69"/>
                      </a:cubicBezTo>
                      <a:cubicBezTo>
                        <a:pt x="46" y="68"/>
                        <a:pt x="38" y="56"/>
                        <a:pt x="38" y="56"/>
                      </a:cubicBezTo>
                      <a:lnTo>
                        <a:pt x="34" y="5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8" name="Freeform 246"/>
                <p:cNvSpPr>
                  <a:spLocks/>
                </p:cNvSpPr>
                <p:nvPr/>
              </p:nvSpPr>
              <p:spPr bwMode="auto">
                <a:xfrm>
                  <a:off x="14709422" y="3597080"/>
                  <a:ext cx="76200" cy="84138"/>
                </a:xfrm>
                <a:custGeom>
                  <a:avLst/>
                  <a:gdLst>
                    <a:gd name="T0" fmla="*/ 11 w 28"/>
                    <a:gd name="T1" fmla="*/ 31 h 31"/>
                    <a:gd name="T2" fmla="*/ 24 w 28"/>
                    <a:gd name="T3" fmla="*/ 31 h 31"/>
                    <a:gd name="T4" fmla="*/ 26 w 28"/>
                    <a:gd name="T5" fmla="*/ 24 h 31"/>
                    <a:gd name="T6" fmla="*/ 23 w 28"/>
                    <a:gd name="T7" fmla="*/ 15 h 31"/>
                    <a:gd name="T8" fmla="*/ 19 w 28"/>
                    <a:gd name="T9" fmla="*/ 3 h 31"/>
                    <a:gd name="T10" fmla="*/ 5 w 28"/>
                    <a:gd name="T11" fmla="*/ 1 h 31"/>
                    <a:gd name="T12" fmla="*/ 3 w 28"/>
                    <a:gd name="T13" fmla="*/ 10 h 31"/>
                    <a:gd name="T14" fmla="*/ 2 w 28"/>
                    <a:gd name="T15" fmla="*/ 17 h 31"/>
                    <a:gd name="T16" fmla="*/ 2 w 28"/>
                    <a:gd name="T17" fmla="*/ 27 h 31"/>
                    <a:gd name="T18" fmla="*/ 7 w 28"/>
                    <a:gd name="T19" fmla="*/ 31 h 31"/>
                    <a:gd name="T20" fmla="*/ 11 w 28"/>
                    <a:gd name="T2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" h="31">
                      <a:moveTo>
                        <a:pt x="11" y="31"/>
                      </a:moveTo>
                      <a:cubicBezTo>
                        <a:pt x="14" y="31"/>
                        <a:pt x="23" y="31"/>
                        <a:pt x="24" y="31"/>
                      </a:cubicBezTo>
                      <a:cubicBezTo>
                        <a:pt x="27" y="30"/>
                        <a:pt x="28" y="29"/>
                        <a:pt x="26" y="24"/>
                      </a:cubicBezTo>
                      <a:cubicBezTo>
                        <a:pt x="25" y="22"/>
                        <a:pt x="23" y="16"/>
                        <a:pt x="23" y="15"/>
                      </a:cubicBezTo>
                      <a:cubicBezTo>
                        <a:pt x="22" y="13"/>
                        <a:pt x="19" y="3"/>
                        <a:pt x="19" y="3"/>
                      </a:cubicBezTo>
                      <a:cubicBezTo>
                        <a:pt x="19" y="3"/>
                        <a:pt x="5" y="0"/>
                        <a:pt x="5" y="1"/>
                      </a:cubicBezTo>
                      <a:cubicBezTo>
                        <a:pt x="5" y="3"/>
                        <a:pt x="4" y="8"/>
                        <a:pt x="3" y="10"/>
                      </a:cubicBezTo>
                      <a:cubicBezTo>
                        <a:pt x="3" y="12"/>
                        <a:pt x="3" y="16"/>
                        <a:pt x="2" y="17"/>
                      </a:cubicBezTo>
                      <a:cubicBezTo>
                        <a:pt x="1" y="18"/>
                        <a:pt x="0" y="24"/>
                        <a:pt x="2" y="27"/>
                      </a:cubicBezTo>
                      <a:cubicBezTo>
                        <a:pt x="3" y="29"/>
                        <a:pt x="6" y="31"/>
                        <a:pt x="7" y="31"/>
                      </a:cubicBezTo>
                      <a:cubicBezTo>
                        <a:pt x="9" y="31"/>
                        <a:pt x="11" y="31"/>
                        <a:pt x="11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9" name="Freeform 247"/>
                <p:cNvSpPr>
                  <a:spLocks/>
                </p:cNvSpPr>
                <p:nvPr/>
              </p:nvSpPr>
              <p:spPr bwMode="auto">
                <a:xfrm>
                  <a:off x="14709422" y="3528817"/>
                  <a:ext cx="23813" cy="61913"/>
                </a:xfrm>
                <a:custGeom>
                  <a:avLst/>
                  <a:gdLst>
                    <a:gd name="T0" fmla="*/ 2 w 9"/>
                    <a:gd name="T1" fmla="*/ 0 h 23"/>
                    <a:gd name="T2" fmla="*/ 0 w 9"/>
                    <a:gd name="T3" fmla="*/ 11 h 23"/>
                    <a:gd name="T4" fmla="*/ 2 w 9"/>
                    <a:gd name="T5" fmla="*/ 20 h 23"/>
                    <a:gd name="T6" fmla="*/ 5 w 9"/>
                    <a:gd name="T7" fmla="*/ 23 h 23"/>
                    <a:gd name="T8" fmla="*/ 8 w 9"/>
                    <a:gd name="T9" fmla="*/ 20 h 23"/>
                    <a:gd name="T10" fmla="*/ 9 w 9"/>
                    <a:gd name="T11" fmla="*/ 13 h 23"/>
                    <a:gd name="T12" fmla="*/ 5 w 9"/>
                    <a:gd name="T13" fmla="*/ 3 h 23"/>
                    <a:gd name="T14" fmla="*/ 2 w 9"/>
                    <a:gd name="T15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23">
                      <a:moveTo>
                        <a:pt x="2" y="0"/>
                      </a:moveTo>
                      <a:cubicBezTo>
                        <a:pt x="2" y="0"/>
                        <a:pt x="0" y="8"/>
                        <a:pt x="0" y="11"/>
                      </a:cubicBezTo>
                      <a:cubicBezTo>
                        <a:pt x="0" y="13"/>
                        <a:pt x="1" y="18"/>
                        <a:pt x="2" y="20"/>
                      </a:cubicBezTo>
                      <a:cubicBezTo>
                        <a:pt x="3" y="22"/>
                        <a:pt x="5" y="23"/>
                        <a:pt x="5" y="23"/>
                      </a:cubicBezTo>
                      <a:cubicBezTo>
                        <a:pt x="5" y="23"/>
                        <a:pt x="8" y="20"/>
                        <a:pt x="8" y="20"/>
                      </a:cubicBezTo>
                      <a:cubicBezTo>
                        <a:pt x="8" y="19"/>
                        <a:pt x="9" y="13"/>
                        <a:pt x="9" y="13"/>
                      </a:cubicBezTo>
                      <a:cubicBezTo>
                        <a:pt x="9" y="12"/>
                        <a:pt x="5" y="3"/>
                        <a:pt x="5" y="3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0" name="Freeform 248"/>
                <p:cNvSpPr>
                  <a:spLocks/>
                </p:cNvSpPr>
                <p:nvPr/>
              </p:nvSpPr>
              <p:spPr bwMode="auto">
                <a:xfrm>
                  <a:off x="14701485" y="2469955"/>
                  <a:ext cx="107950" cy="98425"/>
                </a:xfrm>
                <a:custGeom>
                  <a:avLst/>
                  <a:gdLst>
                    <a:gd name="T0" fmla="*/ 14 w 40"/>
                    <a:gd name="T1" fmla="*/ 21 h 36"/>
                    <a:gd name="T2" fmla="*/ 25 w 40"/>
                    <a:gd name="T3" fmla="*/ 21 h 36"/>
                    <a:gd name="T4" fmla="*/ 34 w 40"/>
                    <a:gd name="T5" fmla="*/ 19 h 36"/>
                    <a:gd name="T6" fmla="*/ 36 w 40"/>
                    <a:gd name="T7" fmla="*/ 20 h 36"/>
                    <a:gd name="T8" fmla="*/ 36 w 40"/>
                    <a:gd name="T9" fmla="*/ 28 h 36"/>
                    <a:gd name="T10" fmla="*/ 37 w 40"/>
                    <a:gd name="T11" fmla="*/ 35 h 36"/>
                    <a:gd name="T12" fmla="*/ 38 w 40"/>
                    <a:gd name="T13" fmla="*/ 29 h 36"/>
                    <a:gd name="T14" fmla="*/ 39 w 40"/>
                    <a:gd name="T15" fmla="*/ 17 h 36"/>
                    <a:gd name="T16" fmla="*/ 33 w 40"/>
                    <a:gd name="T17" fmla="*/ 4 h 36"/>
                    <a:gd name="T18" fmla="*/ 22 w 40"/>
                    <a:gd name="T19" fmla="*/ 0 h 36"/>
                    <a:gd name="T20" fmla="*/ 8 w 40"/>
                    <a:gd name="T21" fmla="*/ 3 h 36"/>
                    <a:gd name="T22" fmla="*/ 2 w 40"/>
                    <a:gd name="T23" fmla="*/ 15 h 36"/>
                    <a:gd name="T24" fmla="*/ 1 w 40"/>
                    <a:gd name="T25" fmla="*/ 28 h 36"/>
                    <a:gd name="T26" fmla="*/ 2 w 40"/>
                    <a:gd name="T27" fmla="*/ 33 h 36"/>
                    <a:gd name="T28" fmla="*/ 4 w 40"/>
                    <a:gd name="T29" fmla="*/ 27 h 36"/>
                    <a:gd name="T30" fmla="*/ 4 w 40"/>
                    <a:gd name="T31" fmla="*/ 20 h 36"/>
                    <a:gd name="T32" fmla="*/ 5 w 40"/>
                    <a:gd name="T33" fmla="*/ 17 h 36"/>
                    <a:gd name="T34" fmla="*/ 10 w 40"/>
                    <a:gd name="T35" fmla="*/ 21 h 36"/>
                    <a:gd name="T36" fmla="*/ 14 w 40"/>
                    <a:gd name="T37" fmla="*/ 21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0" h="36">
                      <a:moveTo>
                        <a:pt x="14" y="21"/>
                      </a:moveTo>
                      <a:cubicBezTo>
                        <a:pt x="15" y="21"/>
                        <a:pt x="21" y="21"/>
                        <a:pt x="25" y="21"/>
                      </a:cubicBezTo>
                      <a:cubicBezTo>
                        <a:pt x="28" y="20"/>
                        <a:pt x="33" y="19"/>
                        <a:pt x="34" y="19"/>
                      </a:cubicBezTo>
                      <a:cubicBezTo>
                        <a:pt x="35" y="19"/>
                        <a:pt x="36" y="19"/>
                        <a:pt x="36" y="20"/>
                      </a:cubicBezTo>
                      <a:cubicBezTo>
                        <a:pt x="36" y="22"/>
                        <a:pt x="35" y="27"/>
                        <a:pt x="36" y="28"/>
                      </a:cubicBezTo>
                      <a:cubicBezTo>
                        <a:pt x="37" y="29"/>
                        <a:pt x="37" y="36"/>
                        <a:pt x="37" y="35"/>
                      </a:cubicBezTo>
                      <a:cubicBezTo>
                        <a:pt x="37" y="34"/>
                        <a:pt x="38" y="31"/>
                        <a:pt x="38" y="29"/>
                      </a:cubicBezTo>
                      <a:cubicBezTo>
                        <a:pt x="39" y="27"/>
                        <a:pt x="40" y="22"/>
                        <a:pt x="39" y="17"/>
                      </a:cubicBezTo>
                      <a:cubicBezTo>
                        <a:pt x="38" y="12"/>
                        <a:pt x="37" y="7"/>
                        <a:pt x="33" y="4"/>
                      </a:cubicBezTo>
                      <a:cubicBezTo>
                        <a:pt x="30" y="1"/>
                        <a:pt x="25" y="0"/>
                        <a:pt x="22" y="0"/>
                      </a:cubicBezTo>
                      <a:cubicBezTo>
                        <a:pt x="18" y="0"/>
                        <a:pt x="10" y="1"/>
                        <a:pt x="8" y="3"/>
                      </a:cubicBezTo>
                      <a:cubicBezTo>
                        <a:pt x="6" y="6"/>
                        <a:pt x="2" y="11"/>
                        <a:pt x="2" y="15"/>
                      </a:cubicBezTo>
                      <a:cubicBezTo>
                        <a:pt x="1" y="19"/>
                        <a:pt x="0" y="26"/>
                        <a:pt x="1" y="28"/>
                      </a:cubicBezTo>
                      <a:cubicBezTo>
                        <a:pt x="2" y="30"/>
                        <a:pt x="2" y="35"/>
                        <a:pt x="2" y="33"/>
                      </a:cubicBezTo>
                      <a:cubicBezTo>
                        <a:pt x="3" y="32"/>
                        <a:pt x="3" y="28"/>
                        <a:pt x="4" y="27"/>
                      </a:cubicBezTo>
                      <a:cubicBezTo>
                        <a:pt x="5" y="26"/>
                        <a:pt x="4" y="22"/>
                        <a:pt x="4" y="20"/>
                      </a:cubicBezTo>
                      <a:cubicBezTo>
                        <a:pt x="4" y="19"/>
                        <a:pt x="4" y="17"/>
                        <a:pt x="5" y="17"/>
                      </a:cubicBezTo>
                      <a:cubicBezTo>
                        <a:pt x="5" y="18"/>
                        <a:pt x="8" y="20"/>
                        <a:pt x="10" y="21"/>
                      </a:cubicBezTo>
                      <a:cubicBezTo>
                        <a:pt x="11" y="21"/>
                        <a:pt x="14" y="21"/>
                        <a:pt x="14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1" name="Freeform 249"/>
                <p:cNvSpPr>
                  <a:spLocks/>
                </p:cNvSpPr>
                <p:nvPr/>
              </p:nvSpPr>
              <p:spPr bwMode="auto">
                <a:xfrm>
                  <a:off x="14674497" y="2631880"/>
                  <a:ext cx="206375" cy="377825"/>
                </a:xfrm>
                <a:custGeom>
                  <a:avLst/>
                  <a:gdLst>
                    <a:gd name="T0" fmla="*/ 11 w 76"/>
                    <a:gd name="T1" fmla="*/ 0 h 138"/>
                    <a:gd name="T2" fmla="*/ 3 w 76"/>
                    <a:gd name="T3" fmla="*/ 14 h 138"/>
                    <a:gd name="T4" fmla="*/ 2 w 76"/>
                    <a:gd name="T5" fmla="*/ 39 h 138"/>
                    <a:gd name="T6" fmla="*/ 0 w 76"/>
                    <a:gd name="T7" fmla="*/ 89 h 138"/>
                    <a:gd name="T8" fmla="*/ 3 w 76"/>
                    <a:gd name="T9" fmla="*/ 131 h 138"/>
                    <a:gd name="T10" fmla="*/ 25 w 76"/>
                    <a:gd name="T11" fmla="*/ 137 h 138"/>
                    <a:gd name="T12" fmla="*/ 56 w 76"/>
                    <a:gd name="T13" fmla="*/ 138 h 138"/>
                    <a:gd name="T14" fmla="*/ 74 w 76"/>
                    <a:gd name="T15" fmla="*/ 131 h 138"/>
                    <a:gd name="T16" fmla="*/ 76 w 76"/>
                    <a:gd name="T17" fmla="*/ 100 h 138"/>
                    <a:gd name="T18" fmla="*/ 71 w 76"/>
                    <a:gd name="T19" fmla="*/ 68 h 138"/>
                    <a:gd name="T20" fmla="*/ 65 w 76"/>
                    <a:gd name="T21" fmla="*/ 37 h 138"/>
                    <a:gd name="T22" fmla="*/ 44 w 76"/>
                    <a:gd name="T23" fmla="*/ 3 h 138"/>
                    <a:gd name="T24" fmla="*/ 33 w 76"/>
                    <a:gd name="T25" fmla="*/ 13 h 138"/>
                    <a:gd name="T26" fmla="*/ 11 w 76"/>
                    <a:gd name="T27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6" h="138">
                      <a:moveTo>
                        <a:pt x="11" y="0"/>
                      </a:moveTo>
                      <a:cubicBezTo>
                        <a:pt x="3" y="14"/>
                        <a:pt x="3" y="14"/>
                        <a:pt x="3" y="14"/>
                      </a:cubicBezTo>
                      <a:cubicBezTo>
                        <a:pt x="3" y="14"/>
                        <a:pt x="2" y="38"/>
                        <a:pt x="2" y="39"/>
                      </a:cubicBezTo>
                      <a:cubicBezTo>
                        <a:pt x="2" y="39"/>
                        <a:pt x="0" y="89"/>
                        <a:pt x="0" y="89"/>
                      </a:cubicBezTo>
                      <a:cubicBezTo>
                        <a:pt x="0" y="89"/>
                        <a:pt x="2" y="131"/>
                        <a:pt x="3" y="131"/>
                      </a:cubicBezTo>
                      <a:cubicBezTo>
                        <a:pt x="3" y="131"/>
                        <a:pt x="25" y="137"/>
                        <a:pt x="25" y="137"/>
                      </a:cubicBezTo>
                      <a:cubicBezTo>
                        <a:pt x="56" y="138"/>
                        <a:pt x="56" y="138"/>
                        <a:pt x="56" y="138"/>
                      </a:cubicBezTo>
                      <a:cubicBezTo>
                        <a:pt x="74" y="131"/>
                        <a:pt x="74" y="131"/>
                        <a:pt x="74" y="131"/>
                      </a:cubicBezTo>
                      <a:cubicBezTo>
                        <a:pt x="76" y="100"/>
                        <a:pt x="76" y="100"/>
                        <a:pt x="76" y="100"/>
                      </a:cubicBezTo>
                      <a:cubicBezTo>
                        <a:pt x="71" y="68"/>
                        <a:pt x="71" y="68"/>
                        <a:pt x="71" y="68"/>
                      </a:cubicBezTo>
                      <a:cubicBezTo>
                        <a:pt x="65" y="37"/>
                        <a:pt x="65" y="37"/>
                        <a:pt x="65" y="37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2" name="Freeform 250"/>
                <p:cNvSpPr>
                  <a:spLocks/>
                </p:cNvSpPr>
                <p:nvPr/>
              </p:nvSpPr>
              <p:spPr bwMode="auto">
                <a:xfrm>
                  <a:off x="14663385" y="2971605"/>
                  <a:ext cx="230188" cy="660400"/>
                </a:xfrm>
                <a:custGeom>
                  <a:avLst/>
                  <a:gdLst>
                    <a:gd name="T0" fmla="*/ 29 w 85"/>
                    <a:gd name="T1" fmla="*/ 235 h 242"/>
                    <a:gd name="T2" fmla="*/ 38 w 85"/>
                    <a:gd name="T3" fmla="*/ 238 h 242"/>
                    <a:gd name="T4" fmla="*/ 42 w 85"/>
                    <a:gd name="T5" fmla="*/ 240 h 242"/>
                    <a:gd name="T6" fmla="*/ 46 w 85"/>
                    <a:gd name="T7" fmla="*/ 218 h 242"/>
                    <a:gd name="T8" fmla="*/ 46 w 85"/>
                    <a:gd name="T9" fmla="*/ 206 h 242"/>
                    <a:gd name="T10" fmla="*/ 42 w 85"/>
                    <a:gd name="T11" fmla="*/ 187 h 242"/>
                    <a:gd name="T12" fmla="*/ 52 w 85"/>
                    <a:gd name="T13" fmla="*/ 161 h 242"/>
                    <a:gd name="T14" fmla="*/ 58 w 85"/>
                    <a:gd name="T15" fmla="*/ 145 h 242"/>
                    <a:gd name="T16" fmla="*/ 58 w 85"/>
                    <a:gd name="T17" fmla="*/ 141 h 242"/>
                    <a:gd name="T18" fmla="*/ 59 w 85"/>
                    <a:gd name="T19" fmla="*/ 136 h 242"/>
                    <a:gd name="T20" fmla="*/ 63 w 85"/>
                    <a:gd name="T21" fmla="*/ 128 h 242"/>
                    <a:gd name="T22" fmla="*/ 67 w 85"/>
                    <a:gd name="T23" fmla="*/ 117 h 242"/>
                    <a:gd name="T24" fmla="*/ 68 w 85"/>
                    <a:gd name="T25" fmla="*/ 111 h 242"/>
                    <a:gd name="T26" fmla="*/ 79 w 85"/>
                    <a:gd name="T27" fmla="*/ 73 h 242"/>
                    <a:gd name="T28" fmla="*/ 83 w 85"/>
                    <a:gd name="T29" fmla="*/ 57 h 242"/>
                    <a:gd name="T30" fmla="*/ 84 w 85"/>
                    <a:gd name="T31" fmla="*/ 41 h 242"/>
                    <a:gd name="T32" fmla="*/ 85 w 85"/>
                    <a:gd name="T33" fmla="*/ 28 h 242"/>
                    <a:gd name="T34" fmla="*/ 81 w 85"/>
                    <a:gd name="T35" fmla="*/ 19 h 242"/>
                    <a:gd name="T36" fmla="*/ 76 w 85"/>
                    <a:gd name="T37" fmla="*/ 11 h 242"/>
                    <a:gd name="T38" fmla="*/ 70 w 85"/>
                    <a:gd name="T39" fmla="*/ 8 h 242"/>
                    <a:gd name="T40" fmla="*/ 67 w 85"/>
                    <a:gd name="T41" fmla="*/ 4 h 242"/>
                    <a:gd name="T42" fmla="*/ 55 w 85"/>
                    <a:gd name="T43" fmla="*/ 5 h 242"/>
                    <a:gd name="T44" fmla="*/ 41 w 85"/>
                    <a:gd name="T45" fmla="*/ 4 h 242"/>
                    <a:gd name="T46" fmla="*/ 14 w 85"/>
                    <a:gd name="T47" fmla="*/ 0 h 242"/>
                    <a:gd name="T48" fmla="*/ 0 w 85"/>
                    <a:gd name="T49" fmla="*/ 59 h 242"/>
                    <a:gd name="T50" fmla="*/ 4 w 85"/>
                    <a:gd name="T51" fmla="*/ 98 h 242"/>
                    <a:gd name="T52" fmla="*/ 8 w 85"/>
                    <a:gd name="T53" fmla="*/ 153 h 242"/>
                    <a:gd name="T54" fmla="*/ 9 w 85"/>
                    <a:gd name="T55" fmla="*/ 176 h 242"/>
                    <a:gd name="T56" fmla="*/ 10 w 85"/>
                    <a:gd name="T57" fmla="*/ 184 h 242"/>
                    <a:gd name="T58" fmla="*/ 16 w 85"/>
                    <a:gd name="T59" fmla="*/ 204 h 242"/>
                    <a:gd name="T60" fmla="*/ 20 w 85"/>
                    <a:gd name="T61" fmla="*/ 213 h 242"/>
                    <a:gd name="T62" fmla="*/ 21 w 85"/>
                    <a:gd name="T63" fmla="*/ 220 h 242"/>
                    <a:gd name="T64" fmla="*/ 20 w 85"/>
                    <a:gd name="T65" fmla="*/ 229 h 242"/>
                    <a:gd name="T66" fmla="*/ 21 w 85"/>
                    <a:gd name="T67" fmla="*/ 236 h 242"/>
                    <a:gd name="T68" fmla="*/ 26 w 85"/>
                    <a:gd name="T69" fmla="*/ 234 h 242"/>
                    <a:gd name="T70" fmla="*/ 29 w 85"/>
                    <a:gd name="T71" fmla="*/ 235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5" h="242">
                      <a:moveTo>
                        <a:pt x="29" y="235"/>
                      </a:moveTo>
                      <a:cubicBezTo>
                        <a:pt x="32" y="236"/>
                        <a:pt x="36" y="237"/>
                        <a:pt x="38" y="238"/>
                      </a:cubicBezTo>
                      <a:cubicBezTo>
                        <a:pt x="40" y="239"/>
                        <a:pt x="40" y="242"/>
                        <a:pt x="42" y="240"/>
                      </a:cubicBezTo>
                      <a:cubicBezTo>
                        <a:pt x="44" y="237"/>
                        <a:pt x="46" y="225"/>
                        <a:pt x="46" y="218"/>
                      </a:cubicBezTo>
                      <a:cubicBezTo>
                        <a:pt x="46" y="211"/>
                        <a:pt x="46" y="208"/>
                        <a:pt x="46" y="206"/>
                      </a:cubicBezTo>
                      <a:cubicBezTo>
                        <a:pt x="45" y="204"/>
                        <a:pt x="42" y="189"/>
                        <a:pt x="42" y="187"/>
                      </a:cubicBezTo>
                      <a:cubicBezTo>
                        <a:pt x="43" y="186"/>
                        <a:pt x="50" y="167"/>
                        <a:pt x="52" y="161"/>
                      </a:cubicBezTo>
                      <a:cubicBezTo>
                        <a:pt x="55" y="156"/>
                        <a:pt x="57" y="147"/>
                        <a:pt x="58" y="145"/>
                      </a:cubicBezTo>
                      <a:cubicBezTo>
                        <a:pt x="58" y="145"/>
                        <a:pt x="58" y="142"/>
                        <a:pt x="58" y="141"/>
                      </a:cubicBezTo>
                      <a:cubicBezTo>
                        <a:pt x="58" y="140"/>
                        <a:pt x="58" y="138"/>
                        <a:pt x="59" y="136"/>
                      </a:cubicBezTo>
                      <a:cubicBezTo>
                        <a:pt x="60" y="135"/>
                        <a:pt x="62" y="131"/>
                        <a:pt x="63" y="128"/>
                      </a:cubicBezTo>
                      <a:cubicBezTo>
                        <a:pt x="63" y="125"/>
                        <a:pt x="65" y="118"/>
                        <a:pt x="67" y="117"/>
                      </a:cubicBezTo>
                      <a:cubicBezTo>
                        <a:pt x="68" y="116"/>
                        <a:pt x="68" y="113"/>
                        <a:pt x="68" y="111"/>
                      </a:cubicBezTo>
                      <a:cubicBezTo>
                        <a:pt x="69" y="108"/>
                        <a:pt x="78" y="78"/>
                        <a:pt x="79" y="73"/>
                      </a:cubicBezTo>
                      <a:cubicBezTo>
                        <a:pt x="81" y="68"/>
                        <a:pt x="83" y="63"/>
                        <a:pt x="83" y="57"/>
                      </a:cubicBezTo>
                      <a:cubicBezTo>
                        <a:pt x="84" y="50"/>
                        <a:pt x="84" y="45"/>
                        <a:pt x="84" y="41"/>
                      </a:cubicBezTo>
                      <a:cubicBezTo>
                        <a:pt x="84" y="36"/>
                        <a:pt x="85" y="31"/>
                        <a:pt x="85" y="28"/>
                      </a:cubicBezTo>
                      <a:cubicBezTo>
                        <a:pt x="84" y="25"/>
                        <a:pt x="83" y="23"/>
                        <a:pt x="81" y="19"/>
                      </a:cubicBezTo>
                      <a:cubicBezTo>
                        <a:pt x="80" y="15"/>
                        <a:pt x="78" y="13"/>
                        <a:pt x="76" y="11"/>
                      </a:cubicBezTo>
                      <a:cubicBezTo>
                        <a:pt x="74" y="10"/>
                        <a:pt x="71" y="9"/>
                        <a:pt x="70" y="8"/>
                      </a:cubicBezTo>
                      <a:cubicBezTo>
                        <a:pt x="68" y="7"/>
                        <a:pt x="68" y="5"/>
                        <a:pt x="67" y="4"/>
                      </a:cubicBezTo>
                      <a:cubicBezTo>
                        <a:pt x="66" y="4"/>
                        <a:pt x="58" y="5"/>
                        <a:pt x="55" y="5"/>
                      </a:cubicBezTo>
                      <a:cubicBezTo>
                        <a:pt x="51" y="5"/>
                        <a:pt x="49" y="6"/>
                        <a:pt x="41" y="4"/>
                      </a:cubicBezTo>
                      <a:cubicBezTo>
                        <a:pt x="33" y="3"/>
                        <a:pt x="14" y="0"/>
                        <a:pt x="14" y="0"/>
                      </a:cubicBezTo>
                      <a:cubicBezTo>
                        <a:pt x="14" y="0"/>
                        <a:pt x="0" y="55"/>
                        <a:pt x="0" y="59"/>
                      </a:cubicBezTo>
                      <a:cubicBezTo>
                        <a:pt x="0" y="63"/>
                        <a:pt x="4" y="90"/>
                        <a:pt x="4" y="98"/>
                      </a:cubicBezTo>
                      <a:cubicBezTo>
                        <a:pt x="5" y="105"/>
                        <a:pt x="8" y="146"/>
                        <a:pt x="8" y="153"/>
                      </a:cubicBezTo>
                      <a:cubicBezTo>
                        <a:pt x="9" y="160"/>
                        <a:pt x="8" y="173"/>
                        <a:pt x="9" y="176"/>
                      </a:cubicBezTo>
                      <a:cubicBezTo>
                        <a:pt x="10" y="179"/>
                        <a:pt x="10" y="181"/>
                        <a:pt x="10" y="184"/>
                      </a:cubicBezTo>
                      <a:cubicBezTo>
                        <a:pt x="10" y="187"/>
                        <a:pt x="15" y="201"/>
                        <a:pt x="16" y="204"/>
                      </a:cubicBezTo>
                      <a:cubicBezTo>
                        <a:pt x="17" y="206"/>
                        <a:pt x="20" y="211"/>
                        <a:pt x="20" y="213"/>
                      </a:cubicBezTo>
                      <a:cubicBezTo>
                        <a:pt x="20" y="214"/>
                        <a:pt x="22" y="218"/>
                        <a:pt x="21" y="220"/>
                      </a:cubicBezTo>
                      <a:cubicBezTo>
                        <a:pt x="21" y="222"/>
                        <a:pt x="20" y="227"/>
                        <a:pt x="20" y="229"/>
                      </a:cubicBezTo>
                      <a:cubicBezTo>
                        <a:pt x="20" y="232"/>
                        <a:pt x="20" y="237"/>
                        <a:pt x="21" y="236"/>
                      </a:cubicBezTo>
                      <a:cubicBezTo>
                        <a:pt x="22" y="235"/>
                        <a:pt x="24" y="234"/>
                        <a:pt x="26" y="234"/>
                      </a:cubicBezTo>
                      <a:cubicBezTo>
                        <a:pt x="27" y="235"/>
                        <a:pt x="29" y="235"/>
                        <a:pt x="29" y="2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3" name="Freeform 252"/>
                <p:cNvSpPr>
                  <a:spLocks/>
                </p:cNvSpPr>
                <p:nvPr/>
              </p:nvSpPr>
              <p:spPr bwMode="auto">
                <a:xfrm>
                  <a:off x="14712597" y="2954142"/>
                  <a:ext cx="141288" cy="41275"/>
                </a:xfrm>
                <a:custGeom>
                  <a:avLst/>
                  <a:gdLst>
                    <a:gd name="T0" fmla="*/ 5 w 52"/>
                    <a:gd name="T1" fmla="*/ 8 h 15"/>
                    <a:gd name="T2" fmla="*/ 26 w 52"/>
                    <a:gd name="T3" fmla="*/ 14 h 15"/>
                    <a:gd name="T4" fmla="*/ 42 w 52"/>
                    <a:gd name="T5" fmla="*/ 14 h 15"/>
                    <a:gd name="T6" fmla="*/ 52 w 52"/>
                    <a:gd name="T7" fmla="*/ 10 h 15"/>
                    <a:gd name="T8" fmla="*/ 52 w 52"/>
                    <a:gd name="T9" fmla="*/ 6 h 15"/>
                    <a:gd name="T10" fmla="*/ 48 w 52"/>
                    <a:gd name="T11" fmla="*/ 8 h 15"/>
                    <a:gd name="T12" fmla="*/ 41 w 52"/>
                    <a:gd name="T13" fmla="*/ 8 h 15"/>
                    <a:gd name="T14" fmla="*/ 26 w 52"/>
                    <a:gd name="T15" fmla="*/ 7 h 15"/>
                    <a:gd name="T16" fmla="*/ 4 w 52"/>
                    <a:gd name="T17" fmla="*/ 2 h 15"/>
                    <a:gd name="T18" fmla="*/ 5 w 52"/>
                    <a:gd name="T19" fmla="*/ 8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" h="15">
                      <a:moveTo>
                        <a:pt x="5" y="8"/>
                      </a:moveTo>
                      <a:cubicBezTo>
                        <a:pt x="5" y="8"/>
                        <a:pt x="17" y="13"/>
                        <a:pt x="26" y="14"/>
                      </a:cubicBezTo>
                      <a:cubicBezTo>
                        <a:pt x="34" y="15"/>
                        <a:pt x="38" y="15"/>
                        <a:pt x="42" y="14"/>
                      </a:cubicBezTo>
                      <a:cubicBezTo>
                        <a:pt x="47" y="13"/>
                        <a:pt x="52" y="10"/>
                        <a:pt x="52" y="10"/>
                      </a:cubicBezTo>
                      <a:cubicBezTo>
                        <a:pt x="52" y="6"/>
                        <a:pt x="52" y="6"/>
                        <a:pt x="52" y="6"/>
                      </a:cubicBezTo>
                      <a:cubicBezTo>
                        <a:pt x="52" y="6"/>
                        <a:pt x="50" y="8"/>
                        <a:pt x="48" y="8"/>
                      </a:cubicBezTo>
                      <a:cubicBezTo>
                        <a:pt x="47" y="8"/>
                        <a:pt x="43" y="8"/>
                        <a:pt x="41" y="8"/>
                      </a:cubicBezTo>
                      <a:cubicBezTo>
                        <a:pt x="39" y="8"/>
                        <a:pt x="30" y="8"/>
                        <a:pt x="26" y="7"/>
                      </a:cubicBezTo>
                      <a:cubicBezTo>
                        <a:pt x="23" y="6"/>
                        <a:pt x="8" y="4"/>
                        <a:pt x="4" y="2"/>
                      </a:cubicBezTo>
                      <a:cubicBezTo>
                        <a:pt x="0" y="0"/>
                        <a:pt x="5" y="8"/>
                        <a:pt x="5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4" name="Freeform 253"/>
                <p:cNvSpPr>
                  <a:spLocks noEditPoints="1"/>
                </p:cNvSpPr>
                <p:nvPr/>
              </p:nvSpPr>
              <p:spPr bwMode="auto">
                <a:xfrm>
                  <a:off x="14766572" y="2968430"/>
                  <a:ext cx="41275" cy="30163"/>
                </a:xfrm>
                <a:custGeom>
                  <a:avLst/>
                  <a:gdLst>
                    <a:gd name="T0" fmla="*/ 13 w 15"/>
                    <a:gd name="T1" fmla="*/ 2 h 11"/>
                    <a:gd name="T2" fmla="*/ 4 w 15"/>
                    <a:gd name="T3" fmla="*/ 1 h 11"/>
                    <a:gd name="T4" fmla="*/ 1 w 15"/>
                    <a:gd name="T5" fmla="*/ 2 h 11"/>
                    <a:gd name="T6" fmla="*/ 0 w 15"/>
                    <a:gd name="T7" fmla="*/ 8 h 11"/>
                    <a:gd name="T8" fmla="*/ 2 w 15"/>
                    <a:gd name="T9" fmla="*/ 10 h 11"/>
                    <a:gd name="T10" fmla="*/ 12 w 15"/>
                    <a:gd name="T11" fmla="*/ 11 h 11"/>
                    <a:gd name="T12" fmla="*/ 14 w 15"/>
                    <a:gd name="T13" fmla="*/ 9 h 11"/>
                    <a:gd name="T14" fmla="*/ 15 w 15"/>
                    <a:gd name="T15" fmla="*/ 4 h 11"/>
                    <a:gd name="T16" fmla="*/ 13 w 15"/>
                    <a:gd name="T17" fmla="*/ 2 h 11"/>
                    <a:gd name="T18" fmla="*/ 13 w 15"/>
                    <a:gd name="T19" fmla="*/ 5 h 11"/>
                    <a:gd name="T20" fmla="*/ 13 w 15"/>
                    <a:gd name="T21" fmla="*/ 8 h 11"/>
                    <a:gd name="T22" fmla="*/ 11 w 15"/>
                    <a:gd name="T23" fmla="*/ 10 h 11"/>
                    <a:gd name="T24" fmla="*/ 4 w 15"/>
                    <a:gd name="T25" fmla="*/ 9 h 11"/>
                    <a:gd name="T26" fmla="*/ 2 w 15"/>
                    <a:gd name="T27" fmla="*/ 7 h 11"/>
                    <a:gd name="T28" fmla="*/ 3 w 15"/>
                    <a:gd name="T29" fmla="*/ 3 h 11"/>
                    <a:gd name="T30" fmla="*/ 5 w 15"/>
                    <a:gd name="T31" fmla="*/ 2 h 11"/>
                    <a:gd name="T32" fmla="*/ 12 w 15"/>
                    <a:gd name="T33" fmla="*/ 3 h 11"/>
                    <a:gd name="T34" fmla="*/ 13 w 15"/>
                    <a:gd name="T3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5" h="11">
                      <a:moveTo>
                        <a:pt x="13" y="2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1" y="10"/>
                        <a:pt x="2" y="10"/>
                      </a:cubicBezTo>
                      <a:cubicBezTo>
                        <a:pt x="12" y="11"/>
                        <a:pt x="12" y="11"/>
                        <a:pt x="12" y="11"/>
                      </a:cubicBezTo>
                      <a:cubicBezTo>
                        <a:pt x="13" y="11"/>
                        <a:pt x="14" y="10"/>
                        <a:pt x="14" y="9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3"/>
                        <a:pt x="14" y="2"/>
                        <a:pt x="13" y="2"/>
                      </a:cubicBezTo>
                      <a:close/>
                      <a:moveTo>
                        <a:pt x="13" y="5"/>
                      </a:move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9"/>
                        <a:pt x="12" y="10"/>
                        <a:pt x="11" y="10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3" y="9"/>
                        <a:pt x="2" y="8"/>
                        <a:pt x="2" y="7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4" y="2"/>
                        <a:pt x="5" y="2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3" y="3"/>
                        <a:pt x="13" y="4"/>
                        <a:pt x="1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5" name="Freeform 254"/>
                <p:cNvSpPr>
                  <a:spLocks/>
                </p:cNvSpPr>
                <p:nvPr/>
              </p:nvSpPr>
              <p:spPr bwMode="auto">
                <a:xfrm>
                  <a:off x="14747522" y="2662042"/>
                  <a:ext cx="84138" cy="328613"/>
                </a:xfrm>
                <a:custGeom>
                  <a:avLst/>
                  <a:gdLst>
                    <a:gd name="T0" fmla="*/ 5 w 31"/>
                    <a:gd name="T1" fmla="*/ 1 h 120"/>
                    <a:gd name="T2" fmla="*/ 8 w 31"/>
                    <a:gd name="T3" fmla="*/ 2 h 120"/>
                    <a:gd name="T4" fmla="*/ 8 w 31"/>
                    <a:gd name="T5" fmla="*/ 11 h 120"/>
                    <a:gd name="T6" fmla="*/ 11 w 31"/>
                    <a:gd name="T7" fmla="*/ 19 h 120"/>
                    <a:gd name="T8" fmla="*/ 20 w 31"/>
                    <a:gd name="T9" fmla="*/ 40 h 120"/>
                    <a:gd name="T10" fmla="*/ 27 w 31"/>
                    <a:gd name="T11" fmla="*/ 71 h 120"/>
                    <a:gd name="T12" fmla="*/ 31 w 31"/>
                    <a:gd name="T13" fmla="*/ 102 h 120"/>
                    <a:gd name="T14" fmla="*/ 30 w 31"/>
                    <a:gd name="T15" fmla="*/ 109 h 120"/>
                    <a:gd name="T16" fmla="*/ 23 w 31"/>
                    <a:gd name="T17" fmla="*/ 120 h 120"/>
                    <a:gd name="T18" fmla="*/ 11 w 31"/>
                    <a:gd name="T19" fmla="*/ 109 h 120"/>
                    <a:gd name="T20" fmla="*/ 7 w 31"/>
                    <a:gd name="T21" fmla="*/ 73 h 120"/>
                    <a:gd name="T22" fmla="*/ 1 w 31"/>
                    <a:gd name="T23" fmla="*/ 35 h 120"/>
                    <a:gd name="T24" fmla="*/ 0 w 31"/>
                    <a:gd name="T25" fmla="*/ 25 h 120"/>
                    <a:gd name="T26" fmla="*/ 1 w 31"/>
                    <a:gd name="T27" fmla="*/ 16 h 120"/>
                    <a:gd name="T28" fmla="*/ 3 w 31"/>
                    <a:gd name="T29" fmla="*/ 8 h 120"/>
                    <a:gd name="T30" fmla="*/ 5 w 31"/>
                    <a:gd name="T31" fmla="*/ 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1" h="120">
                      <a:moveTo>
                        <a:pt x="5" y="1"/>
                      </a:moveTo>
                      <a:cubicBezTo>
                        <a:pt x="5" y="1"/>
                        <a:pt x="7" y="0"/>
                        <a:pt x="8" y="2"/>
                      </a:cubicBezTo>
                      <a:cubicBezTo>
                        <a:pt x="12" y="6"/>
                        <a:pt x="7" y="9"/>
                        <a:pt x="8" y="11"/>
                      </a:cubicBezTo>
                      <a:cubicBezTo>
                        <a:pt x="8" y="14"/>
                        <a:pt x="10" y="17"/>
                        <a:pt x="11" y="19"/>
                      </a:cubicBezTo>
                      <a:cubicBezTo>
                        <a:pt x="11" y="21"/>
                        <a:pt x="19" y="34"/>
                        <a:pt x="20" y="40"/>
                      </a:cubicBezTo>
                      <a:cubicBezTo>
                        <a:pt x="22" y="46"/>
                        <a:pt x="26" y="63"/>
                        <a:pt x="27" y="71"/>
                      </a:cubicBezTo>
                      <a:cubicBezTo>
                        <a:pt x="28" y="78"/>
                        <a:pt x="31" y="99"/>
                        <a:pt x="31" y="102"/>
                      </a:cubicBezTo>
                      <a:cubicBezTo>
                        <a:pt x="30" y="105"/>
                        <a:pt x="31" y="106"/>
                        <a:pt x="30" y="109"/>
                      </a:cubicBezTo>
                      <a:cubicBezTo>
                        <a:pt x="29" y="112"/>
                        <a:pt x="24" y="120"/>
                        <a:pt x="23" y="120"/>
                      </a:cubicBezTo>
                      <a:cubicBezTo>
                        <a:pt x="22" y="120"/>
                        <a:pt x="11" y="110"/>
                        <a:pt x="11" y="109"/>
                      </a:cubicBezTo>
                      <a:cubicBezTo>
                        <a:pt x="10" y="108"/>
                        <a:pt x="8" y="83"/>
                        <a:pt x="7" y="73"/>
                      </a:cubicBezTo>
                      <a:cubicBezTo>
                        <a:pt x="6" y="63"/>
                        <a:pt x="2" y="39"/>
                        <a:pt x="1" y="35"/>
                      </a:cubicBezTo>
                      <a:cubicBezTo>
                        <a:pt x="1" y="30"/>
                        <a:pt x="0" y="29"/>
                        <a:pt x="0" y="25"/>
                      </a:cubicBezTo>
                      <a:cubicBezTo>
                        <a:pt x="0" y="20"/>
                        <a:pt x="1" y="18"/>
                        <a:pt x="1" y="16"/>
                      </a:cubicBezTo>
                      <a:cubicBezTo>
                        <a:pt x="2" y="15"/>
                        <a:pt x="3" y="8"/>
                        <a:pt x="3" y="8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6" name="Freeform 255"/>
                <p:cNvSpPr>
                  <a:spLocks/>
                </p:cNvSpPr>
                <p:nvPr/>
              </p:nvSpPr>
              <p:spPr bwMode="auto">
                <a:xfrm>
                  <a:off x="14698309" y="2609655"/>
                  <a:ext cx="95250" cy="95250"/>
                </a:xfrm>
                <a:custGeom>
                  <a:avLst/>
                  <a:gdLst>
                    <a:gd name="T0" fmla="*/ 32 w 35"/>
                    <a:gd name="T1" fmla="*/ 4 h 35"/>
                    <a:gd name="T2" fmla="*/ 32 w 35"/>
                    <a:gd name="T3" fmla="*/ 7 h 35"/>
                    <a:gd name="T4" fmla="*/ 26 w 35"/>
                    <a:gd name="T5" fmla="*/ 19 h 35"/>
                    <a:gd name="T6" fmla="*/ 18 w 35"/>
                    <a:gd name="T7" fmla="*/ 17 h 35"/>
                    <a:gd name="T8" fmla="*/ 7 w 35"/>
                    <a:gd name="T9" fmla="*/ 10 h 35"/>
                    <a:gd name="T10" fmla="*/ 5 w 35"/>
                    <a:gd name="T11" fmla="*/ 3 h 35"/>
                    <a:gd name="T12" fmla="*/ 5 w 35"/>
                    <a:gd name="T13" fmla="*/ 0 h 35"/>
                    <a:gd name="T14" fmla="*/ 0 w 35"/>
                    <a:gd name="T15" fmla="*/ 8 h 35"/>
                    <a:gd name="T16" fmla="*/ 2 w 35"/>
                    <a:gd name="T17" fmla="*/ 15 h 35"/>
                    <a:gd name="T18" fmla="*/ 13 w 35"/>
                    <a:gd name="T19" fmla="*/ 27 h 35"/>
                    <a:gd name="T20" fmla="*/ 20 w 35"/>
                    <a:gd name="T21" fmla="*/ 33 h 35"/>
                    <a:gd name="T22" fmla="*/ 22 w 35"/>
                    <a:gd name="T23" fmla="*/ 26 h 35"/>
                    <a:gd name="T24" fmla="*/ 24 w 35"/>
                    <a:gd name="T25" fmla="*/ 20 h 35"/>
                    <a:gd name="T26" fmla="*/ 27 w 35"/>
                    <a:gd name="T27" fmla="*/ 21 h 35"/>
                    <a:gd name="T28" fmla="*/ 33 w 35"/>
                    <a:gd name="T29" fmla="*/ 34 h 35"/>
                    <a:gd name="T30" fmla="*/ 35 w 35"/>
                    <a:gd name="T31" fmla="*/ 24 h 35"/>
                    <a:gd name="T32" fmla="*/ 35 w 35"/>
                    <a:gd name="T33" fmla="*/ 11 h 35"/>
                    <a:gd name="T34" fmla="*/ 34 w 35"/>
                    <a:gd name="T35" fmla="*/ 8 h 35"/>
                    <a:gd name="T36" fmla="*/ 32 w 35"/>
                    <a:gd name="T37" fmla="*/ 4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5" h="35">
                      <a:moveTo>
                        <a:pt x="32" y="4"/>
                      </a:moveTo>
                      <a:cubicBezTo>
                        <a:pt x="32" y="5"/>
                        <a:pt x="32" y="6"/>
                        <a:pt x="32" y="7"/>
                      </a:cubicBezTo>
                      <a:cubicBezTo>
                        <a:pt x="32" y="9"/>
                        <a:pt x="27" y="19"/>
                        <a:pt x="26" y="19"/>
                      </a:cubicBezTo>
                      <a:cubicBezTo>
                        <a:pt x="24" y="20"/>
                        <a:pt x="22" y="19"/>
                        <a:pt x="18" y="17"/>
                      </a:cubicBezTo>
                      <a:cubicBezTo>
                        <a:pt x="15" y="15"/>
                        <a:pt x="8" y="12"/>
                        <a:pt x="7" y="10"/>
                      </a:cubicBezTo>
                      <a:cubicBezTo>
                        <a:pt x="6" y="8"/>
                        <a:pt x="5" y="5"/>
                        <a:pt x="5" y="3"/>
                      </a:cubicBezTo>
                      <a:cubicBezTo>
                        <a:pt x="5" y="2"/>
                        <a:pt x="5" y="1"/>
                        <a:pt x="5" y="0"/>
                      </a:cubicBezTo>
                      <a:cubicBezTo>
                        <a:pt x="5" y="0"/>
                        <a:pt x="1" y="6"/>
                        <a:pt x="0" y="8"/>
                      </a:cubicBezTo>
                      <a:cubicBezTo>
                        <a:pt x="0" y="9"/>
                        <a:pt x="1" y="13"/>
                        <a:pt x="2" y="15"/>
                      </a:cubicBezTo>
                      <a:cubicBezTo>
                        <a:pt x="3" y="16"/>
                        <a:pt x="10" y="24"/>
                        <a:pt x="13" y="27"/>
                      </a:cubicBezTo>
                      <a:cubicBezTo>
                        <a:pt x="15" y="29"/>
                        <a:pt x="20" y="34"/>
                        <a:pt x="20" y="33"/>
                      </a:cubicBezTo>
                      <a:cubicBezTo>
                        <a:pt x="21" y="32"/>
                        <a:pt x="21" y="28"/>
                        <a:pt x="22" y="26"/>
                      </a:cubicBezTo>
                      <a:cubicBezTo>
                        <a:pt x="22" y="24"/>
                        <a:pt x="24" y="20"/>
                        <a:pt x="24" y="20"/>
                      </a:cubicBezTo>
                      <a:cubicBezTo>
                        <a:pt x="25" y="20"/>
                        <a:pt x="26" y="20"/>
                        <a:pt x="27" y="21"/>
                      </a:cubicBezTo>
                      <a:cubicBezTo>
                        <a:pt x="27" y="22"/>
                        <a:pt x="33" y="35"/>
                        <a:pt x="33" y="34"/>
                      </a:cubicBezTo>
                      <a:cubicBezTo>
                        <a:pt x="34" y="33"/>
                        <a:pt x="34" y="29"/>
                        <a:pt x="35" y="24"/>
                      </a:cubicBezTo>
                      <a:cubicBezTo>
                        <a:pt x="35" y="19"/>
                        <a:pt x="35" y="11"/>
                        <a:pt x="35" y="11"/>
                      </a:cubicBezTo>
                      <a:cubicBezTo>
                        <a:pt x="35" y="11"/>
                        <a:pt x="34" y="10"/>
                        <a:pt x="34" y="8"/>
                      </a:cubicBezTo>
                      <a:cubicBezTo>
                        <a:pt x="33" y="7"/>
                        <a:pt x="32" y="4"/>
                        <a:pt x="32" y="4"/>
                      </a:cubicBezTo>
                      <a:close/>
                    </a:path>
                  </a:pathLst>
                </a:custGeom>
                <a:grpFill/>
                <a:ln w="15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7" name="Freeform 256"/>
                <p:cNvSpPr>
                  <a:spLocks/>
                </p:cNvSpPr>
                <p:nvPr/>
              </p:nvSpPr>
              <p:spPr bwMode="auto">
                <a:xfrm>
                  <a:off x="14790384" y="2635055"/>
                  <a:ext cx="112713" cy="409575"/>
                </a:xfrm>
                <a:custGeom>
                  <a:avLst/>
                  <a:gdLst>
                    <a:gd name="T0" fmla="*/ 2 w 41"/>
                    <a:gd name="T1" fmla="*/ 8 h 150"/>
                    <a:gd name="T2" fmla="*/ 7 w 41"/>
                    <a:gd name="T3" fmla="*/ 32 h 150"/>
                    <a:gd name="T4" fmla="*/ 13 w 41"/>
                    <a:gd name="T5" fmla="*/ 76 h 150"/>
                    <a:gd name="T6" fmla="*/ 23 w 41"/>
                    <a:gd name="T7" fmla="*/ 119 h 150"/>
                    <a:gd name="T8" fmla="*/ 21 w 41"/>
                    <a:gd name="T9" fmla="*/ 124 h 150"/>
                    <a:gd name="T10" fmla="*/ 21 w 41"/>
                    <a:gd name="T11" fmla="*/ 130 h 150"/>
                    <a:gd name="T12" fmla="*/ 27 w 41"/>
                    <a:gd name="T13" fmla="*/ 134 h 150"/>
                    <a:gd name="T14" fmla="*/ 34 w 41"/>
                    <a:gd name="T15" fmla="*/ 145 h 150"/>
                    <a:gd name="T16" fmla="*/ 38 w 41"/>
                    <a:gd name="T17" fmla="*/ 147 h 150"/>
                    <a:gd name="T18" fmla="*/ 38 w 41"/>
                    <a:gd name="T19" fmla="*/ 131 h 150"/>
                    <a:gd name="T20" fmla="*/ 39 w 41"/>
                    <a:gd name="T21" fmla="*/ 121 h 150"/>
                    <a:gd name="T22" fmla="*/ 40 w 41"/>
                    <a:gd name="T23" fmla="*/ 101 h 150"/>
                    <a:gd name="T24" fmla="*/ 41 w 41"/>
                    <a:gd name="T25" fmla="*/ 93 h 150"/>
                    <a:gd name="T26" fmla="*/ 37 w 41"/>
                    <a:gd name="T27" fmla="*/ 66 h 150"/>
                    <a:gd name="T28" fmla="*/ 32 w 41"/>
                    <a:gd name="T29" fmla="*/ 20 h 150"/>
                    <a:gd name="T30" fmla="*/ 28 w 41"/>
                    <a:gd name="T31" fmla="*/ 11 h 150"/>
                    <a:gd name="T32" fmla="*/ 6 w 41"/>
                    <a:gd name="T33" fmla="*/ 3 h 150"/>
                    <a:gd name="T34" fmla="*/ 0 w 41"/>
                    <a:gd name="T35" fmla="*/ 1 h 150"/>
                    <a:gd name="T36" fmla="*/ 2 w 41"/>
                    <a:gd name="T37" fmla="*/ 8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1" h="150">
                      <a:moveTo>
                        <a:pt x="2" y="8"/>
                      </a:moveTo>
                      <a:cubicBezTo>
                        <a:pt x="3" y="11"/>
                        <a:pt x="7" y="28"/>
                        <a:pt x="7" y="32"/>
                      </a:cubicBezTo>
                      <a:cubicBezTo>
                        <a:pt x="8" y="37"/>
                        <a:pt x="12" y="69"/>
                        <a:pt x="13" y="76"/>
                      </a:cubicBezTo>
                      <a:cubicBezTo>
                        <a:pt x="15" y="82"/>
                        <a:pt x="22" y="117"/>
                        <a:pt x="23" y="119"/>
                      </a:cubicBezTo>
                      <a:cubicBezTo>
                        <a:pt x="24" y="121"/>
                        <a:pt x="22" y="122"/>
                        <a:pt x="21" y="124"/>
                      </a:cubicBezTo>
                      <a:cubicBezTo>
                        <a:pt x="21" y="127"/>
                        <a:pt x="20" y="128"/>
                        <a:pt x="21" y="130"/>
                      </a:cubicBezTo>
                      <a:cubicBezTo>
                        <a:pt x="22" y="132"/>
                        <a:pt x="25" y="133"/>
                        <a:pt x="27" y="134"/>
                      </a:cubicBezTo>
                      <a:cubicBezTo>
                        <a:pt x="29" y="135"/>
                        <a:pt x="33" y="141"/>
                        <a:pt x="34" y="145"/>
                      </a:cubicBezTo>
                      <a:cubicBezTo>
                        <a:pt x="36" y="149"/>
                        <a:pt x="38" y="150"/>
                        <a:pt x="38" y="147"/>
                      </a:cubicBezTo>
                      <a:cubicBezTo>
                        <a:pt x="38" y="143"/>
                        <a:pt x="38" y="133"/>
                        <a:pt x="38" y="131"/>
                      </a:cubicBezTo>
                      <a:cubicBezTo>
                        <a:pt x="38" y="129"/>
                        <a:pt x="38" y="125"/>
                        <a:pt x="39" y="121"/>
                      </a:cubicBezTo>
                      <a:cubicBezTo>
                        <a:pt x="40" y="117"/>
                        <a:pt x="40" y="104"/>
                        <a:pt x="40" y="101"/>
                      </a:cubicBezTo>
                      <a:cubicBezTo>
                        <a:pt x="40" y="99"/>
                        <a:pt x="41" y="94"/>
                        <a:pt x="41" y="93"/>
                      </a:cubicBezTo>
                      <a:cubicBezTo>
                        <a:pt x="40" y="92"/>
                        <a:pt x="38" y="74"/>
                        <a:pt x="37" y="66"/>
                      </a:cubicBezTo>
                      <a:cubicBezTo>
                        <a:pt x="36" y="58"/>
                        <a:pt x="32" y="24"/>
                        <a:pt x="32" y="20"/>
                      </a:cubicBezTo>
                      <a:cubicBezTo>
                        <a:pt x="31" y="16"/>
                        <a:pt x="32" y="13"/>
                        <a:pt x="28" y="11"/>
                      </a:cubicBezTo>
                      <a:cubicBezTo>
                        <a:pt x="25" y="10"/>
                        <a:pt x="10" y="5"/>
                        <a:pt x="6" y="3"/>
                      </a:cubicBezTo>
                      <a:cubicBezTo>
                        <a:pt x="3" y="2"/>
                        <a:pt x="0" y="0"/>
                        <a:pt x="0" y="1"/>
                      </a:cubicBezTo>
                      <a:cubicBezTo>
                        <a:pt x="0" y="2"/>
                        <a:pt x="2" y="8"/>
                        <a:pt x="2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8" name="Freeform 257"/>
                <p:cNvSpPr>
                  <a:spLocks/>
                </p:cNvSpPr>
                <p:nvPr/>
              </p:nvSpPr>
              <p:spPr bwMode="auto">
                <a:xfrm>
                  <a:off x="14568134" y="2616005"/>
                  <a:ext cx="193675" cy="530225"/>
                </a:xfrm>
                <a:custGeom>
                  <a:avLst/>
                  <a:gdLst>
                    <a:gd name="T0" fmla="*/ 30 w 71"/>
                    <a:gd name="T1" fmla="*/ 191 h 194"/>
                    <a:gd name="T2" fmla="*/ 40 w 71"/>
                    <a:gd name="T3" fmla="*/ 185 h 194"/>
                    <a:gd name="T4" fmla="*/ 59 w 71"/>
                    <a:gd name="T5" fmla="*/ 137 h 194"/>
                    <a:gd name="T6" fmla="*/ 70 w 71"/>
                    <a:gd name="T7" fmla="*/ 85 h 194"/>
                    <a:gd name="T8" fmla="*/ 68 w 71"/>
                    <a:gd name="T9" fmla="*/ 70 h 194"/>
                    <a:gd name="T10" fmla="*/ 57 w 71"/>
                    <a:gd name="T11" fmla="*/ 32 h 194"/>
                    <a:gd name="T12" fmla="*/ 51 w 71"/>
                    <a:gd name="T13" fmla="*/ 14 h 194"/>
                    <a:gd name="T14" fmla="*/ 50 w 71"/>
                    <a:gd name="T15" fmla="*/ 4 h 194"/>
                    <a:gd name="T16" fmla="*/ 50 w 71"/>
                    <a:gd name="T17" fmla="*/ 1 h 194"/>
                    <a:gd name="T18" fmla="*/ 40 w 71"/>
                    <a:gd name="T19" fmla="*/ 9 h 194"/>
                    <a:gd name="T20" fmla="*/ 21 w 71"/>
                    <a:gd name="T21" fmla="*/ 17 h 194"/>
                    <a:gd name="T22" fmla="*/ 7 w 71"/>
                    <a:gd name="T23" fmla="*/ 25 h 194"/>
                    <a:gd name="T24" fmla="*/ 3 w 71"/>
                    <a:gd name="T25" fmla="*/ 47 h 194"/>
                    <a:gd name="T26" fmla="*/ 2 w 71"/>
                    <a:gd name="T27" fmla="*/ 91 h 194"/>
                    <a:gd name="T28" fmla="*/ 1 w 71"/>
                    <a:gd name="T29" fmla="*/ 121 h 194"/>
                    <a:gd name="T30" fmla="*/ 5 w 71"/>
                    <a:gd name="T31" fmla="*/ 176 h 194"/>
                    <a:gd name="T32" fmla="*/ 17 w 71"/>
                    <a:gd name="T33" fmla="*/ 172 h 194"/>
                    <a:gd name="T34" fmla="*/ 24 w 71"/>
                    <a:gd name="T35" fmla="*/ 172 h 194"/>
                    <a:gd name="T36" fmla="*/ 27 w 71"/>
                    <a:gd name="T37" fmla="*/ 191 h 194"/>
                    <a:gd name="T38" fmla="*/ 30 w 71"/>
                    <a:gd name="T39" fmla="*/ 191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1" h="194">
                      <a:moveTo>
                        <a:pt x="30" y="191"/>
                      </a:moveTo>
                      <a:cubicBezTo>
                        <a:pt x="32" y="191"/>
                        <a:pt x="36" y="194"/>
                        <a:pt x="40" y="185"/>
                      </a:cubicBezTo>
                      <a:cubicBezTo>
                        <a:pt x="44" y="176"/>
                        <a:pt x="57" y="144"/>
                        <a:pt x="59" y="137"/>
                      </a:cubicBezTo>
                      <a:cubicBezTo>
                        <a:pt x="60" y="129"/>
                        <a:pt x="69" y="89"/>
                        <a:pt x="70" y="85"/>
                      </a:cubicBezTo>
                      <a:cubicBezTo>
                        <a:pt x="71" y="80"/>
                        <a:pt x="70" y="76"/>
                        <a:pt x="68" y="70"/>
                      </a:cubicBezTo>
                      <a:cubicBezTo>
                        <a:pt x="66" y="64"/>
                        <a:pt x="60" y="39"/>
                        <a:pt x="57" y="32"/>
                      </a:cubicBezTo>
                      <a:cubicBezTo>
                        <a:pt x="55" y="25"/>
                        <a:pt x="52" y="16"/>
                        <a:pt x="51" y="14"/>
                      </a:cubicBezTo>
                      <a:cubicBezTo>
                        <a:pt x="51" y="13"/>
                        <a:pt x="49" y="6"/>
                        <a:pt x="50" y="4"/>
                      </a:cubicBezTo>
                      <a:cubicBezTo>
                        <a:pt x="50" y="2"/>
                        <a:pt x="52" y="0"/>
                        <a:pt x="50" y="1"/>
                      </a:cubicBezTo>
                      <a:cubicBezTo>
                        <a:pt x="49" y="2"/>
                        <a:pt x="43" y="8"/>
                        <a:pt x="40" y="9"/>
                      </a:cubicBezTo>
                      <a:cubicBezTo>
                        <a:pt x="36" y="11"/>
                        <a:pt x="24" y="16"/>
                        <a:pt x="21" y="17"/>
                      </a:cubicBezTo>
                      <a:cubicBezTo>
                        <a:pt x="18" y="19"/>
                        <a:pt x="9" y="23"/>
                        <a:pt x="7" y="25"/>
                      </a:cubicBezTo>
                      <a:cubicBezTo>
                        <a:pt x="6" y="26"/>
                        <a:pt x="3" y="38"/>
                        <a:pt x="3" y="47"/>
                      </a:cubicBezTo>
                      <a:cubicBezTo>
                        <a:pt x="3" y="57"/>
                        <a:pt x="3" y="85"/>
                        <a:pt x="2" y="91"/>
                      </a:cubicBezTo>
                      <a:cubicBezTo>
                        <a:pt x="2" y="98"/>
                        <a:pt x="0" y="116"/>
                        <a:pt x="1" y="121"/>
                      </a:cubicBezTo>
                      <a:cubicBezTo>
                        <a:pt x="1" y="127"/>
                        <a:pt x="3" y="176"/>
                        <a:pt x="5" y="176"/>
                      </a:cubicBezTo>
                      <a:cubicBezTo>
                        <a:pt x="6" y="176"/>
                        <a:pt x="13" y="173"/>
                        <a:pt x="17" y="172"/>
                      </a:cubicBezTo>
                      <a:cubicBezTo>
                        <a:pt x="22" y="172"/>
                        <a:pt x="24" y="171"/>
                        <a:pt x="24" y="172"/>
                      </a:cubicBezTo>
                      <a:cubicBezTo>
                        <a:pt x="24" y="174"/>
                        <a:pt x="26" y="191"/>
                        <a:pt x="27" y="191"/>
                      </a:cubicBezTo>
                      <a:cubicBezTo>
                        <a:pt x="28" y="191"/>
                        <a:pt x="30" y="191"/>
                        <a:pt x="30" y="19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96" name="Group 395"/>
              <p:cNvGrpSpPr/>
              <p:nvPr/>
            </p:nvGrpSpPr>
            <p:grpSpPr>
              <a:xfrm>
                <a:off x="6401460" y="4992596"/>
                <a:ext cx="171810" cy="619010"/>
                <a:chOff x="14326584" y="1062278"/>
                <a:chExt cx="331788" cy="1195388"/>
              </a:xfrm>
              <a:solidFill>
                <a:sysClr val="window" lastClr="FFFFFF"/>
              </a:solidFill>
            </p:grpSpPr>
            <p:sp>
              <p:nvSpPr>
                <p:cNvPr id="443" name="Freeform 178"/>
                <p:cNvSpPr>
                  <a:spLocks noEditPoints="1"/>
                </p:cNvSpPr>
                <p:nvPr/>
              </p:nvSpPr>
              <p:spPr bwMode="auto">
                <a:xfrm>
                  <a:off x="14326584" y="1062278"/>
                  <a:ext cx="331788" cy="1195388"/>
                </a:xfrm>
                <a:custGeom>
                  <a:avLst/>
                  <a:gdLst>
                    <a:gd name="T0" fmla="*/ 85 w 122"/>
                    <a:gd name="T1" fmla="*/ 332 h 437"/>
                    <a:gd name="T2" fmla="*/ 69 w 122"/>
                    <a:gd name="T3" fmla="*/ 364 h 437"/>
                    <a:gd name="T4" fmla="*/ 69 w 122"/>
                    <a:gd name="T5" fmla="*/ 395 h 437"/>
                    <a:gd name="T6" fmla="*/ 71 w 122"/>
                    <a:gd name="T7" fmla="*/ 423 h 437"/>
                    <a:gd name="T8" fmla="*/ 68 w 122"/>
                    <a:gd name="T9" fmla="*/ 434 h 437"/>
                    <a:gd name="T10" fmla="*/ 52 w 122"/>
                    <a:gd name="T11" fmla="*/ 434 h 437"/>
                    <a:gd name="T12" fmla="*/ 54 w 122"/>
                    <a:gd name="T13" fmla="*/ 422 h 437"/>
                    <a:gd name="T14" fmla="*/ 48 w 122"/>
                    <a:gd name="T15" fmla="*/ 399 h 437"/>
                    <a:gd name="T16" fmla="*/ 42 w 122"/>
                    <a:gd name="T17" fmla="*/ 370 h 437"/>
                    <a:gd name="T18" fmla="*/ 34 w 122"/>
                    <a:gd name="T19" fmla="*/ 310 h 437"/>
                    <a:gd name="T20" fmla="*/ 29 w 122"/>
                    <a:gd name="T21" fmla="*/ 346 h 437"/>
                    <a:gd name="T22" fmla="*/ 2 w 122"/>
                    <a:gd name="T23" fmla="*/ 336 h 437"/>
                    <a:gd name="T24" fmla="*/ 1 w 122"/>
                    <a:gd name="T25" fmla="*/ 282 h 437"/>
                    <a:gd name="T26" fmla="*/ 8 w 122"/>
                    <a:gd name="T27" fmla="*/ 253 h 437"/>
                    <a:gd name="T28" fmla="*/ 4 w 122"/>
                    <a:gd name="T29" fmla="*/ 202 h 437"/>
                    <a:gd name="T30" fmla="*/ 13 w 122"/>
                    <a:gd name="T31" fmla="*/ 162 h 437"/>
                    <a:gd name="T32" fmla="*/ 16 w 122"/>
                    <a:gd name="T33" fmla="*/ 114 h 437"/>
                    <a:gd name="T34" fmla="*/ 21 w 122"/>
                    <a:gd name="T35" fmla="*/ 85 h 437"/>
                    <a:gd name="T36" fmla="*/ 42 w 122"/>
                    <a:gd name="T37" fmla="*/ 73 h 437"/>
                    <a:gd name="T38" fmla="*/ 48 w 122"/>
                    <a:gd name="T39" fmla="*/ 48 h 437"/>
                    <a:gd name="T40" fmla="*/ 44 w 122"/>
                    <a:gd name="T41" fmla="*/ 15 h 437"/>
                    <a:gd name="T42" fmla="*/ 71 w 122"/>
                    <a:gd name="T43" fmla="*/ 2 h 437"/>
                    <a:gd name="T44" fmla="*/ 82 w 122"/>
                    <a:gd name="T45" fmla="*/ 29 h 437"/>
                    <a:gd name="T46" fmla="*/ 83 w 122"/>
                    <a:gd name="T47" fmla="*/ 57 h 437"/>
                    <a:gd name="T48" fmla="*/ 105 w 122"/>
                    <a:gd name="T49" fmla="*/ 76 h 437"/>
                    <a:gd name="T50" fmla="*/ 121 w 122"/>
                    <a:gd name="T51" fmla="*/ 110 h 437"/>
                    <a:gd name="T52" fmla="*/ 120 w 122"/>
                    <a:gd name="T53" fmla="*/ 141 h 437"/>
                    <a:gd name="T54" fmla="*/ 121 w 122"/>
                    <a:gd name="T55" fmla="*/ 199 h 437"/>
                    <a:gd name="T56" fmla="*/ 119 w 122"/>
                    <a:gd name="T57" fmla="*/ 231 h 437"/>
                    <a:gd name="T58" fmla="*/ 111 w 122"/>
                    <a:gd name="T59" fmla="*/ 249 h 437"/>
                    <a:gd name="T60" fmla="*/ 100 w 122"/>
                    <a:gd name="T61" fmla="*/ 251 h 437"/>
                    <a:gd name="T62" fmla="*/ 95 w 122"/>
                    <a:gd name="T63" fmla="*/ 323 h 437"/>
                    <a:gd name="T64" fmla="*/ 86 w 122"/>
                    <a:gd name="T65" fmla="*/ 320 h 437"/>
                    <a:gd name="T66" fmla="*/ 97 w 122"/>
                    <a:gd name="T67" fmla="*/ 137 h 437"/>
                    <a:gd name="T68" fmla="*/ 97 w 122"/>
                    <a:gd name="T69" fmla="*/ 179 h 437"/>
                    <a:gd name="T70" fmla="*/ 102 w 122"/>
                    <a:gd name="T71" fmla="*/ 211 h 437"/>
                    <a:gd name="T72" fmla="*/ 100 w 122"/>
                    <a:gd name="T73" fmla="*/ 251 h 437"/>
                    <a:gd name="T74" fmla="*/ 110 w 122"/>
                    <a:gd name="T75" fmla="*/ 243 h 437"/>
                    <a:gd name="T76" fmla="*/ 109 w 122"/>
                    <a:gd name="T77" fmla="*/ 230 h 437"/>
                    <a:gd name="T78" fmla="*/ 106 w 122"/>
                    <a:gd name="T79" fmla="*/ 239 h 437"/>
                    <a:gd name="T80" fmla="*/ 107 w 122"/>
                    <a:gd name="T81" fmla="*/ 221 h 437"/>
                    <a:gd name="T82" fmla="*/ 106 w 122"/>
                    <a:gd name="T83" fmla="*/ 182 h 437"/>
                    <a:gd name="T84" fmla="*/ 102 w 122"/>
                    <a:gd name="T85" fmla="*/ 138 h 437"/>
                    <a:gd name="T86" fmla="*/ 100 w 122"/>
                    <a:gd name="T87" fmla="*/ 110 h 437"/>
                    <a:gd name="T88" fmla="*/ 33 w 122"/>
                    <a:gd name="T89" fmla="*/ 151 h 437"/>
                    <a:gd name="T90" fmla="*/ 32 w 122"/>
                    <a:gd name="T91" fmla="*/ 114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22" h="437">
                      <a:moveTo>
                        <a:pt x="86" y="320"/>
                      </a:moveTo>
                      <a:cubicBezTo>
                        <a:pt x="86" y="321"/>
                        <a:pt x="86" y="330"/>
                        <a:pt x="85" y="332"/>
                      </a:cubicBezTo>
                      <a:cubicBezTo>
                        <a:pt x="83" y="335"/>
                        <a:pt x="78" y="348"/>
                        <a:pt x="76" y="351"/>
                      </a:cubicBezTo>
                      <a:cubicBezTo>
                        <a:pt x="74" y="354"/>
                        <a:pt x="70" y="361"/>
                        <a:pt x="69" y="364"/>
                      </a:cubicBezTo>
                      <a:cubicBezTo>
                        <a:pt x="68" y="368"/>
                        <a:pt x="67" y="377"/>
                        <a:pt x="67" y="382"/>
                      </a:cubicBezTo>
                      <a:cubicBezTo>
                        <a:pt x="67" y="387"/>
                        <a:pt x="70" y="392"/>
                        <a:pt x="69" y="395"/>
                      </a:cubicBezTo>
                      <a:cubicBezTo>
                        <a:pt x="68" y="398"/>
                        <a:pt x="70" y="406"/>
                        <a:pt x="70" y="408"/>
                      </a:cubicBezTo>
                      <a:cubicBezTo>
                        <a:pt x="70" y="410"/>
                        <a:pt x="71" y="421"/>
                        <a:pt x="71" y="423"/>
                      </a:cubicBezTo>
                      <a:cubicBezTo>
                        <a:pt x="71" y="425"/>
                        <a:pt x="72" y="430"/>
                        <a:pt x="71" y="432"/>
                      </a:cubicBezTo>
                      <a:cubicBezTo>
                        <a:pt x="71" y="434"/>
                        <a:pt x="69" y="434"/>
                        <a:pt x="68" y="434"/>
                      </a:cubicBezTo>
                      <a:cubicBezTo>
                        <a:pt x="66" y="434"/>
                        <a:pt x="63" y="437"/>
                        <a:pt x="61" y="436"/>
                      </a:cubicBezTo>
                      <a:cubicBezTo>
                        <a:pt x="59" y="436"/>
                        <a:pt x="53" y="435"/>
                        <a:pt x="52" y="434"/>
                      </a:cubicBezTo>
                      <a:cubicBezTo>
                        <a:pt x="50" y="434"/>
                        <a:pt x="49" y="430"/>
                        <a:pt x="51" y="429"/>
                      </a:cubicBezTo>
                      <a:cubicBezTo>
                        <a:pt x="52" y="428"/>
                        <a:pt x="55" y="424"/>
                        <a:pt x="54" y="422"/>
                      </a:cubicBezTo>
                      <a:cubicBezTo>
                        <a:pt x="53" y="421"/>
                        <a:pt x="48" y="414"/>
                        <a:pt x="48" y="411"/>
                      </a:cubicBezTo>
                      <a:cubicBezTo>
                        <a:pt x="48" y="407"/>
                        <a:pt x="47" y="401"/>
                        <a:pt x="48" y="399"/>
                      </a:cubicBezTo>
                      <a:cubicBezTo>
                        <a:pt x="48" y="396"/>
                        <a:pt x="51" y="394"/>
                        <a:pt x="50" y="392"/>
                      </a:cubicBezTo>
                      <a:cubicBezTo>
                        <a:pt x="50" y="390"/>
                        <a:pt x="45" y="379"/>
                        <a:pt x="42" y="370"/>
                      </a:cubicBezTo>
                      <a:cubicBezTo>
                        <a:pt x="39" y="361"/>
                        <a:pt x="35" y="341"/>
                        <a:pt x="35" y="337"/>
                      </a:cubicBezTo>
                      <a:cubicBezTo>
                        <a:pt x="34" y="332"/>
                        <a:pt x="34" y="310"/>
                        <a:pt x="34" y="310"/>
                      </a:cubicBezTo>
                      <a:cubicBezTo>
                        <a:pt x="30" y="309"/>
                        <a:pt x="30" y="309"/>
                        <a:pt x="30" y="309"/>
                      </a:cubicBezTo>
                      <a:cubicBezTo>
                        <a:pt x="29" y="346"/>
                        <a:pt x="29" y="346"/>
                        <a:pt x="29" y="346"/>
                      </a:cubicBezTo>
                      <a:cubicBezTo>
                        <a:pt x="5" y="346"/>
                        <a:pt x="5" y="346"/>
                        <a:pt x="5" y="346"/>
                      </a:cubicBezTo>
                      <a:cubicBezTo>
                        <a:pt x="5" y="346"/>
                        <a:pt x="2" y="338"/>
                        <a:pt x="2" y="336"/>
                      </a:cubicBezTo>
                      <a:cubicBezTo>
                        <a:pt x="1" y="334"/>
                        <a:pt x="1" y="315"/>
                        <a:pt x="1" y="308"/>
                      </a:cubicBezTo>
                      <a:cubicBezTo>
                        <a:pt x="1" y="301"/>
                        <a:pt x="0" y="286"/>
                        <a:pt x="1" y="282"/>
                      </a:cubicBezTo>
                      <a:cubicBezTo>
                        <a:pt x="2" y="278"/>
                        <a:pt x="0" y="261"/>
                        <a:pt x="3" y="260"/>
                      </a:cubicBezTo>
                      <a:cubicBezTo>
                        <a:pt x="6" y="258"/>
                        <a:pt x="9" y="255"/>
                        <a:pt x="8" y="253"/>
                      </a:cubicBezTo>
                      <a:cubicBezTo>
                        <a:pt x="7" y="250"/>
                        <a:pt x="3" y="245"/>
                        <a:pt x="3" y="242"/>
                      </a:cubicBezTo>
                      <a:cubicBezTo>
                        <a:pt x="3" y="240"/>
                        <a:pt x="4" y="208"/>
                        <a:pt x="4" y="202"/>
                      </a:cubicBezTo>
                      <a:cubicBezTo>
                        <a:pt x="5" y="197"/>
                        <a:pt x="8" y="180"/>
                        <a:pt x="9" y="175"/>
                      </a:cubicBezTo>
                      <a:cubicBezTo>
                        <a:pt x="11" y="170"/>
                        <a:pt x="12" y="166"/>
                        <a:pt x="13" y="162"/>
                      </a:cubicBezTo>
                      <a:cubicBezTo>
                        <a:pt x="14" y="158"/>
                        <a:pt x="15" y="146"/>
                        <a:pt x="15" y="140"/>
                      </a:cubicBezTo>
                      <a:cubicBezTo>
                        <a:pt x="15" y="133"/>
                        <a:pt x="16" y="114"/>
                        <a:pt x="16" y="114"/>
                      </a:cubicBezTo>
                      <a:cubicBezTo>
                        <a:pt x="15" y="112"/>
                        <a:pt x="15" y="112"/>
                        <a:pt x="15" y="112"/>
                      </a:cubicBezTo>
                      <a:cubicBezTo>
                        <a:pt x="15" y="112"/>
                        <a:pt x="17" y="89"/>
                        <a:pt x="21" y="85"/>
                      </a:cubicBezTo>
                      <a:cubicBezTo>
                        <a:pt x="24" y="81"/>
                        <a:pt x="26" y="79"/>
                        <a:pt x="31" y="78"/>
                      </a:cubicBezTo>
                      <a:cubicBezTo>
                        <a:pt x="35" y="77"/>
                        <a:pt x="40" y="75"/>
                        <a:pt x="42" y="73"/>
                      </a:cubicBezTo>
                      <a:cubicBezTo>
                        <a:pt x="44" y="71"/>
                        <a:pt x="48" y="67"/>
                        <a:pt x="48" y="62"/>
                      </a:cubicBezTo>
                      <a:cubicBezTo>
                        <a:pt x="49" y="57"/>
                        <a:pt x="48" y="51"/>
                        <a:pt x="48" y="48"/>
                      </a:cubicBezTo>
                      <a:cubicBezTo>
                        <a:pt x="48" y="44"/>
                        <a:pt x="46" y="39"/>
                        <a:pt x="45" y="36"/>
                      </a:cubicBezTo>
                      <a:cubicBezTo>
                        <a:pt x="44" y="34"/>
                        <a:pt x="43" y="19"/>
                        <a:pt x="44" y="15"/>
                      </a:cubicBezTo>
                      <a:cubicBezTo>
                        <a:pt x="46" y="10"/>
                        <a:pt x="52" y="3"/>
                        <a:pt x="58" y="2"/>
                      </a:cubicBezTo>
                      <a:cubicBezTo>
                        <a:pt x="64" y="1"/>
                        <a:pt x="66" y="0"/>
                        <a:pt x="71" y="2"/>
                      </a:cubicBezTo>
                      <a:cubicBezTo>
                        <a:pt x="76" y="5"/>
                        <a:pt x="82" y="13"/>
                        <a:pt x="82" y="16"/>
                      </a:cubicBezTo>
                      <a:cubicBezTo>
                        <a:pt x="81" y="19"/>
                        <a:pt x="82" y="26"/>
                        <a:pt x="82" y="29"/>
                      </a:cubicBezTo>
                      <a:cubicBezTo>
                        <a:pt x="82" y="33"/>
                        <a:pt x="81" y="39"/>
                        <a:pt x="81" y="43"/>
                      </a:cubicBezTo>
                      <a:cubicBezTo>
                        <a:pt x="82" y="47"/>
                        <a:pt x="83" y="53"/>
                        <a:pt x="83" y="57"/>
                      </a:cubicBezTo>
                      <a:cubicBezTo>
                        <a:pt x="84" y="61"/>
                        <a:pt x="84" y="65"/>
                        <a:pt x="88" y="67"/>
                      </a:cubicBezTo>
                      <a:cubicBezTo>
                        <a:pt x="91" y="70"/>
                        <a:pt x="102" y="74"/>
                        <a:pt x="105" y="76"/>
                      </a:cubicBezTo>
                      <a:cubicBezTo>
                        <a:pt x="108" y="78"/>
                        <a:pt x="117" y="81"/>
                        <a:pt x="119" y="93"/>
                      </a:cubicBezTo>
                      <a:cubicBezTo>
                        <a:pt x="120" y="106"/>
                        <a:pt x="121" y="110"/>
                        <a:pt x="121" y="110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3"/>
                        <a:pt x="119" y="134"/>
                        <a:pt x="120" y="141"/>
                      </a:cubicBezTo>
                      <a:cubicBezTo>
                        <a:pt x="120" y="148"/>
                        <a:pt x="122" y="154"/>
                        <a:pt x="122" y="161"/>
                      </a:cubicBezTo>
                      <a:cubicBezTo>
                        <a:pt x="122" y="167"/>
                        <a:pt x="122" y="192"/>
                        <a:pt x="121" y="199"/>
                      </a:cubicBezTo>
                      <a:cubicBezTo>
                        <a:pt x="120" y="206"/>
                        <a:pt x="119" y="214"/>
                        <a:pt x="119" y="218"/>
                      </a:cubicBezTo>
                      <a:cubicBezTo>
                        <a:pt x="119" y="222"/>
                        <a:pt x="119" y="230"/>
                        <a:pt x="119" y="231"/>
                      </a:cubicBezTo>
                      <a:cubicBezTo>
                        <a:pt x="119" y="234"/>
                        <a:pt x="120" y="237"/>
                        <a:pt x="118" y="239"/>
                      </a:cubicBezTo>
                      <a:cubicBezTo>
                        <a:pt x="116" y="242"/>
                        <a:pt x="113" y="247"/>
                        <a:pt x="111" y="249"/>
                      </a:cubicBezTo>
                      <a:cubicBezTo>
                        <a:pt x="108" y="251"/>
                        <a:pt x="106" y="252"/>
                        <a:pt x="104" y="252"/>
                      </a:cubicBezTo>
                      <a:cubicBezTo>
                        <a:pt x="102" y="252"/>
                        <a:pt x="100" y="251"/>
                        <a:pt x="100" y="251"/>
                      </a:cubicBezTo>
                      <a:cubicBezTo>
                        <a:pt x="99" y="323"/>
                        <a:pt x="99" y="323"/>
                        <a:pt x="99" y="323"/>
                      </a:cubicBezTo>
                      <a:cubicBezTo>
                        <a:pt x="99" y="323"/>
                        <a:pt x="99" y="325"/>
                        <a:pt x="95" y="323"/>
                      </a:cubicBezTo>
                      <a:cubicBezTo>
                        <a:pt x="91" y="322"/>
                        <a:pt x="88" y="319"/>
                        <a:pt x="88" y="319"/>
                      </a:cubicBezTo>
                      <a:lnTo>
                        <a:pt x="86" y="320"/>
                      </a:lnTo>
                      <a:close/>
                      <a:moveTo>
                        <a:pt x="100" y="110"/>
                      </a:moveTo>
                      <a:cubicBezTo>
                        <a:pt x="100" y="110"/>
                        <a:pt x="97" y="132"/>
                        <a:pt x="97" y="137"/>
                      </a:cubicBezTo>
                      <a:cubicBezTo>
                        <a:pt x="97" y="142"/>
                        <a:pt x="97" y="156"/>
                        <a:pt x="97" y="161"/>
                      </a:cubicBezTo>
                      <a:cubicBezTo>
                        <a:pt x="97" y="166"/>
                        <a:pt x="97" y="174"/>
                        <a:pt x="97" y="179"/>
                      </a:cubicBezTo>
                      <a:cubicBezTo>
                        <a:pt x="97" y="184"/>
                        <a:pt x="98" y="197"/>
                        <a:pt x="99" y="199"/>
                      </a:cubicBezTo>
                      <a:cubicBezTo>
                        <a:pt x="99" y="202"/>
                        <a:pt x="101" y="208"/>
                        <a:pt x="102" y="211"/>
                      </a:cubicBezTo>
                      <a:cubicBezTo>
                        <a:pt x="102" y="215"/>
                        <a:pt x="101" y="225"/>
                        <a:pt x="101" y="228"/>
                      </a:cubicBezTo>
                      <a:cubicBezTo>
                        <a:pt x="100" y="231"/>
                        <a:pt x="100" y="251"/>
                        <a:pt x="100" y="251"/>
                      </a:cubicBezTo>
                      <a:cubicBezTo>
                        <a:pt x="100" y="251"/>
                        <a:pt x="102" y="248"/>
                        <a:pt x="104" y="247"/>
                      </a:cubicBezTo>
                      <a:cubicBezTo>
                        <a:pt x="106" y="246"/>
                        <a:pt x="109" y="244"/>
                        <a:pt x="110" y="243"/>
                      </a:cubicBezTo>
                      <a:cubicBezTo>
                        <a:pt x="111" y="240"/>
                        <a:pt x="111" y="232"/>
                        <a:pt x="111" y="232"/>
                      </a:cubicBezTo>
                      <a:cubicBezTo>
                        <a:pt x="111" y="232"/>
                        <a:pt x="110" y="228"/>
                        <a:pt x="109" y="230"/>
                      </a:cubicBezTo>
                      <a:cubicBezTo>
                        <a:pt x="108" y="231"/>
                        <a:pt x="107" y="237"/>
                        <a:pt x="107" y="239"/>
                      </a:cubicBezTo>
                      <a:cubicBezTo>
                        <a:pt x="107" y="240"/>
                        <a:pt x="106" y="239"/>
                        <a:pt x="106" y="239"/>
                      </a:cubicBezTo>
                      <a:cubicBezTo>
                        <a:pt x="106" y="239"/>
                        <a:pt x="104" y="236"/>
                        <a:pt x="104" y="232"/>
                      </a:cubicBezTo>
                      <a:cubicBezTo>
                        <a:pt x="105" y="228"/>
                        <a:pt x="107" y="224"/>
                        <a:pt x="107" y="221"/>
                      </a:cubicBezTo>
                      <a:cubicBezTo>
                        <a:pt x="107" y="218"/>
                        <a:pt x="109" y="209"/>
                        <a:pt x="109" y="204"/>
                      </a:cubicBezTo>
                      <a:cubicBezTo>
                        <a:pt x="109" y="198"/>
                        <a:pt x="107" y="190"/>
                        <a:pt x="106" y="182"/>
                      </a:cubicBezTo>
                      <a:cubicBezTo>
                        <a:pt x="106" y="175"/>
                        <a:pt x="102" y="169"/>
                        <a:pt x="102" y="162"/>
                      </a:cubicBezTo>
                      <a:cubicBezTo>
                        <a:pt x="102" y="155"/>
                        <a:pt x="102" y="143"/>
                        <a:pt x="102" y="138"/>
                      </a:cubicBezTo>
                      <a:cubicBezTo>
                        <a:pt x="102" y="138"/>
                        <a:pt x="101" y="118"/>
                        <a:pt x="101" y="117"/>
                      </a:cubicBezTo>
                      <a:cubicBezTo>
                        <a:pt x="101" y="116"/>
                        <a:pt x="100" y="110"/>
                        <a:pt x="100" y="110"/>
                      </a:cubicBezTo>
                      <a:close/>
                      <a:moveTo>
                        <a:pt x="32" y="139"/>
                      </a:moveTo>
                      <a:cubicBezTo>
                        <a:pt x="32" y="140"/>
                        <a:pt x="33" y="153"/>
                        <a:pt x="33" y="151"/>
                      </a:cubicBezTo>
                      <a:cubicBezTo>
                        <a:pt x="34" y="149"/>
                        <a:pt x="34" y="136"/>
                        <a:pt x="34" y="133"/>
                      </a:cubicBezTo>
                      <a:cubicBezTo>
                        <a:pt x="35" y="131"/>
                        <a:pt x="32" y="114"/>
                        <a:pt x="32" y="114"/>
                      </a:cubicBezTo>
                      <a:cubicBezTo>
                        <a:pt x="32" y="114"/>
                        <a:pt x="32" y="137"/>
                        <a:pt x="32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4" name="Freeform 179"/>
                <p:cNvSpPr>
                  <a:spLocks/>
                </p:cNvSpPr>
                <p:nvPr/>
              </p:nvSpPr>
              <p:spPr bwMode="auto">
                <a:xfrm>
                  <a:off x="14436122" y="1259128"/>
                  <a:ext cx="138113" cy="106363"/>
                </a:xfrm>
                <a:custGeom>
                  <a:avLst/>
                  <a:gdLst>
                    <a:gd name="T0" fmla="*/ 0 w 51"/>
                    <a:gd name="T1" fmla="*/ 13 h 39"/>
                    <a:gd name="T2" fmla="*/ 14 w 51"/>
                    <a:gd name="T3" fmla="*/ 11 h 39"/>
                    <a:gd name="T4" fmla="*/ 19 w 51"/>
                    <a:gd name="T5" fmla="*/ 16 h 39"/>
                    <a:gd name="T6" fmla="*/ 24 w 51"/>
                    <a:gd name="T7" fmla="*/ 39 h 39"/>
                    <a:gd name="T8" fmla="*/ 27 w 51"/>
                    <a:gd name="T9" fmla="*/ 19 h 39"/>
                    <a:gd name="T10" fmla="*/ 34 w 51"/>
                    <a:gd name="T11" fmla="*/ 10 h 39"/>
                    <a:gd name="T12" fmla="*/ 51 w 51"/>
                    <a:gd name="T13" fmla="*/ 11 h 39"/>
                    <a:gd name="T14" fmla="*/ 40 w 51"/>
                    <a:gd name="T15" fmla="*/ 0 h 39"/>
                    <a:gd name="T16" fmla="*/ 13 w 51"/>
                    <a:gd name="T17" fmla="*/ 1 h 39"/>
                    <a:gd name="T18" fmla="*/ 0 w 51"/>
                    <a:gd name="T19" fmla="*/ 1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" h="39">
                      <a:moveTo>
                        <a:pt x="0" y="13"/>
                      </a:move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4" y="11"/>
                        <a:pt x="17" y="12"/>
                        <a:pt x="19" y="16"/>
                      </a:cubicBezTo>
                      <a:cubicBezTo>
                        <a:pt x="20" y="19"/>
                        <a:pt x="24" y="39"/>
                        <a:pt x="24" y="39"/>
                      </a:cubicBezTo>
                      <a:cubicBezTo>
                        <a:pt x="24" y="39"/>
                        <a:pt x="24" y="26"/>
                        <a:pt x="27" y="19"/>
                      </a:cubicBezTo>
                      <a:cubicBezTo>
                        <a:pt x="29" y="14"/>
                        <a:pt x="32" y="10"/>
                        <a:pt x="34" y="10"/>
                      </a:cubicBezTo>
                      <a:cubicBezTo>
                        <a:pt x="36" y="10"/>
                        <a:pt x="51" y="11"/>
                        <a:pt x="51" y="11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40" y="0"/>
                        <a:pt x="20" y="29"/>
                        <a:pt x="13" y="1"/>
                      </a:cubicBezTo>
                      <a:cubicBezTo>
                        <a:pt x="12" y="3"/>
                        <a:pt x="0" y="13"/>
                        <a:pt x="0" y="1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5" name="Freeform 180"/>
                <p:cNvSpPr>
                  <a:spLocks/>
                </p:cNvSpPr>
                <p:nvPr/>
              </p:nvSpPr>
              <p:spPr bwMode="auto">
                <a:xfrm>
                  <a:off x="14363097" y="1516303"/>
                  <a:ext cx="241300" cy="439738"/>
                </a:xfrm>
                <a:custGeom>
                  <a:avLst/>
                  <a:gdLst>
                    <a:gd name="T0" fmla="*/ 17 w 89"/>
                    <a:gd name="T1" fmla="*/ 0 h 161"/>
                    <a:gd name="T2" fmla="*/ 44 w 89"/>
                    <a:gd name="T3" fmla="*/ 8 h 161"/>
                    <a:gd name="T4" fmla="*/ 82 w 89"/>
                    <a:gd name="T5" fmla="*/ 15 h 161"/>
                    <a:gd name="T6" fmla="*/ 84 w 89"/>
                    <a:gd name="T7" fmla="*/ 13 h 161"/>
                    <a:gd name="T8" fmla="*/ 85 w 89"/>
                    <a:gd name="T9" fmla="*/ 24 h 161"/>
                    <a:gd name="T10" fmla="*/ 89 w 89"/>
                    <a:gd name="T11" fmla="*/ 41 h 161"/>
                    <a:gd name="T12" fmla="*/ 88 w 89"/>
                    <a:gd name="T13" fmla="*/ 81 h 161"/>
                    <a:gd name="T14" fmla="*/ 86 w 89"/>
                    <a:gd name="T15" fmla="*/ 123 h 161"/>
                    <a:gd name="T16" fmla="*/ 86 w 89"/>
                    <a:gd name="T17" fmla="*/ 159 h 161"/>
                    <a:gd name="T18" fmla="*/ 73 w 89"/>
                    <a:gd name="T19" fmla="*/ 155 h 161"/>
                    <a:gd name="T20" fmla="*/ 54 w 89"/>
                    <a:gd name="T21" fmla="*/ 152 h 161"/>
                    <a:gd name="T22" fmla="*/ 51 w 89"/>
                    <a:gd name="T23" fmla="*/ 149 h 161"/>
                    <a:gd name="T24" fmla="*/ 35 w 89"/>
                    <a:gd name="T25" fmla="*/ 148 h 161"/>
                    <a:gd name="T26" fmla="*/ 28 w 89"/>
                    <a:gd name="T27" fmla="*/ 146 h 161"/>
                    <a:gd name="T28" fmla="*/ 4 w 89"/>
                    <a:gd name="T29" fmla="*/ 143 h 161"/>
                    <a:gd name="T30" fmla="*/ 5 w 89"/>
                    <a:gd name="T31" fmla="*/ 95 h 161"/>
                    <a:gd name="T32" fmla="*/ 0 w 89"/>
                    <a:gd name="T33" fmla="*/ 67 h 161"/>
                    <a:gd name="T34" fmla="*/ 0 w 89"/>
                    <a:gd name="T35" fmla="*/ 41 h 161"/>
                    <a:gd name="T36" fmla="*/ 5 w 89"/>
                    <a:gd name="T37" fmla="*/ 19 h 161"/>
                    <a:gd name="T38" fmla="*/ 17 w 89"/>
                    <a:gd name="T39" fmla="*/ 0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9" h="161">
                      <a:moveTo>
                        <a:pt x="17" y="0"/>
                      </a:moveTo>
                      <a:cubicBezTo>
                        <a:pt x="17" y="0"/>
                        <a:pt x="38" y="7"/>
                        <a:pt x="44" y="8"/>
                      </a:cubicBezTo>
                      <a:cubicBezTo>
                        <a:pt x="50" y="8"/>
                        <a:pt x="82" y="15"/>
                        <a:pt x="82" y="15"/>
                      </a:cubicBezTo>
                      <a:cubicBezTo>
                        <a:pt x="84" y="13"/>
                        <a:pt x="84" y="13"/>
                        <a:pt x="84" y="13"/>
                      </a:cubicBezTo>
                      <a:cubicBezTo>
                        <a:pt x="84" y="13"/>
                        <a:pt x="85" y="17"/>
                        <a:pt x="85" y="24"/>
                      </a:cubicBezTo>
                      <a:cubicBezTo>
                        <a:pt x="86" y="31"/>
                        <a:pt x="89" y="40"/>
                        <a:pt x="89" y="41"/>
                      </a:cubicBezTo>
                      <a:cubicBezTo>
                        <a:pt x="89" y="43"/>
                        <a:pt x="88" y="68"/>
                        <a:pt x="88" y="81"/>
                      </a:cubicBezTo>
                      <a:cubicBezTo>
                        <a:pt x="87" y="94"/>
                        <a:pt x="86" y="119"/>
                        <a:pt x="86" y="123"/>
                      </a:cubicBezTo>
                      <a:cubicBezTo>
                        <a:pt x="86" y="128"/>
                        <a:pt x="86" y="157"/>
                        <a:pt x="86" y="159"/>
                      </a:cubicBezTo>
                      <a:cubicBezTo>
                        <a:pt x="86" y="161"/>
                        <a:pt x="78" y="155"/>
                        <a:pt x="73" y="155"/>
                      </a:cubicBezTo>
                      <a:cubicBezTo>
                        <a:pt x="68" y="156"/>
                        <a:pt x="56" y="152"/>
                        <a:pt x="54" y="152"/>
                      </a:cubicBezTo>
                      <a:cubicBezTo>
                        <a:pt x="53" y="152"/>
                        <a:pt x="53" y="150"/>
                        <a:pt x="51" y="149"/>
                      </a:cubicBezTo>
                      <a:cubicBezTo>
                        <a:pt x="48" y="149"/>
                        <a:pt x="40" y="149"/>
                        <a:pt x="35" y="148"/>
                      </a:cubicBezTo>
                      <a:cubicBezTo>
                        <a:pt x="31" y="148"/>
                        <a:pt x="31" y="147"/>
                        <a:pt x="28" y="146"/>
                      </a:cubicBezTo>
                      <a:cubicBezTo>
                        <a:pt x="25" y="144"/>
                        <a:pt x="4" y="143"/>
                        <a:pt x="4" y="143"/>
                      </a:cubicBezTo>
                      <a:cubicBezTo>
                        <a:pt x="4" y="143"/>
                        <a:pt x="6" y="102"/>
                        <a:pt x="5" y="95"/>
                      </a:cubicBezTo>
                      <a:cubicBezTo>
                        <a:pt x="3" y="87"/>
                        <a:pt x="0" y="73"/>
                        <a:pt x="0" y="67"/>
                      </a:cubicBezTo>
                      <a:cubicBezTo>
                        <a:pt x="0" y="62"/>
                        <a:pt x="0" y="49"/>
                        <a:pt x="0" y="41"/>
                      </a:cubicBezTo>
                      <a:cubicBezTo>
                        <a:pt x="0" y="34"/>
                        <a:pt x="1" y="27"/>
                        <a:pt x="5" y="19"/>
                      </a:cubicBezTo>
                      <a:cubicBezTo>
                        <a:pt x="9" y="12"/>
                        <a:pt x="17" y="0"/>
                        <a:pt x="1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97" name="Group 396"/>
              <p:cNvGrpSpPr/>
              <p:nvPr/>
            </p:nvGrpSpPr>
            <p:grpSpPr>
              <a:xfrm>
                <a:off x="7358376" y="5005663"/>
                <a:ext cx="203048" cy="629696"/>
                <a:chOff x="9823892" y="4282065"/>
                <a:chExt cx="392113" cy="1216025"/>
              </a:xfrm>
              <a:solidFill>
                <a:sysClr val="window" lastClr="FFFFFF"/>
              </a:solidFill>
            </p:grpSpPr>
            <p:sp>
              <p:nvSpPr>
                <p:cNvPr id="434" name="Freeform 103"/>
                <p:cNvSpPr>
                  <a:spLocks/>
                </p:cNvSpPr>
                <p:nvPr/>
              </p:nvSpPr>
              <p:spPr bwMode="auto">
                <a:xfrm>
                  <a:off x="9960417" y="4305877"/>
                  <a:ext cx="130175" cy="214313"/>
                </a:xfrm>
                <a:custGeom>
                  <a:avLst/>
                  <a:gdLst>
                    <a:gd name="T0" fmla="*/ 45 w 48"/>
                    <a:gd name="T1" fmla="*/ 62 h 78"/>
                    <a:gd name="T2" fmla="*/ 42 w 48"/>
                    <a:gd name="T3" fmla="*/ 42 h 78"/>
                    <a:gd name="T4" fmla="*/ 46 w 48"/>
                    <a:gd name="T5" fmla="*/ 33 h 78"/>
                    <a:gd name="T6" fmla="*/ 47 w 48"/>
                    <a:gd name="T7" fmla="*/ 24 h 78"/>
                    <a:gd name="T8" fmla="*/ 44 w 48"/>
                    <a:gd name="T9" fmla="*/ 12 h 78"/>
                    <a:gd name="T10" fmla="*/ 38 w 48"/>
                    <a:gd name="T11" fmla="*/ 1 h 78"/>
                    <a:gd name="T12" fmla="*/ 25 w 48"/>
                    <a:gd name="T13" fmla="*/ 0 h 78"/>
                    <a:gd name="T14" fmla="*/ 16 w 48"/>
                    <a:gd name="T15" fmla="*/ 2 h 78"/>
                    <a:gd name="T16" fmla="*/ 9 w 48"/>
                    <a:gd name="T17" fmla="*/ 7 h 78"/>
                    <a:gd name="T18" fmla="*/ 9 w 48"/>
                    <a:gd name="T19" fmla="*/ 21 h 78"/>
                    <a:gd name="T20" fmla="*/ 10 w 48"/>
                    <a:gd name="T21" fmla="*/ 24 h 78"/>
                    <a:gd name="T22" fmla="*/ 9 w 48"/>
                    <a:gd name="T23" fmla="*/ 32 h 78"/>
                    <a:gd name="T24" fmla="*/ 13 w 48"/>
                    <a:gd name="T25" fmla="*/ 37 h 78"/>
                    <a:gd name="T26" fmla="*/ 13 w 48"/>
                    <a:gd name="T27" fmla="*/ 45 h 78"/>
                    <a:gd name="T28" fmla="*/ 0 w 48"/>
                    <a:gd name="T29" fmla="*/ 64 h 78"/>
                    <a:gd name="T30" fmla="*/ 28 w 48"/>
                    <a:gd name="T31" fmla="*/ 78 h 78"/>
                    <a:gd name="T32" fmla="*/ 45 w 48"/>
                    <a:gd name="T33" fmla="*/ 74 h 78"/>
                    <a:gd name="T34" fmla="*/ 45 w 48"/>
                    <a:gd name="T35" fmla="*/ 6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8" h="78">
                      <a:moveTo>
                        <a:pt x="45" y="62"/>
                      </a:moveTo>
                      <a:cubicBezTo>
                        <a:pt x="41" y="58"/>
                        <a:pt x="40" y="49"/>
                        <a:pt x="42" y="42"/>
                      </a:cubicBezTo>
                      <a:cubicBezTo>
                        <a:pt x="43" y="35"/>
                        <a:pt x="45" y="36"/>
                        <a:pt x="46" y="33"/>
                      </a:cubicBezTo>
                      <a:cubicBezTo>
                        <a:pt x="47" y="31"/>
                        <a:pt x="48" y="26"/>
                        <a:pt x="47" y="24"/>
                      </a:cubicBezTo>
                      <a:cubicBezTo>
                        <a:pt x="45" y="21"/>
                        <a:pt x="44" y="12"/>
                        <a:pt x="44" y="12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21"/>
                        <a:pt x="9" y="21"/>
                        <a:pt x="9" y="21"/>
                      </a:cubicBezTo>
                      <a:cubicBezTo>
                        <a:pt x="9" y="21"/>
                        <a:pt x="11" y="22"/>
                        <a:pt x="10" y="24"/>
                      </a:cubicBezTo>
                      <a:cubicBezTo>
                        <a:pt x="8" y="26"/>
                        <a:pt x="8" y="30"/>
                        <a:pt x="9" y="32"/>
                      </a:cubicBezTo>
                      <a:cubicBezTo>
                        <a:pt x="10" y="34"/>
                        <a:pt x="13" y="35"/>
                        <a:pt x="13" y="37"/>
                      </a:cubicBezTo>
                      <a:cubicBezTo>
                        <a:pt x="13" y="39"/>
                        <a:pt x="14" y="43"/>
                        <a:pt x="13" y="45"/>
                      </a:cubicBezTo>
                      <a:cubicBezTo>
                        <a:pt x="11" y="51"/>
                        <a:pt x="0" y="62"/>
                        <a:pt x="0" y="64"/>
                      </a:cubicBezTo>
                      <a:cubicBezTo>
                        <a:pt x="0" y="65"/>
                        <a:pt x="28" y="78"/>
                        <a:pt x="28" y="78"/>
                      </a:cubicBezTo>
                      <a:cubicBezTo>
                        <a:pt x="45" y="74"/>
                        <a:pt x="45" y="74"/>
                        <a:pt x="45" y="74"/>
                      </a:cubicBezTo>
                      <a:lnTo>
                        <a:pt x="45" y="6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5" name="Freeform 104"/>
                <p:cNvSpPr>
                  <a:spLocks/>
                </p:cNvSpPr>
                <p:nvPr/>
              </p:nvSpPr>
              <p:spPr bwMode="auto">
                <a:xfrm>
                  <a:off x="9933430" y="4429702"/>
                  <a:ext cx="152400" cy="406400"/>
                </a:xfrm>
                <a:custGeom>
                  <a:avLst/>
                  <a:gdLst>
                    <a:gd name="T0" fmla="*/ 16 w 56"/>
                    <a:gd name="T1" fmla="*/ 149 h 149"/>
                    <a:gd name="T2" fmla="*/ 56 w 56"/>
                    <a:gd name="T3" fmla="*/ 147 h 149"/>
                    <a:gd name="T4" fmla="*/ 51 w 56"/>
                    <a:gd name="T5" fmla="*/ 5 h 149"/>
                    <a:gd name="T6" fmla="*/ 38 w 56"/>
                    <a:gd name="T7" fmla="*/ 16 h 149"/>
                    <a:gd name="T8" fmla="*/ 20 w 56"/>
                    <a:gd name="T9" fmla="*/ 4 h 149"/>
                    <a:gd name="T10" fmla="*/ 17 w 56"/>
                    <a:gd name="T11" fmla="*/ 40 h 149"/>
                    <a:gd name="T12" fmla="*/ 5 w 56"/>
                    <a:gd name="T13" fmla="*/ 95 h 149"/>
                    <a:gd name="T14" fmla="*/ 16 w 56"/>
                    <a:gd name="T15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6" h="149">
                      <a:moveTo>
                        <a:pt x="16" y="149"/>
                      </a:moveTo>
                      <a:cubicBezTo>
                        <a:pt x="56" y="147"/>
                        <a:pt x="56" y="147"/>
                        <a:pt x="56" y="147"/>
                      </a:cubicBezTo>
                      <a:cubicBezTo>
                        <a:pt x="56" y="147"/>
                        <a:pt x="54" y="1"/>
                        <a:pt x="51" y="5"/>
                      </a:cubicBezTo>
                      <a:cubicBezTo>
                        <a:pt x="48" y="9"/>
                        <a:pt x="45" y="16"/>
                        <a:pt x="38" y="16"/>
                      </a:cubicBezTo>
                      <a:cubicBezTo>
                        <a:pt x="31" y="16"/>
                        <a:pt x="21" y="0"/>
                        <a:pt x="20" y="4"/>
                      </a:cubicBezTo>
                      <a:cubicBezTo>
                        <a:pt x="19" y="9"/>
                        <a:pt x="17" y="40"/>
                        <a:pt x="17" y="40"/>
                      </a:cubicBezTo>
                      <a:cubicBezTo>
                        <a:pt x="17" y="40"/>
                        <a:pt x="0" y="77"/>
                        <a:pt x="5" y="95"/>
                      </a:cubicBezTo>
                      <a:cubicBezTo>
                        <a:pt x="11" y="114"/>
                        <a:pt x="16" y="149"/>
                        <a:pt x="16" y="14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6" name="Freeform 105"/>
                <p:cNvSpPr>
                  <a:spLocks/>
                </p:cNvSpPr>
                <p:nvPr/>
              </p:nvSpPr>
              <p:spPr bwMode="auto">
                <a:xfrm>
                  <a:off x="9919142" y="5380615"/>
                  <a:ext cx="103188" cy="76200"/>
                </a:xfrm>
                <a:custGeom>
                  <a:avLst/>
                  <a:gdLst>
                    <a:gd name="T0" fmla="*/ 15 w 38"/>
                    <a:gd name="T1" fmla="*/ 4 h 28"/>
                    <a:gd name="T2" fmla="*/ 9 w 38"/>
                    <a:gd name="T3" fmla="*/ 25 h 28"/>
                    <a:gd name="T4" fmla="*/ 26 w 38"/>
                    <a:gd name="T5" fmla="*/ 22 h 28"/>
                    <a:gd name="T6" fmla="*/ 29 w 38"/>
                    <a:gd name="T7" fmla="*/ 14 h 28"/>
                    <a:gd name="T8" fmla="*/ 38 w 38"/>
                    <a:gd name="T9" fmla="*/ 6 h 28"/>
                    <a:gd name="T10" fmla="*/ 31 w 38"/>
                    <a:gd name="T11" fmla="*/ 0 h 28"/>
                    <a:gd name="T12" fmla="*/ 15 w 38"/>
                    <a:gd name="T13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8" h="28">
                      <a:moveTo>
                        <a:pt x="15" y="4"/>
                      </a:moveTo>
                      <a:cubicBezTo>
                        <a:pt x="15" y="4"/>
                        <a:pt x="0" y="21"/>
                        <a:pt x="9" y="25"/>
                      </a:cubicBezTo>
                      <a:cubicBezTo>
                        <a:pt x="17" y="28"/>
                        <a:pt x="23" y="25"/>
                        <a:pt x="26" y="22"/>
                      </a:cubicBezTo>
                      <a:cubicBezTo>
                        <a:pt x="29" y="20"/>
                        <a:pt x="28" y="15"/>
                        <a:pt x="29" y="14"/>
                      </a:cubicBezTo>
                      <a:cubicBezTo>
                        <a:pt x="31" y="13"/>
                        <a:pt x="38" y="6"/>
                        <a:pt x="38" y="6"/>
                      </a:cubicBezTo>
                      <a:cubicBezTo>
                        <a:pt x="31" y="0"/>
                        <a:pt x="31" y="0"/>
                        <a:pt x="31" y="0"/>
                      </a:cubicBezTo>
                      <a:lnTo>
                        <a:pt x="15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7" name="Freeform 106"/>
                <p:cNvSpPr>
                  <a:spLocks/>
                </p:cNvSpPr>
                <p:nvPr/>
              </p:nvSpPr>
              <p:spPr bwMode="auto">
                <a:xfrm>
                  <a:off x="10152505" y="4883727"/>
                  <a:ext cx="57150" cy="73025"/>
                </a:xfrm>
                <a:custGeom>
                  <a:avLst/>
                  <a:gdLst>
                    <a:gd name="T0" fmla="*/ 21 w 21"/>
                    <a:gd name="T1" fmla="*/ 2 h 27"/>
                    <a:gd name="T2" fmla="*/ 19 w 21"/>
                    <a:gd name="T3" fmla="*/ 15 h 27"/>
                    <a:gd name="T4" fmla="*/ 14 w 21"/>
                    <a:gd name="T5" fmla="*/ 24 h 27"/>
                    <a:gd name="T6" fmla="*/ 5 w 21"/>
                    <a:gd name="T7" fmla="*/ 27 h 27"/>
                    <a:gd name="T8" fmla="*/ 2 w 21"/>
                    <a:gd name="T9" fmla="*/ 23 h 27"/>
                    <a:gd name="T10" fmla="*/ 8 w 21"/>
                    <a:gd name="T11" fmla="*/ 20 h 27"/>
                    <a:gd name="T12" fmla="*/ 11 w 21"/>
                    <a:gd name="T13" fmla="*/ 15 h 27"/>
                    <a:gd name="T14" fmla="*/ 9 w 21"/>
                    <a:gd name="T15" fmla="*/ 10 h 27"/>
                    <a:gd name="T16" fmla="*/ 7 w 21"/>
                    <a:gd name="T17" fmla="*/ 18 h 27"/>
                    <a:gd name="T18" fmla="*/ 5 w 21"/>
                    <a:gd name="T19" fmla="*/ 22 h 27"/>
                    <a:gd name="T20" fmla="*/ 2 w 21"/>
                    <a:gd name="T21" fmla="*/ 20 h 27"/>
                    <a:gd name="T22" fmla="*/ 3 w 21"/>
                    <a:gd name="T23" fmla="*/ 11 h 27"/>
                    <a:gd name="T24" fmla="*/ 5 w 21"/>
                    <a:gd name="T25" fmla="*/ 3 h 27"/>
                    <a:gd name="T26" fmla="*/ 21 w 21"/>
                    <a:gd name="T27" fmla="*/ 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1" h="27">
                      <a:moveTo>
                        <a:pt x="21" y="2"/>
                      </a:moveTo>
                      <a:cubicBezTo>
                        <a:pt x="21" y="2"/>
                        <a:pt x="20" y="11"/>
                        <a:pt x="19" y="15"/>
                      </a:cubicBezTo>
                      <a:cubicBezTo>
                        <a:pt x="17" y="19"/>
                        <a:pt x="16" y="21"/>
                        <a:pt x="14" y="24"/>
                      </a:cubicBezTo>
                      <a:cubicBezTo>
                        <a:pt x="12" y="27"/>
                        <a:pt x="9" y="27"/>
                        <a:pt x="5" y="27"/>
                      </a:cubicBezTo>
                      <a:cubicBezTo>
                        <a:pt x="1" y="27"/>
                        <a:pt x="0" y="23"/>
                        <a:pt x="2" y="23"/>
                      </a:cubicBezTo>
                      <a:cubicBezTo>
                        <a:pt x="5" y="23"/>
                        <a:pt x="7" y="23"/>
                        <a:pt x="8" y="20"/>
                      </a:cubicBezTo>
                      <a:cubicBezTo>
                        <a:pt x="10" y="17"/>
                        <a:pt x="11" y="17"/>
                        <a:pt x="11" y="15"/>
                      </a:cubicBezTo>
                      <a:cubicBezTo>
                        <a:pt x="11" y="13"/>
                        <a:pt x="11" y="10"/>
                        <a:pt x="9" y="10"/>
                      </a:cubicBezTo>
                      <a:cubicBezTo>
                        <a:pt x="7" y="11"/>
                        <a:pt x="7" y="16"/>
                        <a:pt x="7" y="18"/>
                      </a:cubicBezTo>
                      <a:cubicBezTo>
                        <a:pt x="7" y="19"/>
                        <a:pt x="7" y="21"/>
                        <a:pt x="5" y="22"/>
                      </a:cubicBezTo>
                      <a:cubicBezTo>
                        <a:pt x="3" y="23"/>
                        <a:pt x="2" y="23"/>
                        <a:pt x="2" y="20"/>
                      </a:cubicBezTo>
                      <a:cubicBezTo>
                        <a:pt x="2" y="17"/>
                        <a:pt x="2" y="12"/>
                        <a:pt x="3" y="11"/>
                      </a:cubicBezTo>
                      <a:cubicBezTo>
                        <a:pt x="4" y="10"/>
                        <a:pt x="6" y="6"/>
                        <a:pt x="5" y="3"/>
                      </a:cubicBezTo>
                      <a:cubicBezTo>
                        <a:pt x="4" y="0"/>
                        <a:pt x="21" y="2"/>
                        <a:pt x="21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8" name="Freeform 107"/>
                <p:cNvSpPr>
                  <a:spLocks/>
                </p:cNvSpPr>
                <p:nvPr/>
              </p:nvSpPr>
              <p:spPr bwMode="auto">
                <a:xfrm>
                  <a:off x="10009630" y="5383790"/>
                  <a:ext cx="107950" cy="114300"/>
                </a:xfrm>
                <a:custGeom>
                  <a:avLst/>
                  <a:gdLst>
                    <a:gd name="T0" fmla="*/ 5 w 40"/>
                    <a:gd name="T1" fmla="*/ 39 h 42"/>
                    <a:gd name="T2" fmla="*/ 18 w 40"/>
                    <a:gd name="T3" fmla="*/ 40 h 42"/>
                    <a:gd name="T4" fmla="*/ 25 w 40"/>
                    <a:gd name="T5" fmla="*/ 32 h 42"/>
                    <a:gd name="T6" fmla="*/ 37 w 40"/>
                    <a:gd name="T7" fmla="*/ 19 h 42"/>
                    <a:gd name="T8" fmla="*/ 37 w 40"/>
                    <a:gd name="T9" fmla="*/ 4 h 42"/>
                    <a:gd name="T10" fmla="*/ 14 w 40"/>
                    <a:gd name="T11" fmla="*/ 0 h 42"/>
                    <a:gd name="T12" fmla="*/ 4 w 40"/>
                    <a:gd name="T13" fmla="*/ 11 h 42"/>
                    <a:gd name="T14" fmla="*/ 2 w 40"/>
                    <a:gd name="T15" fmla="*/ 20 h 42"/>
                    <a:gd name="T16" fmla="*/ 0 w 40"/>
                    <a:gd name="T17" fmla="*/ 34 h 42"/>
                    <a:gd name="T18" fmla="*/ 5 w 40"/>
                    <a:gd name="T19" fmla="*/ 39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0" h="42">
                      <a:moveTo>
                        <a:pt x="5" y="39"/>
                      </a:moveTo>
                      <a:cubicBezTo>
                        <a:pt x="8" y="41"/>
                        <a:pt x="13" y="42"/>
                        <a:pt x="18" y="40"/>
                      </a:cubicBezTo>
                      <a:cubicBezTo>
                        <a:pt x="22" y="38"/>
                        <a:pt x="21" y="32"/>
                        <a:pt x="25" y="32"/>
                      </a:cubicBezTo>
                      <a:cubicBezTo>
                        <a:pt x="28" y="32"/>
                        <a:pt x="36" y="26"/>
                        <a:pt x="37" y="19"/>
                      </a:cubicBezTo>
                      <a:cubicBezTo>
                        <a:pt x="39" y="7"/>
                        <a:pt x="40" y="5"/>
                        <a:pt x="37" y="4"/>
                      </a:cubicBezTo>
                      <a:cubicBezTo>
                        <a:pt x="33" y="4"/>
                        <a:pt x="14" y="0"/>
                        <a:pt x="14" y="0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11"/>
                        <a:pt x="2" y="17"/>
                        <a:pt x="2" y="20"/>
                      </a:cubicBezTo>
                      <a:cubicBezTo>
                        <a:pt x="2" y="23"/>
                        <a:pt x="1" y="30"/>
                        <a:pt x="0" y="34"/>
                      </a:cubicBezTo>
                      <a:cubicBezTo>
                        <a:pt x="0" y="38"/>
                        <a:pt x="5" y="39"/>
                        <a:pt x="5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9" name="Freeform 108"/>
                <p:cNvSpPr>
                  <a:spLocks noEditPoints="1"/>
                </p:cNvSpPr>
                <p:nvPr/>
              </p:nvSpPr>
              <p:spPr bwMode="auto">
                <a:xfrm>
                  <a:off x="9887392" y="4801177"/>
                  <a:ext cx="252413" cy="631825"/>
                </a:xfrm>
                <a:custGeom>
                  <a:avLst/>
                  <a:gdLst>
                    <a:gd name="T0" fmla="*/ 49 w 93"/>
                    <a:gd name="T1" fmla="*/ 230 h 231"/>
                    <a:gd name="T2" fmla="*/ 41 w 93"/>
                    <a:gd name="T3" fmla="*/ 219 h 231"/>
                    <a:gd name="T4" fmla="*/ 24 w 93"/>
                    <a:gd name="T5" fmla="*/ 221 h 231"/>
                    <a:gd name="T6" fmla="*/ 19 w 93"/>
                    <a:gd name="T7" fmla="*/ 207 h 231"/>
                    <a:gd name="T8" fmla="*/ 7 w 93"/>
                    <a:gd name="T9" fmla="*/ 127 h 231"/>
                    <a:gd name="T10" fmla="*/ 2 w 93"/>
                    <a:gd name="T11" fmla="*/ 60 h 231"/>
                    <a:gd name="T12" fmla="*/ 0 w 93"/>
                    <a:gd name="T13" fmla="*/ 35 h 231"/>
                    <a:gd name="T14" fmla="*/ 15 w 93"/>
                    <a:gd name="T15" fmla="*/ 4 h 231"/>
                    <a:gd name="T16" fmla="*/ 75 w 93"/>
                    <a:gd name="T17" fmla="*/ 0 h 231"/>
                    <a:gd name="T18" fmla="*/ 84 w 93"/>
                    <a:gd name="T19" fmla="*/ 5 h 231"/>
                    <a:gd name="T20" fmla="*/ 87 w 93"/>
                    <a:gd name="T21" fmla="*/ 44 h 231"/>
                    <a:gd name="T22" fmla="*/ 86 w 93"/>
                    <a:gd name="T23" fmla="*/ 94 h 231"/>
                    <a:gd name="T24" fmla="*/ 91 w 93"/>
                    <a:gd name="T25" fmla="*/ 148 h 231"/>
                    <a:gd name="T26" fmla="*/ 87 w 93"/>
                    <a:gd name="T27" fmla="*/ 213 h 231"/>
                    <a:gd name="T28" fmla="*/ 78 w 93"/>
                    <a:gd name="T29" fmla="*/ 218 h 231"/>
                    <a:gd name="T30" fmla="*/ 59 w 93"/>
                    <a:gd name="T31" fmla="*/ 227 h 231"/>
                    <a:gd name="T32" fmla="*/ 49 w 93"/>
                    <a:gd name="T33" fmla="*/ 230 h 231"/>
                    <a:gd name="T34" fmla="*/ 42 w 93"/>
                    <a:gd name="T35" fmla="*/ 84 h 231"/>
                    <a:gd name="T36" fmla="*/ 42 w 93"/>
                    <a:gd name="T37" fmla="*/ 137 h 231"/>
                    <a:gd name="T38" fmla="*/ 50 w 93"/>
                    <a:gd name="T39" fmla="*/ 193 h 231"/>
                    <a:gd name="T40" fmla="*/ 53 w 93"/>
                    <a:gd name="T41" fmla="*/ 124 h 231"/>
                    <a:gd name="T42" fmla="*/ 45 w 93"/>
                    <a:gd name="T43" fmla="*/ 61 h 231"/>
                    <a:gd name="T44" fmla="*/ 42 w 93"/>
                    <a:gd name="T45" fmla="*/ 8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3" h="231">
                      <a:moveTo>
                        <a:pt x="49" y="230"/>
                      </a:moveTo>
                      <a:cubicBezTo>
                        <a:pt x="45" y="231"/>
                        <a:pt x="44" y="219"/>
                        <a:pt x="41" y="219"/>
                      </a:cubicBezTo>
                      <a:cubicBezTo>
                        <a:pt x="38" y="219"/>
                        <a:pt x="29" y="219"/>
                        <a:pt x="24" y="221"/>
                      </a:cubicBezTo>
                      <a:cubicBezTo>
                        <a:pt x="19" y="223"/>
                        <a:pt x="22" y="214"/>
                        <a:pt x="19" y="207"/>
                      </a:cubicBezTo>
                      <a:cubicBezTo>
                        <a:pt x="17" y="200"/>
                        <a:pt x="9" y="150"/>
                        <a:pt x="7" y="127"/>
                      </a:cubicBezTo>
                      <a:cubicBezTo>
                        <a:pt x="5" y="104"/>
                        <a:pt x="3" y="72"/>
                        <a:pt x="2" y="60"/>
                      </a:cubicBezTo>
                      <a:cubicBezTo>
                        <a:pt x="1" y="48"/>
                        <a:pt x="0" y="35"/>
                        <a:pt x="0" y="35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4" y="5"/>
                        <a:pt x="86" y="37"/>
                        <a:pt x="87" y="44"/>
                      </a:cubicBezTo>
                      <a:cubicBezTo>
                        <a:pt x="88" y="52"/>
                        <a:pt x="88" y="77"/>
                        <a:pt x="86" y="94"/>
                      </a:cubicBezTo>
                      <a:cubicBezTo>
                        <a:pt x="83" y="110"/>
                        <a:pt x="89" y="131"/>
                        <a:pt x="91" y="148"/>
                      </a:cubicBezTo>
                      <a:cubicBezTo>
                        <a:pt x="93" y="166"/>
                        <a:pt x="90" y="205"/>
                        <a:pt x="87" y="213"/>
                      </a:cubicBezTo>
                      <a:cubicBezTo>
                        <a:pt x="85" y="221"/>
                        <a:pt x="83" y="218"/>
                        <a:pt x="78" y="218"/>
                      </a:cubicBezTo>
                      <a:cubicBezTo>
                        <a:pt x="76" y="218"/>
                        <a:pt x="66" y="225"/>
                        <a:pt x="59" y="227"/>
                      </a:cubicBezTo>
                      <a:cubicBezTo>
                        <a:pt x="59" y="227"/>
                        <a:pt x="53" y="229"/>
                        <a:pt x="49" y="230"/>
                      </a:cubicBezTo>
                      <a:close/>
                      <a:moveTo>
                        <a:pt x="42" y="84"/>
                      </a:moveTo>
                      <a:cubicBezTo>
                        <a:pt x="40" y="99"/>
                        <a:pt x="42" y="125"/>
                        <a:pt x="42" y="137"/>
                      </a:cubicBezTo>
                      <a:cubicBezTo>
                        <a:pt x="42" y="149"/>
                        <a:pt x="48" y="177"/>
                        <a:pt x="50" y="193"/>
                      </a:cubicBezTo>
                      <a:cubicBezTo>
                        <a:pt x="51" y="203"/>
                        <a:pt x="53" y="138"/>
                        <a:pt x="53" y="124"/>
                      </a:cubicBezTo>
                      <a:cubicBezTo>
                        <a:pt x="53" y="109"/>
                        <a:pt x="45" y="61"/>
                        <a:pt x="45" y="61"/>
                      </a:cubicBezTo>
                      <a:cubicBezTo>
                        <a:pt x="45" y="61"/>
                        <a:pt x="45" y="68"/>
                        <a:pt x="42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0" name="Freeform 109"/>
                <p:cNvSpPr>
                  <a:spLocks/>
                </p:cNvSpPr>
                <p:nvPr/>
              </p:nvSpPr>
              <p:spPr bwMode="auto">
                <a:xfrm>
                  <a:off x="10058842" y="4434465"/>
                  <a:ext cx="157163" cy="530225"/>
                </a:xfrm>
                <a:custGeom>
                  <a:avLst/>
                  <a:gdLst>
                    <a:gd name="T0" fmla="*/ 43 w 58"/>
                    <a:gd name="T1" fmla="*/ 169 h 194"/>
                    <a:gd name="T2" fmla="*/ 58 w 58"/>
                    <a:gd name="T3" fmla="*/ 167 h 194"/>
                    <a:gd name="T4" fmla="*/ 54 w 58"/>
                    <a:gd name="T5" fmla="*/ 112 h 194"/>
                    <a:gd name="T6" fmla="*/ 49 w 58"/>
                    <a:gd name="T7" fmla="*/ 56 h 194"/>
                    <a:gd name="T8" fmla="*/ 43 w 58"/>
                    <a:gd name="T9" fmla="*/ 24 h 194"/>
                    <a:gd name="T10" fmla="*/ 10 w 58"/>
                    <a:gd name="T11" fmla="*/ 9 h 194"/>
                    <a:gd name="T12" fmla="*/ 5 w 58"/>
                    <a:gd name="T13" fmla="*/ 3 h 194"/>
                    <a:gd name="T14" fmla="*/ 2 w 58"/>
                    <a:gd name="T15" fmla="*/ 56 h 194"/>
                    <a:gd name="T16" fmla="*/ 1 w 58"/>
                    <a:gd name="T17" fmla="*/ 117 h 194"/>
                    <a:gd name="T18" fmla="*/ 17 w 58"/>
                    <a:gd name="T19" fmla="*/ 179 h 194"/>
                    <a:gd name="T20" fmla="*/ 28 w 58"/>
                    <a:gd name="T21" fmla="*/ 194 h 194"/>
                    <a:gd name="T22" fmla="*/ 33 w 58"/>
                    <a:gd name="T23" fmla="*/ 175 h 194"/>
                    <a:gd name="T24" fmla="*/ 25 w 58"/>
                    <a:gd name="T25" fmla="*/ 105 h 194"/>
                    <a:gd name="T26" fmla="*/ 26 w 58"/>
                    <a:gd name="T27" fmla="*/ 87 h 194"/>
                    <a:gd name="T28" fmla="*/ 31 w 58"/>
                    <a:gd name="T29" fmla="*/ 126 h 194"/>
                    <a:gd name="T30" fmla="*/ 38 w 58"/>
                    <a:gd name="T31" fmla="*/ 170 h 194"/>
                    <a:gd name="T32" fmla="*/ 43 w 58"/>
                    <a:gd name="T33" fmla="*/ 169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8" h="194">
                      <a:moveTo>
                        <a:pt x="43" y="169"/>
                      </a:moveTo>
                      <a:cubicBezTo>
                        <a:pt x="46" y="169"/>
                        <a:pt x="58" y="169"/>
                        <a:pt x="58" y="167"/>
                      </a:cubicBezTo>
                      <a:cubicBezTo>
                        <a:pt x="58" y="164"/>
                        <a:pt x="56" y="126"/>
                        <a:pt x="54" y="112"/>
                      </a:cubicBezTo>
                      <a:cubicBezTo>
                        <a:pt x="52" y="98"/>
                        <a:pt x="50" y="67"/>
                        <a:pt x="49" y="56"/>
                      </a:cubicBezTo>
                      <a:cubicBezTo>
                        <a:pt x="49" y="45"/>
                        <a:pt x="51" y="30"/>
                        <a:pt x="43" y="24"/>
                      </a:cubicBezTo>
                      <a:cubicBezTo>
                        <a:pt x="35" y="18"/>
                        <a:pt x="13" y="11"/>
                        <a:pt x="10" y="9"/>
                      </a:cubicBezTo>
                      <a:cubicBezTo>
                        <a:pt x="8" y="8"/>
                        <a:pt x="6" y="0"/>
                        <a:pt x="5" y="3"/>
                      </a:cubicBezTo>
                      <a:cubicBezTo>
                        <a:pt x="4" y="6"/>
                        <a:pt x="3" y="41"/>
                        <a:pt x="2" y="56"/>
                      </a:cubicBezTo>
                      <a:cubicBezTo>
                        <a:pt x="0" y="70"/>
                        <a:pt x="0" y="102"/>
                        <a:pt x="1" y="117"/>
                      </a:cubicBezTo>
                      <a:cubicBezTo>
                        <a:pt x="3" y="131"/>
                        <a:pt x="10" y="169"/>
                        <a:pt x="17" y="179"/>
                      </a:cubicBezTo>
                      <a:cubicBezTo>
                        <a:pt x="23" y="190"/>
                        <a:pt x="23" y="194"/>
                        <a:pt x="28" y="194"/>
                      </a:cubicBezTo>
                      <a:cubicBezTo>
                        <a:pt x="33" y="194"/>
                        <a:pt x="35" y="190"/>
                        <a:pt x="33" y="175"/>
                      </a:cubicBezTo>
                      <a:cubicBezTo>
                        <a:pt x="32" y="161"/>
                        <a:pt x="27" y="114"/>
                        <a:pt x="25" y="105"/>
                      </a:cubicBezTo>
                      <a:cubicBezTo>
                        <a:pt x="24" y="97"/>
                        <a:pt x="25" y="80"/>
                        <a:pt x="26" y="87"/>
                      </a:cubicBezTo>
                      <a:cubicBezTo>
                        <a:pt x="26" y="94"/>
                        <a:pt x="29" y="119"/>
                        <a:pt x="31" y="126"/>
                      </a:cubicBezTo>
                      <a:cubicBezTo>
                        <a:pt x="33" y="134"/>
                        <a:pt x="35" y="170"/>
                        <a:pt x="38" y="170"/>
                      </a:cubicBezTo>
                      <a:cubicBezTo>
                        <a:pt x="40" y="170"/>
                        <a:pt x="43" y="169"/>
                        <a:pt x="43" y="16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1" name="Freeform 110"/>
                <p:cNvSpPr>
                  <a:spLocks noEditPoints="1"/>
                </p:cNvSpPr>
                <p:nvPr/>
              </p:nvSpPr>
              <p:spPr bwMode="auto">
                <a:xfrm>
                  <a:off x="9823892" y="4429702"/>
                  <a:ext cx="185738" cy="546100"/>
                </a:xfrm>
                <a:custGeom>
                  <a:avLst/>
                  <a:gdLst>
                    <a:gd name="T0" fmla="*/ 31 w 68"/>
                    <a:gd name="T1" fmla="*/ 16 h 200"/>
                    <a:gd name="T2" fmla="*/ 52 w 68"/>
                    <a:gd name="T3" fmla="*/ 11 h 200"/>
                    <a:gd name="T4" fmla="*/ 61 w 68"/>
                    <a:gd name="T5" fmla="*/ 4 h 200"/>
                    <a:gd name="T6" fmla="*/ 65 w 68"/>
                    <a:gd name="T7" fmla="*/ 36 h 200"/>
                    <a:gd name="T8" fmla="*/ 68 w 68"/>
                    <a:gd name="T9" fmla="*/ 105 h 200"/>
                    <a:gd name="T10" fmla="*/ 63 w 68"/>
                    <a:gd name="T11" fmla="*/ 179 h 200"/>
                    <a:gd name="T12" fmla="*/ 44 w 68"/>
                    <a:gd name="T13" fmla="*/ 196 h 200"/>
                    <a:gd name="T14" fmla="*/ 17 w 68"/>
                    <a:gd name="T15" fmla="*/ 187 h 200"/>
                    <a:gd name="T16" fmla="*/ 7 w 68"/>
                    <a:gd name="T17" fmla="*/ 130 h 200"/>
                    <a:gd name="T18" fmla="*/ 4 w 68"/>
                    <a:gd name="T19" fmla="*/ 77 h 200"/>
                    <a:gd name="T20" fmla="*/ 17 w 68"/>
                    <a:gd name="T21" fmla="*/ 30 h 200"/>
                    <a:gd name="T22" fmla="*/ 29 w 68"/>
                    <a:gd name="T23" fmla="*/ 16 h 200"/>
                    <a:gd name="T24" fmla="*/ 31 w 68"/>
                    <a:gd name="T25" fmla="*/ 16 h 200"/>
                    <a:gd name="T26" fmla="*/ 29 w 68"/>
                    <a:gd name="T27" fmla="*/ 130 h 200"/>
                    <a:gd name="T28" fmla="*/ 29 w 68"/>
                    <a:gd name="T29" fmla="*/ 114 h 200"/>
                    <a:gd name="T30" fmla="*/ 29 w 68"/>
                    <a:gd name="T31" fmla="*/ 79 h 200"/>
                    <a:gd name="T32" fmla="*/ 29 w 68"/>
                    <a:gd name="T33" fmla="*/ 13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200">
                      <a:moveTo>
                        <a:pt x="31" y="16"/>
                      </a:moveTo>
                      <a:cubicBezTo>
                        <a:pt x="37" y="15"/>
                        <a:pt x="47" y="13"/>
                        <a:pt x="52" y="11"/>
                      </a:cubicBezTo>
                      <a:cubicBezTo>
                        <a:pt x="56" y="9"/>
                        <a:pt x="60" y="0"/>
                        <a:pt x="61" y="4"/>
                      </a:cubicBezTo>
                      <a:cubicBezTo>
                        <a:pt x="62" y="8"/>
                        <a:pt x="64" y="25"/>
                        <a:pt x="65" y="36"/>
                      </a:cubicBezTo>
                      <a:cubicBezTo>
                        <a:pt x="65" y="47"/>
                        <a:pt x="68" y="93"/>
                        <a:pt x="68" y="105"/>
                      </a:cubicBezTo>
                      <a:cubicBezTo>
                        <a:pt x="67" y="118"/>
                        <a:pt x="63" y="172"/>
                        <a:pt x="63" y="179"/>
                      </a:cubicBezTo>
                      <a:cubicBezTo>
                        <a:pt x="62" y="186"/>
                        <a:pt x="54" y="200"/>
                        <a:pt x="44" y="196"/>
                      </a:cubicBezTo>
                      <a:cubicBezTo>
                        <a:pt x="34" y="192"/>
                        <a:pt x="16" y="193"/>
                        <a:pt x="17" y="187"/>
                      </a:cubicBezTo>
                      <a:cubicBezTo>
                        <a:pt x="25" y="135"/>
                        <a:pt x="15" y="163"/>
                        <a:pt x="7" y="130"/>
                      </a:cubicBezTo>
                      <a:cubicBezTo>
                        <a:pt x="0" y="103"/>
                        <a:pt x="1" y="89"/>
                        <a:pt x="4" y="77"/>
                      </a:cubicBezTo>
                      <a:cubicBezTo>
                        <a:pt x="8" y="65"/>
                        <a:pt x="14" y="37"/>
                        <a:pt x="17" y="30"/>
                      </a:cubicBezTo>
                      <a:cubicBezTo>
                        <a:pt x="19" y="24"/>
                        <a:pt x="20" y="19"/>
                        <a:pt x="29" y="16"/>
                      </a:cubicBezTo>
                      <a:cubicBezTo>
                        <a:pt x="31" y="16"/>
                        <a:pt x="31" y="16"/>
                        <a:pt x="31" y="16"/>
                      </a:cubicBezTo>
                      <a:close/>
                      <a:moveTo>
                        <a:pt x="29" y="130"/>
                      </a:moveTo>
                      <a:cubicBezTo>
                        <a:pt x="31" y="139"/>
                        <a:pt x="29" y="120"/>
                        <a:pt x="29" y="114"/>
                      </a:cubicBezTo>
                      <a:cubicBezTo>
                        <a:pt x="30" y="108"/>
                        <a:pt x="29" y="83"/>
                        <a:pt x="29" y="79"/>
                      </a:cubicBezTo>
                      <a:cubicBezTo>
                        <a:pt x="29" y="79"/>
                        <a:pt x="22" y="106"/>
                        <a:pt x="29" y="1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2" name="Freeform 111"/>
                <p:cNvSpPr>
                  <a:spLocks/>
                </p:cNvSpPr>
                <p:nvPr/>
              </p:nvSpPr>
              <p:spPr bwMode="auto">
                <a:xfrm>
                  <a:off x="9976292" y="4282065"/>
                  <a:ext cx="117475" cy="111125"/>
                </a:xfrm>
                <a:custGeom>
                  <a:avLst/>
                  <a:gdLst>
                    <a:gd name="T0" fmla="*/ 19 w 43"/>
                    <a:gd name="T1" fmla="*/ 18 h 41"/>
                    <a:gd name="T2" fmla="*/ 34 w 43"/>
                    <a:gd name="T3" fmla="*/ 18 h 41"/>
                    <a:gd name="T4" fmla="*/ 36 w 43"/>
                    <a:gd name="T5" fmla="*/ 28 h 41"/>
                    <a:gd name="T6" fmla="*/ 38 w 43"/>
                    <a:gd name="T7" fmla="*/ 37 h 41"/>
                    <a:gd name="T8" fmla="*/ 42 w 43"/>
                    <a:gd name="T9" fmla="*/ 26 h 41"/>
                    <a:gd name="T10" fmla="*/ 38 w 43"/>
                    <a:gd name="T11" fmla="*/ 7 h 41"/>
                    <a:gd name="T12" fmla="*/ 21 w 43"/>
                    <a:gd name="T13" fmla="*/ 0 h 41"/>
                    <a:gd name="T14" fmla="*/ 7 w 43"/>
                    <a:gd name="T15" fmla="*/ 5 h 41"/>
                    <a:gd name="T16" fmla="*/ 1 w 43"/>
                    <a:gd name="T17" fmla="*/ 25 h 41"/>
                    <a:gd name="T18" fmla="*/ 3 w 43"/>
                    <a:gd name="T19" fmla="*/ 35 h 41"/>
                    <a:gd name="T20" fmla="*/ 7 w 43"/>
                    <a:gd name="T21" fmla="*/ 38 h 41"/>
                    <a:gd name="T22" fmla="*/ 8 w 43"/>
                    <a:gd name="T23" fmla="*/ 19 h 41"/>
                    <a:gd name="T24" fmla="*/ 19 w 43"/>
                    <a:gd name="T25" fmla="*/ 1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" h="41">
                      <a:moveTo>
                        <a:pt x="19" y="18"/>
                      </a:moveTo>
                      <a:cubicBezTo>
                        <a:pt x="28" y="12"/>
                        <a:pt x="31" y="17"/>
                        <a:pt x="34" y="18"/>
                      </a:cubicBezTo>
                      <a:cubicBezTo>
                        <a:pt x="36" y="18"/>
                        <a:pt x="34" y="25"/>
                        <a:pt x="36" y="28"/>
                      </a:cubicBezTo>
                      <a:cubicBezTo>
                        <a:pt x="37" y="32"/>
                        <a:pt x="35" y="39"/>
                        <a:pt x="38" y="37"/>
                      </a:cubicBezTo>
                      <a:cubicBezTo>
                        <a:pt x="40" y="35"/>
                        <a:pt x="40" y="35"/>
                        <a:pt x="42" y="26"/>
                      </a:cubicBezTo>
                      <a:cubicBezTo>
                        <a:pt x="43" y="19"/>
                        <a:pt x="42" y="10"/>
                        <a:pt x="38" y="7"/>
                      </a:cubicBezTo>
                      <a:cubicBezTo>
                        <a:pt x="35" y="4"/>
                        <a:pt x="27" y="0"/>
                        <a:pt x="21" y="0"/>
                      </a:cubicBezTo>
                      <a:cubicBezTo>
                        <a:pt x="14" y="0"/>
                        <a:pt x="11" y="2"/>
                        <a:pt x="7" y="5"/>
                      </a:cubicBezTo>
                      <a:cubicBezTo>
                        <a:pt x="0" y="11"/>
                        <a:pt x="2" y="19"/>
                        <a:pt x="1" y="25"/>
                      </a:cubicBezTo>
                      <a:cubicBezTo>
                        <a:pt x="1" y="30"/>
                        <a:pt x="2" y="33"/>
                        <a:pt x="3" y="35"/>
                      </a:cubicBezTo>
                      <a:cubicBezTo>
                        <a:pt x="3" y="37"/>
                        <a:pt x="7" y="41"/>
                        <a:pt x="7" y="38"/>
                      </a:cubicBezTo>
                      <a:cubicBezTo>
                        <a:pt x="7" y="35"/>
                        <a:pt x="5" y="18"/>
                        <a:pt x="8" y="19"/>
                      </a:cubicBezTo>
                      <a:cubicBezTo>
                        <a:pt x="18" y="20"/>
                        <a:pt x="19" y="18"/>
                        <a:pt x="1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98" name="Group 397"/>
              <p:cNvGrpSpPr/>
              <p:nvPr/>
            </p:nvGrpSpPr>
            <p:grpSpPr>
              <a:xfrm>
                <a:off x="6834868" y="4434137"/>
                <a:ext cx="257304" cy="646959"/>
                <a:chOff x="9887758" y="4439921"/>
                <a:chExt cx="496888" cy="1249363"/>
              </a:xfrm>
              <a:solidFill>
                <a:sysClr val="window" lastClr="FFFFFF"/>
              </a:solidFill>
            </p:grpSpPr>
            <p:sp>
              <p:nvSpPr>
                <p:cNvPr id="413" name="Freeform 51"/>
                <p:cNvSpPr>
                  <a:spLocks/>
                </p:cNvSpPr>
                <p:nvPr/>
              </p:nvSpPr>
              <p:spPr bwMode="auto">
                <a:xfrm>
                  <a:off x="10102070" y="4863783"/>
                  <a:ext cx="117475" cy="123825"/>
                </a:xfrm>
                <a:custGeom>
                  <a:avLst/>
                  <a:gdLst>
                    <a:gd name="T0" fmla="*/ 0 w 74"/>
                    <a:gd name="T1" fmla="*/ 0 h 78"/>
                    <a:gd name="T2" fmla="*/ 0 w 74"/>
                    <a:gd name="T3" fmla="*/ 78 h 78"/>
                    <a:gd name="T4" fmla="*/ 74 w 74"/>
                    <a:gd name="T5" fmla="*/ 78 h 78"/>
                    <a:gd name="T6" fmla="*/ 64 w 74"/>
                    <a:gd name="T7" fmla="*/ 5 h 78"/>
                    <a:gd name="T8" fmla="*/ 0 w 74"/>
                    <a:gd name="T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78">
                      <a:moveTo>
                        <a:pt x="0" y="0"/>
                      </a:moveTo>
                      <a:lnTo>
                        <a:pt x="0" y="78"/>
                      </a:lnTo>
                      <a:lnTo>
                        <a:pt x="74" y="78"/>
                      </a:lnTo>
                      <a:lnTo>
                        <a:pt x="64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4" name="Freeform 52"/>
                <p:cNvSpPr>
                  <a:spLocks/>
                </p:cNvSpPr>
                <p:nvPr/>
              </p:nvSpPr>
              <p:spPr bwMode="auto">
                <a:xfrm>
                  <a:off x="10121120" y="4862196"/>
                  <a:ext cx="63500" cy="87313"/>
                </a:xfrm>
                <a:custGeom>
                  <a:avLst/>
                  <a:gdLst>
                    <a:gd name="T0" fmla="*/ 0 w 23"/>
                    <a:gd name="T1" fmla="*/ 15 h 32"/>
                    <a:gd name="T2" fmla="*/ 7 w 23"/>
                    <a:gd name="T3" fmla="*/ 27 h 32"/>
                    <a:gd name="T4" fmla="*/ 12 w 23"/>
                    <a:gd name="T5" fmla="*/ 31 h 32"/>
                    <a:gd name="T6" fmla="*/ 21 w 23"/>
                    <a:gd name="T7" fmla="*/ 18 h 32"/>
                    <a:gd name="T8" fmla="*/ 13 w 23"/>
                    <a:gd name="T9" fmla="*/ 0 h 32"/>
                    <a:gd name="T10" fmla="*/ 0 w 23"/>
                    <a:gd name="T11" fmla="*/ 15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32">
                      <a:moveTo>
                        <a:pt x="0" y="15"/>
                      </a:moveTo>
                      <a:cubicBezTo>
                        <a:pt x="2" y="19"/>
                        <a:pt x="6" y="25"/>
                        <a:pt x="7" y="27"/>
                      </a:cubicBezTo>
                      <a:cubicBezTo>
                        <a:pt x="9" y="29"/>
                        <a:pt x="11" y="32"/>
                        <a:pt x="12" y="31"/>
                      </a:cubicBezTo>
                      <a:cubicBezTo>
                        <a:pt x="13" y="30"/>
                        <a:pt x="20" y="22"/>
                        <a:pt x="21" y="18"/>
                      </a:cubicBezTo>
                      <a:cubicBezTo>
                        <a:pt x="23" y="13"/>
                        <a:pt x="13" y="0"/>
                        <a:pt x="13" y="0"/>
                      </a:cubicBez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5" name="Freeform 53"/>
                <p:cNvSpPr>
                  <a:spLocks/>
                </p:cNvSpPr>
                <p:nvPr/>
              </p:nvSpPr>
              <p:spPr bwMode="auto">
                <a:xfrm>
                  <a:off x="10078258" y="4449446"/>
                  <a:ext cx="125413" cy="198438"/>
                </a:xfrm>
                <a:custGeom>
                  <a:avLst/>
                  <a:gdLst>
                    <a:gd name="T0" fmla="*/ 38 w 46"/>
                    <a:gd name="T1" fmla="*/ 60 h 73"/>
                    <a:gd name="T2" fmla="*/ 38 w 46"/>
                    <a:gd name="T3" fmla="*/ 51 h 73"/>
                    <a:gd name="T4" fmla="*/ 41 w 46"/>
                    <a:gd name="T5" fmla="*/ 43 h 73"/>
                    <a:gd name="T6" fmla="*/ 42 w 46"/>
                    <a:gd name="T7" fmla="*/ 41 h 73"/>
                    <a:gd name="T8" fmla="*/ 44 w 46"/>
                    <a:gd name="T9" fmla="*/ 40 h 73"/>
                    <a:gd name="T10" fmla="*/ 46 w 46"/>
                    <a:gd name="T11" fmla="*/ 32 h 73"/>
                    <a:gd name="T12" fmla="*/ 45 w 46"/>
                    <a:gd name="T13" fmla="*/ 27 h 73"/>
                    <a:gd name="T14" fmla="*/ 43 w 46"/>
                    <a:gd name="T15" fmla="*/ 28 h 73"/>
                    <a:gd name="T16" fmla="*/ 42 w 46"/>
                    <a:gd name="T17" fmla="*/ 18 h 73"/>
                    <a:gd name="T18" fmla="*/ 39 w 46"/>
                    <a:gd name="T19" fmla="*/ 8 h 73"/>
                    <a:gd name="T20" fmla="*/ 31 w 46"/>
                    <a:gd name="T21" fmla="*/ 1 h 73"/>
                    <a:gd name="T22" fmla="*/ 18 w 46"/>
                    <a:gd name="T23" fmla="*/ 0 h 73"/>
                    <a:gd name="T24" fmla="*/ 9 w 46"/>
                    <a:gd name="T25" fmla="*/ 3 h 73"/>
                    <a:gd name="T26" fmla="*/ 4 w 46"/>
                    <a:gd name="T27" fmla="*/ 12 h 73"/>
                    <a:gd name="T28" fmla="*/ 3 w 46"/>
                    <a:gd name="T29" fmla="*/ 27 h 73"/>
                    <a:gd name="T30" fmla="*/ 3 w 46"/>
                    <a:gd name="T31" fmla="*/ 31 h 73"/>
                    <a:gd name="T32" fmla="*/ 0 w 46"/>
                    <a:gd name="T33" fmla="*/ 29 h 73"/>
                    <a:gd name="T34" fmla="*/ 0 w 46"/>
                    <a:gd name="T35" fmla="*/ 35 h 73"/>
                    <a:gd name="T36" fmla="*/ 4 w 46"/>
                    <a:gd name="T37" fmla="*/ 43 h 73"/>
                    <a:gd name="T38" fmla="*/ 5 w 46"/>
                    <a:gd name="T39" fmla="*/ 42 h 73"/>
                    <a:gd name="T40" fmla="*/ 7 w 46"/>
                    <a:gd name="T41" fmla="*/ 44 h 73"/>
                    <a:gd name="T42" fmla="*/ 10 w 46"/>
                    <a:gd name="T43" fmla="*/ 60 h 73"/>
                    <a:gd name="T44" fmla="*/ 18 w 46"/>
                    <a:gd name="T45" fmla="*/ 68 h 73"/>
                    <a:gd name="T46" fmla="*/ 25 w 46"/>
                    <a:gd name="T47" fmla="*/ 73 h 73"/>
                    <a:gd name="T48" fmla="*/ 36 w 46"/>
                    <a:gd name="T49" fmla="*/ 68 h 73"/>
                    <a:gd name="T50" fmla="*/ 38 w 46"/>
                    <a:gd name="T51" fmla="*/ 6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6" h="73">
                      <a:moveTo>
                        <a:pt x="38" y="60"/>
                      </a:moveTo>
                      <a:cubicBezTo>
                        <a:pt x="38" y="59"/>
                        <a:pt x="38" y="53"/>
                        <a:pt x="38" y="51"/>
                      </a:cubicBezTo>
                      <a:cubicBezTo>
                        <a:pt x="39" y="50"/>
                        <a:pt x="41" y="45"/>
                        <a:pt x="41" y="43"/>
                      </a:cubicBezTo>
                      <a:cubicBezTo>
                        <a:pt x="42" y="42"/>
                        <a:pt x="42" y="40"/>
                        <a:pt x="42" y="41"/>
                      </a:cubicBezTo>
                      <a:cubicBezTo>
                        <a:pt x="43" y="41"/>
                        <a:pt x="44" y="42"/>
                        <a:pt x="44" y="40"/>
                      </a:cubicBezTo>
                      <a:cubicBezTo>
                        <a:pt x="45" y="39"/>
                        <a:pt x="46" y="34"/>
                        <a:pt x="46" y="32"/>
                      </a:cubicBezTo>
                      <a:cubicBezTo>
                        <a:pt x="46" y="30"/>
                        <a:pt x="46" y="27"/>
                        <a:pt x="45" y="27"/>
                      </a:cubicBezTo>
                      <a:cubicBezTo>
                        <a:pt x="44" y="27"/>
                        <a:pt x="43" y="28"/>
                        <a:pt x="43" y="28"/>
                      </a:cubicBezTo>
                      <a:cubicBezTo>
                        <a:pt x="43" y="29"/>
                        <a:pt x="43" y="21"/>
                        <a:pt x="42" y="18"/>
                      </a:cubicBezTo>
                      <a:cubicBezTo>
                        <a:pt x="41" y="15"/>
                        <a:pt x="40" y="9"/>
                        <a:pt x="39" y="8"/>
                      </a:cubicBezTo>
                      <a:cubicBezTo>
                        <a:pt x="38" y="6"/>
                        <a:pt x="36" y="3"/>
                        <a:pt x="31" y="1"/>
                      </a:cubicBezTo>
                      <a:cubicBezTo>
                        <a:pt x="26" y="0"/>
                        <a:pt x="21" y="0"/>
                        <a:pt x="18" y="0"/>
                      </a:cubicBezTo>
                      <a:cubicBezTo>
                        <a:pt x="15" y="1"/>
                        <a:pt x="10" y="2"/>
                        <a:pt x="9" y="3"/>
                      </a:cubicBezTo>
                      <a:cubicBezTo>
                        <a:pt x="8" y="4"/>
                        <a:pt x="4" y="10"/>
                        <a:pt x="4" y="12"/>
                      </a:cubicBezTo>
                      <a:cubicBezTo>
                        <a:pt x="3" y="14"/>
                        <a:pt x="3" y="26"/>
                        <a:pt x="3" y="27"/>
                      </a:cubicBezTo>
                      <a:cubicBezTo>
                        <a:pt x="3" y="28"/>
                        <a:pt x="4" y="32"/>
                        <a:pt x="3" y="31"/>
                      </a:cubicBezTo>
                      <a:cubicBezTo>
                        <a:pt x="3" y="30"/>
                        <a:pt x="1" y="27"/>
                        <a:pt x="0" y="29"/>
                      </a:cubicBezTo>
                      <a:cubicBezTo>
                        <a:pt x="0" y="31"/>
                        <a:pt x="0" y="34"/>
                        <a:pt x="0" y="35"/>
                      </a:cubicBezTo>
                      <a:cubicBezTo>
                        <a:pt x="1" y="37"/>
                        <a:pt x="3" y="42"/>
                        <a:pt x="4" y="43"/>
                      </a:cubicBezTo>
                      <a:cubicBezTo>
                        <a:pt x="4" y="43"/>
                        <a:pt x="5" y="43"/>
                        <a:pt x="5" y="42"/>
                      </a:cubicBezTo>
                      <a:cubicBezTo>
                        <a:pt x="5" y="41"/>
                        <a:pt x="6" y="42"/>
                        <a:pt x="7" y="44"/>
                      </a:cubicBezTo>
                      <a:cubicBezTo>
                        <a:pt x="7" y="45"/>
                        <a:pt x="9" y="58"/>
                        <a:pt x="10" y="60"/>
                      </a:cubicBezTo>
                      <a:cubicBezTo>
                        <a:pt x="11" y="61"/>
                        <a:pt x="18" y="68"/>
                        <a:pt x="18" y="68"/>
                      </a:cubicBezTo>
                      <a:cubicBezTo>
                        <a:pt x="25" y="73"/>
                        <a:pt x="25" y="73"/>
                        <a:pt x="25" y="73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lnTo>
                        <a:pt x="38" y="6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6" name="Freeform 54"/>
                <p:cNvSpPr>
                  <a:spLocks/>
                </p:cNvSpPr>
                <p:nvPr/>
              </p:nvSpPr>
              <p:spPr bwMode="auto">
                <a:xfrm>
                  <a:off x="10089370" y="4628833"/>
                  <a:ext cx="107950" cy="71438"/>
                </a:xfrm>
                <a:custGeom>
                  <a:avLst/>
                  <a:gdLst>
                    <a:gd name="T0" fmla="*/ 38 w 68"/>
                    <a:gd name="T1" fmla="*/ 4 h 45"/>
                    <a:gd name="T2" fmla="*/ 55 w 68"/>
                    <a:gd name="T3" fmla="*/ 4 h 45"/>
                    <a:gd name="T4" fmla="*/ 68 w 68"/>
                    <a:gd name="T5" fmla="*/ 16 h 45"/>
                    <a:gd name="T6" fmla="*/ 60 w 68"/>
                    <a:gd name="T7" fmla="*/ 42 h 45"/>
                    <a:gd name="T8" fmla="*/ 36 w 68"/>
                    <a:gd name="T9" fmla="*/ 45 h 45"/>
                    <a:gd name="T10" fmla="*/ 5 w 68"/>
                    <a:gd name="T11" fmla="*/ 42 h 45"/>
                    <a:gd name="T12" fmla="*/ 0 w 68"/>
                    <a:gd name="T13" fmla="*/ 12 h 45"/>
                    <a:gd name="T14" fmla="*/ 14 w 68"/>
                    <a:gd name="T15" fmla="*/ 0 h 45"/>
                    <a:gd name="T16" fmla="*/ 38 w 68"/>
                    <a:gd name="T17" fmla="*/ 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45">
                      <a:moveTo>
                        <a:pt x="38" y="4"/>
                      </a:moveTo>
                      <a:lnTo>
                        <a:pt x="55" y="4"/>
                      </a:lnTo>
                      <a:lnTo>
                        <a:pt x="68" y="16"/>
                      </a:lnTo>
                      <a:lnTo>
                        <a:pt x="60" y="42"/>
                      </a:lnTo>
                      <a:lnTo>
                        <a:pt x="36" y="45"/>
                      </a:lnTo>
                      <a:lnTo>
                        <a:pt x="5" y="42"/>
                      </a:lnTo>
                      <a:lnTo>
                        <a:pt x="0" y="12"/>
                      </a:lnTo>
                      <a:lnTo>
                        <a:pt x="14" y="0"/>
                      </a:lnTo>
                      <a:lnTo>
                        <a:pt x="38" y="4"/>
                      </a:lnTo>
                      <a:close/>
                    </a:path>
                  </a:pathLst>
                </a:custGeom>
                <a:solidFill>
                  <a:sysClr val="windowText" lastClr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7" name="Freeform 55"/>
                <p:cNvSpPr>
                  <a:spLocks/>
                </p:cNvSpPr>
                <p:nvPr/>
              </p:nvSpPr>
              <p:spPr bwMode="auto">
                <a:xfrm>
                  <a:off x="10113183" y="4635183"/>
                  <a:ext cx="60325" cy="117475"/>
                </a:xfrm>
                <a:custGeom>
                  <a:avLst/>
                  <a:gdLst>
                    <a:gd name="T0" fmla="*/ 22 w 22"/>
                    <a:gd name="T1" fmla="*/ 4 h 43"/>
                    <a:gd name="T2" fmla="*/ 19 w 22"/>
                    <a:gd name="T3" fmla="*/ 8 h 43"/>
                    <a:gd name="T4" fmla="*/ 16 w 22"/>
                    <a:gd name="T5" fmla="*/ 10 h 43"/>
                    <a:gd name="T6" fmla="*/ 19 w 22"/>
                    <a:gd name="T7" fmla="*/ 16 h 43"/>
                    <a:gd name="T8" fmla="*/ 21 w 22"/>
                    <a:gd name="T9" fmla="*/ 26 h 43"/>
                    <a:gd name="T10" fmla="*/ 21 w 22"/>
                    <a:gd name="T11" fmla="*/ 41 h 43"/>
                    <a:gd name="T12" fmla="*/ 17 w 22"/>
                    <a:gd name="T13" fmla="*/ 43 h 43"/>
                    <a:gd name="T14" fmla="*/ 15 w 22"/>
                    <a:gd name="T15" fmla="*/ 42 h 43"/>
                    <a:gd name="T16" fmla="*/ 15 w 22"/>
                    <a:gd name="T17" fmla="*/ 39 h 43"/>
                    <a:gd name="T18" fmla="*/ 3 w 22"/>
                    <a:gd name="T19" fmla="*/ 19 h 43"/>
                    <a:gd name="T20" fmla="*/ 0 w 22"/>
                    <a:gd name="T21" fmla="*/ 5 h 43"/>
                    <a:gd name="T22" fmla="*/ 5 w 22"/>
                    <a:gd name="T23" fmla="*/ 1 h 43"/>
                    <a:gd name="T24" fmla="*/ 17 w 22"/>
                    <a:gd name="T25" fmla="*/ 0 h 43"/>
                    <a:gd name="T26" fmla="*/ 22 w 22"/>
                    <a:gd name="T27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2" h="43">
                      <a:moveTo>
                        <a:pt x="22" y="4"/>
                      </a:moveTo>
                      <a:cubicBezTo>
                        <a:pt x="22" y="4"/>
                        <a:pt x="20" y="7"/>
                        <a:pt x="19" y="8"/>
                      </a:cubicBezTo>
                      <a:cubicBezTo>
                        <a:pt x="17" y="9"/>
                        <a:pt x="16" y="9"/>
                        <a:pt x="16" y="10"/>
                      </a:cubicBezTo>
                      <a:cubicBezTo>
                        <a:pt x="17" y="11"/>
                        <a:pt x="19" y="15"/>
                        <a:pt x="19" y="16"/>
                      </a:cubicBezTo>
                      <a:cubicBezTo>
                        <a:pt x="19" y="18"/>
                        <a:pt x="22" y="24"/>
                        <a:pt x="21" y="26"/>
                      </a:cubicBezTo>
                      <a:cubicBezTo>
                        <a:pt x="21" y="29"/>
                        <a:pt x="21" y="41"/>
                        <a:pt x="21" y="41"/>
                      </a:cubicBezTo>
                      <a:cubicBezTo>
                        <a:pt x="17" y="43"/>
                        <a:pt x="17" y="43"/>
                        <a:pt x="17" y="43"/>
                      </a:cubicBezTo>
                      <a:cubicBezTo>
                        <a:pt x="15" y="42"/>
                        <a:pt x="15" y="42"/>
                        <a:pt x="15" y="42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3" y="1"/>
                        <a:pt x="5" y="1"/>
                      </a:cubicBezTo>
                      <a:cubicBezTo>
                        <a:pt x="7" y="0"/>
                        <a:pt x="16" y="0"/>
                        <a:pt x="17" y="0"/>
                      </a:cubicBezTo>
                      <a:cubicBezTo>
                        <a:pt x="18" y="0"/>
                        <a:pt x="22" y="4"/>
                        <a:pt x="22" y="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8" name="Freeform 56"/>
                <p:cNvSpPr>
                  <a:spLocks/>
                </p:cNvSpPr>
                <p:nvPr/>
              </p:nvSpPr>
              <p:spPr bwMode="auto">
                <a:xfrm>
                  <a:off x="10097308" y="4601846"/>
                  <a:ext cx="90488" cy="52388"/>
                </a:xfrm>
                <a:custGeom>
                  <a:avLst/>
                  <a:gdLst>
                    <a:gd name="T0" fmla="*/ 28 w 33"/>
                    <a:gd name="T1" fmla="*/ 5 h 19"/>
                    <a:gd name="T2" fmla="*/ 19 w 33"/>
                    <a:gd name="T3" fmla="*/ 12 h 19"/>
                    <a:gd name="T4" fmla="*/ 11 w 33"/>
                    <a:gd name="T5" fmla="*/ 7 h 19"/>
                    <a:gd name="T6" fmla="*/ 2 w 33"/>
                    <a:gd name="T7" fmla="*/ 0 h 19"/>
                    <a:gd name="T8" fmla="*/ 2 w 33"/>
                    <a:gd name="T9" fmla="*/ 8 h 19"/>
                    <a:gd name="T10" fmla="*/ 10 w 33"/>
                    <a:gd name="T11" fmla="*/ 17 h 19"/>
                    <a:gd name="T12" fmla="*/ 13 w 33"/>
                    <a:gd name="T13" fmla="*/ 14 h 19"/>
                    <a:gd name="T14" fmla="*/ 17 w 33"/>
                    <a:gd name="T15" fmla="*/ 12 h 19"/>
                    <a:gd name="T16" fmla="*/ 21 w 33"/>
                    <a:gd name="T17" fmla="*/ 12 h 19"/>
                    <a:gd name="T18" fmla="*/ 28 w 33"/>
                    <a:gd name="T19" fmla="*/ 18 h 19"/>
                    <a:gd name="T20" fmla="*/ 31 w 33"/>
                    <a:gd name="T21" fmla="*/ 19 h 19"/>
                    <a:gd name="T22" fmla="*/ 33 w 33"/>
                    <a:gd name="T23" fmla="*/ 9 h 19"/>
                    <a:gd name="T24" fmla="*/ 32 w 33"/>
                    <a:gd name="T25" fmla="*/ 3 h 19"/>
                    <a:gd name="T26" fmla="*/ 31 w 33"/>
                    <a:gd name="T27" fmla="*/ 2 h 19"/>
                    <a:gd name="T28" fmla="*/ 28 w 33"/>
                    <a:gd name="T29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" h="19">
                      <a:moveTo>
                        <a:pt x="28" y="5"/>
                      </a:moveTo>
                      <a:cubicBezTo>
                        <a:pt x="26" y="6"/>
                        <a:pt x="20" y="12"/>
                        <a:pt x="19" y="12"/>
                      </a:cubicBezTo>
                      <a:cubicBezTo>
                        <a:pt x="18" y="12"/>
                        <a:pt x="13" y="9"/>
                        <a:pt x="11" y="7"/>
                      </a:cubicBezTo>
                      <a:cubicBezTo>
                        <a:pt x="9" y="6"/>
                        <a:pt x="2" y="1"/>
                        <a:pt x="2" y="0"/>
                      </a:cubicBezTo>
                      <a:cubicBezTo>
                        <a:pt x="2" y="0"/>
                        <a:pt x="0" y="5"/>
                        <a:pt x="2" y="8"/>
                      </a:cubicBezTo>
                      <a:cubicBezTo>
                        <a:pt x="3" y="11"/>
                        <a:pt x="9" y="18"/>
                        <a:pt x="10" y="17"/>
                      </a:cubicBezTo>
                      <a:cubicBezTo>
                        <a:pt x="10" y="17"/>
                        <a:pt x="11" y="14"/>
                        <a:pt x="13" y="14"/>
                      </a:cubicBezTo>
                      <a:cubicBezTo>
                        <a:pt x="14" y="13"/>
                        <a:pt x="16" y="12"/>
                        <a:pt x="17" y="12"/>
                      </a:cubicBezTo>
                      <a:cubicBezTo>
                        <a:pt x="18" y="12"/>
                        <a:pt x="20" y="12"/>
                        <a:pt x="21" y="12"/>
                      </a:cubicBezTo>
                      <a:cubicBezTo>
                        <a:pt x="22" y="13"/>
                        <a:pt x="27" y="16"/>
                        <a:pt x="28" y="18"/>
                      </a:cubicBezTo>
                      <a:cubicBezTo>
                        <a:pt x="29" y="19"/>
                        <a:pt x="31" y="19"/>
                        <a:pt x="31" y="19"/>
                      </a:cubicBezTo>
                      <a:cubicBezTo>
                        <a:pt x="33" y="9"/>
                        <a:pt x="33" y="9"/>
                        <a:pt x="33" y="9"/>
                      </a:cubicBezTo>
                      <a:cubicBezTo>
                        <a:pt x="33" y="9"/>
                        <a:pt x="33" y="4"/>
                        <a:pt x="32" y="3"/>
                      </a:cubicBezTo>
                      <a:cubicBezTo>
                        <a:pt x="32" y="2"/>
                        <a:pt x="31" y="1"/>
                        <a:pt x="31" y="2"/>
                      </a:cubicBezTo>
                      <a:cubicBezTo>
                        <a:pt x="31" y="3"/>
                        <a:pt x="28" y="5"/>
                        <a:pt x="28" y="5"/>
                      </a:cubicBezTo>
                      <a:close/>
                    </a:path>
                  </a:pathLst>
                </a:custGeom>
                <a:grpFill/>
                <a:ln w="1588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9" name="Freeform 57"/>
                <p:cNvSpPr>
                  <a:spLocks/>
                </p:cNvSpPr>
                <p:nvPr/>
              </p:nvSpPr>
              <p:spPr bwMode="auto">
                <a:xfrm>
                  <a:off x="9887758" y="5586096"/>
                  <a:ext cx="114300" cy="103188"/>
                </a:xfrm>
                <a:custGeom>
                  <a:avLst/>
                  <a:gdLst>
                    <a:gd name="T0" fmla="*/ 6 w 42"/>
                    <a:gd name="T1" fmla="*/ 37 h 38"/>
                    <a:gd name="T2" fmla="*/ 19 w 42"/>
                    <a:gd name="T3" fmla="*/ 36 h 38"/>
                    <a:gd name="T4" fmla="*/ 30 w 42"/>
                    <a:gd name="T5" fmla="*/ 28 h 38"/>
                    <a:gd name="T6" fmla="*/ 31 w 42"/>
                    <a:gd name="T7" fmla="*/ 24 h 38"/>
                    <a:gd name="T8" fmla="*/ 36 w 42"/>
                    <a:gd name="T9" fmla="*/ 23 h 38"/>
                    <a:gd name="T10" fmla="*/ 41 w 42"/>
                    <a:gd name="T11" fmla="*/ 20 h 38"/>
                    <a:gd name="T12" fmla="*/ 42 w 42"/>
                    <a:gd name="T13" fmla="*/ 6 h 38"/>
                    <a:gd name="T14" fmla="*/ 30 w 42"/>
                    <a:gd name="T15" fmla="*/ 0 h 38"/>
                    <a:gd name="T16" fmla="*/ 17 w 42"/>
                    <a:gd name="T17" fmla="*/ 5 h 38"/>
                    <a:gd name="T18" fmla="*/ 6 w 42"/>
                    <a:gd name="T19" fmla="*/ 22 h 38"/>
                    <a:gd name="T20" fmla="*/ 3 w 42"/>
                    <a:gd name="T21" fmla="*/ 31 h 38"/>
                    <a:gd name="T22" fmla="*/ 2 w 42"/>
                    <a:gd name="T23" fmla="*/ 36 h 38"/>
                    <a:gd name="T24" fmla="*/ 6 w 42"/>
                    <a:gd name="T25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2" h="38">
                      <a:moveTo>
                        <a:pt x="6" y="37"/>
                      </a:moveTo>
                      <a:cubicBezTo>
                        <a:pt x="9" y="37"/>
                        <a:pt x="15" y="38"/>
                        <a:pt x="19" y="36"/>
                      </a:cubicBezTo>
                      <a:cubicBezTo>
                        <a:pt x="23" y="34"/>
                        <a:pt x="30" y="31"/>
                        <a:pt x="30" y="28"/>
                      </a:cubicBezTo>
                      <a:cubicBezTo>
                        <a:pt x="31" y="26"/>
                        <a:pt x="30" y="24"/>
                        <a:pt x="31" y="24"/>
                      </a:cubicBezTo>
                      <a:cubicBezTo>
                        <a:pt x="32" y="24"/>
                        <a:pt x="34" y="24"/>
                        <a:pt x="36" y="23"/>
                      </a:cubicBezTo>
                      <a:cubicBezTo>
                        <a:pt x="38" y="22"/>
                        <a:pt x="41" y="21"/>
                        <a:pt x="41" y="20"/>
                      </a:cubicBezTo>
                      <a:cubicBezTo>
                        <a:pt x="41" y="19"/>
                        <a:pt x="42" y="8"/>
                        <a:pt x="42" y="6"/>
                      </a:cubicBezTo>
                      <a:cubicBezTo>
                        <a:pt x="42" y="4"/>
                        <a:pt x="30" y="0"/>
                        <a:pt x="30" y="0"/>
                      </a:cubicBezTo>
                      <a:cubicBezTo>
                        <a:pt x="30" y="0"/>
                        <a:pt x="18" y="3"/>
                        <a:pt x="17" y="5"/>
                      </a:cubicBezTo>
                      <a:cubicBezTo>
                        <a:pt x="16" y="6"/>
                        <a:pt x="8" y="19"/>
                        <a:pt x="6" y="22"/>
                      </a:cubicBezTo>
                      <a:cubicBezTo>
                        <a:pt x="4" y="24"/>
                        <a:pt x="3" y="29"/>
                        <a:pt x="3" y="31"/>
                      </a:cubicBezTo>
                      <a:cubicBezTo>
                        <a:pt x="2" y="32"/>
                        <a:pt x="0" y="35"/>
                        <a:pt x="2" y="36"/>
                      </a:cubicBezTo>
                      <a:cubicBezTo>
                        <a:pt x="4" y="36"/>
                        <a:pt x="6" y="37"/>
                        <a:pt x="6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0" name="Freeform 58"/>
                <p:cNvSpPr>
                  <a:spLocks/>
                </p:cNvSpPr>
                <p:nvPr/>
              </p:nvSpPr>
              <p:spPr bwMode="auto">
                <a:xfrm>
                  <a:off x="10284633" y="5581333"/>
                  <a:ext cx="100013" cy="100013"/>
                </a:xfrm>
                <a:custGeom>
                  <a:avLst/>
                  <a:gdLst>
                    <a:gd name="T0" fmla="*/ 19 w 37"/>
                    <a:gd name="T1" fmla="*/ 36 h 37"/>
                    <a:gd name="T2" fmla="*/ 32 w 37"/>
                    <a:gd name="T3" fmla="*/ 36 h 37"/>
                    <a:gd name="T4" fmla="*/ 35 w 37"/>
                    <a:gd name="T5" fmla="*/ 27 h 37"/>
                    <a:gd name="T6" fmla="*/ 25 w 37"/>
                    <a:gd name="T7" fmla="*/ 8 h 37"/>
                    <a:gd name="T8" fmla="*/ 12 w 37"/>
                    <a:gd name="T9" fmla="*/ 0 h 37"/>
                    <a:gd name="T10" fmla="*/ 0 w 37"/>
                    <a:gd name="T11" fmla="*/ 6 h 37"/>
                    <a:gd name="T12" fmla="*/ 1 w 37"/>
                    <a:gd name="T13" fmla="*/ 21 h 37"/>
                    <a:gd name="T14" fmla="*/ 7 w 37"/>
                    <a:gd name="T15" fmla="*/ 25 h 37"/>
                    <a:gd name="T16" fmla="*/ 9 w 37"/>
                    <a:gd name="T17" fmla="*/ 25 h 37"/>
                    <a:gd name="T18" fmla="*/ 12 w 37"/>
                    <a:gd name="T19" fmla="*/ 32 h 37"/>
                    <a:gd name="T20" fmla="*/ 15 w 37"/>
                    <a:gd name="T21" fmla="*/ 35 h 37"/>
                    <a:gd name="T22" fmla="*/ 19 w 37"/>
                    <a:gd name="T23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" h="37">
                      <a:moveTo>
                        <a:pt x="19" y="36"/>
                      </a:moveTo>
                      <a:cubicBezTo>
                        <a:pt x="21" y="37"/>
                        <a:pt x="29" y="37"/>
                        <a:pt x="32" y="36"/>
                      </a:cubicBezTo>
                      <a:cubicBezTo>
                        <a:pt x="34" y="35"/>
                        <a:pt x="37" y="31"/>
                        <a:pt x="35" y="27"/>
                      </a:cubicBezTo>
                      <a:cubicBezTo>
                        <a:pt x="34" y="23"/>
                        <a:pt x="27" y="15"/>
                        <a:pt x="25" y="8"/>
                      </a:cubicBezTo>
                      <a:cubicBezTo>
                        <a:pt x="22" y="0"/>
                        <a:pt x="12" y="0"/>
                        <a:pt x="12" y="0"/>
                      </a:cubicBezTo>
                      <a:cubicBezTo>
                        <a:pt x="12" y="0"/>
                        <a:pt x="0" y="2"/>
                        <a:pt x="0" y="6"/>
                      </a:cubicBezTo>
                      <a:cubicBezTo>
                        <a:pt x="1" y="9"/>
                        <a:pt x="1" y="20"/>
                        <a:pt x="1" y="21"/>
                      </a:cubicBezTo>
                      <a:cubicBezTo>
                        <a:pt x="2" y="22"/>
                        <a:pt x="6" y="25"/>
                        <a:pt x="7" y="25"/>
                      </a:cubicBezTo>
                      <a:cubicBezTo>
                        <a:pt x="8" y="25"/>
                        <a:pt x="9" y="24"/>
                        <a:pt x="9" y="25"/>
                      </a:cubicBezTo>
                      <a:cubicBezTo>
                        <a:pt x="10" y="26"/>
                        <a:pt x="10" y="31"/>
                        <a:pt x="12" y="32"/>
                      </a:cubicBezTo>
                      <a:cubicBezTo>
                        <a:pt x="13" y="33"/>
                        <a:pt x="13" y="34"/>
                        <a:pt x="15" y="35"/>
                      </a:cubicBezTo>
                      <a:cubicBezTo>
                        <a:pt x="17" y="36"/>
                        <a:pt x="19" y="36"/>
                        <a:pt x="19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1" name="Freeform 59"/>
                <p:cNvSpPr>
                  <a:spLocks/>
                </p:cNvSpPr>
                <p:nvPr/>
              </p:nvSpPr>
              <p:spPr bwMode="auto">
                <a:xfrm>
                  <a:off x="9917920" y="4949508"/>
                  <a:ext cx="446088" cy="677863"/>
                </a:xfrm>
                <a:custGeom>
                  <a:avLst/>
                  <a:gdLst>
                    <a:gd name="T0" fmla="*/ 150 w 164"/>
                    <a:gd name="T1" fmla="*/ 241 h 248"/>
                    <a:gd name="T2" fmla="*/ 160 w 164"/>
                    <a:gd name="T3" fmla="*/ 241 h 248"/>
                    <a:gd name="T4" fmla="*/ 163 w 164"/>
                    <a:gd name="T5" fmla="*/ 220 h 248"/>
                    <a:gd name="T6" fmla="*/ 157 w 164"/>
                    <a:gd name="T7" fmla="*/ 211 h 248"/>
                    <a:gd name="T8" fmla="*/ 154 w 164"/>
                    <a:gd name="T9" fmla="*/ 190 h 248"/>
                    <a:gd name="T10" fmla="*/ 145 w 164"/>
                    <a:gd name="T11" fmla="*/ 143 h 248"/>
                    <a:gd name="T12" fmla="*/ 136 w 164"/>
                    <a:gd name="T13" fmla="*/ 94 h 248"/>
                    <a:gd name="T14" fmla="*/ 136 w 164"/>
                    <a:gd name="T15" fmla="*/ 58 h 248"/>
                    <a:gd name="T16" fmla="*/ 116 w 164"/>
                    <a:gd name="T17" fmla="*/ 0 h 248"/>
                    <a:gd name="T18" fmla="*/ 102 w 164"/>
                    <a:gd name="T19" fmla="*/ 6 h 248"/>
                    <a:gd name="T20" fmla="*/ 60 w 164"/>
                    <a:gd name="T21" fmla="*/ 6 h 248"/>
                    <a:gd name="T22" fmla="*/ 27 w 164"/>
                    <a:gd name="T23" fmla="*/ 28 h 248"/>
                    <a:gd name="T24" fmla="*/ 26 w 164"/>
                    <a:gd name="T25" fmla="*/ 57 h 248"/>
                    <a:gd name="T26" fmla="*/ 25 w 164"/>
                    <a:gd name="T27" fmla="*/ 76 h 248"/>
                    <a:gd name="T28" fmla="*/ 22 w 164"/>
                    <a:gd name="T29" fmla="*/ 104 h 248"/>
                    <a:gd name="T30" fmla="*/ 22 w 164"/>
                    <a:gd name="T31" fmla="*/ 126 h 248"/>
                    <a:gd name="T32" fmla="*/ 21 w 164"/>
                    <a:gd name="T33" fmla="*/ 140 h 248"/>
                    <a:gd name="T34" fmla="*/ 12 w 164"/>
                    <a:gd name="T35" fmla="*/ 172 h 248"/>
                    <a:gd name="T36" fmla="*/ 5 w 164"/>
                    <a:gd name="T37" fmla="*/ 201 h 248"/>
                    <a:gd name="T38" fmla="*/ 4 w 164"/>
                    <a:gd name="T39" fmla="*/ 225 h 248"/>
                    <a:gd name="T40" fmla="*/ 6 w 164"/>
                    <a:gd name="T41" fmla="*/ 231 h 248"/>
                    <a:gd name="T42" fmla="*/ 7 w 164"/>
                    <a:gd name="T43" fmla="*/ 240 h 248"/>
                    <a:gd name="T44" fmla="*/ 20 w 164"/>
                    <a:gd name="T45" fmla="*/ 247 h 248"/>
                    <a:gd name="T46" fmla="*/ 37 w 164"/>
                    <a:gd name="T47" fmla="*/ 236 h 248"/>
                    <a:gd name="T48" fmla="*/ 39 w 164"/>
                    <a:gd name="T49" fmla="*/ 223 h 248"/>
                    <a:gd name="T50" fmla="*/ 41 w 164"/>
                    <a:gd name="T51" fmla="*/ 212 h 248"/>
                    <a:gd name="T52" fmla="*/ 47 w 164"/>
                    <a:gd name="T53" fmla="*/ 186 h 248"/>
                    <a:gd name="T54" fmla="*/ 57 w 164"/>
                    <a:gd name="T55" fmla="*/ 140 h 248"/>
                    <a:gd name="T56" fmla="*/ 66 w 164"/>
                    <a:gd name="T57" fmla="*/ 113 h 248"/>
                    <a:gd name="T58" fmla="*/ 78 w 164"/>
                    <a:gd name="T59" fmla="*/ 78 h 248"/>
                    <a:gd name="T60" fmla="*/ 81 w 164"/>
                    <a:gd name="T61" fmla="*/ 67 h 248"/>
                    <a:gd name="T62" fmla="*/ 93 w 164"/>
                    <a:gd name="T63" fmla="*/ 97 h 248"/>
                    <a:gd name="T64" fmla="*/ 103 w 164"/>
                    <a:gd name="T65" fmla="*/ 123 h 248"/>
                    <a:gd name="T66" fmla="*/ 112 w 164"/>
                    <a:gd name="T67" fmla="*/ 168 h 248"/>
                    <a:gd name="T68" fmla="*/ 119 w 164"/>
                    <a:gd name="T69" fmla="*/ 214 h 248"/>
                    <a:gd name="T70" fmla="*/ 126 w 164"/>
                    <a:gd name="T71" fmla="*/ 223 h 248"/>
                    <a:gd name="T72" fmla="*/ 133 w 164"/>
                    <a:gd name="T73" fmla="*/ 238 h 248"/>
                    <a:gd name="T74" fmla="*/ 145 w 164"/>
                    <a:gd name="T75" fmla="*/ 242 h 248"/>
                    <a:gd name="T76" fmla="*/ 150 w 164"/>
                    <a:gd name="T77" fmla="*/ 241 h 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64" h="248">
                      <a:moveTo>
                        <a:pt x="150" y="241"/>
                      </a:moveTo>
                      <a:cubicBezTo>
                        <a:pt x="152" y="240"/>
                        <a:pt x="160" y="242"/>
                        <a:pt x="160" y="241"/>
                      </a:cubicBezTo>
                      <a:cubicBezTo>
                        <a:pt x="161" y="239"/>
                        <a:pt x="164" y="223"/>
                        <a:pt x="163" y="220"/>
                      </a:cubicBezTo>
                      <a:cubicBezTo>
                        <a:pt x="162" y="217"/>
                        <a:pt x="159" y="214"/>
                        <a:pt x="157" y="211"/>
                      </a:cubicBezTo>
                      <a:cubicBezTo>
                        <a:pt x="154" y="207"/>
                        <a:pt x="155" y="196"/>
                        <a:pt x="154" y="190"/>
                      </a:cubicBezTo>
                      <a:cubicBezTo>
                        <a:pt x="152" y="183"/>
                        <a:pt x="147" y="157"/>
                        <a:pt x="145" y="143"/>
                      </a:cubicBezTo>
                      <a:cubicBezTo>
                        <a:pt x="143" y="129"/>
                        <a:pt x="137" y="101"/>
                        <a:pt x="136" y="94"/>
                      </a:cubicBezTo>
                      <a:cubicBezTo>
                        <a:pt x="135" y="87"/>
                        <a:pt x="137" y="67"/>
                        <a:pt x="136" y="58"/>
                      </a:cubicBezTo>
                      <a:cubicBezTo>
                        <a:pt x="135" y="49"/>
                        <a:pt x="116" y="0"/>
                        <a:pt x="116" y="0"/>
                      </a:cubicBezTo>
                      <a:cubicBezTo>
                        <a:pt x="102" y="6"/>
                        <a:pt x="102" y="6"/>
                        <a:pt x="102" y="6"/>
                      </a:cubicBezTo>
                      <a:cubicBezTo>
                        <a:pt x="60" y="6"/>
                        <a:pt x="60" y="6"/>
                        <a:pt x="60" y="6"/>
                      </a:cubicBezTo>
                      <a:cubicBezTo>
                        <a:pt x="60" y="6"/>
                        <a:pt x="28" y="12"/>
                        <a:pt x="27" y="28"/>
                      </a:cubicBezTo>
                      <a:cubicBezTo>
                        <a:pt x="27" y="44"/>
                        <a:pt x="27" y="51"/>
                        <a:pt x="26" y="57"/>
                      </a:cubicBezTo>
                      <a:cubicBezTo>
                        <a:pt x="24" y="64"/>
                        <a:pt x="26" y="72"/>
                        <a:pt x="25" y="76"/>
                      </a:cubicBezTo>
                      <a:cubicBezTo>
                        <a:pt x="25" y="80"/>
                        <a:pt x="21" y="98"/>
                        <a:pt x="22" y="104"/>
                      </a:cubicBezTo>
                      <a:cubicBezTo>
                        <a:pt x="23" y="110"/>
                        <a:pt x="24" y="120"/>
                        <a:pt x="22" y="126"/>
                      </a:cubicBezTo>
                      <a:cubicBezTo>
                        <a:pt x="20" y="132"/>
                        <a:pt x="22" y="137"/>
                        <a:pt x="21" y="140"/>
                      </a:cubicBezTo>
                      <a:cubicBezTo>
                        <a:pt x="20" y="144"/>
                        <a:pt x="15" y="162"/>
                        <a:pt x="12" y="172"/>
                      </a:cubicBezTo>
                      <a:cubicBezTo>
                        <a:pt x="10" y="182"/>
                        <a:pt x="7" y="191"/>
                        <a:pt x="5" y="201"/>
                      </a:cubicBezTo>
                      <a:cubicBezTo>
                        <a:pt x="4" y="212"/>
                        <a:pt x="0" y="223"/>
                        <a:pt x="4" y="225"/>
                      </a:cubicBezTo>
                      <a:cubicBezTo>
                        <a:pt x="7" y="228"/>
                        <a:pt x="7" y="228"/>
                        <a:pt x="6" y="231"/>
                      </a:cubicBezTo>
                      <a:cubicBezTo>
                        <a:pt x="5" y="235"/>
                        <a:pt x="3" y="239"/>
                        <a:pt x="7" y="240"/>
                      </a:cubicBezTo>
                      <a:cubicBezTo>
                        <a:pt x="11" y="242"/>
                        <a:pt x="16" y="248"/>
                        <a:pt x="20" y="247"/>
                      </a:cubicBezTo>
                      <a:cubicBezTo>
                        <a:pt x="25" y="246"/>
                        <a:pt x="35" y="240"/>
                        <a:pt x="37" y="236"/>
                      </a:cubicBezTo>
                      <a:cubicBezTo>
                        <a:pt x="39" y="233"/>
                        <a:pt x="39" y="228"/>
                        <a:pt x="39" y="223"/>
                      </a:cubicBezTo>
                      <a:cubicBezTo>
                        <a:pt x="39" y="218"/>
                        <a:pt x="38" y="215"/>
                        <a:pt x="41" y="212"/>
                      </a:cubicBezTo>
                      <a:cubicBezTo>
                        <a:pt x="43" y="208"/>
                        <a:pt x="46" y="194"/>
                        <a:pt x="47" y="186"/>
                      </a:cubicBezTo>
                      <a:cubicBezTo>
                        <a:pt x="49" y="178"/>
                        <a:pt x="55" y="145"/>
                        <a:pt x="57" y="140"/>
                      </a:cubicBezTo>
                      <a:cubicBezTo>
                        <a:pt x="60" y="135"/>
                        <a:pt x="62" y="122"/>
                        <a:pt x="66" y="113"/>
                      </a:cubicBezTo>
                      <a:cubicBezTo>
                        <a:pt x="70" y="103"/>
                        <a:pt x="76" y="85"/>
                        <a:pt x="78" y="78"/>
                      </a:cubicBezTo>
                      <a:cubicBezTo>
                        <a:pt x="80" y="70"/>
                        <a:pt x="80" y="61"/>
                        <a:pt x="81" y="67"/>
                      </a:cubicBezTo>
                      <a:cubicBezTo>
                        <a:pt x="83" y="73"/>
                        <a:pt x="90" y="93"/>
                        <a:pt x="93" y="97"/>
                      </a:cubicBezTo>
                      <a:cubicBezTo>
                        <a:pt x="96" y="102"/>
                        <a:pt x="101" y="116"/>
                        <a:pt x="103" y="123"/>
                      </a:cubicBezTo>
                      <a:cubicBezTo>
                        <a:pt x="105" y="131"/>
                        <a:pt x="110" y="156"/>
                        <a:pt x="112" y="168"/>
                      </a:cubicBezTo>
                      <a:cubicBezTo>
                        <a:pt x="114" y="179"/>
                        <a:pt x="117" y="210"/>
                        <a:pt x="119" y="214"/>
                      </a:cubicBezTo>
                      <a:cubicBezTo>
                        <a:pt x="121" y="217"/>
                        <a:pt x="125" y="219"/>
                        <a:pt x="126" y="223"/>
                      </a:cubicBezTo>
                      <a:cubicBezTo>
                        <a:pt x="126" y="226"/>
                        <a:pt x="129" y="235"/>
                        <a:pt x="133" y="238"/>
                      </a:cubicBezTo>
                      <a:cubicBezTo>
                        <a:pt x="138" y="241"/>
                        <a:pt x="143" y="242"/>
                        <a:pt x="145" y="242"/>
                      </a:cubicBezTo>
                      <a:cubicBezTo>
                        <a:pt x="148" y="241"/>
                        <a:pt x="150" y="241"/>
                        <a:pt x="150" y="24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2" name="Freeform 60"/>
                <p:cNvSpPr>
                  <a:spLocks/>
                </p:cNvSpPr>
                <p:nvPr/>
              </p:nvSpPr>
              <p:spPr bwMode="auto">
                <a:xfrm>
                  <a:off x="10100483" y="4949508"/>
                  <a:ext cx="100013" cy="30163"/>
                </a:xfrm>
                <a:custGeom>
                  <a:avLst/>
                  <a:gdLst>
                    <a:gd name="T0" fmla="*/ 37 w 37"/>
                    <a:gd name="T1" fmla="*/ 5 h 11"/>
                    <a:gd name="T2" fmla="*/ 32 w 37"/>
                    <a:gd name="T3" fmla="*/ 10 h 11"/>
                    <a:gd name="T4" fmla="*/ 6 w 37"/>
                    <a:gd name="T5" fmla="*/ 11 h 11"/>
                    <a:gd name="T6" fmla="*/ 0 w 37"/>
                    <a:gd name="T7" fmla="*/ 5 h 11"/>
                    <a:gd name="T8" fmla="*/ 0 w 37"/>
                    <a:gd name="T9" fmla="*/ 5 h 11"/>
                    <a:gd name="T10" fmla="*/ 6 w 37"/>
                    <a:gd name="T11" fmla="*/ 0 h 11"/>
                    <a:gd name="T12" fmla="*/ 32 w 37"/>
                    <a:gd name="T13" fmla="*/ 0 h 11"/>
                    <a:gd name="T14" fmla="*/ 37 w 37"/>
                    <a:gd name="T15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" h="11">
                      <a:moveTo>
                        <a:pt x="37" y="5"/>
                      </a:moveTo>
                      <a:cubicBezTo>
                        <a:pt x="37" y="8"/>
                        <a:pt x="35" y="10"/>
                        <a:pt x="32" y="10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3" y="0"/>
                        <a:pt x="6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5" y="0"/>
                        <a:pt x="37" y="2"/>
                        <a:pt x="37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3" name="Freeform 61"/>
                <p:cNvSpPr>
                  <a:spLocks/>
                </p:cNvSpPr>
                <p:nvPr/>
              </p:nvSpPr>
              <p:spPr bwMode="auto">
                <a:xfrm>
                  <a:off x="10173508" y="4946333"/>
                  <a:ext cx="4763" cy="33338"/>
                </a:xfrm>
                <a:custGeom>
                  <a:avLst/>
                  <a:gdLst>
                    <a:gd name="T0" fmla="*/ 0 w 2"/>
                    <a:gd name="T1" fmla="*/ 1 h 12"/>
                    <a:gd name="T2" fmla="*/ 1 w 2"/>
                    <a:gd name="T3" fmla="*/ 1 h 12"/>
                    <a:gd name="T4" fmla="*/ 2 w 2"/>
                    <a:gd name="T5" fmla="*/ 9 h 12"/>
                    <a:gd name="T6" fmla="*/ 2 w 2"/>
                    <a:gd name="T7" fmla="*/ 12 h 12"/>
                    <a:gd name="T8" fmla="*/ 1 w 2"/>
                    <a:gd name="T9" fmla="*/ 9 h 12"/>
                    <a:gd name="T10" fmla="*/ 1 w 2"/>
                    <a:gd name="T11" fmla="*/ 3 h 12"/>
                    <a:gd name="T12" fmla="*/ 0 w 2"/>
                    <a:gd name="T13" fmla="*/ 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2">
                      <a:moveTo>
                        <a:pt x="0" y="1"/>
                      </a:moveTo>
                      <a:cubicBezTo>
                        <a:pt x="0" y="1"/>
                        <a:pt x="1" y="0"/>
                        <a:pt x="1" y="1"/>
                      </a:cubicBezTo>
                      <a:cubicBezTo>
                        <a:pt x="2" y="2"/>
                        <a:pt x="2" y="6"/>
                        <a:pt x="2" y="9"/>
                      </a:cubicBezTo>
                      <a:cubicBezTo>
                        <a:pt x="2" y="11"/>
                        <a:pt x="2" y="12"/>
                        <a:pt x="2" y="12"/>
                      </a:cubicBezTo>
                      <a:cubicBezTo>
                        <a:pt x="1" y="12"/>
                        <a:pt x="1" y="11"/>
                        <a:pt x="1" y="9"/>
                      </a:cubicBezTo>
                      <a:cubicBezTo>
                        <a:pt x="1" y="8"/>
                        <a:pt x="1" y="5"/>
                        <a:pt x="1" y="3"/>
                      </a:cubicBezTo>
                      <a:cubicBezTo>
                        <a:pt x="0" y="2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4" name="Freeform 62"/>
                <p:cNvSpPr>
                  <a:spLocks/>
                </p:cNvSpPr>
                <p:nvPr/>
              </p:nvSpPr>
              <p:spPr bwMode="auto">
                <a:xfrm>
                  <a:off x="10119533" y="4962208"/>
                  <a:ext cx="7938" cy="3175"/>
                </a:xfrm>
                <a:custGeom>
                  <a:avLst/>
                  <a:gdLst>
                    <a:gd name="T0" fmla="*/ 3 w 3"/>
                    <a:gd name="T1" fmla="*/ 0 h 1"/>
                    <a:gd name="T2" fmla="*/ 2 w 3"/>
                    <a:gd name="T3" fmla="*/ 1 h 1"/>
                    <a:gd name="T4" fmla="*/ 0 w 3"/>
                    <a:gd name="T5" fmla="*/ 1 h 1"/>
                    <a:gd name="T6" fmla="*/ 0 w 3"/>
                    <a:gd name="T7" fmla="*/ 0 h 1"/>
                    <a:gd name="T8" fmla="*/ 0 w 3"/>
                    <a:gd name="T9" fmla="*/ 0 h 1"/>
                    <a:gd name="T10" fmla="*/ 0 w 3"/>
                    <a:gd name="T11" fmla="*/ 0 h 1"/>
                    <a:gd name="T12" fmla="*/ 2 w 3"/>
                    <a:gd name="T13" fmla="*/ 0 h 1"/>
                    <a:gd name="T14" fmla="*/ 3 w 3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" h="1">
                      <a:moveTo>
                        <a:pt x="3" y="0"/>
                      </a:move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5" name="Freeform 63"/>
                <p:cNvSpPr>
                  <a:spLocks/>
                </p:cNvSpPr>
                <p:nvPr/>
              </p:nvSpPr>
              <p:spPr bwMode="auto">
                <a:xfrm>
                  <a:off x="10119533" y="4943158"/>
                  <a:ext cx="31750" cy="41275"/>
                </a:xfrm>
                <a:custGeom>
                  <a:avLst/>
                  <a:gdLst>
                    <a:gd name="T0" fmla="*/ 12 w 12"/>
                    <a:gd name="T1" fmla="*/ 13 h 15"/>
                    <a:gd name="T2" fmla="*/ 2 w 12"/>
                    <a:gd name="T3" fmla="*/ 14 h 15"/>
                    <a:gd name="T4" fmla="*/ 1 w 12"/>
                    <a:gd name="T5" fmla="*/ 11 h 15"/>
                    <a:gd name="T6" fmla="*/ 1 w 12"/>
                    <a:gd name="T7" fmla="*/ 2 h 15"/>
                    <a:gd name="T8" fmla="*/ 4 w 12"/>
                    <a:gd name="T9" fmla="*/ 0 h 15"/>
                    <a:gd name="T10" fmla="*/ 12 w 12"/>
                    <a:gd name="T11" fmla="*/ 1 h 15"/>
                    <a:gd name="T12" fmla="*/ 12 w 12"/>
                    <a:gd name="T13" fmla="*/ 2 h 15"/>
                    <a:gd name="T14" fmla="*/ 5 w 12"/>
                    <a:gd name="T15" fmla="*/ 2 h 15"/>
                    <a:gd name="T16" fmla="*/ 2 w 12"/>
                    <a:gd name="T17" fmla="*/ 2 h 15"/>
                    <a:gd name="T18" fmla="*/ 2 w 12"/>
                    <a:gd name="T19" fmla="*/ 6 h 15"/>
                    <a:gd name="T20" fmla="*/ 2 w 12"/>
                    <a:gd name="T21" fmla="*/ 12 h 15"/>
                    <a:gd name="T22" fmla="*/ 7 w 12"/>
                    <a:gd name="T23" fmla="*/ 13 h 15"/>
                    <a:gd name="T24" fmla="*/ 12 w 12"/>
                    <a:gd name="T25" fmla="*/ 13 h 15"/>
                    <a:gd name="T26" fmla="*/ 12 w 12"/>
                    <a:gd name="T27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2" h="15">
                      <a:moveTo>
                        <a:pt x="12" y="13"/>
                      </a:moveTo>
                      <a:cubicBezTo>
                        <a:pt x="11" y="14"/>
                        <a:pt x="3" y="15"/>
                        <a:pt x="2" y="14"/>
                      </a:cubicBezTo>
                      <a:cubicBezTo>
                        <a:pt x="0" y="14"/>
                        <a:pt x="1" y="13"/>
                        <a:pt x="1" y="11"/>
                      </a:cubicBezTo>
                      <a:cubicBezTo>
                        <a:pt x="1" y="9"/>
                        <a:pt x="0" y="3"/>
                        <a:pt x="1" y="2"/>
                      </a:cubicBezTo>
                      <a:cubicBezTo>
                        <a:pt x="1" y="2"/>
                        <a:pt x="2" y="0"/>
                        <a:pt x="4" y="0"/>
                      </a:cubicBezTo>
                      <a:cubicBezTo>
                        <a:pt x="6" y="0"/>
                        <a:pt x="11" y="1"/>
                        <a:pt x="12" y="1"/>
                      </a:cubicBezTo>
                      <a:cubicBezTo>
                        <a:pt x="12" y="1"/>
                        <a:pt x="12" y="1"/>
                        <a:pt x="12" y="2"/>
                      </a:cubicBezTo>
                      <a:cubicBezTo>
                        <a:pt x="11" y="2"/>
                        <a:pt x="6" y="2"/>
                        <a:pt x="5" y="2"/>
                      </a:cubicBezTo>
                      <a:cubicBezTo>
                        <a:pt x="4" y="2"/>
                        <a:pt x="2" y="2"/>
                        <a:pt x="2" y="2"/>
                      </a:cubicBezTo>
                      <a:cubicBezTo>
                        <a:pt x="2" y="3"/>
                        <a:pt x="2" y="4"/>
                        <a:pt x="2" y="6"/>
                      </a:cubicBezTo>
                      <a:cubicBezTo>
                        <a:pt x="2" y="8"/>
                        <a:pt x="2" y="12"/>
                        <a:pt x="2" y="12"/>
                      </a:cubicBezTo>
                      <a:cubicBezTo>
                        <a:pt x="3" y="13"/>
                        <a:pt x="5" y="13"/>
                        <a:pt x="7" y="13"/>
                      </a:cubicBezTo>
                      <a:cubicBezTo>
                        <a:pt x="9" y="13"/>
                        <a:pt x="12" y="12"/>
                        <a:pt x="12" y="13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6" name="Freeform 64"/>
                <p:cNvSpPr>
                  <a:spLocks/>
                </p:cNvSpPr>
                <p:nvPr/>
              </p:nvSpPr>
              <p:spPr bwMode="auto">
                <a:xfrm>
                  <a:off x="9941733" y="4598671"/>
                  <a:ext cx="392113" cy="506413"/>
                </a:xfrm>
                <a:custGeom>
                  <a:avLst/>
                  <a:gdLst>
                    <a:gd name="T0" fmla="*/ 117 w 144"/>
                    <a:gd name="T1" fmla="*/ 185 h 185"/>
                    <a:gd name="T2" fmla="*/ 141 w 144"/>
                    <a:gd name="T3" fmla="*/ 176 h 185"/>
                    <a:gd name="T4" fmla="*/ 131 w 144"/>
                    <a:gd name="T5" fmla="*/ 130 h 185"/>
                    <a:gd name="T6" fmla="*/ 131 w 144"/>
                    <a:gd name="T7" fmla="*/ 129 h 185"/>
                    <a:gd name="T8" fmla="*/ 130 w 144"/>
                    <a:gd name="T9" fmla="*/ 123 h 185"/>
                    <a:gd name="T10" fmla="*/ 125 w 144"/>
                    <a:gd name="T11" fmla="*/ 108 h 185"/>
                    <a:gd name="T12" fmla="*/ 121 w 144"/>
                    <a:gd name="T13" fmla="*/ 88 h 185"/>
                    <a:gd name="T14" fmla="*/ 133 w 144"/>
                    <a:gd name="T15" fmla="*/ 84 h 185"/>
                    <a:gd name="T16" fmla="*/ 142 w 144"/>
                    <a:gd name="T17" fmla="*/ 65 h 185"/>
                    <a:gd name="T18" fmla="*/ 138 w 144"/>
                    <a:gd name="T19" fmla="*/ 55 h 185"/>
                    <a:gd name="T20" fmla="*/ 137 w 144"/>
                    <a:gd name="T21" fmla="*/ 50 h 185"/>
                    <a:gd name="T22" fmla="*/ 133 w 144"/>
                    <a:gd name="T23" fmla="*/ 43 h 185"/>
                    <a:gd name="T24" fmla="*/ 131 w 144"/>
                    <a:gd name="T25" fmla="*/ 40 h 185"/>
                    <a:gd name="T26" fmla="*/ 130 w 144"/>
                    <a:gd name="T27" fmla="*/ 38 h 185"/>
                    <a:gd name="T28" fmla="*/ 131 w 144"/>
                    <a:gd name="T29" fmla="*/ 35 h 185"/>
                    <a:gd name="T30" fmla="*/ 128 w 144"/>
                    <a:gd name="T31" fmla="*/ 33 h 185"/>
                    <a:gd name="T32" fmla="*/ 130 w 144"/>
                    <a:gd name="T33" fmla="*/ 25 h 185"/>
                    <a:gd name="T34" fmla="*/ 122 w 144"/>
                    <a:gd name="T35" fmla="*/ 17 h 185"/>
                    <a:gd name="T36" fmla="*/ 97 w 144"/>
                    <a:gd name="T37" fmla="*/ 13 h 185"/>
                    <a:gd name="T38" fmla="*/ 93 w 144"/>
                    <a:gd name="T39" fmla="*/ 9 h 185"/>
                    <a:gd name="T40" fmla="*/ 89 w 144"/>
                    <a:gd name="T41" fmla="*/ 3 h 185"/>
                    <a:gd name="T42" fmla="*/ 88 w 144"/>
                    <a:gd name="T43" fmla="*/ 11 h 185"/>
                    <a:gd name="T44" fmla="*/ 83 w 144"/>
                    <a:gd name="T45" fmla="*/ 33 h 185"/>
                    <a:gd name="T46" fmla="*/ 80 w 144"/>
                    <a:gd name="T47" fmla="*/ 51 h 185"/>
                    <a:gd name="T48" fmla="*/ 80 w 144"/>
                    <a:gd name="T49" fmla="*/ 54 h 185"/>
                    <a:gd name="T50" fmla="*/ 78 w 144"/>
                    <a:gd name="T51" fmla="*/ 52 h 185"/>
                    <a:gd name="T52" fmla="*/ 74 w 144"/>
                    <a:gd name="T53" fmla="*/ 34 h 185"/>
                    <a:gd name="T54" fmla="*/ 67 w 144"/>
                    <a:gd name="T55" fmla="*/ 16 h 185"/>
                    <a:gd name="T56" fmla="*/ 60 w 144"/>
                    <a:gd name="T57" fmla="*/ 7 h 185"/>
                    <a:gd name="T58" fmla="*/ 59 w 144"/>
                    <a:gd name="T59" fmla="*/ 1 h 185"/>
                    <a:gd name="T60" fmla="*/ 56 w 144"/>
                    <a:gd name="T61" fmla="*/ 6 h 185"/>
                    <a:gd name="T62" fmla="*/ 50 w 144"/>
                    <a:gd name="T63" fmla="*/ 11 h 185"/>
                    <a:gd name="T64" fmla="*/ 35 w 144"/>
                    <a:gd name="T65" fmla="*/ 12 h 185"/>
                    <a:gd name="T66" fmla="*/ 21 w 144"/>
                    <a:gd name="T67" fmla="*/ 16 h 185"/>
                    <a:gd name="T68" fmla="*/ 17 w 144"/>
                    <a:gd name="T69" fmla="*/ 26 h 185"/>
                    <a:gd name="T70" fmla="*/ 17 w 144"/>
                    <a:gd name="T71" fmla="*/ 35 h 185"/>
                    <a:gd name="T72" fmla="*/ 16 w 144"/>
                    <a:gd name="T73" fmla="*/ 41 h 185"/>
                    <a:gd name="T74" fmla="*/ 15 w 144"/>
                    <a:gd name="T75" fmla="*/ 44 h 185"/>
                    <a:gd name="T76" fmla="*/ 13 w 144"/>
                    <a:gd name="T77" fmla="*/ 50 h 185"/>
                    <a:gd name="T78" fmla="*/ 13 w 144"/>
                    <a:gd name="T79" fmla="*/ 59 h 185"/>
                    <a:gd name="T80" fmla="*/ 13 w 144"/>
                    <a:gd name="T81" fmla="*/ 67 h 185"/>
                    <a:gd name="T82" fmla="*/ 15 w 144"/>
                    <a:gd name="T83" fmla="*/ 77 h 185"/>
                    <a:gd name="T84" fmla="*/ 19 w 144"/>
                    <a:gd name="T85" fmla="*/ 87 h 185"/>
                    <a:gd name="T86" fmla="*/ 23 w 144"/>
                    <a:gd name="T87" fmla="*/ 89 h 185"/>
                    <a:gd name="T88" fmla="*/ 26 w 144"/>
                    <a:gd name="T89" fmla="*/ 90 h 185"/>
                    <a:gd name="T90" fmla="*/ 27 w 144"/>
                    <a:gd name="T91" fmla="*/ 93 h 185"/>
                    <a:gd name="T92" fmla="*/ 19 w 144"/>
                    <a:gd name="T93" fmla="*/ 113 h 185"/>
                    <a:gd name="T94" fmla="*/ 15 w 144"/>
                    <a:gd name="T95" fmla="*/ 122 h 185"/>
                    <a:gd name="T96" fmla="*/ 15 w 144"/>
                    <a:gd name="T97" fmla="*/ 125 h 185"/>
                    <a:gd name="T98" fmla="*/ 6 w 144"/>
                    <a:gd name="T99" fmla="*/ 152 h 185"/>
                    <a:gd name="T100" fmla="*/ 1 w 144"/>
                    <a:gd name="T101" fmla="*/ 168 h 185"/>
                    <a:gd name="T102" fmla="*/ 39 w 144"/>
                    <a:gd name="T103" fmla="*/ 179 h 185"/>
                    <a:gd name="T104" fmla="*/ 53 w 144"/>
                    <a:gd name="T105" fmla="*/ 163 h 185"/>
                    <a:gd name="T106" fmla="*/ 68 w 144"/>
                    <a:gd name="T107" fmla="*/ 122 h 185"/>
                    <a:gd name="T108" fmla="*/ 76 w 144"/>
                    <a:gd name="T109" fmla="*/ 103 h 185"/>
                    <a:gd name="T110" fmla="*/ 82 w 144"/>
                    <a:gd name="T111" fmla="*/ 104 h 185"/>
                    <a:gd name="T112" fmla="*/ 88 w 144"/>
                    <a:gd name="T113" fmla="*/ 122 h 185"/>
                    <a:gd name="T114" fmla="*/ 95 w 144"/>
                    <a:gd name="T115" fmla="*/ 149 h 185"/>
                    <a:gd name="T116" fmla="*/ 106 w 144"/>
                    <a:gd name="T117" fmla="*/ 174 h 185"/>
                    <a:gd name="T118" fmla="*/ 112 w 144"/>
                    <a:gd name="T119" fmla="*/ 183 h 185"/>
                    <a:gd name="T120" fmla="*/ 115 w 144"/>
                    <a:gd name="T121" fmla="*/ 185 h 185"/>
                    <a:gd name="T122" fmla="*/ 117 w 144"/>
                    <a:gd name="T123" fmla="*/ 185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44" h="185">
                      <a:moveTo>
                        <a:pt x="117" y="185"/>
                      </a:moveTo>
                      <a:cubicBezTo>
                        <a:pt x="122" y="185"/>
                        <a:pt x="141" y="179"/>
                        <a:pt x="141" y="176"/>
                      </a:cubicBezTo>
                      <a:cubicBezTo>
                        <a:pt x="140" y="174"/>
                        <a:pt x="132" y="130"/>
                        <a:pt x="131" y="130"/>
                      </a:cubicBezTo>
                      <a:cubicBezTo>
                        <a:pt x="131" y="130"/>
                        <a:pt x="130" y="128"/>
                        <a:pt x="131" y="129"/>
                      </a:cubicBezTo>
                      <a:cubicBezTo>
                        <a:pt x="132" y="129"/>
                        <a:pt x="132" y="127"/>
                        <a:pt x="130" y="123"/>
                      </a:cubicBezTo>
                      <a:cubicBezTo>
                        <a:pt x="128" y="118"/>
                        <a:pt x="125" y="111"/>
                        <a:pt x="125" y="108"/>
                      </a:cubicBezTo>
                      <a:cubicBezTo>
                        <a:pt x="124" y="105"/>
                        <a:pt x="121" y="89"/>
                        <a:pt x="121" y="88"/>
                      </a:cubicBezTo>
                      <a:cubicBezTo>
                        <a:pt x="121" y="86"/>
                        <a:pt x="131" y="86"/>
                        <a:pt x="133" y="84"/>
                      </a:cubicBezTo>
                      <a:cubicBezTo>
                        <a:pt x="135" y="82"/>
                        <a:pt x="144" y="73"/>
                        <a:pt x="142" y="65"/>
                      </a:cubicBezTo>
                      <a:cubicBezTo>
                        <a:pt x="140" y="57"/>
                        <a:pt x="139" y="57"/>
                        <a:pt x="138" y="55"/>
                      </a:cubicBezTo>
                      <a:cubicBezTo>
                        <a:pt x="138" y="54"/>
                        <a:pt x="138" y="53"/>
                        <a:pt x="137" y="50"/>
                      </a:cubicBezTo>
                      <a:cubicBezTo>
                        <a:pt x="135" y="48"/>
                        <a:pt x="134" y="44"/>
                        <a:pt x="133" y="43"/>
                      </a:cubicBezTo>
                      <a:cubicBezTo>
                        <a:pt x="132" y="42"/>
                        <a:pt x="131" y="41"/>
                        <a:pt x="131" y="40"/>
                      </a:cubicBezTo>
                      <a:cubicBezTo>
                        <a:pt x="131" y="39"/>
                        <a:pt x="130" y="39"/>
                        <a:pt x="130" y="38"/>
                      </a:cubicBezTo>
                      <a:cubicBezTo>
                        <a:pt x="130" y="37"/>
                        <a:pt x="131" y="35"/>
                        <a:pt x="131" y="35"/>
                      </a:cubicBezTo>
                      <a:cubicBezTo>
                        <a:pt x="130" y="34"/>
                        <a:pt x="128" y="33"/>
                        <a:pt x="128" y="33"/>
                      </a:cubicBezTo>
                      <a:cubicBezTo>
                        <a:pt x="129" y="32"/>
                        <a:pt x="130" y="28"/>
                        <a:pt x="130" y="25"/>
                      </a:cubicBezTo>
                      <a:cubicBezTo>
                        <a:pt x="129" y="23"/>
                        <a:pt x="128" y="18"/>
                        <a:pt x="122" y="17"/>
                      </a:cubicBezTo>
                      <a:cubicBezTo>
                        <a:pt x="115" y="16"/>
                        <a:pt x="100" y="15"/>
                        <a:pt x="97" y="13"/>
                      </a:cubicBezTo>
                      <a:cubicBezTo>
                        <a:pt x="97" y="13"/>
                        <a:pt x="94" y="11"/>
                        <a:pt x="93" y="9"/>
                      </a:cubicBezTo>
                      <a:cubicBezTo>
                        <a:pt x="91" y="8"/>
                        <a:pt x="89" y="2"/>
                        <a:pt x="89" y="3"/>
                      </a:cubicBezTo>
                      <a:cubicBezTo>
                        <a:pt x="89" y="5"/>
                        <a:pt x="90" y="8"/>
                        <a:pt x="88" y="11"/>
                      </a:cubicBezTo>
                      <a:cubicBezTo>
                        <a:pt x="87" y="14"/>
                        <a:pt x="84" y="27"/>
                        <a:pt x="83" y="33"/>
                      </a:cubicBezTo>
                      <a:cubicBezTo>
                        <a:pt x="81" y="40"/>
                        <a:pt x="80" y="49"/>
                        <a:pt x="80" y="51"/>
                      </a:cubicBezTo>
                      <a:cubicBezTo>
                        <a:pt x="80" y="54"/>
                        <a:pt x="81" y="54"/>
                        <a:pt x="80" y="54"/>
                      </a:cubicBezTo>
                      <a:cubicBezTo>
                        <a:pt x="79" y="54"/>
                        <a:pt x="79" y="54"/>
                        <a:pt x="78" y="52"/>
                      </a:cubicBezTo>
                      <a:cubicBezTo>
                        <a:pt x="78" y="49"/>
                        <a:pt x="76" y="39"/>
                        <a:pt x="74" y="34"/>
                      </a:cubicBezTo>
                      <a:cubicBezTo>
                        <a:pt x="72" y="28"/>
                        <a:pt x="69" y="21"/>
                        <a:pt x="67" y="16"/>
                      </a:cubicBezTo>
                      <a:cubicBezTo>
                        <a:pt x="64" y="12"/>
                        <a:pt x="61" y="8"/>
                        <a:pt x="60" y="7"/>
                      </a:cubicBezTo>
                      <a:cubicBezTo>
                        <a:pt x="59" y="5"/>
                        <a:pt x="59" y="2"/>
                        <a:pt x="59" y="1"/>
                      </a:cubicBezTo>
                      <a:cubicBezTo>
                        <a:pt x="58" y="0"/>
                        <a:pt x="57" y="5"/>
                        <a:pt x="56" y="6"/>
                      </a:cubicBezTo>
                      <a:cubicBezTo>
                        <a:pt x="56" y="6"/>
                        <a:pt x="54" y="11"/>
                        <a:pt x="50" y="11"/>
                      </a:cubicBezTo>
                      <a:cubicBezTo>
                        <a:pt x="47" y="11"/>
                        <a:pt x="39" y="12"/>
                        <a:pt x="35" y="12"/>
                      </a:cubicBezTo>
                      <a:cubicBezTo>
                        <a:pt x="31" y="13"/>
                        <a:pt x="23" y="14"/>
                        <a:pt x="21" y="16"/>
                      </a:cubicBezTo>
                      <a:cubicBezTo>
                        <a:pt x="19" y="18"/>
                        <a:pt x="17" y="22"/>
                        <a:pt x="17" y="26"/>
                      </a:cubicBezTo>
                      <a:cubicBezTo>
                        <a:pt x="17" y="30"/>
                        <a:pt x="18" y="34"/>
                        <a:pt x="17" y="35"/>
                      </a:cubicBezTo>
                      <a:cubicBezTo>
                        <a:pt x="17" y="36"/>
                        <a:pt x="16" y="40"/>
                        <a:pt x="16" y="41"/>
                      </a:cubicBezTo>
                      <a:cubicBezTo>
                        <a:pt x="16" y="42"/>
                        <a:pt x="16" y="44"/>
                        <a:pt x="15" y="44"/>
                      </a:cubicBezTo>
                      <a:cubicBezTo>
                        <a:pt x="14" y="45"/>
                        <a:pt x="12" y="48"/>
                        <a:pt x="13" y="50"/>
                      </a:cubicBezTo>
                      <a:cubicBezTo>
                        <a:pt x="14" y="52"/>
                        <a:pt x="14" y="58"/>
                        <a:pt x="13" y="59"/>
                      </a:cubicBezTo>
                      <a:cubicBezTo>
                        <a:pt x="12" y="60"/>
                        <a:pt x="13" y="66"/>
                        <a:pt x="13" y="67"/>
                      </a:cubicBezTo>
                      <a:cubicBezTo>
                        <a:pt x="13" y="68"/>
                        <a:pt x="13" y="75"/>
                        <a:pt x="15" y="77"/>
                      </a:cubicBezTo>
                      <a:cubicBezTo>
                        <a:pt x="16" y="80"/>
                        <a:pt x="18" y="87"/>
                        <a:pt x="19" y="87"/>
                      </a:cubicBezTo>
                      <a:cubicBezTo>
                        <a:pt x="21" y="87"/>
                        <a:pt x="22" y="88"/>
                        <a:pt x="23" y="89"/>
                      </a:cubicBezTo>
                      <a:cubicBezTo>
                        <a:pt x="24" y="90"/>
                        <a:pt x="26" y="90"/>
                        <a:pt x="26" y="90"/>
                      </a:cubicBezTo>
                      <a:cubicBezTo>
                        <a:pt x="27" y="90"/>
                        <a:pt x="28" y="90"/>
                        <a:pt x="27" y="93"/>
                      </a:cubicBezTo>
                      <a:cubicBezTo>
                        <a:pt x="26" y="96"/>
                        <a:pt x="20" y="110"/>
                        <a:pt x="19" y="113"/>
                      </a:cubicBezTo>
                      <a:cubicBezTo>
                        <a:pt x="17" y="117"/>
                        <a:pt x="15" y="122"/>
                        <a:pt x="15" y="122"/>
                      </a:cubicBezTo>
                      <a:cubicBezTo>
                        <a:pt x="16" y="122"/>
                        <a:pt x="16" y="122"/>
                        <a:pt x="15" y="125"/>
                      </a:cubicBezTo>
                      <a:cubicBezTo>
                        <a:pt x="14" y="127"/>
                        <a:pt x="7" y="148"/>
                        <a:pt x="6" y="152"/>
                      </a:cubicBezTo>
                      <a:cubicBezTo>
                        <a:pt x="5" y="157"/>
                        <a:pt x="0" y="168"/>
                        <a:pt x="1" y="168"/>
                      </a:cubicBezTo>
                      <a:cubicBezTo>
                        <a:pt x="2" y="169"/>
                        <a:pt x="33" y="181"/>
                        <a:pt x="39" y="179"/>
                      </a:cubicBezTo>
                      <a:cubicBezTo>
                        <a:pt x="45" y="176"/>
                        <a:pt x="50" y="170"/>
                        <a:pt x="53" y="163"/>
                      </a:cubicBezTo>
                      <a:cubicBezTo>
                        <a:pt x="57" y="156"/>
                        <a:pt x="66" y="128"/>
                        <a:pt x="68" y="122"/>
                      </a:cubicBezTo>
                      <a:cubicBezTo>
                        <a:pt x="70" y="116"/>
                        <a:pt x="75" y="103"/>
                        <a:pt x="76" y="103"/>
                      </a:cubicBezTo>
                      <a:cubicBezTo>
                        <a:pt x="78" y="102"/>
                        <a:pt x="81" y="102"/>
                        <a:pt x="82" y="104"/>
                      </a:cubicBezTo>
                      <a:cubicBezTo>
                        <a:pt x="82" y="105"/>
                        <a:pt x="87" y="118"/>
                        <a:pt x="88" y="122"/>
                      </a:cubicBezTo>
                      <a:cubicBezTo>
                        <a:pt x="89" y="127"/>
                        <a:pt x="93" y="142"/>
                        <a:pt x="95" y="149"/>
                      </a:cubicBezTo>
                      <a:cubicBezTo>
                        <a:pt x="98" y="155"/>
                        <a:pt x="103" y="170"/>
                        <a:pt x="106" y="174"/>
                      </a:cubicBezTo>
                      <a:cubicBezTo>
                        <a:pt x="108" y="178"/>
                        <a:pt x="109" y="181"/>
                        <a:pt x="112" y="183"/>
                      </a:cubicBezTo>
                      <a:cubicBezTo>
                        <a:pt x="114" y="185"/>
                        <a:pt x="114" y="185"/>
                        <a:pt x="115" y="185"/>
                      </a:cubicBezTo>
                      <a:cubicBezTo>
                        <a:pt x="116" y="185"/>
                        <a:pt x="117" y="185"/>
                        <a:pt x="117" y="18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7" name="Freeform 65"/>
                <p:cNvSpPr>
                  <a:spLocks/>
                </p:cNvSpPr>
                <p:nvPr/>
              </p:nvSpPr>
              <p:spPr bwMode="auto">
                <a:xfrm>
                  <a:off x="10192558" y="4817746"/>
                  <a:ext cx="53975" cy="34925"/>
                </a:xfrm>
                <a:custGeom>
                  <a:avLst/>
                  <a:gdLst>
                    <a:gd name="T0" fmla="*/ 1 w 20"/>
                    <a:gd name="T1" fmla="*/ 13 h 13"/>
                    <a:gd name="T2" fmla="*/ 6 w 20"/>
                    <a:gd name="T3" fmla="*/ 13 h 13"/>
                    <a:gd name="T4" fmla="*/ 13 w 20"/>
                    <a:gd name="T5" fmla="*/ 11 h 13"/>
                    <a:gd name="T6" fmla="*/ 20 w 20"/>
                    <a:gd name="T7" fmla="*/ 6 h 13"/>
                    <a:gd name="T8" fmla="*/ 15 w 20"/>
                    <a:gd name="T9" fmla="*/ 6 h 13"/>
                    <a:gd name="T10" fmla="*/ 9 w 20"/>
                    <a:gd name="T11" fmla="*/ 4 h 13"/>
                    <a:gd name="T12" fmla="*/ 4 w 20"/>
                    <a:gd name="T13" fmla="*/ 2 h 13"/>
                    <a:gd name="T14" fmla="*/ 1 w 20"/>
                    <a:gd name="T15" fmla="*/ 1 h 13"/>
                    <a:gd name="T16" fmla="*/ 1 w 20"/>
                    <a:gd name="T1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0" h="13">
                      <a:moveTo>
                        <a:pt x="1" y="13"/>
                      </a:moveTo>
                      <a:cubicBezTo>
                        <a:pt x="1" y="13"/>
                        <a:pt x="3" y="13"/>
                        <a:pt x="6" y="13"/>
                      </a:cubicBezTo>
                      <a:cubicBezTo>
                        <a:pt x="9" y="12"/>
                        <a:pt x="12" y="11"/>
                        <a:pt x="13" y="11"/>
                      </a:cubicBezTo>
                      <a:cubicBezTo>
                        <a:pt x="14" y="10"/>
                        <a:pt x="19" y="7"/>
                        <a:pt x="20" y="6"/>
                      </a:cubicBezTo>
                      <a:cubicBezTo>
                        <a:pt x="20" y="5"/>
                        <a:pt x="17" y="6"/>
                        <a:pt x="15" y="6"/>
                      </a:cubicBezTo>
                      <a:cubicBezTo>
                        <a:pt x="14" y="6"/>
                        <a:pt x="11" y="5"/>
                        <a:pt x="9" y="4"/>
                      </a:cubicBezTo>
                      <a:cubicBezTo>
                        <a:pt x="8" y="4"/>
                        <a:pt x="5" y="2"/>
                        <a:pt x="4" y="2"/>
                      </a:cubicBezTo>
                      <a:cubicBezTo>
                        <a:pt x="3" y="2"/>
                        <a:pt x="2" y="0"/>
                        <a:pt x="1" y="1"/>
                      </a:cubicBezTo>
                      <a:cubicBezTo>
                        <a:pt x="0" y="2"/>
                        <a:pt x="1" y="13"/>
                        <a:pt x="1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8" name="Freeform 66"/>
                <p:cNvSpPr>
                  <a:spLocks/>
                </p:cNvSpPr>
                <p:nvPr/>
              </p:nvSpPr>
              <p:spPr bwMode="auto">
                <a:xfrm>
                  <a:off x="10083020" y="4757421"/>
                  <a:ext cx="47625" cy="26988"/>
                </a:xfrm>
                <a:custGeom>
                  <a:avLst/>
                  <a:gdLst>
                    <a:gd name="T0" fmla="*/ 16 w 17"/>
                    <a:gd name="T1" fmla="*/ 0 h 10"/>
                    <a:gd name="T2" fmla="*/ 12 w 17"/>
                    <a:gd name="T3" fmla="*/ 0 h 10"/>
                    <a:gd name="T4" fmla="*/ 2 w 17"/>
                    <a:gd name="T5" fmla="*/ 4 h 10"/>
                    <a:gd name="T6" fmla="*/ 0 w 17"/>
                    <a:gd name="T7" fmla="*/ 5 h 10"/>
                    <a:gd name="T8" fmla="*/ 7 w 17"/>
                    <a:gd name="T9" fmla="*/ 8 h 10"/>
                    <a:gd name="T10" fmla="*/ 12 w 17"/>
                    <a:gd name="T11" fmla="*/ 10 h 10"/>
                    <a:gd name="T12" fmla="*/ 14 w 17"/>
                    <a:gd name="T13" fmla="*/ 8 h 10"/>
                    <a:gd name="T14" fmla="*/ 17 w 17"/>
                    <a:gd name="T15" fmla="*/ 3 h 10"/>
                    <a:gd name="T16" fmla="*/ 16 w 17"/>
                    <a:gd name="T1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10">
                      <a:moveTo>
                        <a:pt x="16" y="0"/>
                      </a:moveTo>
                      <a:cubicBezTo>
                        <a:pt x="16" y="0"/>
                        <a:pt x="14" y="0"/>
                        <a:pt x="12" y="0"/>
                      </a:cubicBezTo>
                      <a:cubicBezTo>
                        <a:pt x="9" y="1"/>
                        <a:pt x="4" y="3"/>
                        <a:pt x="2" y="4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1" y="6"/>
                        <a:pt x="5" y="7"/>
                        <a:pt x="7" y="8"/>
                      </a:cubicBezTo>
                      <a:cubicBezTo>
                        <a:pt x="8" y="9"/>
                        <a:pt x="11" y="10"/>
                        <a:pt x="12" y="10"/>
                      </a:cubicBezTo>
                      <a:cubicBezTo>
                        <a:pt x="12" y="10"/>
                        <a:pt x="14" y="8"/>
                        <a:pt x="14" y="8"/>
                      </a:cubicBezTo>
                      <a:cubicBezTo>
                        <a:pt x="17" y="3"/>
                        <a:pt x="17" y="3"/>
                        <a:pt x="17" y="3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9" name="Freeform 67"/>
                <p:cNvSpPr>
                  <a:spLocks/>
                </p:cNvSpPr>
                <p:nvPr/>
              </p:nvSpPr>
              <p:spPr bwMode="auto">
                <a:xfrm>
                  <a:off x="10029045" y="4844733"/>
                  <a:ext cx="30163" cy="17463"/>
                </a:xfrm>
                <a:custGeom>
                  <a:avLst/>
                  <a:gdLst>
                    <a:gd name="T0" fmla="*/ 0 w 11"/>
                    <a:gd name="T1" fmla="*/ 0 h 6"/>
                    <a:gd name="T2" fmla="*/ 1 w 11"/>
                    <a:gd name="T3" fmla="*/ 3 h 6"/>
                    <a:gd name="T4" fmla="*/ 2 w 11"/>
                    <a:gd name="T5" fmla="*/ 2 h 6"/>
                    <a:gd name="T6" fmla="*/ 4 w 11"/>
                    <a:gd name="T7" fmla="*/ 6 h 6"/>
                    <a:gd name="T8" fmla="*/ 5 w 11"/>
                    <a:gd name="T9" fmla="*/ 4 h 6"/>
                    <a:gd name="T10" fmla="*/ 5 w 11"/>
                    <a:gd name="T11" fmla="*/ 2 h 6"/>
                    <a:gd name="T12" fmla="*/ 9 w 11"/>
                    <a:gd name="T13" fmla="*/ 6 h 6"/>
                    <a:gd name="T14" fmla="*/ 11 w 11"/>
                    <a:gd name="T15" fmla="*/ 5 h 6"/>
                    <a:gd name="T16" fmla="*/ 10 w 11"/>
                    <a:gd name="T17" fmla="*/ 2 h 6"/>
                    <a:gd name="T18" fmla="*/ 0 w 11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0" y="1"/>
                        <a:pt x="0" y="3"/>
                        <a:pt x="1" y="3"/>
                      </a:cubicBez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2" y="3"/>
                        <a:pt x="3" y="6"/>
                        <a:pt x="4" y="6"/>
                      </a:cubicBezTo>
                      <a:cubicBezTo>
                        <a:pt x="5" y="6"/>
                        <a:pt x="5" y="5"/>
                        <a:pt x="5" y="4"/>
                      </a:cubicBezTo>
                      <a:cubicBezTo>
                        <a:pt x="5" y="4"/>
                        <a:pt x="5" y="2"/>
                        <a:pt x="5" y="2"/>
                      </a:cubicBezTo>
                      <a:cubicBezTo>
                        <a:pt x="6" y="2"/>
                        <a:pt x="8" y="5"/>
                        <a:pt x="9" y="6"/>
                      </a:cubicBezTo>
                      <a:cubicBezTo>
                        <a:pt x="10" y="6"/>
                        <a:pt x="11" y="6"/>
                        <a:pt x="11" y="5"/>
                      </a:cubicBezTo>
                      <a:cubicBezTo>
                        <a:pt x="11" y="4"/>
                        <a:pt x="10" y="2"/>
                        <a:pt x="10" y="2"/>
                      </a:cubicBezTo>
                      <a:cubicBezTo>
                        <a:pt x="10" y="2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0" name="Freeform 68"/>
                <p:cNvSpPr>
                  <a:spLocks/>
                </p:cNvSpPr>
                <p:nvPr/>
              </p:nvSpPr>
              <p:spPr bwMode="auto">
                <a:xfrm>
                  <a:off x="10241770" y="4724083"/>
                  <a:ext cx="38100" cy="22225"/>
                </a:xfrm>
                <a:custGeom>
                  <a:avLst/>
                  <a:gdLst>
                    <a:gd name="T0" fmla="*/ 0 w 14"/>
                    <a:gd name="T1" fmla="*/ 7 h 8"/>
                    <a:gd name="T2" fmla="*/ 6 w 14"/>
                    <a:gd name="T3" fmla="*/ 7 h 8"/>
                    <a:gd name="T4" fmla="*/ 10 w 14"/>
                    <a:gd name="T5" fmla="*/ 7 h 8"/>
                    <a:gd name="T6" fmla="*/ 13 w 14"/>
                    <a:gd name="T7" fmla="*/ 7 h 8"/>
                    <a:gd name="T8" fmla="*/ 14 w 14"/>
                    <a:gd name="T9" fmla="*/ 5 h 8"/>
                    <a:gd name="T10" fmla="*/ 12 w 14"/>
                    <a:gd name="T11" fmla="*/ 4 h 8"/>
                    <a:gd name="T12" fmla="*/ 12 w 14"/>
                    <a:gd name="T13" fmla="*/ 1 h 8"/>
                    <a:gd name="T14" fmla="*/ 8 w 14"/>
                    <a:gd name="T15" fmla="*/ 2 h 8"/>
                    <a:gd name="T16" fmla="*/ 6 w 14"/>
                    <a:gd name="T17" fmla="*/ 4 h 8"/>
                    <a:gd name="T18" fmla="*/ 4 w 14"/>
                    <a:gd name="T19" fmla="*/ 3 h 8"/>
                    <a:gd name="T20" fmla="*/ 0 w 14"/>
                    <a:gd name="T21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8">
                      <a:moveTo>
                        <a:pt x="0" y="7"/>
                      </a:moveTo>
                      <a:cubicBezTo>
                        <a:pt x="1" y="7"/>
                        <a:pt x="5" y="7"/>
                        <a:pt x="6" y="7"/>
                      </a:cubicBezTo>
                      <a:cubicBezTo>
                        <a:pt x="7" y="8"/>
                        <a:pt x="10" y="7"/>
                        <a:pt x="10" y="7"/>
                      </a:cubicBezTo>
                      <a:cubicBezTo>
                        <a:pt x="11" y="8"/>
                        <a:pt x="12" y="7"/>
                        <a:pt x="13" y="7"/>
                      </a:cubicBezTo>
                      <a:cubicBezTo>
                        <a:pt x="13" y="7"/>
                        <a:pt x="14" y="6"/>
                        <a:pt x="14" y="5"/>
                      </a:cubicBezTo>
                      <a:cubicBezTo>
                        <a:pt x="14" y="4"/>
                        <a:pt x="12" y="4"/>
                        <a:pt x="12" y="4"/>
                      </a:cubicBezTo>
                      <a:cubicBezTo>
                        <a:pt x="12" y="4"/>
                        <a:pt x="13" y="1"/>
                        <a:pt x="12" y="1"/>
                      </a:cubicBezTo>
                      <a:cubicBezTo>
                        <a:pt x="11" y="0"/>
                        <a:pt x="9" y="1"/>
                        <a:pt x="8" y="2"/>
                      </a:cubicBezTo>
                      <a:cubicBezTo>
                        <a:pt x="7" y="3"/>
                        <a:pt x="6" y="4"/>
                        <a:pt x="6" y="4"/>
                      </a:cubicBezTo>
                      <a:cubicBezTo>
                        <a:pt x="6" y="3"/>
                        <a:pt x="5" y="2"/>
                        <a:pt x="4" y="3"/>
                      </a:cubicBezTo>
                      <a:cubicBezTo>
                        <a:pt x="3" y="4"/>
                        <a:pt x="0" y="7"/>
                        <a:pt x="0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1" name="Freeform 69"/>
                <p:cNvSpPr>
                  <a:spLocks/>
                </p:cNvSpPr>
                <p:nvPr/>
              </p:nvSpPr>
              <p:spPr bwMode="auto">
                <a:xfrm>
                  <a:off x="10078258" y="4439921"/>
                  <a:ext cx="122238" cy="98425"/>
                </a:xfrm>
                <a:custGeom>
                  <a:avLst/>
                  <a:gdLst>
                    <a:gd name="T0" fmla="*/ 21 w 45"/>
                    <a:gd name="T1" fmla="*/ 10 h 36"/>
                    <a:gd name="T2" fmla="*/ 26 w 45"/>
                    <a:gd name="T3" fmla="*/ 9 h 36"/>
                    <a:gd name="T4" fmla="*/ 32 w 45"/>
                    <a:gd name="T5" fmla="*/ 8 h 36"/>
                    <a:gd name="T6" fmla="*/ 35 w 45"/>
                    <a:gd name="T7" fmla="*/ 8 h 36"/>
                    <a:gd name="T8" fmla="*/ 39 w 45"/>
                    <a:gd name="T9" fmla="*/ 15 h 36"/>
                    <a:gd name="T10" fmla="*/ 41 w 45"/>
                    <a:gd name="T11" fmla="*/ 28 h 36"/>
                    <a:gd name="T12" fmla="*/ 43 w 45"/>
                    <a:gd name="T13" fmla="*/ 33 h 36"/>
                    <a:gd name="T14" fmla="*/ 44 w 45"/>
                    <a:gd name="T15" fmla="*/ 31 h 36"/>
                    <a:gd name="T16" fmla="*/ 44 w 45"/>
                    <a:gd name="T17" fmla="*/ 27 h 36"/>
                    <a:gd name="T18" fmla="*/ 42 w 45"/>
                    <a:gd name="T19" fmla="*/ 13 h 36"/>
                    <a:gd name="T20" fmla="*/ 29 w 45"/>
                    <a:gd name="T21" fmla="*/ 1 h 36"/>
                    <a:gd name="T22" fmla="*/ 12 w 45"/>
                    <a:gd name="T23" fmla="*/ 3 h 36"/>
                    <a:gd name="T24" fmla="*/ 3 w 45"/>
                    <a:gd name="T25" fmla="*/ 11 h 36"/>
                    <a:gd name="T26" fmla="*/ 1 w 45"/>
                    <a:gd name="T27" fmla="*/ 23 h 36"/>
                    <a:gd name="T28" fmla="*/ 1 w 45"/>
                    <a:gd name="T29" fmla="*/ 32 h 36"/>
                    <a:gd name="T30" fmla="*/ 3 w 45"/>
                    <a:gd name="T31" fmla="*/ 33 h 36"/>
                    <a:gd name="T32" fmla="*/ 5 w 45"/>
                    <a:gd name="T33" fmla="*/ 25 h 36"/>
                    <a:gd name="T34" fmla="*/ 6 w 45"/>
                    <a:gd name="T35" fmla="*/ 20 h 36"/>
                    <a:gd name="T36" fmla="*/ 6 w 45"/>
                    <a:gd name="T37" fmla="*/ 17 h 36"/>
                    <a:gd name="T38" fmla="*/ 9 w 45"/>
                    <a:gd name="T39" fmla="*/ 9 h 36"/>
                    <a:gd name="T40" fmla="*/ 15 w 45"/>
                    <a:gd name="T41" fmla="*/ 8 h 36"/>
                    <a:gd name="T42" fmla="*/ 19 w 45"/>
                    <a:gd name="T43" fmla="*/ 10 h 36"/>
                    <a:gd name="T44" fmla="*/ 21 w 45"/>
                    <a:gd name="T45" fmla="*/ 1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5" h="36">
                      <a:moveTo>
                        <a:pt x="21" y="10"/>
                      </a:moveTo>
                      <a:cubicBezTo>
                        <a:pt x="23" y="10"/>
                        <a:pt x="25" y="9"/>
                        <a:pt x="26" y="9"/>
                      </a:cubicBezTo>
                      <a:cubicBezTo>
                        <a:pt x="27" y="9"/>
                        <a:pt x="31" y="8"/>
                        <a:pt x="32" y="8"/>
                      </a:cubicBezTo>
                      <a:cubicBezTo>
                        <a:pt x="32" y="7"/>
                        <a:pt x="35" y="7"/>
                        <a:pt x="35" y="8"/>
                      </a:cubicBezTo>
                      <a:cubicBezTo>
                        <a:pt x="36" y="9"/>
                        <a:pt x="39" y="12"/>
                        <a:pt x="39" y="15"/>
                      </a:cubicBezTo>
                      <a:cubicBezTo>
                        <a:pt x="40" y="19"/>
                        <a:pt x="41" y="27"/>
                        <a:pt x="41" y="28"/>
                      </a:cubicBezTo>
                      <a:cubicBezTo>
                        <a:pt x="42" y="30"/>
                        <a:pt x="42" y="34"/>
                        <a:pt x="43" y="33"/>
                      </a:cubicBezTo>
                      <a:cubicBezTo>
                        <a:pt x="43" y="32"/>
                        <a:pt x="43" y="31"/>
                        <a:pt x="44" y="31"/>
                      </a:cubicBezTo>
                      <a:cubicBezTo>
                        <a:pt x="45" y="31"/>
                        <a:pt x="44" y="29"/>
                        <a:pt x="44" y="27"/>
                      </a:cubicBezTo>
                      <a:cubicBezTo>
                        <a:pt x="44" y="25"/>
                        <a:pt x="43" y="16"/>
                        <a:pt x="42" y="13"/>
                      </a:cubicBezTo>
                      <a:cubicBezTo>
                        <a:pt x="39" y="7"/>
                        <a:pt x="34" y="3"/>
                        <a:pt x="29" y="1"/>
                      </a:cubicBezTo>
                      <a:cubicBezTo>
                        <a:pt x="23" y="0"/>
                        <a:pt x="14" y="1"/>
                        <a:pt x="12" y="3"/>
                      </a:cubicBezTo>
                      <a:cubicBezTo>
                        <a:pt x="8" y="5"/>
                        <a:pt x="5" y="9"/>
                        <a:pt x="3" y="11"/>
                      </a:cubicBezTo>
                      <a:cubicBezTo>
                        <a:pt x="2" y="14"/>
                        <a:pt x="0" y="20"/>
                        <a:pt x="1" y="23"/>
                      </a:cubicBezTo>
                      <a:cubicBezTo>
                        <a:pt x="1" y="25"/>
                        <a:pt x="0" y="31"/>
                        <a:pt x="1" y="32"/>
                      </a:cubicBezTo>
                      <a:cubicBezTo>
                        <a:pt x="2" y="32"/>
                        <a:pt x="4" y="36"/>
                        <a:pt x="3" y="33"/>
                      </a:cubicBezTo>
                      <a:cubicBezTo>
                        <a:pt x="3" y="32"/>
                        <a:pt x="5" y="26"/>
                        <a:pt x="5" y="25"/>
                      </a:cubicBezTo>
                      <a:cubicBezTo>
                        <a:pt x="5" y="23"/>
                        <a:pt x="6" y="20"/>
                        <a:pt x="6" y="20"/>
                      </a:cubicBezTo>
                      <a:cubicBezTo>
                        <a:pt x="6" y="19"/>
                        <a:pt x="5" y="18"/>
                        <a:pt x="6" y="17"/>
                      </a:cubicBezTo>
                      <a:cubicBezTo>
                        <a:pt x="6" y="16"/>
                        <a:pt x="7" y="11"/>
                        <a:pt x="9" y="9"/>
                      </a:cubicBezTo>
                      <a:cubicBezTo>
                        <a:pt x="11" y="8"/>
                        <a:pt x="13" y="7"/>
                        <a:pt x="15" y="8"/>
                      </a:cubicBezTo>
                      <a:cubicBezTo>
                        <a:pt x="16" y="8"/>
                        <a:pt x="18" y="10"/>
                        <a:pt x="19" y="10"/>
                      </a:cubicBezTo>
                      <a:cubicBezTo>
                        <a:pt x="20" y="10"/>
                        <a:pt x="21" y="10"/>
                        <a:pt x="2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2" name="Freeform 70"/>
                <p:cNvSpPr>
                  <a:spLocks/>
                </p:cNvSpPr>
                <p:nvPr/>
              </p:nvSpPr>
              <p:spPr bwMode="auto">
                <a:xfrm>
                  <a:off x="10170333" y="4814571"/>
                  <a:ext cx="30163" cy="47625"/>
                </a:xfrm>
                <a:custGeom>
                  <a:avLst/>
                  <a:gdLst>
                    <a:gd name="T0" fmla="*/ 4 w 11"/>
                    <a:gd name="T1" fmla="*/ 0 h 17"/>
                    <a:gd name="T2" fmla="*/ 2 w 11"/>
                    <a:gd name="T3" fmla="*/ 8 h 17"/>
                    <a:gd name="T4" fmla="*/ 1 w 11"/>
                    <a:gd name="T5" fmla="*/ 14 h 17"/>
                    <a:gd name="T6" fmla="*/ 1 w 11"/>
                    <a:gd name="T7" fmla="*/ 17 h 17"/>
                    <a:gd name="T8" fmla="*/ 9 w 11"/>
                    <a:gd name="T9" fmla="*/ 15 h 17"/>
                    <a:gd name="T10" fmla="*/ 11 w 11"/>
                    <a:gd name="T11" fmla="*/ 9 h 17"/>
                    <a:gd name="T12" fmla="*/ 10 w 11"/>
                    <a:gd name="T13" fmla="*/ 2 h 17"/>
                    <a:gd name="T14" fmla="*/ 4 w 11"/>
                    <a:gd name="T15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17">
                      <a:moveTo>
                        <a:pt x="4" y="0"/>
                      </a:moveTo>
                      <a:cubicBezTo>
                        <a:pt x="4" y="0"/>
                        <a:pt x="3" y="6"/>
                        <a:pt x="2" y="8"/>
                      </a:cubicBezTo>
                      <a:cubicBezTo>
                        <a:pt x="2" y="8"/>
                        <a:pt x="1" y="13"/>
                        <a:pt x="1" y="14"/>
                      </a:cubicBezTo>
                      <a:cubicBezTo>
                        <a:pt x="1" y="16"/>
                        <a:pt x="0" y="17"/>
                        <a:pt x="1" y="17"/>
                      </a:cubicBezTo>
                      <a:cubicBezTo>
                        <a:pt x="1" y="17"/>
                        <a:pt x="8" y="16"/>
                        <a:pt x="9" y="15"/>
                      </a:cubicBezTo>
                      <a:cubicBezTo>
                        <a:pt x="10" y="15"/>
                        <a:pt x="11" y="12"/>
                        <a:pt x="11" y="9"/>
                      </a:cubicBezTo>
                      <a:cubicBezTo>
                        <a:pt x="11" y="5"/>
                        <a:pt x="11" y="2"/>
                        <a:pt x="10" y="2"/>
                      </a:cubicBezTo>
                      <a:cubicBezTo>
                        <a:pt x="10" y="2"/>
                        <a:pt x="4" y="0"/>
                        <a:pt x="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3" name="Freeform 71"/>
                <p:cNvSpPr>
                  <a:spLocks/>
                </p:cNvSpPr>
                <p:nvPr/>
              </p:nvSpPr>
              <p:spPr bwMode="auto">
                <a:xfrm>
                  <a:off x="10113183" y="4738371"/>
                  <a:ext cx="38100" cy="63500"/>
                </a:xfrm>
                <a:custGeom>
                  <a:avLst/>
                  <a:gdLst>
                    <a:gd name="T0" fmla="*/ 14 w 14"/>
                    <a:gd name="T1" fmla="*/ 3 h 23"/>
                    <a:gd name="T2" fmla="*/ 6 w 14"/>
                    <a:gd name="T3" fmla="*/ 1 h 23"/>
                    <a:gd name="T4" fmla="*/ 3 w 14"/>
                    <a:gd name="T5" fmla="*/ 9 h 23"/>
                    <a:gd name="T6" fmla="*/ 1 w 14"/>
                    <a:gd name="T7" fmla="*/ 12 h 23"/>
                    <a:gd name="T8" fmla="*/ 1 w 14"/>
                    <a:gd name="T9" fmla="*/ 18 h 23"/>
                    <a:gd name="T10" fmla="*/ 5 w 14"/>
                    <a:gd name="T11" fmla="*/ 20 h 23"/>
                    <a:gd name="T12" fmla="*/ 8 w 14"/>
                    <a:gd name="T13" fmla="*/ 21 h 23"/>
                    <a:gd name="T14" fmla="*/ 12 w 14"/>
                    <a:gd name="T15" fmla="*/ 22 h 23"/>
                    <a:gd name="T16" fmla="*/ 12 w 14"/>
                    <a:gd name="T17" fmla="*/ 20 h 23"/>
                    <a:gd name="T18" fmla="*/ 13 w 14"/>
                    <a:gd name="T19" fmla="*/ 12 h 23"/>
                    <a:gd name="T20" fmla="*/ 14 w 14"/>
                    <a:gd name="T21" fmla="*/ 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" h="23">
                      <a:moveTo>
                        <a:pt x="14" y="3"/>
                      </a:moveTo>
                      <a:cubicBezTo>
                        <a:pt x="13" y="2"/>
                        <a:pt x="7" y="0"/>
                        <a:pt x="6" y="1"/>
                      </a:cubicBezTo>
                      <a:cubicBezTo>
                        <a:pt x="6" y="1"/>
                        <a:pt x="3" y="7"/>
                        <a:pt x="3" y="9"/>
                      </a:cubicBezTo>
                      <a:cubicBezTo>
                        <a:pt x="3" y="10"/>
                        <a:pt x="2" y="11"/>
                        <a:pt x="1" y="12"/>
                      </a:cubicBezTo>
                      <a:cubicBezTo>
                        <a:pt x="1" y="13"/>
                        <a:pt x="0" y="17"/>
                        <a:pt x="1" y="18"/>
                      </a:cubicBezTo>
                      <a:cubicBezTo>
                        <a:pt x="2" y="19"/>
                        <a:pt x="4" y="20"/>
                        <a:pt x="5" y="20"/>
                      </a:cubicBezTo>
                      <a:cubicBezTo>
                        <a:pt x="5" y="20"/>
                        <a:pt x="7" y="21"/>
                        <a:pt x="8" y="21"/>
                      </a:cubicBezTo>
                      <a:cubicBezTo>
                        <a:pt x="9" y="21"/>
                        <a:pt x="12" y="23"/>
                        <a:pt x="12" y="22"/>
                      </a:cubicBezTo>
                      <a:cubicBezTo>
                        <a:pt x="12" y="22"/>
                        <a:pt x="12" y="21"/>
                        <a:pt x="12" y="20"/>
                      </a:cubicBezTo>
                      <a:cubicBezTo>
                        <a:pt x="11" y="20"/>
                        <a:pt x="12" y="14"/>
                        <a:pt x="13" y="12"/>
                      </a:cubicBezTo>
                      <a:cubicBezTo>
                        <a:pt x="13" y="9"/>
                        <a:pt x="14" y="3"/>
                        <a:pt x="14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399" name="Group 398"/>
              <p:cNvGrpSpPr/>
              <p:nvPr/>
            </p:nvGrpSpPr>
            <p:grpSpPr>
              <a:xfrm>
                <a:off x="7334947" y="4032597"/>
                <a:ext cx="203870" cy="629696"/>
                <a:chOff x="10154459" y="4313002"/>
                <a:chExt cx="393700" cy="1216025"/>
              </a:xfrm>
              <a:solidFill>
                <a:sysClr val="window" lastClr="FFFFFF"/>
              </a:solidFill>
            </p:grpSpPr>
            <p:sp>
              <p:nvSpPr>
                <p:cNvPr id="404" name="Freeform 191"/>
                <p:cNvSpPr>
                  <a:spLocks/>
                </p:cNvSpPr>
                <p:nvPr/>
              </p:nvSpPr>
              <p:spPr bwMode="auto">
                <a:xfrm>
                  <a:off x="10154459" y="4974989"/>
                  <a:ext cx="146050" cy="231775"/>
                </a:xfrm>
                <a:custGeom>
                  <a:avLst/>
                  <a:gdLst>
                    <a:gd name="T0" fmla="*/ 54 w 54"/>
                    <a:gd name="T1" fmla="*/ 39 h 85"/>
                    <a:gd name="T2" fmla="*/ 40 w 54"/>
                    <a:gd name="T3" fmla="*/ 29 h 85"/>
                    <a:gd name="T4" fmla="*/ 25 w 54"/>
                    <a:gd name="T5" fmla="*/ 28 h 85"/>
                    <a:gd name="T6" fmla="*/ 19 w 54"/>
                    <a:gd name="T7" fmla="*/ 28 h 85"/>
                    <a:gd name="T8" fmla="*/ 20 w 54"/>
                    <a:gd name="T9" fmla="*/ 24 h 85"/>
                    <a:gd name="T10" fmla="*/ 22 w 54"/>
                    <a:gd name="T11" fmla="*/ 16 h 85"/>
                    <a:gd name="T12" fmla="*/ 24 w 54"/>
                    <a:gd name="T13" fmla="*/ 8 h 85"/>
                    <a:gd name="T14" fmla="*/ 28 w 54"/>
                    <a:gd name="T15" fmla="*/ 4 h 85"/>
                    <a:gd name="T16" fmla="*/ 33 w 54"/>
                    <a:gd name="T17" fmla="*/ 5 h 85"/>
                    <a:gd name="T18" fmla="*/ 38 w 54"/>
                    <a:gd name="T19" fmla="*/ 7 h 85"/>
                    <a:gd name="T20" fmla="*/ 43 w 54"/>
                    <a:gd name="T21" fmla="*/ 12 h 85"/>
                    <a:gd name="T22" fmla="*/ 46 w 54"/>
                    <a:gd name="T23" fmla="*/ 12 h 85"/>
                    <a:gd name="T24" fmla="*/ 38 w 54"/>
                    <a:gd name="T25" fmla="*/ 3 h 85"/>
                    <a:gd name="T26" fmla="*/ 31 w 54"/>
                    <a:gd name="T27" fmla="*/ 0 h 85"/>
                    <a:gd name="T28" fmla="*/ 25 w 54"/>
                    <a:gd name="T29" fmla="*/ 2 h 85"/>
                    <a:gd name="T30" fmla="*/ 21 w 54"/>
                    <a:gd name="T31" fmla="*/ 8 h 85"/>
                    <a:gd name="T32" fmla="*/ 19 w 54"/>
                    <a:gd name="T33" fmla="*/ 15 h 85"/>
                    <a:gd name="T34" fmla="*/ 18 w 54"/>
                    <a:gd name="T35" fmla="*/ 23 h 85"/>
                    <a:gd name="T36" fmla="*/ 16 w 54"/>
                    <a:gd name="T37" fmla="*/ 29 h 85"/>
                    <a:gd name="T38" fmla="*/ 11 w 54"/>
                    <a:gd name="T39" fmla="*/ 31 h 85"/>
                    <a:gd name="T40" fmla="*/ 5 w 54"/>
                    <a:gd name="T41" fmla="*/ 31 h 85"/>
                    <a:gd name="T42" fmla="*/ 2 w 54"/>
                    <a:gd name="T43" fmla="*/ 40 h 85"/>
                    <a:gd name="T44" fmla="*/ 1 w 54"/>
                    <a:gd name="T45" fmla="*/ 59 h 85"/>
                    <a:gd name="T46" fmla="*/ 1 w 54"/>
                    <a:gd name="T47" fmla="*/ 77 h 85"/>
                    <a:gd name="T48" fmla="*/ 5 w 54"/>
                    <a:gd name="T49" fmla="*/ 84 h 85"/>
                    <a:gd name="T50" fmla="*/ 18 w 54"/>
                    <a:gd name="T51" fmla="*/ 85 h 85"/>
                    <a:gd name="T52" fmla="*/ 30 w 54"/>
                    <a:gd name="T53" fmla="*/ 85 h 85"/>
                    <a:gd name="T54" fmla="*/ 44 w 54"/>
                    <a:gd name="T55" fmla="*/ 84 h 85"/>
                    <a:gd name="T56" fmla="*/ 53 w 54"/>
                    <a:gd name="T57" fmla="*/ 83 h 85"/>
                    <a:gd name="T58" fmla="*/ 54 w 54"/>
                    <a:gd name="T59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85">
                      <a:moveTo>
                        <a:pt x="54" y="39"/>
                      </a:moveTo>
                      <a:cubicBezTo>
                        <a:pt x="54" y="39"/>
                        <a:pt x="42" y="29"/>
                        <a:pt x="40" y="29"/>
                      </a:cubicBezTo>
                      <a:cubicBezTo>
                        <a:pt x="37" y="29"/>
                        <a:pt x="28" y="28"/>
                        <a:pt x="25" y="28"/>
                      </a:cubicBezTo>
                      <a:cubicBezTo>
                        <a:pt x="23" y="28"/>
                        <a:pt x="22" y="27"/>
                        <a:pt x="19" y="28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1" y="21"/>
                        <a:pt x="22" y="17"/>
                        <a:pt x="22" y="16"/>
                      </a:cubicBezTo>
                      <a:cubicBezTo>
                        <a:pt x="22" y="14"/>
                        <a:pt x="22" y="10"/>
                        <a:pt x="24" y="8"/>
                      </a:cubicBezTo>
                      <a:cubicBezTo>
                        <a:pt x="24" y="6"/>
                        <a:pt x="26" y="5"/>
                        <a:pt x="28" y="4"/>
                      </a:cubicBezTo>
                      <a:cubicBezTo>
                        <a:pt x="31" y="4"/>
                        <a:pt x="32" y="4"/>
                        <a:pt x="33" y="5"/>
                      </a:cubicBezTo>
                      <a:cubicBezTo>
                        <a:pt x="35" y="6"/>
                        <a:pt x="36" y="6"/>
                        <a:pt x="38" y="7"/>
                      </a:cubicBezTo>
                      <a:cubicBezTo>
                        <a:pt x="39" y="8"/>
                        <a:pt x="41" y="11"/>
                        <a:pt x="43" y="12"/>
                      </a:cubicBezTo>
                      <a:cubicBezTo>
                        <a:pt x="44" y="14"/>
                        <a:pt x="46" y="12"/>
                        <a:pt x="46" y="12"/>
                      </a:cubicBezTo>
                      <a:cubicBezTo>
                        <a:pt x="45" y="11"/>
                        <a:pt x="40" y="4"/>
                        <a:pt x="38" y="3"/>
                      </a:cubicBezTo>
                      <a:cubicBezTo>
                        <a:pt x="37" y="3"/>
                        <a:pt x="33" y="0"/>
                        <a:pt x="31" y="0"/>
                      </a:cubicBezTo>
                      <a:cubicBezTo>
                        <a:pt x="29" y="0"/>
                        <a:pt x="26" y="0"/>
                        <a:pt x="25" y="2"/>
                      </a:cubicBezTo>
                      <a:cubicBezTo>
                        <a:pt x="24" y="4"/>
                        <a:pt x="22" y="5"/>
                        <a:pt x="21" y="8"/>
                      </a:cubicBezTo>
                      <a:cubicBezTo>
                        <a:pt x="20" y="10"/>
                        <a:pt x="19" y="11"/>
                        <a:pt x="19" y="15"/>
                      </a:cubicBezTo>
                      <a:cubicBezTo>
                        <a:pt x="19" y="17"/>
                        <a:pt x="18" y="20"/>
                        <a:pt x="18" y="23"/>
                      </a:cubicBezTo>
                      <a:cubicBezTo>
                        <a:pt x="17" y="25"/>
                        <a:pt x="17" y="27"/>
                        <a:pt x="16" y="29"/>
                      </a:cubicBezTo>
                      <a:cubicBezTo>
                        <a:pt x="14" y="30"/>
                        <a:pt x="13" y="31"/>
                        <a:pt x="11" y="31"/>
                      </a:cubicBezTo>
                      <a:cubicBezTo>
                        <a:pt x="9" y="31"/>
                        <a:pt x="7" y="31"/>
                        <a:pt x="5" y="31"/>
                      </a:cubicBezTo>
                      <a:cubicBezTo>
                        <a:pt x="3" y="32"/>
                        <a:pt x="2" y="37"/>
                        <a:pt x="2" y="40"/>
                      </a:cubicBezTo>
                      <a:cubicBezTo>
                        <a:pt x="2" y="44"/>
                        <a:pt x="1" y="55"/>
                        <a:pt x="1" y="59"/>
                      </a:cubicBezTo>
                      <a:cubicBezTo>
                        <a:pt x="1" y="63"/>
                        <a:pt x="1" y="72"/>
                        <a:pt x="1" y="77"/>
                      </a:cubicBezTo>
                      <a:cubicBezTo>
                        <a:pt x="1" y="81"/>
                        <a:pt x="0" y="83"/>
                        <a:pt x="5" y="84"/>
                      </a:cubicBezTo>
                      <a:cubicBezTo>
                        <a:pt x="10" y="84"/>
                        <a:pt x="13" y="85"/>
                        <a:pt x="18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5" y="85"/>
                        <a:pt x="37" y="85"/>
                        <a:pt x="44" y="84"/>
                      </a:cubicBezTo>
                      <a:cubicBezTo>
                        <a:pt x="50" y="83"/>
                        <a:pt x="51" y="84"/>
                        <a:pt x="53" y="83"/>
                      </a:cubicBezTo>
                      <a:cubicBezTo>
                        <a:pt x="54" y="82"/>
                        <a:pt x="54" y="39"/>
                        <a:pt x="5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5" name="Freeform 192"/>
                <p:cNvSpPr>
                  <a:spLocks/>
                </p:cNvSpPr>
                <p:nvPr/>
              </p:nvSpPr>
              <p:spPr bwMode="auto">
                <a:xfrm>
                  <a:off x="10154459" y="4974989"/>
                  <a:ext cx="146050" cy="231775"/>
                </a:xfrm>
                <a:custGeom>
                  <a:avLst/>
                  <a:gdLst>
                    <a:gd name="T0" fmla="*/ 54 w 54"/>
                    <a:gd name="T1" fmla="*/ 39 h 85"/>
                    <a:gd name="T2" fmla="*/ 40 w 54"/>
                    <a:gd name="T3" fmla="*/ 29 h 85"/>
                    <a:gd name="T4" fmla="*/ 25 w 54"/>
                    <a:gd name="T5" fmla="*/ 28 h 85"/>
                    <a:gd name="T6" fmla="*/ 19 w 54"/>
                    <a:gd name="T7" fmla="*/ 28 h 85"/>
                    <a:gd name="T8" fmla="*/ 20 w 54"/>
                    <a:gd name="T9" fmla="*/ 24 h 85"/>
                    <a:gd name="T10" fmla="*/ 22 w 54"/>
                    <a:gd name="T11" fmla="*/ 16 h 85"/>
                    <a:gd name="T12" fmla="*/ 24 w 54"/>
                    <a:gd name="T13" fmla="*/ 8 h 85"/>
                    <a:gd name="T14" fmla="*/ 28 w 54"/>
                    <a:gd name="T15" fmla="*/ 4 h 85"/>
                    <a:gd name="T16" fmla="*/ 33 w 54"/>
                    <a:gd name="T17" fmla="*/ 5 h 85"/>
                    <a:gd name="T18" fmla="*/ 38 w 54"/>
                    <a:gd name="T19" fmla="*/ 7 h 85"/>
                    <a:gd name="T20" fmla="*/ 43 w 54"/>
                    <a:gd name="T21" fmla="*/ 12 h 85"/>
                    <a:gd name="T22" fmla="*/ 46 w 54"/>
                    <a:gd name="T23" fmla="*/ 12 h 85"/>
                    <a:gd name="T24" fmla="*/ 38 w 54"/>
                    <a:gd name="T25" fmla="*/ 3 h 85"/>
                    <a:gd name="T26" fmla="*/ 31 w 54"/>
                    <a:gd name="T27" fmla="*/ 0 h 85"/>
                    <a:gd name="T28" fmla="*/ 25 w 54"/>
                    <a:gd name="T29" fmla="*/ 2 h 85"/>
                    <a:gd name="T30" fmla="*/ 21 w 54"/>
                    <a:gd name="T31" fmla="*/ 8 h 85"/>
                    <a:gd name="T32" fmla="*/ 19 w 54"/>
                    <a:gd name="T33" fmla="*/ 15 h 85"/>
                    <a:gd name="T34" fmla="*/ 18 w 54"/>
                    <a:gd name="T35" fmla="*/ 23 h 85"/>
                    <a:gd name="T36" fmla="*/ 16 w 54"/>
                    <a:gd name="T37" fmla="*/ 29 h 85"/>
                    <a:gd name="T38" fmla="*/ 11 w 54"/>
                    <a:gd name="T39" fmla="*/ 31 h 85"/>
                    <a:gd name="T40" fmla="*/ 5 w 54"/>
                    <a:gd name="T41" fmla="*/ 31 h 85"/>
                    <a:gd name="T42" fmla="*/ 2 w 54"/>
                    <a:gd name="T43" fmla="*/ 40 h 85"/>
                    <a:gd name="T44" fmla="*/ 1 w 54"/>
                    <a:gd name="T45" fmla="*/ 59 h 85"/>
                    <a:gd name="T46" fmla="*/ 1 w 54"/>
                    <a:gd name="T47" fmla="*/ 77 h 85"/>
                    <a:gd name="T48" fmla="*/ 5 w 54"/>
                    <a:gd name="T49" fmla="*/ 84 h 85"/>
                    <a:gd name="T50" fmla="*/ 18 w 54"/>
                    <a:gd name="T51" fmla="*/ 85 h 85"/>
                    <a:gd name="T52" fmla="*/ 30 w 54"/>
                    <a:gd name="T53" fmla="*/ 85 h 85"/>
                    <a:gd name="T54" fmla="*/ 44 w 54"/>
                    <a:gd name="T55" fmla="*/ 84 h 85"/>
                    <a:gd name="T56" fmla="*/ 53 w 54"/>
                    <a:gd name="T57" fmla="*/ 83 h 85"/>
                    <a:gd name="T58" fmla="*/ 54 w 54"/>
                    <a:gd name="T59" fmla="*/ 39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4" h="85">
                      <a:moveTo>
                        <a:pt x="54" y="39"/>
                      </a:moveTo>
                      <a:cubicBezTo>
                        <a:pt x="54" y="39"/>
                        <a:pt x="42" y="29"/>
                        <a:pt x="40" y="29"/>
                      </a:cubicBezTo>
                      <a:cubicBezTo>
                        <a:pt x="37" y="29"/>
                        <a:pt x="28" y="28"/>
                        <a:pt x="25" y="28"/>
                      </a:cubicBezTo>
                      <a:cubicBezTo>
                        <a:pt x="23" y="28"/>
                        <a:pt x="22" y="27"/>
                        <a:pt x="19" y="28"/>
                      </a:cubicBezTo>
                      <a:cubicBezTo>
                        <a:pt x="20" y="26"/>
                        <a:pt x="20" y="25"/>
                        <a:pt x="20" y="24"/>
                      </a:cubicBezTo>
                      <a:cubicBezTo>
                        <a:pt x="21" y="21"/>
                        <a:pt x="22" y="17"/>
                        <a:pt x="22" y="16"/>
                      </a:cubicBezTo>
                      <a:cubicBezTo>
                        <a:pt x="22" y="14"/>
                        <a:pt x="22" y="10"/>
                        <a:pt x="24" y="8"/>
                      </a:cubicBezTo>
                      <a:cubicBezTo>
                        <a:pt x="24" y="6"/>
                        <a:pt x="26" y="5"/>
                        <a:pt x="28" y="4"/>
                      </a:cubicBezTo>
                      <a:cubicBezTo>
                        <a:pt x="31" y="4"/>
                        <a:pt x="32" y="4"/>
                        <a:pt x="33" y="5"/>
                      </a:cubicBezTo>
                      <a:cubicBezTo>
                        <a:pt x="35" y="6"/>
                        <a:pt x="36" y="6"/>
                        <a:pt x="38" y="7"/>
                      </a:cubicBezTo>
                      <a:cubicBezTo>
                        <a:pt x="39" y="8"/>
                        <a:pt x="41" y="11"/>
                        <a:pt x="43" y="12"/>
                      </a:cubicBezTo>
                      <a:cubicBezTo>
                        <a:pt x="44" y="14"/>
                        <a:pt x="46" y="12"/>
                        <a:pt x="46" y="12"/>
                      </a:cubicBezTo>
                      <a:cubicBezTo>
                        <a:pt x="45" y="11"/>
                        <a:pt x="40" y="4"/>
                        <a:pt x="38" y="3"/>
                      </a:cubicBezTo>
                      <a:cubicBezTo>
                        <a:pt x="37" y="3"/>
                        <a:pt x="33" y="0"/>
                        <a:pt x="31" y="0"/>
                      </a:cubicBezTo>
                      <a:cubicBezTo>
                        <a:pt x="29" y="0"/>
                        <a:pt x="26" y="0"/>
                        <a:pt x="25" y="2"/>
                      </a:cubicBezTo>
                      <a:cubicBezTo>
                        <a:pt x="24" y="4"/>
                        <a:pt x="22" y="5"/>
                        <a:pt x="21" y="8"/>
                      </a:cubicBezTo>
                      <a:cubicBezTo>
                        <a:pt x="20" y="10"/>
                        <a:pt x="19" y="11"/>
                        <a:pt x="19" y="15"/>
                      </a:cubicBezTo>
                      <a:cubicBezTo>
                        <a:pt x="19" y="17"/>
                        <a:pt x="18" y="20"/>
                        <a:pt x="18" y="23"/>
                      </a:cubicBezTo>
                      <a:cubicBezTo>
                        <a:pt x="17" y="25"/>
                        <a:pt x="17" y="27"/>
                        <a:pt x="16" y="29"/>
                      </a:cubicBezTo>
                      <a:cubicBezTo>
                        <a:pt x="14" y="30"/>
                        <a:pt x="13" y="31"/>
                        <a:pt x="11" y="31"/>
                      </a:cubicBezTo>
                      <a:cubicBezTo>
                        <a:pt x="9" y="31"/>
                        <a:pt x="7" y="31"/>
                        <a:pt x="5" y="31"/>
                      </a:cubicBezTo>
                      <a:cubicBezTo>
                        <a:pt x="3" y="32"/>
                        <a:pt x="2" y="37"/>
                        <a:pt x="2" y="40"/>
                      </a:cubicBezTo>
                      <a:cubicBezTo>
                        <a:pt x="2" y="44"/>
                        <a:pt x="1" y="55"/>
                        <a:pt x="1" y="59"/>
                      </a:cubicBezTo>
                      <a:cubicBezTo>
                        <a:pt x="1" y="63"/>
                        <a:pt x="1" y="72"/>
                        <a:pt x="1" y="77"/>
                      </a:cubicBezTo>
                      <a:cubicBezTo>
                        <a:pt x="1" y="81"/>
                        <a:pt x="0" y="83"/>
                        <a:pt x="5" y="84"/>
                      </a:cubicBezTo>
                      <a:cubicBezTo>
                        <a:pt x="10" y="84"/>
                        <a:pt x="13" y="85"/>
                        <a:pt x="18" y="85"/>
                      </a:cubicBezTo>
                      <a:cubicBezTo>
                        <a:pt x="30" y="85"/>
                        <a:pt x="30" y="85"/>
                        <a:pt x="30" y="85"/>
                      </a:cubicBezTo>
                      <a:cubicBezTo>
                        <a:pt x="35" y="85"/>
                        <a:pt x="37" y="85"/>
                        <a:pt x="44" y="84"/>
                      </a:cubicBezTo>
                      <a:cubicBezTo>
                        <a:pt x="50" y="83"/>
                        <a:pt x="51" y="84"/>
                        <a:pt x="53" y="83"/>
                      </a:cubicBezTo>
                      <a:cubicBezTo>
                        <a:pt x="54" y="82"/>
                        <a:pt x="54" y="39"/>
                        <a:pt x="54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6" name="Freeform 193"/>
                <p:cNvSpPr>
                  <a:spLocks/>
                </p:cNvSpPr>
                <p:nvPr/>
              </p:nvSpPr>
              <p:spPr bwMode="auto">
                <a:xfrm>
                  <a:off x="10213196" y="4517789"/>
                  <a:ext cx="114300" cy="479425"/>
                </a:xfrm>
                <a:custGeom>
                  <a:avLst/>
                  <a:gdLst>
                    <a:gd name="T0" fmla="*/ 24 w 42"/>
                    <a:gd name="T1" fmla="*/ 2 h 175"/>
                    <a:gd name="T2" fmla="*/ 19 w 42"/>
                    <a:gd name="T3" fmla="*/ 2 h 175"/>
                    <a:gd name="T4" fmla="*/ 11 w 42"/>
                    <a:gd name="T5" fmla="*/ 14 h 175"/>
                    <a:gd name="T6" fmla="*/ 12 w 42"/>
                    <a:gd name="T7" fmla="*/ 41 h 175"/>
                    <a:gd name="T8" fmla="*/ 13 w 42"/>
                    <a:gd name="T9" fmla="*/ 59 h 175"/>
                    <a:gd name="T10" fmla="*/ 10 w 42"/>
                    <a:gd name="T11" fmla="*/ 84 h 175"/>
                    <a:gd name="T12" fmla="*/ 9 w 42"/>
                    <a:gd name="T13" fmla="*/ 110 h 175"/>
                    <a:gd name="T14" fmla="*/ 9 w 42"/>
                    <a:gd name="T15" fmla="*/ 130 h 175"/>
                    <a:gd name="T16" fmla="*/ 9 w 42"/>
                    <a:gd name="T17" fmla="*/ 144 h 175"/>
                    <a:gd name="T18" fmla="*/ 4 w 42"/>
                    <a:gd name="T19" fmla="*/ 155 h 175"/>
                    <a:gd name="T20" fmla="*/ 1 w 42"/>
                    <a:gd name="T21" fmla="*/ 161 h 175"/>
                    <a:gd name="T22" fmla="*/ 0 w 42"/>
                    <a:gd name="T23" fmla="*/ 170 h 175"/>
                    <a:gd name="T24" fmla="*/ 2 w 42"/>
                    <a:gd name="T25" fmla="*/ 174 h 175"/>
                    <a:gd name="T26" fmla="*/ 5 w 42"/>
                    <a:gd name="T27" fmla="*/ 175 h 175"/>
                    <a:gd name="T28" fmla="*/ 8 w 42"/>
                    <a:gd name="T29" fmla="*/ 174 h 175"/>
                    <a:gd name="T30" fmla="*/ 11 w 42"/>
                    <a:gd name="T31" fmla="*/ 175 h 175"/>
                    <a:gd name="T32" fmla="*/ 13 w 42"/>
                    <a:gd name="T33" fmla="*/ 173 h 175"/>
                    <a:gd name="T34" fmla="*/ 16 w 42"/>
                    <a:gd name="T35" fmla="*/ 173 h 175"/>
                    <a:gd name="T36" fmla="*/ 17 w 42"/>
                    <a:gd name="T37" fmla="*/ 169 h 175"/>
                    <a:gd name="T38" fmla="*/ 13 w 42"/>
                    <a:gd name="T39" fmla="*/ 165 h 175"/>
                    <a:gd name="T40" fmla="*/ 18 w 42"/>
                    <a:gd name="T41" fmla="*/ 156 h 175"/>
                    <a:gd name="T42" fmla="*/ 33 w 42"/>
                    <a:gd name="T43" fmla="*/ 133 h 175"/>
                    <a:gd name="T44" fmla="*/ 42 w 42"/>
                    <a:gd name="T45" fmla="*/ 64 h 175"/>
                    <a:gd name="T46" fmla="*/ 24 w 42"/>
                    <a:gd name="T47" fmla="*/ 2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42" h="175">
                      <a:moveTo>
                        <a:pt x="24" y="2"/>
                      </a:moveTo>
                      <a:cubicBezTo>
                        <a:pt x="24" y="2"/>
                        <a:pt x="21" y="0"/>
                        <a:pt x="19" y="2"/>
                      </a:cubicBezTo>
                      <a:cubicBezTo>
                        <a:pt x="16" y="3"/>
                        <a:pt x="11" y="6"/>
                        <a:pt x="11" y="14"/>
                      </a:cubicBezTo>
                      <a:cubicBezTo>
                        <a:pt x="11" y="22"/>
                        <a:pt x="11" y="35"/>
                        <a:pt x="12" y="41"/>
                      </a:cubicBezTo>
                      <a:cubicBezTo>
                        <a:pt x="12" y="47"/>
                        <a:pt x="13" y="51"/>
                        <a:pt x="13" y="59"/>
                      </a:cubicBezTo>
                      <a:cubicBezTo>
                        <a:pt x="13" y="66"/>
                        <a:pt x="11" y="79"/>
                        <a:pt x="10" y="84"/>
                      </a:cubicBezTo>
                      <a:cubicBezTo>
                        <a:pt x="9" y="89"/>
                        <a:pt x="10" y="104"/>
                        <a:pt x="9" y="110"/>
                      </a:cubicBezTo>
                      <a:cubicBezTo>
                        <a:pt x="9" y="116"/>
                        <a:pt x="9" y="125"/>
                        <a:pt x="9" y="130"/>
                      </a:cubicBezTo>
                      <a:cubicBezTo>
                        <a:pt x="9" y="134"/>
                        <a:pt x="9" y="141"/>
                        <a:pt x="9" y="144"/>
                      </a:cubicBezTo>
                      <a:cubicBezTo>
                        <a:pt x="8" y="147"/>
                        <a:pt x="6" y="153"/>
                        <a:pt x="4" y="155"/>
                      </a:cubicBezTo>
                      <a:cubicBezTo>
                        <a:pt x="3" y="156"/>
                        <a:pt x="1" y="159"/>
                        <a:pt x="1" y="161"/>
                      </a:cubicBezTo>
                      <a:cubicBezTo>
                        <a:pt x="0" y="163"/>
                        <a:pt x="0" y="168"/>
                        <a:pt x="0" y="170"/>
                      </a:cubicBezTo>
                      <a:cubicBezTo>
                        <a:pt x="0" y="171"/>
                        <a:pt x="0" y="173"/>
                        <a:pt x="2" y="174"/>
                      </a:cubicBezTo>
                      <a:cubicBezTo>
                        <a:pt x="3" y="175"/>
                        <a:pt x="4" y="175"/>
                        <a:pt x="5" y="175"/>
                      </a:cubicBezTo>
                      <a:cubicBezTo>
                        <a:pt x="7" y="175"/>
                        <a:pt x="8" y="174"/>
                        <a:pt x="8" y="174"/>
                      </a:cubicBezTo>
                      <a:cubicBezTo>
                        <a:pt x="8" y="174"/>
                        <a:pt x="10" y="175"/>
                        <a:pt x="11" y="175"/>
                      </a:cubicBezTo>
                      <a:cubicBezTo>
                        <a:pt x="12" y="174"/>
                        <a:pt x="12" y="173"/>
                        <a:pt x="13" y="173"/>
                      </a:cubicBezTo>
                      <a:cubicBezTo>
                        <a:pt x="14" y="174"/>
                        <a:pt x="16" y="174"/>
                        <a:pt x="16" y="173"/>
                      </a:cubicBezTo>
                      <a:cubicBezTo>
                        <a:pt x="17" y="172"/>
                        <a:pt x="18" y="170"/>
                        <a:pt x="17" y="169"/>
                      </a:cubicBezTo>
                      <a:cubicBezTo>
                        <a:pt x="16" y="168"/>
                        <a:pt x="13" y="166"/>
                        <a:pt x="13" y="165"/>
                      </a:cubicBezTo>
                      <a:cubicBezTo>
                        <a:pt x="14" y="164"/>
                        <a:pt x="16" y="157"/>
                        <a:pt x="18" y="156"/>
                      </a:cubicBezTo>
                      <a:cubicBezTo>
                        <a:pt x="19" y="154"/>
                        <a:pt x="33" y="133"/>
                        <a:pt x="33" y="133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lnTo>
                        <a:pt x="2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7" name="Freeform 194"/>
                <p:cNvSpPr>
                  <a:spLocks noEditPoints="1"/>
                </p:cNvSpPr>
                <p:nvPr/>
              </p:nvSpPr>
              <p:spPr bwMode="auto">
                <a:xfrm>
                  <a:off x="10273521" y="4313002"/>
                  <a:ext cx="274638" cy="298450"/>
                </a:xfrm>
                <a:custGeom>
                  <a:avLst/>
                  <a:gdLst>
                    <a:gd name="T0" fmla="*/ 1 w 101"/>
                    <a:gd name="T1" fmla="*/ 45 h 109"/>
                    <a:gd name="T2" fmla="*/ 97 w 101"/>
                    <a:gd name="T3" fmla="*/ 34 h 109"/>
                    <a:gd name="T4" fmla="*/ 80 w 101"/>
                    <a:gd name="T5" fmla="*/ 25 h 109"/>
                    <a:gd name="T6" fmla="*/ 47 w 101"/>
                    <a:gd name="T7" fmla="*/ 1 h 109"/>
                    <a:gd name="T8" fmla="*/ 24 w 101"/>
                    <a:gd name="T9" fmla="*/ 8 h 109"/>
                    <a:gd name="T10" fmla="*/ 15 w 101"/>
                    <a:gd name="T11" fmla="*/ 17 h 109"/>
                    <a:gd name="T12" fmla="*/ 11 w 101"/>
                    <a:gd name="T13" fmla="*/ 24 h 109"/>
                    <a:gd name="T14" fmla="*/ 11 w 101"/>
                    <a:gd name="T15" fmla="*/ 31 h 109"/>
                    <a:gd name="T16" fmla="*/ 3 w 101"/>
                    <a:gd name="T17" fmla="*/ 40 h 109"/>
                    <a:gd name="T18" fmla="*/ 6 w 101"/>
                    <a:gd name="T19" fmla="*/ 41 h 109"/>
                    <a:gd name="T20" fmla="*/ 5 w 101"/>
                    <a:gd name="T21" fmla="*/ 49 h 109"/>
                    <a:gd name="T22" fmla="*/ 9 w 101"/>
                    <a:gd name="T23" fmla="*/ 51 h 109"/>
                    <a:gd name="T24" fmla="*/ 8 w 101"/>
                    <a:gd name="T25" fmla="*/ 58 h 109"/>
                    <a:gd name="T26" fmla="*/ 9 w 101"/>
                    <a:gd name="T27" fmla="*/ 63 h 109"/>
                    <a:gd name="T28" fmla="*/ 5 w 101"/>
                    <a:gd name="T29" fmla="*/ 71 h 109"/>
                    <a:gd name="T30" fmla="*/ 24 w 101"/>
                    <a:gd name="T31" fmla="*/ 105 h 109"/>
                    <a:gd name="T32" fmla="*/ 79 w 101"/>
                    <a:gd name="T33" fmla="*/ 101 h 109"/>
                    <a:gd name="T34" fmla="*/ 91 w 101"/>
                    <a:gd name="T35" fmla="*/ 106 h 109"/>
                    <a:gd name="T36" fmla="*/ 89 w 101"/>
                    <a:gd name="T37" fmla="*/ 98 h 109"/>
                    <a:gd name="T38" fmla="*/ 94 w 101"/>
                    <a:gd name="T39" fmla="*/ 96 h 109"/>
                    <a:gd name="T40" fmla="*/ 87 w 101"/>
                    <a:gd name="T41" fmla="*/ 80 h 109"/>
                    <a:gd name="T42" fmla="*/ 84 w 101"/>
                    <a:gd name="T43" fmla="*/ 64 h 109"/>
                    <a:gd name="T44" fmla="*/ 89 w 101"/>
                    <a:gd name="T45" fmla="*/ 72 h 109"/>
                    <a:gd name="T46" fmla="*/ 85 w 101"/>
                    <a:gd name="T47" fmla="*/ 63 h 109"/>
                    <a:gd name="T48" fmla="*/ 88 w 101"/>
                    <a:gd name="T49" fmla="*/ 61 h 109"/>
                    <a:gd name="T50" fmla="*/ 94 w 101"/>
                    <a:gd name="T51" fmla="*/ 69 h 109"/>
                    <a:gd name="T52" fmla="*/ 90 w 101"/>
                    <a:gd name="T53" fmla="*/ 59 h 109"/>
                    <a:gd name="T54" fmla="*/ 79 w 101"/>
                    <a:gd name="T55" fmla="*/ 44 h 109"/>
                    <a:gd name="T56" fmla="*/ 91 w 101"/>
                    <a:gd name="T57" fmla="*/ 57 h 109"/>
                    <a:gd name="T58" fmla="*/ 92 w 101"/>
                    <a:gd name="T59" fmla="*/ 54 h 109"/>
                    <a:gd name="T60" fmla="*/ 84 w 101"/>
                    <a:gd name="T61" fmla="*/ 40 h 109"/>
                    <a:gd name="T62" fmla="*/ 91 w 101"/>
                    <a:gd name="T63" fmla="*/ 44 h 109"/>
                    <a:gd name="T64" fmla="*/ 92 w 101"/>
                    <a:gd name="T65" fmla="*/ 41 h 109"/>
                    <a:gd name="T66" fmla="*/ 78 w 101"/>
                    <a:gd name="T67" fmla="*/ 33 h 109"/>
                    <a:gd name="T68" fmla="*/ 96 w 101"/>
                    <a:gd name="T69" fmla="*/ 37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1" h="109">
                      <a:moveTo>
                        <a:pt x="1" y="45"/>
                      </a:moveTo>
                      <a:cubicBezTo>
                        <a:pt x="1" y="45"/>
                        <a:pt x="1" y="45"/>
                        <a:pt x="1" y="45"/>
                      </a:cubicBezTo>
                      <a:cubicBezTo>
                        <a:pt x="0" y="45"/>
                        <a:pt x="0" y="45"/>
                        <a:pt x="1" y="45"/>
                      </a:cubicBezTo>
                      <a:close/>
                      <a:moveTo>
                        <a:pt x="97" y="34"/>
                      </a:moveTo>
                      <a:cubicBezTo>
                        <a:pt x="94" y="33"/>
                        <a:pt x="93" y="33"/>
                        <a:pt x="90" y="31"/>
                      </a:cubicBezTo>
                      <a:cubicBezTo>
                        <a:pt x="87" y="29"/>
                        <a:pt x="82" y="26"/>
                        <a:pt x="80" y="25"/>
                      </a:cubicBezTo>
                      <a:cubicBezTo>
                        <a:pt x="79" y="24"/>
                        <a:pt x="69" y="16"/>
                        <a:pt x="63" y="11"/>
                      </a:cubicBezTo>
                      <a:cubicBezTo>
                        <a:pt x="57" y="6"/>
                        <a:pt x="51" y="2"/>
                        <a:pt x="47" y="1"/>
                      </a:cubicBezTo>
                      <a:cubicBezTo>
                        <a:pt x="43" y="0"/>
                        <a:pt x="39" y="1"/>
                        <a:pt x="36" y="2"/>
                      </a:cubicBezTo>
                      <a:cubicBezTo>
                        <a:pt x="30" y="3"/>
                        <a:pt x="26" y="5"/>
                        <a:pt x="24" y="8"/>
                      </a:cubicBezTo>
                      <a:cubicBezTo>
                        <a:pt x="22" y="10"/>
                        <a:pt x="19" y="16"/>
                        <a:pt x="18" y="16"/>
                      </a:cubicBezTo>
                      <a:cubicBezTo>
                        <a:pt x="17" y="16"/>
                        <a:pt x="15" y="16"/>
                        <a:pt x="15" y="17"/>
                      </a:cubicBezTo>
                      <a:cubicBezTo>
                        <a:pt x="15" y="18"/>
                        <a:pt x="16" y="19"/>
                        <a:pt x="14" y="21"/>
                      </a:cubicBezTo>
                      <a:cubicBezTo>
                        <a:pt x="13" y="23"/>
                        <a:pt x="11" y="23"/>
                        <a:pt x="11" y="24"/>
                      </a:cubicBezTo>
                      <a:cubicBezTo>
                        <a:pt x="11" y="25"/>
                        <a:pt x="11" y="26"/>
                        <a:pt x="11" y="27"/>
                      </a:cubicBezTo>
                      <a:cubicBezTo>
                        <a:pt x="11" y="28"/>
                        <a:pt x="12" y="29"/>
                        <a:pt x="11" y="31"/>
                      </a:cubicBezTo>
                      <a:cubicBezTo>
                        <a:pt x="10" y="33"/>
                        <a:pt x="9" y="36"/>
                        <a:pt x="7" y="36"/>
                      </a:cubicBezTo>
                      <a:cubicBezTo>
                        <a:pt x="6" y="36"/>
                        <a:pt x="4" y="38"/>
                        <a:pt x="3" y="40"/>
                      </a:cubicBezTo>
                      <a:cubicBezTo>
                        <a:pt x="2" y="41"/>
                        <a:pt x="1" y="44"/>
                        <a:pt x="1" y="45"/>
                      </a:cubicBezTo>
                      <a:cubicBezTo>
                        <a:pt x="2" y="44"/>
                        <a:pt x="6" y="39"/>
                        <a:pt x="6" y="41"/>
                      </a:cubicBezTo>
                      <a:cubicBezTo>
                        <a:pt x="5" y="44"/>
                        <a:pt x="2" y="47"/>
                        <a:pt x="3" y="49"/>
                      </a:cubicBezTo>
                      <a:cubicBezTo>
                        <a:pt x="4" y="51"/>
                        <a:pt x="3" y="49"/>
                        <a:pt x="5" y="49"/>
                      </a:cubicBezTo>
                      <a:cubicBezTo>
                        <a:pt x="7" y="50"/>
                        <a:pt x="7" y="45"/>
                        <a:pt x="8" y="47"/>
                      </a:cubicBezTo>
                      <a:cubicBezTo>
                        <a:pt x="9" y="49"/>
                        <a:pt x="9" y="49"/>
                        <a:pt x="9" y="51"/>
                      </a:cubicBezTo>
                      <a:cubicBezTo>
                        <a:pt x="9" y="53"/>
                        <a:pt x="10" y="54"/>
                        <a:pt x="9" y="55"/>
                      </a:cubicBezTo>
                      <a:cubicBezTo>
                        <a:pt x="8" y="56"/>
                        <a:pt x="7" y="57"/>
                        <a:pt x="8" y="58"/>
                      </a:cubicBezTo>
                      <a:cubicBezTo>
                        <a:pt x="9" y="59"/>
                        <a:pt x="10" y="59"/>
                        <a:pt x="10" y="60"/>
                      </a:cubicBezTo>
                      <a:cubicBezTo>
                        <a:pt x="10" y="61"/>
                        <a:pt x="10" y="63"/>
                        <a:pt x="9" y="63"/>
                      </a:cubicBezTo>
                      <a:cubicBezTo>
                        <a:pt x="8" y="64"/>
                        <a:pt x="7" y="67"/>
                        <a:pt x="7" y="67"/>
                      </a:cubicBezTo>
                      <a:cubicBezTo>
                        <a:pt x="6" y="68"/>
                        <a:pt x="5" y="69"/>
                        <a:pt x="5" y="71"/>
                      </a:cubicBezTo>
                      <a:cubicBezTo>
                        <a:pt x="5" y="72"/>
                        <a:pt x="8" y="78"/>
                        <a:pt x="8" y="78"/>
                      </a:cubicBezTo>
                      <a:cubicBezTo>
                        <a:pt x="8" y="79"/>
                        <a:pt x="24" y="105"/>
                        <a:pt x="24" y="105"/>
                      </a:cubicBezTo>
                      <a:cubicBezTo>
                        <a:pt x="58" y="106"/>
                        <a:pt x="58" y="106"/>
                        <a:pt x="58" y="106"/>
                      </a:cubicBezTo>
                      <a:cubicBezTo>
                        <a:pt x="79" y="101"/>
                        <a:pt x="79" y="101"/>
                        <a:pt x="79" y="101"/>
                      </a:cubicBezTo>
                      <a:cubicBezTo>
                        <a:pt x="81" y="103"/>
                        <a:pt x="85" y="109"/>
                        <a:pt x="87" y="109"/>
                      </a:cubicBezTo>
                      <a:cubicBezTo>
                        <a:pt x="88" y="109"/>
                        <a:pt x="91" y="106"/>
                        <a:pt x="91" y="106"/>
                      </a:cubicBezTo>
                      <a:cubicBezTo>
                        <a:pt x="91" y="106"/>
                        <a:pt x="95" y="105"/>
                        <a:pt x="92" y="104"/>
                      </a:cubicBezTo>
                      <a:cubicBezTo>
                        <a:pt x="89" y="102"/>
                        <a:pt x="89" y="98"/>
                        <a:pt x="89" y="98"/>
                      </a:cubicBezTo>
                      <a:cubicBezTo>
                        <a:pt x="89" y="98"/>
                        <a:pt x="91" y="96"/>
                        <a:pt x="92" y="97"/>
                      </a:cubicBezTo>
                      <a:cubicBezTo>
                        <a:pt x="92" y="98"/>
                        <a:pt x="94" y="97"/>
                        <a:pt x="94" y="96"/>
                      </a:cubicBezTo>
                      <a:cubicBezTo>
                        <a:pt x="93" y="96"/>
                        <a:pt x="90" y="92"/>
                        <a:pt x="90" y="90"/>
                      </a:cubicBezTo>
                      <a:cubicBezTo>
                        <a:pt x="90" y="89"/>
                        <a:pt x="89" y="84"/>
                        <a:pt x="87" y="80"/>
                      </a:cubicBezTo>
                      <a:cubicBezTo>
                        <a:pt x="85" y="76"/>
                        <a:pt x="86" y="73"/>
                        <a:pt x="84" y="70"/>
                      </a:cubicBezTo>
                      <a:cubicBezTo>
                        <a:pt x="82" y="66"/>
                        <a:pt x="82" y="63"/>
                        <a:pt x="84" y="64"/>
                      </a:cubicBezTo>
                      <a:cubicBezTo>
                        <a:pt x="85" y="66"/>
                        <a:pt x="86" y="67"/>
                        <a:pt x="87" y="69"/>
                      </a:cubicBezTo>
                      <a:cubicBezTo>
                        <a:pt x="88" y="71"/>
                        <a:pt x="89" y="73"/>
                        <a:pt x="89" y="72"/>
                      </a:cubicBezTo>
                      <a:cubicBezTo>
                        <a:pt x="90" y="70"/>
                        <a:pt x="87" y="66"/>
                        <a:pt x="87" y="66"/>
                      </a:cubicBezTo>
                      <a:cubicBezTo>
                        <a:pt x="87" y="66"/>
                        <a:pt x="86" y="64"/>
                        <a:pt x="85" y="63"/>
                      </a:cubicBezTo>
                      <a:cubicBezTo>
                        <a:pt x="85" y="62"/>
                        <a:pt x="83" y="57"/>
                        <a:pt x="85" y="58"/>
                      </a:cubicBezTo>
                      <a:cubicBezTo>
                        <a:pt x="86" y="59"/>
                        <a:pt x="87" y="59"/>
                        <a:pt x="88" y="61"/>
                      </a:cubicBezTo>
                      <a:cubicBezTo>
                        <a:pt x="89" y="63"/>
                        <a:pt x="90" y="64"/>
                        <a:pt x="91" y="66"/>
                      </a:cubicBezTo>
                      <a:cubicBezTo>
                        <a:pt x="92" y="67"/>
                        <a:pt x="94" y="70"/>
                        <a:pt x="94" y="69"/>
                      </a:cubicBezTo>
                      <a:cubicBezTo>
                        <a:pt x="94" y="68"/>
                        <a:pt x="94" y="66"/>
                        <a:pt x="93" y="64"/>
                      </a:cubicBezTo>
                      <a:cubicBezTo>
                        <a:pt x="92" y="62"/>
                        <a:pt x="90" y="61"/>
                        <a:pt x="90" y="59"/>
                      </a:cubicBezTo>
                      <a:cubicBezTo>
                        <a:pt x="89" y="58"/>
                        <a:pt x="89" y="57"/>
                        <a:pt x="87" y="55"/>
                      </a:cubicBezTo>
                      <a:cubicBezTo>
                        <a:pt x="86" y="53"/>
                        <a:pt x="80" y="46"/>
                        <a:pt x="79" y="44"/>
                      </a:cubicBezTo>
                      <a:cubicBezTo>
                        <a:pt x="80" y="46"/>
                        <a:pt x="87" y="51"/>
                        <a:pt x="87" y="52"/>
                      </a:cubicBezTo>
                      <a:cubicBezTo>
                        <a:pt x="87" y="53"/>
                        <a:pt x="90" y="57"/>
                        <a:pt x="91" y="57"/>
                      </a:cubicBezTo>
                      <a:cubicBezTo>
                        <a:pt x="91" y="58"/>
                        <a:pt x="94" y="60"/>
                        <a:pt x="94" y="59"/>
                      </a:cubicBezTo>
                      <a:cubicBezTo>
                        <a:pt x="93" y="58"/>
                        <a:pt x="93" y="54"/>
                        <a:pt x="92" y="54"/>
                      </a:cubicBezTo>
                      <a:cubicBezTo>
                        <a:pt x="91" y="53"/>
                        <a:pt x="88" y="49"/>
                        <a:pt x="88" y="49"/>
                      </a:cubicBezTo>
                      <a:cubicBezTo>
                        <a:pt x="84" y="40"/>
                        <a:pt x="84" y="40"/>
                        <a:pt x="84" y="40"/>
                      </a:cubicBezTo>
                      <a:cubicBezTo>
                        <a:pt x="89" y="44"/>
                        <a:pt x="89" y="44"/>
                        <a:pt x="89" y="44"/>
                      </a:cubicBezTo>
                      <a:cubicBezTo>
                        <a:pt x="89" y="44"/>
                        <a:pt x="90" y="44"/>
                        <a:pt x="91" y="44"/>
                      </a:cubicBezTo>
                      <a:cubicBezTo>
                        <a:pt x="92" y="44"/>
                        <a:pt x="93" y="44"/>
                        <a:pt x="93" y="44"/>
                      </a:cubicBezTo>
                      <a:cubicBezTo>
                        <a:pt x="93" y="44"/>
                        <a:pt x="94" y="41"/>
                        <a:pt x="92" y="41"/>
                      </a:cubicBezTo>
                      <a:cubicBezTo>
                        <a:pt x="90" y="40"/>
                        <a:pt x="92" y="42"/>
                        <a:pt x="90" y="40"/>
                      </a:cubicBezTo>
                      <a:cubicBezTo>
                        <a:pt x="88" y="38"/>
                        <a:pt x="78" y="33"/>
                        <a:pt x="78" y="33"/>
                      </a:cubicBezTo>
                      <a:cubicBezTo>
                        <a:pt x="78" y="33"/>
                        <a:pt x="85" y="33"/>
                        <a:pt x="89" y="35"/>
                      </a:cubicBezTo>
                      <a:cubicBezTo>
                        <a:pt x="94" y="38"/>
                        <a:pt x="95" y="37"/>
                        <a:pt x="96" y="37"/>
                      </a:cubicBezTo>
                      <a:cubicBezTo>
                        <a:pt x="97" y="37"/>
                        <a:pt x="101" y="35"/>
                        <a:pt x="97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8" name="Freeform 195"/>
                <p:cNvSpPr>
                  <a:spLocks/>
                </p:cNvSpPr>
                <p:nvPr/>
              </p:nvSpPr>
              <p:spPr bwMode="auto">
                <a:xfrm>
                  <a:off x="10395759" y="5016264"/>
                  <a:ext cx="84138" cy="503238"/>
                </a:xfrm>
                <a:custGeom>
                  <a:avLst/>
                  <a:gdLst>
                    <a:gd name="T0" fmla="*/ 1 w 31"/>
                    <a:gd name="T1" fmla="*/ 0 h 184"/>
                    <a:gd name="T2" fmla="*/ 1 w 31"/>
                    <a:gd name="T3" fmla="*/ 15 h 184"/>
                    <a:gd name="T4" fmla="*/ 1 w 31"/>
                    <a:gd name="T5" fmla="*/ 38 h 184"/>
                    <a:gd name="T6" fmla="*/ 2 w 31"/>
                    <a:gd name="T7" fmla="*/ 55 h 184"/>
                    <a:gd name="T8" fmla="*/ 3 w 31"/>
                    <a:gd name="T9" fmla="*/ 74 h 184"/>
                    <a:gd name="T10" fmla="*/ 2 w 31"/>
                    <a:gd name="T11" fmla="*/ 97 h 184"/>
                    <a:gd name="T12" fmla="*/ 5 w 31"/>
                    <a:gd name="T13" fmla="*/ 122 h 184"/>
                    <a:gd name="T14" fmla="*/ 6 w 31"/>
                    <a:gd name="T15" fmla="*/ 139 h 184"/>
                    <a:gd name="T16" fmla="*/ 5 w 31"/>
                    <a:gd name="T17" fmla="*/ 152 h 184"/>
                    <a:gd name="T18" fmla="*/ 5 w 31"/>
                    <a:gd name="T19" fmla="*/ 160 h 184"/>
                    <a:gd name="T20" fmla="*/ 5 w 31"/>
                    <a:gd name="T21" fmla="*/ 164 h 184"/>
                    <a:gd name="T22" fmla="*/ 5 w 31"/>
                    <a:gd name="T23" fmla="*/ 168 h 184"/>
                    <a:gd name="T24" fmla="*/ 6 w 31"/>
                    <a:gd name="T25" fmla="*/ 175 h 184"/>
                    <a:gd name="T26" fmla="*/ 8 w 31"/>
                    <a:gd name="T27" fmla="*/ 181 h 184"/>
                    <a:gd name="T28" fmla="*/ 12 w 31"/>
                    <a:gd name="T29" fmla="*/ 184 h 184"/>
                    <a:gd name="T30" fmla="*/ 21 w 31"/>
                    <a:gd name="T31" fmla="*/ 181 h 184"/>
                    <a:gd name="T32" fmla="*/ 23 w 31"/>
                    <a:gd name="T33" fmla="*/ 171 h 184"/>
                    <a:gd name="T34" fmla="*/ 20 w 31"/>
                    <a:gd name="T35" fmla="*/ 159 h 184"/>
                    <a:gd name="T36" fmla="*/ 20 w 31"/>
                    <a:gd name="T37" fmla="*/ 152 h 184"/>
                    <a:gd name="T38" fmla="*/ 20 w 31"/>
                    <a:gd name="T39" fmla="*/ 139 h 184"/>
                    <a:gd name="T40" fmla="*/ 26 w 31"/>
                    <a:gd name="T41" fmla="*/ 104 h 184"/>
                    <a:gd name="T42" fmla="*/ 28 w 31"/>
                    <a:gd name="T43" fmla="*/ 64 h 184"/>
                    <a:gd name="T44" fmla="*/ 28 w 31"/>
                    <a:gd name="T45" fmla="*/ 32 h 184"/>
                    <a:gd name="T46" fmla="*/ 30 w 31"/>
                    <a:gd name="T47" fmla="*/ 15 h 184"/>
                    <a:gd name="T48" fmla="*/ 26 w 31"/>
                    <a:gd name="T49" fmla="*/ 3 h 184"/>
                    <a:gd name="T50" fmla="*/ 1 w 31"/>
                    <a:gd name="T51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1" h="184">
                      <a:moveTo>
                        <a:pt x="1" y="0"/>
                      </a:moveTo>
                      <a:cubicBezTo>
                        <a:pt x="0" y="3"/>
                        <a:pt x="1" y="13"/>
                        <a:pt x="1" y="15"/>
                      </a:cubicBezTo>
                      <a:cubicBezTo>
                        <a:pt x="1" y="17"/>
                        <a:pt x="1" y="33"/>
                        <a:pt x="1" y="38"/>
                      </a:cubicBezTo>
                      <a:cubicBezTo>
                        <a:pt x="1" y="43"/>
                        <a:pt x="2" y="50"/>
                        <a:pt x="2" y="55"/>
                      </a:cubicBezTo>
                      <a:cubicBezTo>
                        <a:pt x="3" y="61"/>
                        <a:pt x="4" y="68"/>
                        <a:pt x="3" y="74"/>
                      </a:cubicBezTo>
                      <a:cubicBezTo>
                        <a:pt x="3" y="81"/>
                        <a:pt x="2" y="92"/>
                        <a:pt x="2" y="97"/>
                      </a:cubicBezTo>
                      <a:cubicBezTo>
                        <a:pt x="3" y="103"/>
                        <a:pt x="5" y="117"/>
                        <a:pt x="5" y="122"/>
                      </a:cubicBezTo>
                      <a:cubicBezTo>
                        <a:pt x="6" y="126"/>
                        <a:pt x="7" y="136"/>
                        <a:pt x="6" y="139"/>
                      </a:cubicBezTo>
                      <a:cubicBezTo>
                        <a:pt x="6" y="142"/>
                        <a:pt x="5" y="150"/>
                        <a:pt x="5" y="152"/>
                      </a:cubicBezTo>
                      <a:cubicBezTo>
                        <a:pt x="5" y="155"/>
                        <a:pt x="5" y="158"/>
                        <a:pt x="5" y="160"/>
                      </a:cubicBezTo>
                      <a:cubicBezTo>
                        <a:pt x="4" y="161"/>
                        <a:pt x="5" y="163"/>
                        <a:pt x="5" y="164"/>
                      </a:cubicBezTo>
                      <a:cubicBezTo>
                        <a:pt x="5" y="165"/>
                        <a:pt x="5" y="166"/>
                        <a:pt x="5" y="168"/>
                      </a:cubicBezTo>
                      <a:cubicBezTo>
                        <a:pt x="6" y="170"/>
                        <a:pt x="6" y="173"/>
                        <a:pt x="6" y="175"/>
                      </a:cubicBezTo>
                      <a:cubicBezTo>
                        <a:pt x="6" y="177"/>
                        <a:pt x="7" y="180"/>
                        <a:pt x="8" y="181"/>
                      </a:cubicBezTo>
                      <a:cubicBezTo>
                        <a:pt x="9" y="183"/>
                        <a:pt x="11" y="183"/>
                        <a:pt x="12" y="184"/>
                      </a:cubicBezTo>
                      <a:cubicBezTo>
                        <a:pt x="13" y="184"/>
                        <a:pt x="18" y="184"/>
                        <a:pt x="21" y="181"/>
                      </a:cubicBezTo>
                      <a:cubicBezTo>
                        <a:pt x="22" y="180"/>
                        <a:pt x="24" y="174"/>
                        <a:pt x="23" y="171"/>
                      </a:cubicBezTo>
                      <a:cubicBezTo>
                        <a:pt x="22" y="168"/>
                        <a:pt x="21" y="162"/>
                        <a:pt x="20" y="159"/>
                      </a:cubicBezTo>
                      <a:cubicBezTo>
                        <a:pt x="19" y="156"/>
                        <a:pt x="20" y="154"/>
                        <a:pt x="20" y="152"/>
                      </a:cubicBezTo>
                      <a:cubicBezTo>
                        <a:pt x="20" y="150"/>
                        <a:pt x="19" y="142"/>
                        <a:pt x="20" y="139"/>
                      </a:cubicBezTo>
                      <a:cubicBezTo>
                        <a:pt x="20" y="137"/>
                        <a:pt x="25" y="108"/>
                        <a:pt x="26" y="104"/>
                      </a:cubicBezTo>
                      <a:cubicBezTo>
                        <a:pt x="26" y="100"/>
                        <a:pt x="29" y="70"/>
                        <a:pt x="28" y="64"/>
                      </a:cubicBezTo>
                      <a:cubicBezTo>
                        <a:pt x="27" y="59"/>
                        <a:pt x="28" y="37"/>
                        <a:pt x="28" y="32"/>
                      </a:cubicBezTo>
                      <a:cubicBezTo>
                        <a:pt x="29" y="26"/>
                        <a:pt x="30" y="19"/>
                        <a:pt x="30" y="15"/>
                      </a:cubicBezTo>
                      <a:cubicBezTo>
                        <a:pt x="31" y="12"/>
                        <a:pt x="26" y="3"/>
                        <a:pt x="26" y="3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9" name="Freeform 196"/>
                <p:cNvSpPr>
                  <a:spLocks/>
                </p:cNvSpPr>
                <p:nvPr/>
              </p:nvSpPr>
              <p:spPr bwMode="auto">
                <a:xfrm>
                  <a:off x="10276696" y="4990864"/>
                  <a:ext cx="88900" cy="538163"/>
                </a:xfrm>
                <a:custGeom>
                  <a:avLst/>
                  <a:gdLst>
                    <a:gd name="T0" fmla="*/ 5 w 33"/>
                    <a:gd name="T1" fmla="*/ 65 h 197"/>
                    <a:gd name="T2" fmla="*/ 4 w 33"/>
                    <a:gd name="T3" fmla="*/ 44 h 197"/>
                    <a:gd name="T4" fmla="*/ 0 w 33"/>
                    <a:gd name="T5" fmla="*/ 25 h 197"/>
                    <a:gd name="T6" fmla="*/ 8 w 33"/>
                    <a:gd name="T7" fmla="*/ 0 h 197"/>
                    <a:gd name="T8" fmla="*/ 25 w 33"/>
                    <a:gd name="T9" fmla="*/ 6 h 197"/>
                    <a:gd name="T10" fmla="*/ 33 w 33"/>
                    <a:gd name="T11" fmla="*/ 22 h 197"/>
                    <a:gd name="T12" fmla="*/ 32 w 33"/>
                    <a:gd name="T13" fmla="*/ 34 h 197"/>
                    <a:gd name="T14" fmla="*/ 31 w 33"/>
                    <a:gd name="T15" fmla="*/ 68 h 197"/>
                    <a:gd name="T16" fmla="*/ 29 w 33"/>
                    <a:gd name="T17" fmla="*/ 90 h 197"/>
                    <a:gd name="T18" fmla="*/ 27 w 33"/>
                    <a:gd name="T19" fmla="*/ 121 h 197"/>
                    <a:gd name="T20" fmla="*/ 22 w 33"/>
                    <a:gd name="T21" fmla="*/ 146 h 197"/>
                    <a:gd name="T22" fmla="*/ 22 w 33"/>
                    <a:gd name="T23" fmla="*/ 172 h 197"/>
                    <a:gd name="T24" fmla="*/ 22 w 33"/>
                    <a:gd name="T25" fmla="*/ 186 h 197"/>
                    <a:gd name="T26" fmla="*/ 20 w 33"/>
                    <a:gd name="T27" fmla="*/ 194 h 197"/>
                    <a:gd name="T28" fmla="*/ 17 w 33"/>
                    <a:gd name="T29" fmla="*/ 197 h 197"/>
                    <a:gd name="T30" fmla="*/ 14 w 33"/>
                    <a:gd name="T31" fmla="*/ 197 h 197"/>
                    <a:gd name="T32" fmla="*/ 10 w 33"/>
                    <a:gd name="T33" fmla="*/ 196 h 197"/>
                    <a:gd name="T34" fmla="*/ 6 w 33"/>
                    <a:gd name="T35" fmla="*/ 192 h 197"/>
                    <a:gd name="T36" fmla="*/ 5 w 33"/>
                    <a:gd name="T37" fmla="*/ 185 h 197"/>
                    <a:gd name="T38" fmla="*/ 7 w 33"/>
                    <a:gd name="T39" fmla="*/ 170 h 197"/>
                    <a:gd name="T40" fmla="*/ 8 w 33"/>
                    <a:gd name="T41" fmla="*/ 150 h 197"/>
                    <a:gd name="T42" fmla="*/ 5 w 33"/>
                    <a:gd name="T43" fmla="*/ 133 h 197"/>
                    <a:gd name="T44" fmla="*/ 3 w 33"/>
                    <a:gd name="T45" fmla="*/ 107 h 197"/>
                    <a:gd name="T46" fmla="*/ 3 w 33"/>
                    <a:gd name="T47" fmla="*/ 86 h 197"/>
                    <a:gd name="T48" fmla="*/ 5 w 33"/>
                    <a:gd name="T49" fmla="*/ 65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" h="197">
                      <a:moveTo>
                        <a:pt x="5" y="65"/>
                      </a:moveTo>
                      <a:cubicBezTo>
                        <a:pt x="5" y="61"/>
                        <a:pt x="5" y="48"/>
                        <a:pt x="4" y="44"/>
                      </a:cubicBezTo>
                      <a:cubicBezTo>
                        <a:pt x="4" y="40"/>
                        <a:pt x="0" y="26"/>
                        <a:pt x="0" y="25"/>
                      </a:cubicBezTo>
                      <a:cubicBezTo>
                        <a:pt x="0" y="24"/>
                        <a:pt x="8" y="3"/>
                        <a:pt x="8" y="0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6"/>
                        <a:pt x="33" y="19"/>
                        <a:pt x="33" y="22"/>
                      </a:cubicBezTo>
                      <a:cubicBezTo>
                        <a:pt x="33" y="26"/>
                        <a:pt x="32" y="32"/>
                        <a:pt x="32" y="34"/>
                      </a:cubicBezTo>
                      <a:cubicBezTo>
                        <a:pt x="32" y="37"/>
                        <a:pt x="31" y="64"/>
                        <a:pt x="31" y="68"/>
                      </a:cubicBezTo>
                      <a:cubicBezTo>
                        <a:pt x="30" y="72"/>
                        <a:pt x="29" y="83"/>
                        <a:pt x="29" y="90"/>
                      </a:cubicBezTo>
                      <a:cubicBezTo>
                        <a:pt x="29" y="96"/>
                        <a:pt x="28" y="116"/>
                        <a:pt x="27" y="121"/>
                      </a:cubicBezTo>
                      <a:cubicBezTo>
                        <a:pt x="26" y="125"/>
                        <a:pt x="23" y="142"/>
                        <a:pt x="22" y="146"/>
                      </a:cubicBezTo>
                      <a:cubicBezTo>
                        <a:pt x="21" y="150"/>
                        <a:pt x="22" y="169"/>
                        <a:pt x="22" y="172"/>
                      </a:cubicBezTo>
                      <a:cubicBezTo>
                        <a:pt x="22" y="176"/>
                        <a:pt x="22" y="181"/>
                        <a:pt x="22" y="186"/>
                      </a:cubicBezTo>
                      <a:cubicBezTo>
                        <a:pt x="22" y="188"/>
                        <a:pt x="21" y="193"/>
                        <a:pt x="20" y="194"/>
                      </a:cubicBezTo>
                      <a:cubicBezTo>
                        <a:pt x="19" y="196"/>
                        <a:pt x="18" y="196"/>
                        <a:pt x="17" y="197"/>
                      </a:cubicBezTo>
                      <a:cubicBezTo>
                        <a:pt x="16" y="197"/>
                        <a:pt x="15" y="197"/>
                        <a:pt x="14" y="197"/>
                      </a:cubicBezTo>
                      <a:cubicBezTo>
                        <a:pt x="13" y="196"/>
                        <a:pt x="12" y="196"/>
                        <a:pt x="10" y="196"/>
                      </a:cubicBezTo>
                      <a:cubicBezTo>
                        <a:pt x="7" y="195"/>
                        <a:pt x="7" y="192"/>
                        <a:pt x="6" y="192"/>
                      </a:cubicBezTo>
                      <a:cubicBezTo>
                        <a:pt x="5" y="190"/>
                        <a:pt x="5" y="188"/>
                        <a:pt x="5" y="185"/>
                      </a:cubicBezTo>
                      <a:cubicBezTo>
                        <a:pt x="5" y="182"/>
                        <a:pt x="6" y="175"/>
                        <a:pt x="7" y="170"/>
                      </a:cubicBezTo>
                      <a:cubicBezTo>
                        <a:pt x="8" y="166"/>
                        <a:pt x="9" y="157"/>
                        <a:pt x="8" y="150"/>
                      </a:cubicBezTo>
                      <a:cubicBezTo>
                        <a:pt x="7" y="144"/>
                        <a:pt x="6" y="139"/>
                        <a:pt x="5" y="133"/>
                      </a:cubicBezTo>
                      <a:cubicBezTo>
                        <a:pt x="4" y="128"/>
                        <a:pt x="3" y="114"/>
                        <a:pt x="3" y="107"/>
                      </a:cubicBezTo>
                      <a:cubicBezTo>
                        <a:pt x="2" y="101"/>
                        <a:pt x="2" y="90"/>
                        <a:pt x="3" y="86"/>
                      </a:cubicBezTo>
                      <a:cubicBezTo>
                        <a:pt x="3" y="81"/>
                        <a:pt x="5" y="70"/>
                        <a:pt x="5" y="6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0" name="Freeform 197"/>
                <p:cNvSpPr>
                  <a:spLocks/>
                </p:cNvSpPr>
                <p:nvPr/>
              </p:nvSpPr>
              <p:spPr bwMode="auto">
                <a:xfrm>
                  <a:off x="10259234" y="4476514"/>
                  <a:ext cx="273050" cy="596900"/>
                </a:xfrm>
                <a:custGeom>
                  <a:avLst/>
                  <a:gdLst>
                    <a:gd name="T0" fmla="*/ 78 w 100"/>
                    <a:gd name="T1" fmla="*/ 16 h 218"/>
                    <a:gd name="T2" fmla="*/ 81 w 100"/>
                    <a:gd name="T3" fmla="*/ 6 h 218"/>
                    <a:gd name="T4" fmla="*/ 72 w 100"/>
                    <a:gd name="T5" fmla="*/ 2 h 218"/>
                    <a:gd name="T6" fmla="*/ 64 w 100"/>
                    <a:gd name="T7" fmla="*/ 1 h 218"/>
                    <a:gd name="T8" fmla="*/ 47 w 100"/>
                    <a:gd name="T9" fmla="*/ 18 h 218"/>
                    <a:gd name="T10" fmla="*/ 30 w 100"/>
                    <a:gd name="T11" fmla="*/ 18 h 218"/>
                    <a:gd name="T12" fmla="*/ 21 w 100"/>
                    <a:gd name="T13" fmla="*/ 9 h 218"/>
                    <a:gd name="T14" fmla="*/ 15 w 100"/>
                    <a:gd name="T15" fmla="*/ 6 h 218"/>
                    <a:gd name="T16" fmla="*/ 7 w 100"/>
                    <a:gd name="T17" fmla="*/ 12 h 218"/>
                    <a:gd name="T18" fmla="*/ 1 w 100"/>
                    <a:gd name="T19" fmla="*/ 15 h 218"/>
                    <a:gd name="T20" fmla="*/ 3 w 100"/>
                    <a:gd name="T21" fmla="*/ 24 h 218"/>
                    <a:gd name="T22" fmla="*/ 4 w 100"/>
                    <a:gd name="T23" fmla="*/ 42 h 218"/>
                    <a:gd name="T24" fmla="*/ 5 w 100"/>
                    <a:gd name="T25" fmla="*/ 57 h 218"/>
                    <a:gd name="T26" fmla="*/ 7 w 100"/>
                    <a:gd name="T27" fmla="*/ 79 h 218"/>
                    <a:gd name="T28" fmla="*/ 6 w 100"/>
                    <a:gd name="T29" fmla="*/ 101 h 218"/>
                    <a:gd name="T30" fmla="*/ 4 w 100"/>
                    <a:gd name="T31" fmla="*/ 127 h 218"/>
                    <a:gd name="T32" fmla="*/ 1 w 100"/>
                    <a:gd name="T33" fmla="*/ 152 h 218"/>
                    <a:gd name="T34" fmla="*/ 1 w 100"/>
                    <a:gd name="T35" fmla="*/ 172 h 218"/>
                    <a:gd name="T36" fmla="*/ 3 w 100"/>
                    <a:gd name="T37" fmla="*/ 195 h 218"/>
                    <a:gd name="T38" fmla="*/ 6 w 100"/>
                    <a:gd name="T39" fmla="*/ 213 h 218"/>
                    <a:gd name="T40" fmla="*/ 17 w 100"/>
                    <a:gd name="T41" fmla="*/ 206 h 218"/>
                    <a:gd name="T42" fmla="*/ 37 w 100"/>
                    <a:gd name="T43" fmla="*/ 209 h 218"/>
                    <a:gd name="T44" fmla="*/ 50 w 100"/>
                    <a:gd name="T45" fmla="*/ 211 h 218"/>
                    <a:gd name="T46" fmla="*/ 69 w 100"/>
                    <a:gd name="T47" fmla="*/ 211 h 218"/>
                    <a:gd name="T48" fmla="*/ 82 w 100"/>
                    <a:gd name="T49" fmla="*/ 211 h 218"/>
                    <a:gd name="T50" fmla="*/ 92 w 100"/>
                    <a:gd name="T51" fmla="*/ 214 h 218"/>
                    <a:gd name="T52" fmla="*/ 100 w 100"/>
                    <a:gd name="T53" fmla="*/ 215 h 218"/>
                    <a:gd name="T54" fmla="*/ 97 w 100"/>
                    <a:gd name="T55" fmla="*/ 180 h 218"/>
                    <a:gd name="T56" fmla="*/ 91 w 100"/>
                    <a:gd name="T57" fmla="*/ 147 h 218"/>
                    <a:gd name="T58" fmla="*/ 86 w 100"/>
                    <a:gd name="T59" fmla="*/ 119 h 218"/>
                    <a:gd name="T60" fmla="*/ 81 w 100"/>
                    <a:gd name="T61" fmla="*/ 92 h 218"/>
                    <a:gd name="T62" fmla="*/ 80 w 100"/>
                    <a:gd name="T63" fmla="*/ 43 h 218"/>
                    <a:gd name="T64" fmla="*/ 78 w 100"/>
                    <a:gd name="T65" fmla="*/ 16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0" h="218">
                      <a:moveTo>
                        <a:pt x="78" y="16"/>
                      </a:moveTo>
                      <a:cubicBezTo>
                        <a:pt x="78" y="15"/>
                        <a:pt x="82" y="7"/>
                        <a:pt x="81" y="6"/>
                      </a:cubicBezTo>
                      <a:cubicBezTo>
                        <a:pt x="79" y="6"/>
                        <a:pt x="74" y="3"/>
                        <a:pt x="72" y="2"/>
                      </a:cubicBezTo>
                      <a:cubicBezTo>
                        <a:pt x="70" y="2"/>
                        <a:pt x="65" y="0"/>
                        <a:pt x="64" y="1"/>
                      </a:cubicBezTo>
                      <a:cubicBezTo>
                        <a:pt x="63" y="2"/>
                        <a:pt x="51" y="18"/>
                        <a:pt x="47" y="18"/>
                      </a:cubicBezTo>
                      <a:cubicBezTo>
                        <a:pt x="43" y="18"/>
                        <a:pt x="35" y="20"/>
                        <a:pt x="30" y="18"/>
                      </a:cubicBezTo>
                      <a:cubicBezTo>
                        <a:pt x="25" y="15"/>
                        <a:pt x="23" y="11"/>
                        <a:pt x="21" y="9"/>
                      </a:cubicBezTo>
                      <a:cubicBezTo>
                        <a:pt x="20" y="7"/>
                        <a:pt x="17" y="4"/>
                        <a:pt x="15" y="6"/>
                      </a:cubicBezTo>
                      <a:cubicBezTo>
                        <a:pt x="13" y="8"/>
                        <a:pt x="9" y="11"/>
                        <a:pt x="7" y="12"/>
                      </a:cubicBezTo>
                      <a:cubicBezTo>
                        <a:pt x="6" y="13"/>
                        <a:pt x="1" y="14"/>
                        <a:pt x="1" y="15"/>
                      </a:cubicBezTo>
                      <a:cubicBezTo>
                        <a:pt x="2" y="17"/>
                        <a:pt x="3" y="19"/>
                        <a:pt x="3" y="24"/>
                      </a:cubicBezTo>
                      <a:cubicBezTo>
                        <a:pt x="3" y="28"/>
                        <a:pt x="4" y="39"/>
                        <a:pt x="4" y="42"/>
                      </a:cubicBezTo>
                      <a:cubicBezTo>
                        <a:pt x="4" y="44"/>
                        <a:pt x="4" y="51"/>
                        <a:pt x="5" y="57"/>
                      </a:cubicBezTo>
                      <a:cubicBezTo>
                        <a:pt x="6" y="63"/>
                        <a:pt x="7" y="75"/>
                        <a:pt x="7" y="79"/>
                      </a:cubicBezTo>
                      <a:cubicBezTo>
                        <a:pt x="7" y="84"/>
                        <a:pt x="7" y="95"/>
                        <a:pt x="6" y="101"/>
                      </a:cubicBezTo>
                      <a:cubicBezTo>
                        <a:pt x="5" y="108"/>
                        <a:pt x="5" y="121"/>
                        <a:pt x="4" y="127"/>
                      </a:cubicBezTo>
                      <a:cubicBezTo>
                        <a:pt x="3" y="133"/>
                        <a:pt x="1" y="146"/>
                        <a:pt x="1" y="152"/>
                      </a:cubicBezTo>
                      <a:cubicBezTo>
                        <a:pt x="0" y="157"/>
                        <a:pt x="0" y="164"/>
                        <a:pt x="1" y="172"/>
                      </a:cubicBezTo>
                      <a:cubicBezTo>
                        <a:pt x="2" y="180"/>
                        <a:pt x="2" y="189"/>
                        <a:pt x="3" y="195"/>
                      </a:cubicBezTo>
                      <a:cubicBezTo>
                        <a:pt x="3" y="201"/>
                        <a:pt x="6" y="212"/>
                        <a:pt x="6" y="213"/>
                      </a:cubicBezTo>
                      <a:cubicBezTo>
                        <a:pt x="6" y="214"/>
                        <a:pt x="10" y="206"/>
                        <a:pt x="17" y="206"/>
                      </a:cubicBezTo>
                      <a:cubicBezTo>
                        <a:pt x="24" y="206"/>
                        <a:pt x="34" y="208"/>
                        <a:pt x="37" y="209"/>
                      </a:cubicBezTo>
                      <a:cubicBezTo>
                        <a:pt x="40" y="210"/>
                        <a:pt x="45" y="211"/>
                        <a:pt x="50" y="211"/>
                      </a:cubicBezTo>
                      <a:cubicBezTo>
                        <a:pt x="55" y="211"/>
                        <a:pt x="63" y="211"/>
                        <a:pt x="69" y="211"/>
                      </a:cubicBezTo>
                      <a:cubicBezTo>
                        <a:pt x="76" y="212"/>
                        <a:pt x="77" y="211"/>
                        <a:pt x="82" y="211"/>
                      </a:cubicBezTo>
                      <a:cubicBezTo>
                        <a:pt x="86" y="212"/>
                        <a:pt x="89" y="213"/>
                        <a:pt x="92" y="214"/>
                      </a:cubicBezTo>
                      <a:cubicBezTo>
                        <a:pt x="96" y="215"/>
                        <a:pt x="100" y="218"/>
                        <a:pt x="100" y="215"/>
                      </a:cubicBezTo>
                      <a:cubicBezTo>
                        <a:pt x="100" y="212"/>
                        <a:pt x="98" y="185"/>
                        <a:pt x="97" y="180"/>
                      </a:cubicBezTo>
                      <a:cubicBezTo>
                        <a:pt x="96" y="174"/>
                        <a:pt x="92" y="153"/>
                        <a:pt x="91" y="147"/>
                      </a:cubicBezTo>
                      <a:cubicBezTo>
                        <a:pt x="90" y="140"/>
                        <a:pt x="87" y="123"/>
                        <a:pt x="86" y="119"/>
                      </a:cubicBezTo>
                      <a:cubicBezTo>
                        <a:pt x="85" y="114"/>
                        <a:pt x="81" y="95"/>
                        <a:pt x="81" y="92"/>
                      </a:cubicBezTo>
                      <a:cubicBezTo>
                        <a:pt x="81" y="89"/>
                        <a:pt x="80" y="43"/>
                        <a:pt x="80" y="43"/>
                      </a:cubicBezTo>
                      <a:lnTo>
                        <a:pt x="7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1" name="Freeform 198"/>
                <p:cNvSpPr>
                  <a:spLocks/>
                </p:cNvSpPr>
                <p:nvPr/>
              </p:nvSpPr>
              <p:spPr bwMode="auto">
                <a:xfrm>
                  <a:off x="10387821" y="4411427"/>
                  <a:ext cx="50800" cy="90488"/>
                </a:xfrm>
                <a:custGeom>
                  <a:avLst/>
                  <a:gdLst>
                    <a:gd name="T0" fmla="*/ 19 w 19"/>
                    <a:gd name="T1" fmla="*/ 10 h 33"/>
                    <a:gd name="T2" fmla="*/ 18 w 19"/>
                    <a:gd name="T3" fmla="*/ 1 h 33"/>
                    <a:gd name="T4" fmla="*/ 11 w 19"/>
                    <a:gd name="T5" fmla="*/ 7 h 33"/>
                    <a:gd name="T6" fmla="*/ 6 w 19"/>
                    <a:gd name="T7" fmla="*/ 14 h 33"/>
                    <a:gd name="T8" fmla="*/ 4 w 19"/>
                    <a:gd name="T9" fmla="*/ 18 h 33"/>
                    <a:gd name="T10" fmla="*/ 0 w 19"/>
                    <a:gd name="T11" fmla="*/ 21 h 33"/>
                    <a:gd name="T12" fmla="*/ 0 w 19"/>
                    <a:gd name="T13" fmla="*/ 26 h 33"/>
                    <a:gd name="T14" fmla="*/ 1 w 19"/>
                    <a:gd name="T15" fmla="*/ 31 h 33"/>
                    <a:gd name="T16" fmla="*/ 5 w 19"/>
                    <a:gd name="T17" fmla="*/ 31 h 33"/>
                    <a:gd name="T18" fmla="*/ 10 w 19"/>
                    <a:gd name="T19" fmla="*/ 25 h 33"/>
                    <a:gd name="T20" fmla="*/ 14 w 19"/>
                    <a:gd name="T21" fmla="*/ 15 h 33"/>
                    <a:gd name="T22" fmla="*/ 16 w 19"/>
                    <a:gd name="T23" fmla="*/ 12 h 33"/>
                    <a:gd name="T24" fmla="*/ 19 w 19"/>
                    <a:gd name="T25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" h="33">
                      <a:moveTo>
                        <a:pt x="19" y="10"/>
                      </a:moveTo>
                      <a:cubicBezTo>
                        <a:pt x="19" y="8"/>
                        <a:pt x="19" y="0"/>
                        <a:pt x="18" y="1"/>
                      </a:cubicBezTo>
                      <a:cubicBezTo>
                        <a:pt x="16" y="1"/>
                        <a:pt x="12" y="5"/>
                        <a:pt x="11" y="7"/>
                      </a:cubicBezTo>
                      <a:cubicBezTo>
                        <a:pt x="10" y="10"/>
                        <a:pt x="7" y="13"/>
                        <a:pt x="6" y="14"/>
                      </a:cubicBezTo>
                      <a:cubicBezTo>
                        <a:pt x="5" y="14"/>
                        <a:pt x="5" y="16"/>
                        <a:pt x="4" y="18"/>
                      </a:cubicBezTo>
                      <a:cubicBezTo>
                        <a:pt x="3" y="19"/>
                        <a:pt x="0" y="20"/>
                        <a:pt x="0" y="21"/>
                      </a:cubicBezTo>
                      <a:cubicBezTo>
                        <a:pt x="0" y="22"/>
                        <a:pt x="0" y="25"/>
                        <a:pt x="0" y="26"/>
                      </a:cubicBezTo>
                      <a:cubicBezTo>
                        <a:pt x="0" y="27"/>
                        <a:pt x="0" y="30"/>
                        <a:pt x="1" y="31"/>
                      </a:cubicBezTo>
                      <a:cubicBezTo>
                        <a:pt x="2" y="32"/>
                        <a:pt x="3" y="33"/>
                        <a:pt x="5" y="31"/>
                      </a:cubicBezTo>
                      <a:cubicBezTo>
                        <a:pt x="7" y="29"/>
                        <a:pt x="10" y="25"/>
                        <a:pt x="10" y="25"/>
                      </a:cubicBezTo>
                      <a:cubicBezTo>
                        <a:pt x="14" y="15"/>
                        <a:pt x="14" y="15"/>
                        <a:pt x="14" y="15"/>
                      </a:cubicBezTo>
                      <a:cubicBezTo>
                        <a:pt x="16" y="12"/>
                        <a:pt x="16" y="12"/>
                        <a:pt x="16" y="12"/>
                      </a:cubicBezTo>
                      <a:lnTo>
                        <a:pt x="19" y="1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2" name="Freeform 199"/>
                <p:cNvSpPr>
                  <a:spLocks/>
                </p:cNvSpPr>
                <p:nvPr/>
              </p:nvSpPr>
              <p:spPr bwMode="auto">
                <a:xfrm>
                  <a:off x="10389409" y="4433652"/>
                  <a:ext cx="120650" cy="300038"/>
                </a:xfrm>
                <a:custGeom>
                  <a:avLst/>
                  <a:gdLst>
                    <a:gd name="T0" fmla="*/ 23 w 44"/>
                    <a:gd name="T1" fmla="*/ 48 h 110"/>
                    <a:gd name="T2" fmla="*/ 22 w 44"/>
                    <a:gd name="T3" fmla="*/ 32 h 110"/>
                    <a:gd name="T4" fmla="*/ 29 w 44"/>
                    <a:gd name="T5" fmla="*/ 21 h 110"/>
                    <a:gd name="T6" fmla="*/ 38 w 44"/>
                    <a:gd name="T7" fmla="*/ 27 h 110"/>
                    <a:gd name="T8" fmla="*/ 42 w 44"/>
                    <a:gd name="T9" fmla="*/ 47 h 110"/>
                    <a:gd name="T10" fmla="*/ 43 w 44"/>
                    <a:gd name="T11" fmla="*/ 71 h 110"/>
                    <a:gd name="T12" fmla="*/ 44 w 44"/>
                    <a:gd name="T13" fmla="*/ 83 h 110"/>
                    <a:gd name="T14" fmla="*/ 43 w 44"/>
                    <a:gd name="T15" fmla="*/ 93 h 110"/>
                    <a:gd name="T16" fmla="*/ 41 w 44"/>
                    <a:gd name="T17" fmla="*/ 100 h 110"/>
                    <a:gd name="T18" fmla="*/ 37 w 44"/>
                    <a:gd name="T19" fmla="*/ 106 h 110"/>
                    <a:gd name="T20" fmla="*/ 29 w 44"/>
                    <a:gd name="T21" fmla="*/ 107 h 110"/>
                    <a:gd name="T22" fmla="*/ 14 w 44"/>
                    <a:gd name="T23" fmla="*/ 82 h 110"/>
                    <a:gd name="T24" fmla="*/ 6 w 44"/>
                    <a:gd name="T25" fmla="*/ 55 h 110"/>
                    <a:gd name="T26" fmla="*/ 1 w 44"/>
                    <a:gd name="T27" fmla="*/ 39 h 110"/>
                    <a:gd name="T28" fmla="*/ 2 w 44"/>
                    <a:gd name="T29" fmla="*/ 32 h 110"/>
                    <a:gd name="T30" fmla="*/ 7 w 44"/>
                    <a:gd name="T31" fmla="*/ 24 h 110"/>
                    <a:gd name="T32" fmla="*/ 7 w 44"/>
                    <a:gd name="T33" fmla="*/ 15 h 110"/>
                    <a:gd name="T34" fmla="*/ 0 w 44"/>
                    <a:gd name="T35" fmla="*/ 11 h 110"/>
                    <a:gd name="T36" fmla="*/ 2 w 44"/>
                    <a:gd name="T37" fmla="*/ 8 h 110"/>
                    <a:gd name="T38" fmla="*/ 4 w 44"/>
                    <a:gd name="T39" fmla="*/ 6 h 110"/>
                    <a:gd name="T40" fmla="*/ 5 w 44"/>
                    <a:gd name="T41" fmla="*/ 4 h 110"/>
                    <a:gd name="T42" fmla="*/ 7 w 44"/>
                    <a:gd name="T43" fmla="*/ 3 h 110"/>
                    <a:gd name="T44" fmla="*/ 9 w 44"/>
                    <a:gd name="T45" fmla="*/ 3 h 110"/>
                    <a:gd name="T46" fmla="*/ 11 w 44"/>
                    <a:gd name="T47" fmla="*/ 2 h 110"/>
                    <a:gd name="T48" fmla="*/ 13 w 44"/>
                    <a:gd name="T49" fmla="*/ 0 h 110"/>
                    <a:gd name="T50" fmla="*/ 15 w 44"/>
                    <a:gd name="T51" fmla="*/ 4 h 110"/>
                    <a:gd name="T52" fmla="*/ 17 w 44"/>
                    <a:gd name="T53" fmla="*/ 8 h 110"/>
                    <a:gd name="T54" fmla="*/ 19 w 44"/>
                    <a:gd name="T55" fmla="*/ 17 h 110"/>
                    <a:gd name="T56" fmla="*/ 15 w 44"/>
                    <a:gd name="T57" fmla="*/ 32 h 110"/>
                    <a:gd name="T58" fmla="*/ 13 w 44"/>
                    <a:gd name="T59" fmla="*/ 41 h 110"/>
                    <a:gd name="T60" fmla="*/ 18 w 44"/>
                    <a:gd name="T61" fmla="*/ 53 h 110"/>
                    <a:gd name="T62" fmla="*/ 23 w 44"/>
                    <a:gd name="T63" fmla="*/ 61 h 110"/>
                    <a:gd name="T64" fmla="*/ 23 w 44"/>
                    <a:gd name="T65" fmla="*/ 54 h 110"/>
                    <a:gd name="T66" fmla="*/ 23 w 44"/>
                    <a:gd name="T67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4" h="110">
                      <a:moveTo>
                        <a:pt x="23" y="48"/>
                      </a:moveTo>
                      <a:cubicBezTo>
                        <a:pt x="22" y="47"/>
                        <a:pt x="21" y="36"/>
                        <a:pt x="22" y="32"/>
                      </a:cubicBezTo>
                      <a:cubicBezTo>
                        <a:pt x="24" y="27"/>
                        <a:pt x="27" y="21"/>
                        <a:pt x="29" y="21"/>
                      </a:cubicBezTo>
                      <a:cubicBezTo>
                        <a:pt x="31" y="22"/>
                        <a:pt x="36" y="25"/>
                        <a:pt x="38" y="27"/>
                      </a:cubicBezTo>
                      <a:cubicBezTo>
                        <a:pt x="39" y="30"/>
                        <a:pt x="42" y="41"/>
                        <a:pt x="42" y="47"/>
                      </a:cubicBezTo>
                      <a:cubicBezTo>
                        <a:pt x="42" y="52"/>
                        <a:pt x="43" y="66"/>
                        <a:pt x="43" y="71"/>
                      </a:cubicBezTo>
                      <a:cubicBezTo>
                        <a:pt x="43" y="75"/>
                        <a:pt x="43" y="81"/>
                        <a:pt x="44" y="83"/>
                      </a:cubicBezTo>
                      <a:cubicBezTo>
                        <a:pt x="44" y="85"/>
                        <a:pt x="44" y="92"/>
                        <a:pt x="43" y="93"/>
                      </a:cubicBezTo>
                      <a:cubicBezTo>
                        <a:pt x="42" y="95"/>
                        <a:pt x="41" y="98"/>
                        <a:pt x="41" y="100"/>
                      </a:cubicBezTo>
                      <a:cubicBezTo>
                        <a:pt x="41" y="102"/>
                        <a:pt x="39" y="105"/>
                        <a:pt x="37" y="106"/>
                      </a:cubicBezTo>
                      <a:cubicBezTo>
                        <a:pt x="35" y="107"/>
                        <a:pt x="32" y="110"/>
                        <a:pt x="29" y="107"/>
                      </a:cubicBezTo>
                      <a:cubicBezTo>
                        <a:pt x="26" y="103"/>
                        <a:pt x="16" y="86"/>
                        <a:pt x="14" y="82"/>
                      </a:cubicBezTo>
                      <a:cubicBezTo>
                        <a:pt x="13" y="78"/>
                        <a:pt x="7" y="59"/>
                        <a:pt x="6" y="55"/>
                      </a:cubicBezTo>
                      <a:cubicBezTo>
                        <a:pt x="5" y="51"/>
                        <a:pt x="2" y="42"/>
                        <a:pt x="1" y="39"/>
                      </a:cubicBezTo>
                      <a:cubicBezTo>
                        <a:pt x="1" y="36"/>
                        <a:pt x="1" y="34"/>
                        <a:pt x="2" y="32"/>
                      </a:cubicBezTo>
                      <a:cubicBezTo>
                        <a:pt x="2" y="31"/>
                        <a:pt x="6" y="27"/>
                        <a:pt x="7" y="24"/>
                      </a:cubicBezTo>
                      <a:cubicBezTo>
                        <a:pt x="8" y="21"/>
                        <a:pt x="8" y="17"/>
                        <a:pt x="7" y="15"/>
                      </a:cubicBezTo>
                      <a:cubicBezTo>
                        <a:pt x="5" y="14"/>
                        <a:pt x="0" y="12"/>
                        <a:pt x="0" y="11"/>
                      </a:cubicBezTo>
                      <a:cubicBezTo>
                        <a:pt x="0" y="10"/>
                        <a:pt x="2" y="9"/>
                        <a:pt x="2" y="8"/>
                      </a:cubicBezTo>
                      <a:cubicBezTo>
                        <a:pt x="3" y="7"/>
                        <a:pt x="3" y="6"/>
                        <a:pt x="4" y="6"/>
                      </a:cubicBezTo>
                      <a:cubicBezTo>
                        <a:pt x="5" y="6"/>
                        <a:pt x="4" y="4"/>
                        <a:pt x="5" y="4"/>
                      </a:cubicBezTo>
                      <a:cubicBezTo>
                        <a:pt x="6" y="3"/>
                        <a:pt x="6" y="3"/>
                        <a:pt x="7" y="3"/>
                      </a:cubicBezTo>
                      <a:cubicBezTo>
                        <a:pt x="8" y="3"/>
                        <a:pt x="9" y="3"/>
                        <a:pt x="9" y="3"/>
                      </a:cubicBezTo>
                      <a:cubicBezTo>
                        <a:pt x="9" y="3"/>
                        <a:pt x="10" y="3"/>
                        <a:pt x="11" y="2"/>
                      </a:cubicBezTo>
                      <a:cubicBezTo>
                        <a:pt x="12" y="1"/>
                        <a:pt x="12" y="0"/>
                        <a:pt x="13" y="0"/>
                      </a:cubicBezTo>
                      <a:cubicBezTo>
                        <a:pt x="14" y="1"/>
                        <a:pt x="14" y="3"/>
                        <a:pt x="15" y="4"/>
                      </a:cubicBezTo>
                      <a:cubicBezTo>
                        <a:pt x="15" y="5"/>
                        <a:pt x="16" y="8"/>
                        <a:pt x="17" y="8"/>
                      </a:cubicBezTo>
                      <a:cubicBezTo>
                        <a:pt x="18" y="9"/>
                        <a:pt x="19" y="14"/>
                        <a:pt x="19" y="17"/>
                      </a:cubicBezTo>
                      <a:cubicBezTo>
                        <a:pt x="19" y="20"/>
                        <a:pt x="16" y="29"/>
                        <a:pt x="15" y="32"/>
                      </a:cubicBezTo>
                      <a:cubicBezTo>
                        <a:pt x="14" y="35"/>
                        <a:pt x="12" y="38"/>
                        <a:pt x="13" y="41"/>
                      </a:cubicBezTo>
                      <a:cubicBezTo>
                        <a:pt x="14" y="44"/>
                        <a:pt x="17" y="51"/>
                        <a:pt x="18" y="53"/>
                      </a:cubicBezTo>
                      <a:cubicBezTo>
                        <a:pt x="19" y="55"/>
                        <a:pt x="22" y="60"/>
                        <a:pt x="23" y="61"/>
                      </a:cubicBezTo>
                      <a:cubicBezTo>
                        <a:pt x="24" y="63"/>
                        <a:pt x="23" y="55"/>
                        <a:pt x="23" y="54"/>
                      </a:cubicBezTo>
                      <a:cubicBezTo>
                        <a:pt x="23" y="52"/>
                        <a:pt x="23" y="48"/>
                        <a:pt x="23" y="4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ker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00" name="Freeform 5"/>
              <p:cNvSpPr>
                <a:spLocks/>
              </p:cNvSpPr>
              <p:nvPr/>
            </p:nvSpPr>
            <p:spPr bwMode="auto">
              <a:xfrm rot="18815980">
                <a:off x="6517412" y="4901356"/>
                <a:ext cx="239643" cy="157263"/>
              </a:xfrm>
              <a:custGeom>
                <a:avLst/>
                <a:gdLst>
                  <a:gd name="T0" fmla="*/ 0 w 576"/>
                  <a:gd name="T1" fmla="*/ 240 h 424"/>
                  <a:gd name="T2" fmla="*/ 152 w 576"/>
                  <a:gd name="T3" fmla="*/ 88 h 424"/>
                  <a:gd name="T4" fmla="*/ 384 w 576"/>
                  <a:gd name="T5" fmla="*/ 85 h 424"/>
                  <a:gd name="T6" fmla="*/ 526 w 576"/>
                  <a:gd name="T7" fmla="*/ 189 h 424"/>
                  <a:gd name="T8" fmla="*/ 561 w 576"/>
                  <a:gd name="T9" fmla="*/ 158 h 424"/>
                  <a:gd name="T10" fmla="*/ 576 w 576"/>
                  <a:gd name="T11" fmla="*/ 165 h 424"/>
                  <a:gd name="T12" fmla="*/ 576 w 576"/>
                  <a:gd name="T13" fmla="*/ 404 h 424"/>
                  <a:gd name="T14" fmla="*/ 556 w 576"/>
                  <a:gd name="T15" fmla="*/ 424 h 424"/>
                  <a:gd name="T16" fmla="*/ 327 w 576"/>
                  <a:gd name="T17" fmla="*/ 424 h 424"/>
                  <a:gd name="T18" fmla="*/ 321 w 576"/>
                  <a:gd name="T19" fmla="*/ 407 h 424"/>
                  <a:gd name="T20" fmla="*/ 372 w 576"/>
                  <a:gd name="T21" fmla="*/ 354 h 424"/>
                  <a:gd name="T22" fmla="*/ 254 w 576"/>
                  <a:gd name="T23" fmla="*/ 270 h 424"/>
                  <a:gd name="T24" fmla="*/ 253 w 576"/>
                  <a:gd name="T25" fmla="*/ 269 h 424"/>
                  <a:gd name="T26" fmla="*/ 0 w 576"/>
                  <a:gd name="T27" fmla="*/ 240 h 424"/>
                  <a:gd name="connsiteX0" fmla="*/ 0 w 10000"/>
                  <a:gd name="connsiteY0" fmla="*/ 4529 h 8869"/>
                  <a:gd name="connsiteX1" fmla="*/ 2639 w 10000"/>
                  <a:gd name="connsiteY1" fmla="*/ 944 h 8869"/>
                  <a:gd name="connsiteX2" fmla="*/ 6667 w 10000"/>
                  <a:gd name="connsiteY2" fmla="*/ 874 h 8869"/>
                  <a:gd name="connsiteX3" fmla="*/ 9132 w 10000"/>
                  <a:gd name="connsiteY3" fmla="*/ 3327 h 8869"/>
                  <a:gd name="connsiteX4" fmla="*/ 9740 w 10000"/>
                  <a:gd name="connsiteY4" fmla="*/ 2595 h 8869"/>
                  <a:gd name="connsiteX5" fmla="*/ 10000 w 10000"/>
                  <a:gd name="connsiteY5" fmla="*/ 2761 h 8869"/>
                  <a:gd name="connsiteX6" fmla="*/ 10000 w 10000"/>
                  <a:gd name="connsiteY6" fmla="*/ 8397 h 8869"/>
                  <a:gd name="connsiteX7" fmla="*/ 9653 w 10000"/>
                  <a:gd name="connsiteY7" fmla="*/ 8869 h 8869"/>
                  <a:gd name="connsiteX8" fmla="*/ 5677 w 10000"/>
                  <a:gd name="connsiteY8" fmla="*/ 8869 h 8869"/>
                  <a:gd name="connsiteX9" fmla="*/ 5573 w 10000"/>
                  <a:gd name="connsiteY9" fmla="*/ 8468 h 8869"/>
                  <a:gd name="connsiteX10" fmla="*/ 6150 w 10000"/>
                  <a:gd name="connsiteY10" fmla="*/ 7138 h 8869"/>
                  <a:gd name="connsiteX11" fmla="*/ 4410 w 10000"/>
                  <a:gd name="connsiteY11" fmla="*/ 5237 h 8869"/>
                  <a:gd name="connsiteX12" fmla="*/ 4392 w 10000"/>
                  <a:gd name="connsiteY12" fmla="*/ 5213 h 8869"/>
                  <a:gd name="connsiteX13" fmla="*/ 0 w 10000"/>
                  <a:gd name="connsiteY13" fmla="*/ 4529 h 8869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043">
                    <a:moveTo>
                      <a:pt x="0" y="5107"/>
                    </a:moveTo>
                    <a:lnTo>
                      <a:pt x="2639" y="1064"/>
                    </a:lnTo>
                    <a:cubicBezTo>
                      <a:pt x="2639" y="1064"/>
                      <a:pt x="4410" y="-1275"/>
                      <a:pt x="6667" y="985"/>
                    </a:cubicBezTo>
                    <a:cubicBezTo>
                      <a:pt x="8941" y="3245"/>
                      <a:pt x="9132" y="3751"/>
                      <a:pt x="9132" y="3751"/>
                    </a:cubicBezTo>
                    <a:lnTo>
                      <a:pt x="9740" y="2926"/>
                    </a:lnTo>
                    <a:cubicBezTo>
                      <a:pt x="9844" y="2793"/>
                      <a:pt x="10000" y="2900"/>
                      <a:pt x="10000" y="3113"/>
                    </a:cubicBezTo>
                    <a:lnTo>
                      <a:pt x="10000" y="9468"/>
                    </a:lnTo>
                    <a:cubicBezTo>
                      <a:pt x="10000" y="9761"/>
                      <a:pt x="9844" y="10000"/>
                      <a:pt x="9653" y="10000"/>
                    </a:cubicBezTo>
                    <a:cubicBezTo>
                      <a:pt x="8328" y="10000"/>
                      <a:pt x="6404" y="10097"/>
                      <a:pt x="5677" y="10000"/>
                    </a:cubicBezTo>
                    <a:cubicBezTo>
                      <a:pt x="4950" y="9903"/>
                      <a:pt x="5212" y="9745"/>
                      <a:pt x="5291" y="9419"/>
                    </a:cubicBezTo>
                    <a:cubicBezTo>
                      <a:pt x="5370" y="9094"/>
                      <a:pt x="6297" y="8634"/>
                      <a:pt x="6150" y="8048"/>
                    </a:cubicBezTo>
                    <a:cubicBezTo>
                      <a:pt x="6003" y="7462"/>
                      <a:pt x="4410" y="5905"/>
                      <a:pt x="4410" y="5905"/>
                    </a:cubicBezTo>
                    <a:cubicBezTo>
                      <a:pt x="4410" y="5878"/>
                      <a:pt x="4392" y="5878"/>
                      <a:pt x="4392" y="5878"/>
                    </a:cubicBezTo>
                    <a:cubicBezTo>
                      <a:pt x="4167" y="5666"/>
                      <a:pt x="1302" y="2980"/>
                      <a:pt x="0" y="510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5"/>
              <p:cNvSpPr>
                <a:spLocks/>
              </p:cNvSpPr>
              <p:nvPr/>
            </p:nvSpPr>
            <p:spPr bwMode="auto">
              <a:xfrm rot="2784020" flipH="1">
                <a:off x="7142090" y="4898669"/>
                <a:ext cx="239643" cy="157263"/>
              </a:xfrm>
              <a:custGeom>
                <a:avLst/>
                <a:gdLst>
                  <a:gd name="T0" fmla="*/ 0 w 576"/>
                  <a:gd name="T1" fmla="*/ 240 h 424"/>
                  <a:gd name="T2" fmla="*/ 152 w 576"/>
                  <a:gd name="T3" fmla="*/ 88 h 424"/>
                  <a:gd name="T4" fmla="*/ 384 w 576"/>
                  <a:gd name="T5" fmla="*/ 85 h 424"/>
                  <a:gd name="T6" fmla="*/ 526 w 576"/>
                  <a:gd name="T7" fmla="*/ 189 h 424"/>
                  <a:gd name="T8" fmla="*/ 561 w 576"/>
                  <a:gd name="T9" fmla="*/ 158 h 424"/>
                  <a:gd name="T10" fmla="*/ 576 w 576"/>
                  <a:gd name="T11" fmla="*/ 165 h 424"/>
                  <a:gd name="T12" fmla="*/ 576 w 576"/>
                  <a:gd name="T13" fmla="*/ 404 h 424"/>
                  <a:gd name="T14" fmla="*/ 556 w 576"/>
                  <a:gd name="T15" fmla="*/ 424 h 424"/>
                  <a:gd name="T16" fmla="*/ 327 w 576"/>
                  <a:gd name="T17" fmla="*/ 424 h 424"/>
                  <a:gd name="T18" fmla="*/ 321 w 576"/>
                  <a:gd name="T19" fmla="*/ 407 h 424"/>
                  <a:gd name="T20" fmla="*/ 372 w 576"/>
                  <a:gd name="T21" fmla="*/ 354 h 424"/>
                  <a:gd name="T22" fmla="*/ 254 w 576"/>
                  <a:gd name="T23" fmla="*/ 270 h 424"/>
                  <a:gd name="T24" fmla="*/ 253 w 576"/>
                  <a:gd name="T25" fmla="*/ 269 h 424"/>
                  <a:gd name="T26" fmla="*/ 0 w 576"/>
                  <a:gd name="T27" fmla="*/ 240 h 424"/>
                  <a:gd name="connsiteX0" fmla="*/ 0 w 10000"/>
                  <a:gd name="connsiteY0" fmla="*/ 4529 h 8869"/>
                  <a:gd name="connsiteX1" fmla="*/ 2639 w 10000"/>
                  <a:gd name="connsiteY1" fmla="*/ 944 h 8869"/>
                  <a:gd name="connsiteX2" fmla="*/ 6667 w 10000"/>
                  <a:gd name="connsiteY2" fmla="*/ 874 h 8869"/>
                  <a:gd name="connsiteX3" fmla="*/ 9132 w 10000"/>
                  <a:gd name="connsiteY3" fmla="*/ 3327 h 8869"/>
                  <a:gd name="connsiteX4" fmla="*/ 9740 w 10000"/>
                  <a:gd name="connsiteY4" fmla="*/ 2595 h 8869"/>
                  <a:gd name="connsiteX5" fmla="*/ 10000 w 10000"/>
                  <a:gd name="connsiteY5" fmla="*/ 2761 h 8869"/>
                  <a:gd name="connsiteX6" fmla="*/ 10000 w 10000"/>
                  <a:gd name="connsiteY6" fmla="*/ 8397 h 8869"/>
                  <a:gd name="connsiteX7" fmla="*/ 9653 w 10000"/>
                  <a:gd name="connsiteY7" fmla="*/ 8869 h 8869"/>
                  <a:gd name="connsiteX8" fmla="*/ 5677 w 10000"/>
                  <a:gd name="connsiteY8" fmla="*/ 8869 h 8869"/>
                  <a:gd name="connsiteX9" fmla="*/ 5573 w 10000"/>
                  <a:gd name="connsiteY9" fmla="*/ 8468 h 8869"/>
                  <a:gd name="connsiteX10" fmla="*/ 6150 w 10000"/>
                  <a:gd name="connsiteY10" fmla="*/ 7138 h 8869"/>
                  <a:gd name="connsiteX11" fmla="*/ 4410 w 10000"/>
                  <a:gd name="connsiteY11" fmla="*/ 5237 h 8869"/>
                  <a:gd name="connsiteX12" fmla="*/ 4392 w 10000"/>
                  <a:gd name="connsiteY12" fmla="*/ 5213 h 8869"/>
                  <a:gd name="connsiteX13" fmla="*/ 0 w 10000"/>
                  <a:gd name="connsiteY13" fmla="*/ 4529 h 8869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043">
                    <a:moveTo>
                      <a:pt x="0" y="5107"/>
                    </a:moveTo>
                    <a:lnTo>
                      <a:pt x="2639" y="1064"/>
                    </a:lnTo>
                    <a:cubicBezTo>
                      <a:pt x="2639" y="1064"/>
                      <a:pt x="4410" y="-1275"/>
                      <a:pt x="6667" y="985"/>
                    </a:cubicBezTo>
                    <a:cubicBezTo>
                      <a:pt x="8941" y="3245"/>
                      <a:pt x="9132" y="3751"/>
                      <a:pt x="9132" y="3751"/>
                    </a:cubicBezTo>
                    <a:lnTo>
                      <a:pt x="9740" y="2926"/>
                    </a:lnTo>
                    <a:cubicBezTo>
                      <a:pt x="9844" y="2793"/>
                      <a:pt x="10000" y="2900"/>
                      <a:pt x="10000" y="3113"/>
                    </a:cubicBezTo>
                    <a:lnTo>
                      <a:pt x="10000" y="9468"/>
                    </a:lnTo>
                    <a:cubicBezTo>
                      <a:pt x="10000" y="9761"/>
                      <a:pt x="9844" y="10000"/>
                      <a:pt x="9653" y="10000"/>
                    </a:cubicBezTo>
                    <a:cubicBezTo>
                      <a:pt x="8328" y="10000"/>
                      <a:pt x="6404" y="10097"/>
                      <a:pt x="5677" y="10000"/>
                    </a:cubicBezTo>
                    <a:cubicBezTo>
                      <a:pt x="4950" y="9903"/>
                      <a:pt x="5212" y="9745"/>
                      <a:pt x="5291" y="9419"/>
                    </a:cubicBezTo>
                    <a:cubicBezTo>
                      <a:pt x="5370" y="9094"/>
                      <a:pt x="6297" y="8634"/>
                      <a:pt x="6150" y="8048"/>
                    </a:cubicBezTo>
                    <a:cubicBezTo>
                      <a:pt x="6003" y="7462"/>
                      <a:pt x="4410" y="5905"/>
                      <a:pt x="4410" y="5905"/>
                    </a:cubicBezTo>
                    <a:cubicBezTo>
                      <a:pt x="4410" y="5878"/>
                      <a:pt x="4392" y="5878"/>
                      <a:pt x="4392" y="5878"/>
                    </a:cubicBezTo>
                    <a:cubicBezTo>
                      <a:pt x="4167" y="5666"/>
                      <a:pt x="1302" y="2980"/>
                      <a:pt x="0" y="510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5"/>
              <p:cNvSpPr>
                <a:spLocks/>
              </p:cNvSpPr>
              <p:nvPr/>
            </p:nvSpPr>
            <p:spPr bwMode="auto">
              <a:xfrm rot="2784020" flipV="1">
                <a:off x="6526953" y="4516635"/>
                <a:ext cx="239643" cy="157263"/>
              </a:xfrm>
              <a:custGeom>
                <a:avLst/>
                <a:gdLst>
                  <a:gd name="T0" fmla="*/ 0 w 576"/>
                  <a:gd name="T1" fmla="*/ 240 h 424"/>
                  <a:gd name="T2" fmla="*/ 152 w 576"/>
                  <a:gd name="T3" fmla="*/ 88 h 424"/>
                  <a:gd name="T4" fmla="*/ 384 w 576"/>
                  <a:gd name="T5" fmla="*/ 85 h 424"/>
                  <a:gd name="T6" fmla="*/ 526 w 576"/>
                  <a:gd name="T7" fmla="*/ 189 h 424"/>
                  <a:gd name="T8" fmla="*/ 561 w 576"/>
                  <a:gd name="T9" fmla="*/ 158 h 424"/>
                  <a:gd name="T10" fmla="*/ 576 w 576"/>
                  <a:gd name="T11" fmla="*/ 165 h 424"/>
                  <a:gd name="T12" fmla="*/ 576 w 576"/>
                  <a:gd name="T13" fmla="*/ 404 h 424"/>
                  <a:gd name="T14" fmla="*/ 556 w 576"/>
                  <a:gd name="T15" fmla="*/ 424 h 424"/>
                  <a:gd name="T16" fmla="*/ 327 w 576"/>
                  <a:gd name="T17" fmla="*/ 424 h 424"/>
                  <a:gd name="T18" fmla="*/ 321 w 576"/>
                  <a:gd name="T19" fmla="*/ 407 h 424"/>
                  <a:gd name="T20" fmla="*/ 372 w 576"/>
                  <a:gd name="T21" fmla="*/ 354 h 424"/>
                  <a:gd name="T22" fmla="*/ 254 w 576"/>
                  <a:gd name="T23" fmla="*/ 270 h 424"/>
                  <a:gd name="T24" fmla="*/ 253 w 576"/>
                  <a:gd name="T25" fmla="*/ 269 h 424"/>
                  <a:gd name="T26" fmla="*/ 0 w 576"/>
                  <a:gd name="T27" fmla="*/ 240 h 424"/>
                  <a:gd name="connsiteX0" fmla="*/ 0 w 10000"/>
                  <a:gd name="connsiteY0" fmla="*/ 4529 h 8869"/>
                  <a:gd name="connsiteX1" fmla="*/ 2639 w 10000"/>
                  <a:gd name="connsiteY1" fmla="*/ 944 h 8869"/>
                  <a:gd name="connsiteX2" fmla="*/ 6667 w 10000"/>
                  <a:gd name="connsiteY2" fmla="*/ 874 h 8869"/>
                  <a:gd name="connsiteX3" fmla="*/ 9132 w 10000"/>
                  <a:gd name="connsiteY3" fmla="*/ 3327 h 8869"/>
                  <a:gd name="connsiteX4" fmla="*/ 9740 w 10000"/>
                  <a:gd name="connsiteY4" fmla="*/ 2595 h 8869"/>
                  <a:gd name="connsiteX5" fmla="*/ 10000 w 10000"/>
                  <a:gd name="connsiteY5" fmla="*/ 2761 h 8869"/>
                  <a:gd name="connsiteX6" fmla="*/ 10000 w 10000"/>
                  <a:gd name="connsiteY6" fmla="*/ 8397 h 8869"/>
                  <a:gd name="connsiteX7" fmla="*/ 9653 w 10000"/>
                  <a:gd name="connsiteY7" fmla="*/ 8869 h 8869"/>
                  <a:gd name="connsiteX8" fmla="*/ 5677 w 10000"/>
                  <a:gd name="connsiteY8" fmla="*/ 8869 h 8869"/>
                  <a:gd name="connsiteX9" fmla="*/ 5573 w 10000"/>
                  <a:gd name="connsiteY9" fmla="*/ 8468 h 8869"/>
                  <a:gd name="connsiteX10" fmla="*/ 6150 w 10000"/>
                  <a:gd name="connsiteY10" fmla="*/ 7138 h 8869"/>
                  <a:gd name="connsiteX11" fmla="*/ 4410 w 10000"/>
                  <a:gd name="connsiteY11" fmla="*/ 5237 h 8869"/>
                  <a:gd name="connsiteX12" fmla="*/ 4392 w 10000"/>
                  <a:gd name="connsiteY12" fmla="*/ 5213 h 8869"/>
                  <a:gd name="connsiteX13" fmla="*/ 0 w 10000"/>
                  <a:gd name="connsiteY13" fmla="*/ 4529 h 8869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043">
                    <a:moveTo>
                      <a:pt x="0" y="5107"/>
                    </a:moveTo>
                    <a:lnTo>
                      <a:pt x="2639" y="1064"/>
                    </a:lnTo>
                    <a:cubicBezTo>
                      <a:pt x="2639" y="1064"/>
                      <a:pt x="4410" y="-1275"/>
                      <a:pt x="6667" y="985"/>
                    </a:cubicBezTo>
                    <a:cubicBezTo>
                      <a:pt x="8941" y="3245"/>
                      <a:pt x="9132" y="3751"/>
                      <a:pt x="9132" y="3751"/>
                    </a:cubicBezTo>
                    <a:lnTo>
                      <a:pt x="9740" y="2926"/>
                    </a:lnTo>
                    <a:cubicBezTo>
                      <a:pt x="9844" y="2793"/>
                      <a:pt x="10000" y="2900"/>
                      <a:pt x="10000" y="3113"/>
                    </a:cubicBezTo>
                    <a:lnTo>
                      <a:pt x="10000" y="9468"/>
                    </a:lnTo>
                    <a:cubicBezTo>
                      <a:pt x="10000" y="9761"/>
                      <a:pt x="9844" y="10000"/>
                      <a:pt x="9653" y="10000"/>
                    </a:cubicBezTo>
                    <a:cubicBezTo>
                      <a:pt x="8328" y="10000"/>
                      <a:pt x="6404" y="10097"/>
                      <a:pt x="5677" y="10000"/>
                    </a:cubicBezTo>
                    <a:cubicBezTo>
                      <a:pt x="4950" y="9903"/>
                      <a:pt x="5212" y="9745"/>
                      <a:pt x="5291" y="9419"/>
                    </a:cubicBezTo>
                    <a:cubicBezTo>
                      <a:pt x="5370" y="9094"/>
                      <a:pt x="6297" y="8634"/>
                      <a:pt x="6150" y="8048"/>
                    </a:cubicBezTo>
                    <a:cubicBezTo>
                      <a:pt x="6003" y="7462"/>
                      <a:pt x="4410" y="5905"/>
                      <a:pt x="4410" y="5905"/>
                    </a:cubicBezTo>
                    <a:cubicBezTo>
                      <a:pt x="4410" y="5878"/>
                      <a:pt x="4392" y="5878"/>
                      <a:pt x="4392" y="5878"/>
                    </a:cubicBezTo>
                    <a:cubicBezTo>
                      <a:pt x="4167" y="5666"/>
                      <a:pt x="1302" y="2980"/>
                      <a:pt x="0" y="510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5"/>
              <p:cNvSpPr>
                <a:spLocks/>
              </p:cNvSpPr>
              <p:nvPr/>
            </p:nvSpPr>
            <p:spPr bwMode="auto">
              <a:xfrm rot="18815980" flipH="1" flipV="1">
                <a:off x="7151631" y="4513948"/>
                <a:ext cx="239643" cy="157263"/>
              </a:xfrm>
              <a:custGeom>
                <a:avLst/>
                <a:gdLst>
                  <a:gd name="T0" fmla="*/ 0 w 576"/>
                  <a:gd name="T1" fmla="*/ 240 h 424"/>
                  <a:gd name="T2" fmla="*/ 152 w 576"/>
                  <a:gd name="T3" fmla="*/ 88 h 424"/>
                  <a:gd name="T4" fmla="*/ 384 w 576"/>
                  <a:gd name="T5" fmla="*/ 85 h 424"/>
                  <a:gd name="T6" fmla="*/ 526 w 576"/>
                  <a:gd name="T7" fmla="*/ 189 h 424"/>
                  <a:gd name="T8" fmla="*/ 561 w 576"/>
                  <a:gd name="T9" fmla="*/ 158 h 424"/>
                  <a:gd name="T10" fmla="*/ 576 w 576"/>
                  <a:gd name="T11" fmla="*/ 165 h 424"/>
                  <a:gd name="T12" fmla="*/ 576 w 576"/>
                  <a:gd name="T13" fmla="*/ 404 h 424"/>
                  <a:gd name="T14" fmla="*/ 556 w 576"/>
                  <a:gd name="T15" fmla="*/ 424 h 424"/>
                  <a:gd name="T16" fmla="*/ 327 w 576"/>
                  <a:gd name="T17" fmla="*/ 424 h 424"/>
                  <a:gd name="T18" fmla="*/ 321 w 576"/>
                  <a:gd name="T19" fmla="*/ 407 h 424"/>
                  <a:gd name="T20" fmla="*/ 372 w 576"/>
                  <a:gd name="T21" fmla="*/ 354 h 424"/>
                  <a:gd name="T22" fmla="*/ 254 w 576"/>
                  <a:gd name="T23" fmla="*/ 270 h 424"/>
                  <a:gd name="T24" fmla="*/ 253 w 576"/>
                  <a:gd name="T25" fmla="*/ 269 h 424"/>
                  <a:gd name="T26" fmla="*/ 0 w 576"/>
                  <a:gd name="T27" fmla="*/ 240 h 424"/>
                  <a:gd name="connsiteX0" fmla="*/ 0 w 10000"/>
                  <a:gd name="connsiteY0" fmla="*/ 4529 h 8869"/>
                  <a:gd name="connsiteX1" fmla="*/ 2639 w 10000"/>
                  <a:gd name="connsiteY1" fmla="*/ 944 h 8869"/>
                  <a:gd name="connsiteX2" fmla="*/ 6667 w 10000"/>
                  <a:gd name="connsiteY2" fmla="*/ 874 h 8869"/>
                  <a:gd name="connsiteX3" fmla="*/ 9132 w 10000"/>
                  <a:gd name="connsiteY3" fmla="*/ 3327 h 8869"/>
                  <a:gd name="connsiteX4" fmla="*/ 9740 w 10000"/>
                  <a:gd name="connsiteY4" fmla="*/ 2595 h 8869"/>
                  <a:gd name="connsiteX5" fmla="*/ 10000 w 10000"/>
                  <a:gd name="connsiteY5" fmla="*/ 2761 h 8869"/>
                  <a:gd name="connsiteX6" fmla="*/ 10000 w 10000"/>
                  <a:gd name="connsiteY6" fmla="*/ 8397 h 8869"/>
                  <a:gd name="connsiteX7" fmla="*/ 9653 w 10000"/>
                  <a:gd name="connsiteY7" fmla="*/ 8869 h 8869"/>
                  <a:gd name="connsiteX8" fmla="*/ 5677 w 10000"/>
                  <a:gd name="connsiteY8" fmla="*/ 8869 h 8869"/>
                  <a:gd name="connsiteX9" fmla="*/ 5573 w 10000"/>
                  <a:gd name="connsiteY9" fmla="*/ 8468 h 8869"/>
                  <a:gd name="connsiteX10" fmla="*/ 6150 w 10000"/>
                  <a:gd name="connsiteY10" fmla="*/ 7138 h 8869"/>
                  <a:gd name="connsiteX11" fmla="*/ 4410 w 10000"/>
                  <a:gd name="connsiteY11" fmla="*/ 5237 h 8869"/>
                  <a:gd name="connsiteX12" fmla="*/ 4392 w 10000"/>
                  <a:gd name="connsiteY12" fmla="*/ 5213 h 8869"/>
                  <a:gd name="connsiteX13" fmla="*/ 0 w 10000"/>
                  <a:gd name="connsiteY13" fmla="*/ 4529 h 8869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  <a:gd name="connsiteX0" fmla="*/ 0 w 10000"/>
                  <a:gd name="connsiteY0" fmla="*/ 5107 h 10043"/>
                  <a:gd name="connsiteX1" fmla="*/ 2639 w 10000"/>
                  <a:gd name="connsiteY1" fmla="*/ 1064 h 10043"/>
                  <a:gd name="connsiteX2" fmla="*/ 6667 w 10000"/>
                  <a:gd name="connsiteY2" fmla="*/ 985 h 10043"/>
                  <a:gd name="connsiteX3" fmla="*/ 9132 w 10000"/>
                  <a:gd name="connsiteY3" fmla="*/ 3751 h 10043"/>
                  <a:gd name="connsiteX4" fmla="*/ 9740 w 10000"/>
                  <a:gd name="connsiteY4" fmla="*/ 2926 h 10043"/>
                  <a:gd name="connsiteX5" fmla="*/ 10000 w 10000"/>
                  <a:gd name="connsiteY5" fmla="*/ 3113 h 10043"/>
                  <a:gd name="connsiteX6" fmla="*/ 10000 w 10000"/>
                  <a:gd name="connsiteY6" fmla="*/ 9468 h 10043"/>
                  <a:gd name="connsiteX7" fmla="*/ 9653 w 10000"/>
                  <a:gd name="connsiteY7" fmla="*/ 10000 h 10043"/>
                  <a:gd name="connsiteX8" fmla="*/ 5677 w 10000"/>
                  <a:gd name="connsiteY8" fmla="*/ 10000 h 10043"/>
                  <a:gd name="connsiteX9" fmla="*/ 5291 w 10000"/>
                  <a:gd name="connsiteY9" fmla="*/ 9419 h 10043"/>
                  <a:gd name="connsiteX10" fmla="*/ 6150 w 10000"/>
                  <a:gd name="connsiteY10" fmla="*/ 8048 h 10043"/>
                  <a:gd name="connsiteX11" fmla="*/ 4410 w 10000"/>
                  <a:gd name="connsiteY11" fmla="*/ 5905 h 10043"/>
                  <a:gd name="connsiteX12" fmla="*/ 4392 w 10000"/>
                  <a:gd name="connsiteY12" fmla="*/ 5878 h 10043"/>
                  <a:gd name="connsiteX13" fmla="*/ 0 w 10000"/>
                  <a:gd name="connsiteY13" fmla="*/ 5107 h 1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000" h="10043">
                    <a:moveTo>
                      <a:pt x="0" y="5107"/>
                    </a:moveTo>
                    <a:lnTo>
                      <a:pt x="2639" y="1064"/>
                    </a:lnTo>
                    <a:cubicBezTo>
                      <a:pt x="2639" y="1064"/>
                      <a:pt x="4410" y="-1275"/>
                      <a:pt x="6667" y="985"/>
                    </a:cubicBezTo>
                    <a:cubicBezTo>
                      <a:pt x="8941" y="3245"/>
                      <a:pt x="9132" y="3751"/>
                      <a:pt x="9132" y="3751"/>
                    </a:cubicBezTo>
                    <a:lnTo>
                      <a:pt x="9740" y="2926"/>
                    </a:lnTo>
                    <a:cubicBezTo>
                      <a:pt x="9844" y="2793"/>
                      <a:pt x="10000" y="2900"/>
                      <a:pt x="10000" y="3113"/>
                    </a:cubicBezTo>
                    <a:lnTo>
                      <a:pt x="10000" y="9468"/>
                    </a:lnTo>
                    <a:cubicBezTo>
                      <a:pt x="10000" y="9761"/>
                      <a:pt x="9844" y="10000"/>
                      <a:pt x="9653" y="10000"/>
                    </a:cubicBezTo>
                    <a:cubicBezTo>
                      <a:pt x="8328" y="10000"/>
                      <a:pt x="6404" y="10097"/>
                      <a:pt x="5677" y="10000"/>
                    </a:cubicBezTo>
                    <a:cubicBezTo>
                      <a:pt x="4950" y="9903"/>
                      <a:pt x="5212" y="9745"/>
                      <a:pt x="5291" y="9419"/>
                    </a:cubicBezTo>
                    <a:cubicBezTo>
                      <a:pt x="5370" y="9094"/>
                      <a:pt x="6297" y="8634"/>
                      <a:pt x="6150" y="8048"/>
                    </a:cubicBezTo>
                    <a:cubicBezTo>
                      <a:pt x="6003" y="7462"/>
                      <a:pt x="4410" y="5905"/>
                      <a:pt x="4410" y="5905"/>
                    </a:cubicBezTo>
                    <a:cubicBezTo>
                      <a:pt x="4410" y="5878"/>
                      <a:pt x="4392" y="5878"/>
                      <a:pt x="4392" y="5878"/>
                    </a:cubicBezTo>
                    <a:cubicBezTo>
                      <a:pt x="4167" y="5666"/>
                      <a:pt x="1302" y="2980"/>
                      <a:pt x="0" y="510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59" name="9 Rectángulo"/>
            <p:cNvSpPr/>
            <p:nvPr/>
          </p:nvSpPr>
          <p:spPr>
            <a:xfrm>
              <a:off x="1533884" y="1231524"/>
              <a:ext cx="2238806" cy="5853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Leadership &amp; Individual</a:t>
              </a:r>
            </a:p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Development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0" name="9 Rectángulo"/>
            <p:cNvSpPr/>
            <p:nvPr/>
          </p:nvSpPr>
          <p:spPr>
            <a:xfrm>
              <a:off x="5074696" y="1220070"/>
              <a:ext cx="2176978" cy="5853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Selection &amp; Succession</a:t>
              </a:r>
            </a:p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Planning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1" name="9 Rectángulo"/>
            <p:cNvSpPr/>
            <p:nvPr/>
          </p:nvSpPr>
          <p:spPr>
            <a:xfrm>
              <a:off x="745406" y="3787501"/>
              <a:ext cx="1892573" cy="5853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Organizational &amp;</a:t>
              </a:r>
            </a:p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Team Development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2" name="9 Rectángulo"/>
            <p:cNvSpPr/>
            <p:nvPr/>
          </p:nvSpPr>
          <p:spPr>
            <a:xfrm>
              <a:off x="6691119" y="3704062"/>
              <a:ext cx="958099" cy="585392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360</a:t>
              </a:r>
            </a:p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Feedback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3" name="9 Rectángulo"/>
            <p:cNvSpPr/>
            <p:nvPr/>
          </p:nvSpPr>
          <p:spPr>
            <a:xfrm>
              <a:off x="3427046" y="3527426"/>
              <a:ext cx="2309465" cy="85672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Measuring &amp; Managing</a:t>
              </a:r>
            </a:p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Talent with Scientifically</a:t>
              </a:r>
            </a:p>
            <a:p>
              <a:pPr algn="ctr"/>
              <a:r>
                <a:rPr lang="en-US" sz="1600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Validated Assessment</a:t>
              </a:r>
              <a:endParaRPr lang="en-US" sz="160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4" name="9 Rectángulo"/>
            <p:cNvSpPr/>
            <p:nvPr/>
          </p:nvSpPr>
          <p:spPr>
            <a:xfrm>
              <a:off x="3603666" y="2538153"/>
              <a:ext cx="1952634" cy="856726"/>
            </a:xfrm>
            <a:prstGeom prst="rect">
              <a:avLst/>
            </a:prstGeom>
          </p:spPr>
          <p:txBody>
            <a:bodyPr wrap="none" lIns="38396" tIns="19198" rIns="38396" bIns="19198">
              <a:spAutoFit/>
            </a:bodyPr>
            <a:lstStyle/>
            <a:p>
              <a:pPr algn="ctr"/>
              <a:r>
                <a:rPr lang="en-US" sz="2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TALENT</a:t>
              </a:r>
            </a:p>
            <a:p>
              <a:pPr algn="ctr"/>
              <a:r>
                <a:rPr lang="en-US" sz="2400" b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ASSESSMENT</a:t>
              </a:r>
              <a:endParaRPr lang="en-US" sz="2400" b="1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465" name="Rectangle 464"/>
            <p:cNvSpPr/>
            <p:nvPr/>
          </p:nvSpPr>
          <p:spPr>
            <a:xfrm>
              <a:off x="3503460" y="3341688"/>
              <a:ext cx="2156637" cy="45719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id-ID" kern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972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12433</TotalTime>
  <Words>62</Words>
  <Application>Microsoft Macintosh PowerPoint</Application>
  <PresentationFormat>Widescreen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Verdana</vt:lpstr>
      <vt:lpstr>Arial</vt:lpstr>
      <vt:lpstr>sketchbubble</vt:lpstr>
      <vt:lpstr>new-colored</vt:lpstr>
      <vt:lpstr>TALENT ASSESSMENT</vt:lpstr>
      <vt:lpstr>TALENT ASSESSMENT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169</cp:revision>
  <dcterms:created xsi:type="dcterms:W3CDTF">2013-10-09T19:52:03Z</dcterms:created>
  <dcterms:modified xsi:type="dcterms:W3CDTF">2018-02-19T07:28:26Z</dcterms:modified>
</cp:coreProperties>
</file>