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57" r:id="rId3"/>
    <p:sldId id="45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664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113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GROSS DOMESTIC PRODUCT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Contributions to GDP</a:t>
            </a:r>
          </a:p>
        </p:txBody>
      </p:sp>
      <p:grpSp>
        <p:nvGrpSpPr>
          <p:cNvPr id="55" name="Group 54"/>
          <p:cNvGrpSpPr>
            <a:grpSpLocks noChangeAspect="1"/>
          </p:cNvGrpSpPr>
          <p:nvPr/>
        </p:nvGrpSpPr>
        <p:grpSpPr>
          <a:xfrm>
            <a:off x="1951598" y="758887"/>
            <a:ext cx="8250274" cy="5568211"/>
            <a:chOff x="-41566" y="271879"/>
            <a:chExt cx="9044976" cy="6104568"/>
          </a:xfrm>
        </p:grpSpPr>
        <p:sp>
          <p:nvSpPr>
            <p:cNvPr id="56" name="Oval 55"/>
            <p:cNvSpPr/>
            <p:nvPr/>
          </p:nvSpPr>
          <p:spPr>
            <a:xfrm>
              <a:off x="2043093" y="783757"/>
              <a:ext cx="4931145" cy="4931145"/>
            </a:xfrm>
            <a:prstGeom prst="ellipse">
              <a:avLst/>
            </a:prstGeom>
            <a:noFill/>
            <a:ln w="28575" cap="flat" cmpd="sng" algn="ctr">
              <a:solidFill>
                <a:srgbClr val="0070C0">
                  <a:shade val="50000"/>
                </a:srgb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4022404" y="408064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5541238" y="4689229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6421483" y="2016613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6432482" y="3519207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5551909" y="802902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022404" y="5110839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476058" y="881238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623326" y="2130148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1623326" y="3519207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2503570" y="4689229"/>
              <a:ext cx="972520" cy="97252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3140568" y="1756277"/>
              <a:ext cx="2671011" cy="2811824"/>
              <a:chOff x="3391300" y="2023122"/>
              <a:chExt cx="2234727" cy="2352540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3934345" y="2619949"/>
                <a:ext cx="1148263" cy="1148263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glow rad="139700">
                  <a:srgbClr val="00B0F0">
                    <a:satMod val="175000"/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3391300" y="2023122"/>
                <a:ext cx="2234727" cy="2352540"/>
              </a:xfrm>
              <a:custGeom>
                <a:avLst/>
                <a:gdLst>
                  <a:gd name="T0" fmla="*/ 1516 w 3605"/>
                  <a:gd name="T1" fmla="*/ 2824 h 3793"/>
                  <a:gd name="T2" fmla="*/ 1516 w 3605"/>
                  <a:gd name="T3" fmla="*/ 3421 h 3793"/>
                  <a:gd name="T4" fmla="*/ 1940 w 3605"/>
                  <a:gd name="T5" fmla="*/ 3660 h 3793"/>
                  <a:gd name="T6" fmla="*/ 2355 w 3605"/>
                  <a:gd name="T7" fmla="*/ 3175 h 3793"/>
                  <a:gd name="T8" fmla="*/ 2518 w 3605"/>
                  <a:gd name="T9" fmla="*/ 2562 h 3793"/>
                  <a:gd name="T10" fmla="*/ 178 w 3605"/>
                  <a:gd name="T11" fmla="*/ 2434 h 3793"/>
                  <a:gd name="T12" fmla="*/ 149 w 3605"/>
                  <a:gd name="T13" fmla="*/ 2333 h 3793"/>
                  <a:gd name="T14" fmla="*/ 206 w 3605"/>
                  <a:gd name="T15" fmla="*/ 2475 h 3793"/>
                  <a:gd name="T16" fmla="*/ 704 w 3605"/>
                  <a:gd name="T17" fmla="*/ 2638 h 3793"/>
                  <a:gd name="T18" fmla="*/ 590 w 3605"/>
                  <a:gd name="T19" fmla="*/ 2042 h 3793"/>
                  <a:gd name="T20" fmla="*/ 2729 w 3605"/>
                  <a:gd name="T21" fmla="*/ 2215 h 3793"/>
                  <a:gd name="T22" fmla="*/ 3051 w 3605"/>
                  <a:gd name="T23" fmla="*/ 2576 h 3793"/>
                  <a:gd name="T24" fmla="*/ 3472 w 3605"/>
                  <a:gd name="T25" fmla="*/ 2350 h 3793"/>
                  <a:gd name="T26" fmla="*/ 3310 w 3605"/>
                  <a:gd name="T27" fmla="*/ 1824 h 3793"/>
                  <a:gd name="T28" fmla="*/ 742 w 3605"/>
                  <a:gd name="T29" fmla="*/ 1886 h 3793"/>
                  <a:gd name="T30" fmla="*/ 2506 w 3605"/>
                  <a:gd name="T31" fmla="*/ 1197 h 3793"/>
                  <a:gd name="T32" fmla="*/ 2783 w 3605"/>
                  <a:gd name="T33" fmla="*/ 1896 h 3793"/>
                  <a:gd name="T34" fmla="*/ 2638 w 3605"/>
                  <a:gd name="T35" fmla="*/ 1270 h 3793"/>
                  <a:gd name="T36" fmla="*/ 1765 w 3605"/>
                  <a:gd name="T37" fmla="*/ 926 h 3793"/>
                  <a:gd name="T38" fmla="*/ 1411 w 3605"/>
                  <a:gd name="T39" fmla="*/ 1009 h 3793"/>
                  <a:gd name="T40" fmla="*/ 1418 w 3605"/>
                  <a:gd name="T41" fmla="*/ 815 h 3793"/>
                  <a:gd name="T42" fmla="*/ 356 w 3605"/>
                  <a:gd name="T43" fmla="*/ 865 h 3793"/>
                  <a:gd name="T44" fmla="*/ 145 w 3605"/>
                  <a:gd name="T45" fmla="*/ 1074 h 3793"/>
                  <a:gd name="T46" fmla="*/ 136 w 3605"/>
                  <a:gd name="T47" fmla="*/ 1196 h 3793"/>
                  <a:gd name="T48" fmla="*/ 542 w 3605"/>
                  <a:gd name="T49" fmla="*/ 1586 h 3793"/>
                  <a:gd name="T50" fmla="*/ 979 w 3605"/>
                  <a:gd name="T51" fmla="*/ 766 h 3793"/>
                  <a:gd name="T52" fmla="*/ 1834 w 3605"/>
                  <a:gd name="T53" fmla="*/ 915 h 3793"/>
                  <a:gd name="T54" fmla="*/ 2479 w 3605"/>
                  <a:gd name="T55" fmla="*/ 1141 h 3793"/>
                  <a:gd name="T56" fmla="*/ 2427 w 3605"/>
                  <a:gd name="T57" fmla="*/ 842 h 3793"/>
                  <a:gd name="T58" fmla="*/ 2974 w 3605"/>
                  <a:gd name="T59" fmla="*/ 1461 h 3793"/>
                  <a:gd name="T60" fmla="*/ 3449 w 3605"/>
                  <a:gd name="T61" fmla="*/ 1157 h 3793"/>
                  <a:gd name="T62" fmla="*/ 3219 w 3605"/>
                  <a:gd name="T63" fmla="*/ 799 h 3793"/>
                  <a:gd name="T64" fmla="*/ 1760 w 3605"/>
                  <a:gd name="T65" fmla="*/ 122 h 3793"/>
                  <a:gd name="T66" fmla="*/ 1612 w 3605"/>
                  <a:gd name="T67" fmla="*/ 181 h 3793"/>
                  <a:gd name="T68" fmla="*/ 1327 w 3605"/>
                  <a:gd name="T69" fmla="*/ 780 h 3793"/>
                  <a:gd name="T70" fmla="*/ 2152 w 3605"/>
                  <a:gd name="T71" fmla="*/ 785 h 3793"/>
                  <a:gd name="T72" fmla="*/ 2057 w 3605"/>
                  <a:gd name="T73" fmla="*/ 256 h 3793"/>
                  <a:gd name="T74" fmla="*/ 1758 w 3605"/>
                  <a:gd name="T75" fmla="*/ 0 h 3793"/>
                  <a:gd name="T76" fmla="*/ 1871 w 3605"/>
                  <a:gd name="T77" fmla="*/ 19 h 3793"/>
                  <a:gd name="T78" fmla="*/ 2271 w 3605"/>
                  <a:gd name="T79" fmla="*/ 428 h 3793"/>
                  <a:gd name="T80" fmla="*/ 3023 w 3605"/>
                  <a:gd name="T81" fmla="*/ 674 h 3793"/>
                  <a:gd name="T82" fmla="*/ 3519 w 3605"/>
                  <a:gd name="T83" fmla="*/ 897 h 3793"/>
                  <a:gd name="T84" fmla="*/ 3579 w 3605"/>
                  <a:gd name="T85" fmla="*/ 1234 h 3793"/>
                  <a:gd name="T86" fmla="*/ 3409 w 3605"/>
                  <a:gd name="T87" fmla="*/ 1836 h 3793"/>
                  <a:gd name="T88" fmla="*/ 3598 w 3605"/>
                  <a:gd name="T89" fmla="*/ 2340 h 3793"/>
                  <a:gd name="T90" fmla="*/ 3402 w 3605"/>
                  <a:gd name="T91" fmla="*/ 2621 h 3793"/>
                  <a:gd name="T92" fmla="*/ 2509 w 3605"/>
                  <a:gd name="T93" fmla="*/ 2775 h 3793"/>
                  <a:gd name="T94" fmla="*/ 2187 w 3605"/>
                  <a:gd name="T95" fmla="*/ 3604 h 3793"/>
                  <a:gd name="T96" fmla="*/ 1781 w 3605"/>
                  <a:gd name="T97" fmla="*/ 3790 h 3793"/>
                  <a:gd name="T98" fmla="*/ 1409 w 3605"/>
                  <a:gd name="T99" fmla="*/ 3555 h 3793"/>
                  <a:gd name="T100" fmla="*/ 818 w 3605"/>
                  <a:gd name="T101" fmla="*/ 2826 h 3793"/>
                  <a:gd name="T102" fmla="*/ 147 w 3605"/>
                  <a:gd name="T103" fmla="*/ 2607 h 3793"/>
                  <a:gd name="T104" fmla="*/ 63 w 3605"/>
                  <a:gd name="T105" fmla="*/ 2477 h 3793"/>
                  <a:gd name="T106" fmla="*/ 59 w 3605"/>
                  <a:gd name="T107" fmla="*/ 2199 h 3793"/>
                  <a:gd name="T108" fmla="*/ 168 w 3605"/>
                  <a:gd name="T109" fmla="*/ 1624 h 3793"/>
                  <a:gd name="T110" fmla="*/ 11 w 3605"/>
                  <a:gd name="T111" fmla="*/ 1091 h 3793"/>
                  <a:gd name="T112" fmla="*/ 34 w 3605"/>
                  <a:gd name="T113" fmla="*/ 1023 h 3793"/>
                  <a:gd name="T114" fmla="*/ 321 w 3605"/>
                  <a:gd name="T115" fmla="*/ 782 h 3793"/>
                  <a:gd name="T116" fmla="*/ 1113 w 3605"/>
                  <a:gd name="T117" fmla="*/ 660 h 3793"/>
                  <a:gd name="T118" fmla="*/ 1536 w 3605"/>
                  <a:gd name="T119" fmla="*/ 63 h 3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05" h="3793">
                    <a:moveTo>
                      <a:pt x="2277" y="2748"/>
                    </a:moveTo>
                    <a:lnTo>
                      <a:pt x="2206" y="2783"/>
                    </a:lnTo>
                    <a:lnTo>
                      <a:pt x="2132" y="2813"/>
                    </a:lnTo>
                    <a:lnTo>
                      <a:pt x="2054" y="2837"/>
                    </a:lnTo>
                    <a:lnTo>
                      <a:pt x="1975" y="2854"/>
                    </a:lnTo>
                    <a:lnTo>
                      <a:pt x="1893" y="2865"/>
                    </a:lnTo>
                    <a:lnTo>
                      <a:pt x="1808" y="2868"/>
                    </a:lnTo>
                    <a:lnTo>
                      <a:pt x="1732" y="2865"/>
                    </a:lnTo>
                    <a:lnTo>
                      <a:pt x="1658" y="2856"/>
                    </a:lnTo>
                    <a:lnTo>
                      <a:pt x="1587" y="2842"/>
                    </a:lnTo>
                    <a:lnTo>
                      <a:pt x="1516" y="2824"/>
                    </a:lnTo>
                    <a:lnTo>
                      <a:pt x="1448" y="2800"/>
                    </a:lnTo>
                    <a:lnTo>
                      <a:pt x="1384" y="2771"/>
                    </a:lnTo>
                    <a:lnTo>
                      <a:pt x="1273" y="2791"/>
                    </a:lnTo>
                    <a:lnTo>
                      <a:pt x="1296" y="2880"/>
                    </a:lnTo>
                    <a:lnTo>
                      <a:pt x="1319" y="2966"/>
                    </a:lnTo>
                    <a:lnTo>
                      <a:pt x="1346" y="3053"/>
                    </a:lnTo>
                    <a:lnTo>
                      <a:pt x="1377" y="3137"/>
                    </a:lnTo>
                    <a:lnTo>
                      <a:pt x="1409" y="3217"/>
                    </a:lnTo>
                    <a:lnTo>
                      <a:pt x="1446" y="3297"/>
                    </a:lnTo>
                    <a:lnTo>
                      <a:pt x="1486" y="3372"/>
                    </a:lnTo>
                    <a:lnTo>
                      <a:pt x="1516" y="3421"/>
                    </a:lnTo>
                    <a:lnTo>
                      <a:pt x="1549" y="3468"/>
                    </a:lnTo>
                    <a:lnTo>
                      <a:pt x="1583" y="3513"/>
                    </a:lnTo>
                    <a:lnTo>
                      <a:pt x="1619" y="3554"/>
                    </a:lnTo>
                    <a:lnTo>
                      <a:pt x="1659" y="3590"/>
                    </a:lnTo>
                    <a:lnTo>
                      <a:pt x="1700" y="3620"/>
                    </a:lnTo>
                    <a:lnTo>
                      <a:pt x="1738" y="3642"/>
                    </a:lnTo>
                    <a:lnTo>
                      <a:pt x="1777" y="3658"/>
                    </a:lnTo>
                    <a:lnTo>
                      <a:pt x="1818" y="3667"/>
                    </a:lnTo>
                    <a:lnTo>
                      <a:pt x="1857" y="3672"/>
                    </a:lnTo>
                    <a:lnTo>
                      <a:pt x="1898" y="3669"/>
                    </a:lnTo>
                    <a:lnTo>
                      <a:pt x="1940" y="3660"/>
                    </a:lnTo>
                    <a:lnTo>
                      <a:pt x="1979" y="3646"/>
                    </a:lnTo>
                    <a:lnTo>
                      <a:pt x="2024" y="3623"/>
                    </a:lnTo>
                    <a:lnTo>
                      <a:pt x="2065" y="3593"/>
                    </a:lnTo>
                    <a:lnTo>
                      <a:pt x="2105" y="3560"/>
                    </a:lnTo>
                    <a:lnTo>
                      <a:pt x="2141" y="3522"/>
                    </a:lnTo>
                    <a:lnTo>
                      <a:pt x="2175" y="3484"/>
                    </a:lnTo>
                    <a:lnTo>
                      <a:pt x="2207" y="3442"/>
                    </a:lnTo>
                    <a:lnTo>
                      <a:pt x="2250" y="3377"/>
                    </a:lnTo>
                    <a:lnTo>
                      <a:pt x="2289" y="3311"/>
                    </a:lnTo>
                    <a:lnTo>
                      <a:pt x="2323" y="3243"/>
                    </a:lnTo>
                    <a:lnTo>
                      <a:pt x="2355" y="3175"/>
                    </a:lnTo>
                    <a:lnTo>
                      <a:pt x="2397" y="3073"/>
                    </a:lnTo>
                    <a:lnTo>
                      <a:pt x="2431" y="2970"/>
                    </a:lnTo>
                    <a:lnTo>
                      <a:pt x="2460" y="2869"/>
                    </a:lnTo>
                    <a:lnTo>
                      <a:pt x="2485" y="2772"/>
                    </a:lnTo>
                    <a:lnTo>
                      <a:pt x="2382" y="2762"/>
                    </a:lnTo>
                    <a:lnTo>
                      <a:pt x="2278" y="2748"/>
                    </a:lnTo>
                    <a:lnTo>
                      <a:pt x="2278" y="2748"/>
                    </a:lnTo>
                    <a:lnTo>
                      <a:pt x="2277" y="2748"/>
                    </a:lnTo>
                    <a:close/>
                    <a:moveTo>
                      <a:pt x="2528" y="2552"/>
                    </a:moveTo>
                    <a:lnTo>
                      <a:pt x="2523" y="2556"/>
                    </a:lnTo>
                    <a:lnTo>
                      <a:pt x="2518" y="2562"/>
                    </a:lnTo>
                    <a:lnTo>
                      <a:pt x="2522" y="2562"/>
                    </a:lnTo>
                    <a:lnTo>
                      <a:pt x="2526" y="2562"/>
                    </a:lnTo>
                    <a:lnTo>
                      <a:pt x="2528" y="2552"/>
                    </a:lnTo>
                    <a:close/>
                    <a:moveTo>
                      <a:pt x="178" y="2434"/>
                    </a:moveTo>
                    <a:lnTo>
                      <a:pt x="178" y="2434"/>
                    </a:lnTo>
                    <a:lnTo>
                      <a:pt x="178" y="2434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4"/>
                    </a:lnTo>
                    <a:close/>
                    <a:moveTo>
                      <a:pt x="355" y="1839"/>
                    </a:moveTo>
                    <a:lnTo>
                      <a:pt x="312" y="1895"/>
                    </a:lnTo>
                    <a:lnTo>
                      <a:pt x="272" y="1954"/>
                    </a:lnTo>
                    <a:lnTo>
                      <a:pt x="235" y="2016"/>
                    </a:lnTo>
                    <a:lnTo>
                      <a:pt x="211" y="2061"/>
                    </a:lnTo>
                    <a:lnTo>
                      <a:pt x="190" y="2109"/>
                    </a:lnTo>
                    <a:lnTo>
                      <a:pt x="172" y="2158"/>
                    </a:lnTo>
                    <a:lnTo>
                      <a:pt x="158" y="2208"/>
                    </a:lnTo>
                    <a:lnTo>
                      <a:pt x="150" y="2259"/>
                    </a:lnTo>
                    <a:lnTo>
                      <a:pt x="148" y="2308"/>
                    </a:lnTo>
                    <a:lnTo>
                      <a:pt x="149" y="2333"/>
                    </a:lnTo>
                    <a:lnTo>
                      <a:pt x="152" y="2357"/>
                    </a:lnTo>
                    <a:lnTo>
                      <a:pt x="158" y="2380"/>
                    </a:lnTo>
                    <a:lnTo>
                      <a:pt x="161" y="2389"/>
                    </a:lnTo>
                    <a:lnTo>
                      <a:pt x="164" y="2400"/>
                    </a:lnTo>
                    <a:lnTo>
                      <a:pt x="170" y="2414"/>
                    </a:lnTo>
                    <a:lnTo>
                      <a:pt x="178" y="2433"/>
                    </a:lnTo>
                    <a:lnTo>
                      <a:pt x="178" y="2433"/>
                    </a:lnTo>
                    <a:lnTo>
                      <a:pt x="179" y="2435"/>
                    </a:lnTo>
                    <a:lnTo>
                      <a:pt x="182" y="2438"/>
                    </a:lnTo>
                    <a:lnTo>
                      <a:pt x="186" y="2445"/>
                    </a:lnTo>
                    <a:lnTo>
                      <a:pt x="206" y="2475"/>
                    </a:lnTo>
                    <a:lnTo>
                      <a:pt x="230" y="2501"/>
                    </a:lnTo>
                    <a:lnTo>
                      <a:pt x="258" y="2526"/>
                    </a:lnTo>
                    <a:lnTo>
                      <a:pt x="290" y="2547"/>
                    </a:lnTo>
                    <a:lnTo>
                      <a:pt x="328" y="2568"/>
                    </a:lnTo>
                    <a:lnTo>
                      <a:pt x="371" y="2587"/>
                    </a:lnTo>
                    <a:lnTo>
                      <a:pt x="414" y="2601"/>
                    </a:lnTo>
                    <a:lnTo>
                      <a:pt x="461" y="2612"/>
                    </a:lnTo>
                    <a:lnTo>
                      <a:pt x="508" y="2622"/>
                    </a:lnTo>
                    <a:lnTo>
                      <a:pt x="557" y="2629"/>
                    </a:lnTo>
                    <a:lnTo>
                      <a:pt x="606" y="2635"/>
                    </a:lnTo>
                    <a:lnTo>
                      <a:pt x="704" y="2638"/>
                    </a:lnTo>
                    <a:lnTo>
                      <a:pt x="803" y="2636"/>
                    </a:lnTo>
                    <a:lnTo>
                      <a:pt x="903" y="2629"/>
                    </a:lnTo>
                    <a:lnTo>
                      <a:pt x="1004" y="2617"/>
                    </a:lnTo>
                    <a:lnTo>
                      <a:pt x="981" y="2499"/>
                    </a:lnTo>
                    <a:lnTo>
                      <a:pt x="963" y="2381"/>
                    </a:lnTo>
                    <a:lnTo>
                      <a:pt x="929" y="2317"/>
                    </a:lnTo>
                    <a:lnTo>
                      <a:pt x="899" y="2250"/>
                    </a:lnTo>
                    <a:lnTo>
                      <a:pt x="829" y="2207"/>
                    </a:lnTo>
                    <a:lnTo>
                      <a:pt x="760" y="2164"/>
                    </a:lnTo>
                    <a:lnTo>
                      <a:pt x="674" y="2104"/>
                    </a:lnTo>
                    <a:lnTo>
                      <a:pt x="590" y="2042"/>
                    </a:lnTo>
                    <a:lnTo>
                      <a:pt x="509" y="1977"/>
                    </a:lnTo>
                    <a:lnTo>
                      <a:pt x="430" y="1910"/>
                    </a:lnTo>
                    <a:lnTo>
                      <a:pt x="355" y="1839"/>
                    </a:lnTo>
                    <a:close/>
                    <a:moveTo>
                      <a:pt x="3266" y="1770"/>
                    </a:moveTo>
                    <a:lnTo>
                      <a:pt x="3194" y="1845"/>
                    </a:lnTo>
                    <a:lnTo>
                      <a:pt x="3118" y="1916"/>
                    </a:lnTo>
                    <a:lnTo>
                      <a:pt x="3041" y="1985"/>
                    </a:lnTo>
                    <a:lnTo>
                      <a:pt x="2959" y="2052"/>
                    </a:lnTo>
                    <a:lnTo>
                      <a:pt x="2875" y="2115"/>
                    </a:lnTo>
                    <a:lnTo>
                      <a:pt x="2803" y="2166"/>
                    </a:lnTo>
                    <a:lnTo>
                      <a:pt x="2729" y="2215"/>
                    </a:lnTo>
                    <a:lnTo>
                      <a:pt x="2702" y="2285"/>
                    </a:lnTo>
                    <a:lnTo>
                      <a:pt x="2669" y="2352"/>
                    </a:lnTo>
                    <a:lnTo>
                      <a:pt x="2631" y="2416"/>
                    </a:lnTo>
                    <a:lnTo>
                      <a:pt x="2590" y="2477"/>
                    </a:lnTo>
                    <a:lnTo>
                      <a:pt x="2543" y="2534"/>
                    </a:lnTo>
                    <a:lnTo>
                      <a:pt x="2540" y="2565"/>
                    </a:lnTo>
                    <a:lnTo>
                      <a:pt x="2644" y="2577"/>
                    </a:lnTo>
                    <a:lnTo>
                      <a:pt x="2749" y="2584"/>
                    </a:lnTo>
                    <a:lnTo>
                      <a:pt x="2851" y="2588"/>
                    </a:lnTo>
                    <a:lnTo>
                      <a:pt x="2951" y="2586"/>
                    </a:lnTo>
                    <a:lnTo>
                      <a:pt x="3051" y="2576"/>
                    </a:lnTo>
                    <a:lnTo>
                      <a:pt x="3100" y="2569"/>
                    </a:lnTo>
                    <a:lnTo>
                      <a:pt x="3148" y="2560"/>
                    </a:lnTo>
                    <a:lnTo>
                      <a:pt x="3195" y="2548"/>
                    </a:lnTo>
                    <a:lnTo>
                      <a:pt x="3241" y="2534"/>
                    </a:lnTo>
                    <a:lnTo>
                      <a:pt x="3284" y="2518"/>
                    </a:lnTo>
                    <a:lnTo>
                      <a:pt x="3326" y="2498"/>
                    </a:lnTo>
                    <a:lnTo>
                      <a:pt x="3364" y="2475"/>
                    </a:lnTo>
                    <a:lnTo>
                      <a:pt x="3398" y="2449"/>
                    </a:lnTo>
                    <a:lnTo>
                      <a:pt x="3428" y="2419"/>
                    </a:lnTo>
                    <a:lnTo>
                      <a:pt x="3452" y="2386"/>
                    </a:lnTo>
                    <a:lnTo>
                      <a:pt x="3472" y="2350"/>
                    </a:lnTo>
                    <a:lnTo>
                      <a:pt x="3485" y="2311"/>
                    </a:lnTo>
                    <a:lnTo>
                      <a:pt x="3493" y="2271"/>
                    </a:lnTo>
                    <a:lnTo>
                      <a:pt x="3494" y="2229"/>
                    </a:lnTo>
                    <a:lnTo>
                      <a:pt x="3490" y="2179"/>
                    </a:lnTo>
                    <a:lnTo>
                      <a:pt x="3479" y="2129"/>
                    </a:lnTo>
                    <a:lnTo>
                      <a:pt x="3463" y="2080"/>
                    </a:lnTo>
                    <a:lnTo>
                      <a:pt x="3443" y="2032"/>
                    </a:lnTo>
                    <a:lnTo>
                      <a:pt x="3419" y="1985"/>
                    </a:lnTo>
                    <a:lnTo>
                      <a:pt x="3394" y="1940"/>
                    </a:lnTo>
                    <a:lnTo>
                      <a:pt x="3354" y="1881"/>
                    </a:lnTo>
                    <a:lnTo>
                      <a:pt x="3310" y="1824"/>
                    </a:lnTo>
                    <a:lnTo>
                      <a:pt x="3266" y="1770"/>
                    </a:lnTo>
                    <a:close/>
                    <a:moveTo>
                      <a:pt x="953" y="1314"/>
                    </a:moveTo>
                    <a:lnTo>
                      <a:pt x="886" y="1359"/>
                    </a:lnTo>
                    <a:lnTo>
                      <a:pt x="816" y="1408"/>
                    </a:lnTo>
                    <a:lnTo>
                      <a:pt x="735" y="1470"/>
                    </a:lnTo>
                    <a:lnTo>
                      <a:pt x="652" y="1538"/>
                    </a:lnTo>
                    <a:lnTo>
                      <a:pt x="568" y="1613"/>
                    </a:lnTo>
                    <a:lnTo>
                      <a:pt x="484" y="1693"/>
                    </a:lnTo>
                    <a:lnTo>
                      <a:pt x="566" y="1760"/>
                    </a:lnTo>
                    <a:lnTo>
                      <a:pt x="652" y="1824"/>
                    </a:lnTo>
                    <a:lnTo>
                      <a:pt x="742" y="1886"/>
                    </a:lnTo>
                    <a:lnTo>
                      <a:pt x="834" y="1944"/>
                    </a:lnTo>
                    <a:lnTo>
                      <a:pt x="833" y="1896"/>
                    </a:lnTo>
                    <a:lnTo>
                      <a:pt x="836" y="1818"/>
                    </a:lnTo>
                    <a:lnTo>
                      <a:pt x="845" y="1741"/>
                    </a:lnTo>
                    <a:lnTo>
                      <a:pt x="861" y="1666"/>
                    </a:lnTo>
                    <a:lnTo>
                      <a:pt x="881" y="1594"/>
                    </a:lnTo>
                    <a:lnTo>
                      <a:pt x="908" y="1524"/>
                    </a:lnTo>
                    <a:lnTo>
                      <a:pt x="938" y="1456"/>
                    </a:lnTo>
                    <a:lnTo>
                      <a:pt x="945" y="1385"/>
                    </a:lnTo>
                    <a:lnTo>
                      <a:pt x="953" y="1314"/>
                    </a:lnTo>
                    <a:close/>
                    <a:moveTo>
                      <a:pt x="2506" y="1197"/>
                    </a:moveTo>
                    <a:lnTo>
                      <a:pt x="2511" y="1223"/>
                    </a:lnTo>
                    <a:lnTo>
                      <a:pt x="2559" y="1277"/>
                    </a:lnTo>
                    <a:lnTo>
                      <a:pt x="2603" y="1335"/>
                    </a:lnTo>
                    <a:lnTo>
                      <a:pt x="2643" y="1395"/>
                    </a:lnTo>
                    <a:lnTo>
                      <a:pt x="2679" y="1460"/>
                    </a:lnTo>
                    <a:lnTo>
                      <a:pt x="2710" y="1527"/>
                    </a:lnTo>
                    <a:lnTo>
                      <a:pt x="2736" y="1596"/>
                    </a:lnTo>
                    <a:lnTo>
                      <a:pt x="2756" y="1669"/>
                    </a:lnTo>
                    <a:lnTo>
                      <a:pt x="2771" y="1742"/>
                    </a:lnTo>
                    <a:lnTo>
                      <a:pt x="2780" y="1818"/>
                    </a:lnTo>
                    <a:lnTo>
                      <a:pt x="2783" y="1896"/>
                    </a:lnTo>
                    <a:lnTo>
                      <a:pt x="2783" y="1907"/>
                    </a:lnTo>
                    <a:lnTo>
                      <a:pt x="2875" y="1842"/>
                    </a:lnTo>
                    <a:lnTo>
                      <a:pt x="2964" y="1775"/>
                    </a:lnTo>
                    <a:lnTo>
                      <a:pt x="3050" y="1705"/>
                    </a:lnTo>
                    <a:lnTo>
                      <a:pt x="3131" y="1631"/>
                    </a:lnTo>
                    <a:lnTo>
                      <a:pt x="3044" y="1554"/>
                    </a:lnTo>
                    <a:lnTo>
                      <a:pt x="2956" y="1483"/>
                    </a:lnTo>
                    <a:lnTo>
                      <a:pt x="2868" y="1419"/>
                    </a:lnTo>
                    <a:lnTo>
                      <a:pt x="2784" y="1360"/>
                    </a:lnTo>
                    <a:lnTo>
                      <a:pt x="2710" y="1314"/>
                    </a:lnTo>
                    <a:lnTo>
                      <a:pt x="2638" y="1270"/>
                    </a:lnTo>
                    <a:lnTo>
                      <a:pt x="2570" y="1232"/>
                    </a:lnTo>
                    <a:lnTo>
                      <a:pt x="2506" y="1197"/>
                    </a:lnTo>
                    <a:close/>
                    <a:moveTo>
                      <a:pt x="2457" y="1171"/>
                    </a:moveTo>
                    <a:lnTo>
                      <a:pt x="2493" y="1206"/>
                    </a:lnTo>
                    <a:lnTo>
                      <a:pt x="2491" y="1197"/>
                    </a:lnTo>
                    <a:lnTo>
                      <a:pt x="2489" y="1189"/>
                    </a:lnTo>
                    <a:lnTo>
                      <a:pt x="2457" y="1171"/>
                    </a:lnTo>
                    <a:close/>
                    <a:moveTo>
                      <a:pt x="1791" y="905"/>
                    </a:moveTo>
                    <a:lnTo>
                      <a:pt x="1755" y="917"/>
                    </a:lnTo>
                    <a:lnTo>
                      <a:pt x="1723" y="929"/>
                    </a:lnTo>
                    <a:lnTo>
                      <a:pt x="1765" y="926"/>
                    </a:lnTo>
                    <a:lnTo>
                      <a:pt x="1808" y="925"/>
                    </a:lnTo>
                    <a:lnTo>
                      <a:pt x="1862" y="927"/>
                    </a:lnTo>
                    <a:lnTo>
                      <a:pt x="1828" y="915"/>
                    </a:lnTo>
                    <a:lnTo>
                      <a:pt x="1791" y="905"/>
                    </a:lnTo>
                    <a:close/>
                    <a:moveTo>
                      <a:pt x="1282" y="793"/>
                    </a:moveTo>
                    <a:lnTo>
                      <a:pt x="1255" y="903"/>
                    </a:lnTo>
                    <a:lnTo>
                      <a:pt x="1232" y="1015"/>
                    </a:lnTo>
                    <a:lnTo>
                      <a:pt x="1212" y="1127"/>
                    </a:lnTo>
                    <a:lnTo>
                      <a:pt x="1275" y="1084"/>
                    </a:lnTo>
                    <a:lnTo>
                      <a:pt x="1341" y="1044"/>
                    </a:lnTo>
                    <a:lnTo>
                      <a:pt x="1411" y="1009"/>
                    </a:lnTo>
                    <a:lnTo>
                      <a:pt x="1483" y="981"/>
                    </a:lnTo>
                    <a:lnTo>
                      <a:pt x="1558" y="958"/>
                    </a:lnTo>
                    <a:lnTo>
                      <a:pt x="1636" y="940"/>
                    </a:lnTo>
                    <a:lnTo>
                      <a:pt x="1716" y="929"/>
                    </a:lnTo>
                    <a:lnTo>
                      <a:pt x="1750" y="917"/>
                    </a:lnTo>
                    <a:lnTo>
                      <a:pt x="1786" y="903"/>
                    </a:lnTo>
                    <a:lnTo>
                      <a:pt x="1735" y="889"/>
                    </a:lnTo>
                    <a:lnTo>
                      <a:pt x="1665" y="870"/>
                    </a:lnTo>
                    <a:lnTo>
                      <a:pt x="1588" y="850"/>
                    </a:lnTo>
                    <a:lnTo>
                      <a:pt x="1506" y="831"/>
                    </a:lnTo>
                    <a:lnTo>
                      <a:pt x="1418" y="815"/>
                    </a:lnTo>
                    <a:lnTo>
                      <a:pt x="1324" y="799"/>
                    </a:lnTo>
                    <a:lnTo>
                      <a:pt x="1282" y="793"/>
                    </a:lnTo>
                    <a:close/>
                    <a:moveTo>
                      <a:pt x="883" y="766"/>
                    </a:moveTo>
                    <a:lnTo>
                      <a:pt x="783" y="769"/>
                    </a:lnTo>
                    <a:lnTo>
                      <a:pt x="708" y="776"/>
                    </a:lnTo>
                    <a:lnTo>
                      <a:pt x="633" y="786"/>
                    </a:lnTo>
                    <a:lnTo>
                      <a:pt x="557" y="800"/>
                    </a:lnTo>
                    <a:lnTo>
                      <a:pt x="482" y="819"/>
                    </a:lnTo>
                    <a:lnTo>
                      <a:pt x="440" y="831"/>
                    </a:lnTo>
                    <a:lnTo>
                      <a:pt x="398" y="848"/>
                    </a:lnTo>
                    <a:lnTo>
                      <a:pt x="356" y="865"/>
                    </a:lnTo>
                    <a:lnTo>
                      <a:pt x="317" y="885"/>
                    </a:lnTo>
                    <a:lnTo>
                      <a:pt x="279" y="908"/>
                    </a:lnTo>
                    <a:lnTo>
                      <a:pt x="244" y="934"/>
                    </a:lnTo>
                    <a:lnTo>
                      <a:pt x="212" y="965"/>
                    </a:lnTo>
                    <a:lnTo>
                      <a:pt x="189" y="993"/>
                    </a:lnTo>
                    <a:lnTo>
                      <a:pt x="169" y="1022"/>
                    </a:lnTo>
                    <a:lnTo>
                      <a:pt x="164" y="1031"/>
                    </a:lnTo>
                    <a:lnTo>
                      <a:pt x="158" y="1040"/>
                    </a:lnTo>
                    <a:lnTo>
                      <a:pt x="154" y="1053"/>
                    </a:lnTo>
                    <a:lnTo>
                      <a:pt x="145" y="1074"/>
                    </a:lnTo>
                    <a:lnTo>
                      <a:pt x="145" y="1074"/>
                    </a:lnTo>
                    <a:lnTo>
                      <a:pt x="144" y="1074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5" y="1073"/>
                    </a:lnTo>
                    <a:lnTo>
                      <a:pt x="145" y="1075"/>
                    </a:lnTo>
                    <a:lnTo>
                      <a:pt x="142" y="1088"/>
                    </a:lnTo>
                    <a:lnTo>
                      <a:pt x="135" y="1123"/>
                    </a:lnTo>
                    <a:lnTo>
                      <a:pt x="134" y="1160"/>
                    </a:lnTo>
                    <a:lnTo>
                      <a:pt x="136" y="1196"/>
                    </a:lnTo>
                    <a:lnTo>
                      <a:pt x="143" y="1233"/>
                    </a:lnTo>
                    <a:lnTo>
                      <a:pt x="157" y="1282"/>
                    </a:lnTo>
                    <a:lnTo>
                      <a:pt x="178" y="1331"/>
                    </a:lnTo>
                    <a:lnTo>
                      <a:pt x="205" y="1379"/>
                    </a:lnTo>
                    <a:lnTo>
                      <a:pt x="236" y="1426"/>
                    </a:lnTo>
                    <a:lnTo>
                      <a:pt x="269" y="1473"/>
                    </a:lnTo>
                    <a:lnTo>
                      <a:pt x="305" y="1517"/>
                    </a:lnTo>
                    <a:lnTo>
                      <a:pt x="351" y="1567"/>
                    </a:lnTo>
                    <a:lnTo>
                      <a:pt x="400" y="1616"/>
                    </a:lnTo>
                    <a:lnTo>
                      <a:pt x="450" y="1664"/>
                    </a:lnTo>
                    <a:lnTo>
                      <a:pt x="542" y="1586"/>
                    </a:lnTo>
                    <a:lnTo>
                      <a:pt x="632" y="1516"/>
                    </a:lnTo>
                    <a:lnTo>
                      <a:pt x="720" y="1452"/>
                    </a:lnTo>
                    <a:lnTo>
                      <a:pt x="806" y="1393"/>
                    </a:lnTo>
                    <a:lnTo>
                      <a:pt x="883" y="1344"/>
                    </a:lnTo>
                    <a:lnTo>
                      <a:pt x="956" y="1300"/>
                    </a:lnTo>
                    <a:lnTo>
                      <a:pt x="970" y="1203"/>
                    </a:lnTo>
                    <a:lnTo>
                      <a:pt x="987" y="1106"/>
                    </a:lnTo>
                    <a:lnTo>
                      <a:pt x="1012" y="993"/>
                    </a:lnTo>
                    <a:lnTo>
                      <a:pt x="1040" y="882"/>
                    </a:lnTo>
                    <a:lnTo>
                      <a:pt x="1074" y="771"/>
                    </a:lnTo>
                    <a:lnTo>
                      <a:pt x="979" y="766"/>
                    </a:lnTo>
                    <a:lnTo>
                      <a:pt x="883" y="766"/>
                    </a:lnTo>
                    <a:close/>
                    <a:moveTo>
                      <a:pt x="2362" y="758"/>
                    </a:moveTo>
                    <a:lnTo>
                      <a:pt x="2304" y="767"/>
                    </a:lnTo>
                    <a:lnTo>
                      <a:pt x="2248" y="779"/>
                    </a:lnTo>
                    <a:lnTo>
                      <a:pt x="2155" y="799"/>
                    </a:lnTo>
                    <a:lnTo>
                      <a:pt x="2068" y="820"/>
                    </a:lnTo>
                    <a:lnTo>
                      <a:pt x="1986" y="842"/>
                    </a:lnTo>
                    <a:lnTo>
                      <a:pt x="1911" y="865"/>
                    </a:lnTo>
                    <a:lnTo>
                      <a:pt x="1841" y="887"/>
                    </a:lnTo>
                    <a:lnTo>
                      <a:pt x="1795" y="903"/>
                    </a:lnTo>
                    <a:lnTo>
                      <a:pt x="1834" y="915"/>
                    </a:lnTo>
                    <a:lnTo>
                      <a:pt x="1870" y="927"/>
                    </a:lnTo>
                    <a:lnTo>
                      <a:pt x="1951" y="935"/>
                    </a:lnTo>
                    <a:lnTo>
                      <a:pt x="2030" y="950"/>
                    </a:lnTo>
                    <a:lnTo>
                      <a:pt x="2105" y="972"/>
                    </a:lnTo>
                    <a:lnTo>
                      <a:pt x="2179" y="998"/>
                    </a:lnTo>
                    <a:lnTo>
                      <a:pt x="2249" y="1030"/>
                    </a:lnTo>
                    <a:lnTo>
                      <a:pt x="2317" y="1068"/>
                    </a:lnTo>
                    <a:lnTo>
                      <a:pt x="2380" y="1110"/>
                    </a:lnTo>
                    <a:lnTo>
                      <a:pt x="2440" y="1158"/>
                    </a:lnTo>
                    <a:lnTo>
                      <a:pt x="2487" y="1181"/>
                    </a:lnTo>
                    <a:lnTo>
                      <a:pt x="2479" y="1141"/>
                    </a:lnTo>
                    <a:lnTo>
                      <a:pt x="2470" y="1100"/>
                    </a:lnTo>
                    <a:lnTo>
                      <a:pt x="2447" y="1018"/>
                    </a:lnTo>
                    <a:lnTo>
                      <a:pt x="2423" y="933"/>
                    </a:lnTo>
                    <a:lnTo>
                      <a:pt x="2394" y="847"/>
                    </a:lnTo>
                    <a:lnTo>
                      <a:pt x="2362" y="758"/>
                    </a:lnTo>
                    <a:close/>
                    <a:moveTo>
                      <a:pt x="2787" y="724"/>
                    </a:moveTo>
                    <a:lnTo>
                      <a:pt x="2685" y="725"/>
                    </a:lnTo>
                    <a:lnTo>
                      <a:pt x="2587" y="730"/>
                    </a:lnTo>
                    <a:lnTo>
                      <a:pt x="2492" y="739"/>
                    </a:lnTo>
                    <a:lnTo>
                      <a:pt x="2400" y="752"/>
                    </a:lnTo>
                    <a:lnTo>
                      <a:pt x="2427" y="842"/>
                    </a:lnTo>
                    <a:lnTo>
                      <a:pt x="2450" y="929"/>
                    </a:lnTo>
                    <a:lnTo>
                      <a:pt x="2470" y="1015"/>
                    </a:lnTo>
                    <a:lnTo>
                      <a:pt x="2487" y="1096"/>
                    </a:lnTo>
                    <a:lnTo>
                      <a:pt x="2496" y="1143"/>
                    </a:lnTo>
                    <a:lnTo>
                      <a:pt x="2504" y="1189"/>
                    </a:lnTo>
                    <a:lnTo>
                      <a:pt x="2572" y="1223"/>
                    </a:lnTo>
                    <a:lnTo>
                      <a:pt x="2642" y="1260"/>
                    </a:lnTo>
                    <a:lnTo>
                      <a:pt x="2716" y="1301"/>
                    </a:lnTo>
                    <a:lnTo>
                      <a:pt x="2793" y="1345"/>
                    </a:lnTo>
                    <a:lnTo>
                      <a:pt x="2882" y="1400"/>
                    </a:lnTo>
                    <a:lnTo>
                      <a:pt x="2974" y="1461"/>
                    </a:lnTo>
                    <a:lnTo>
                      <a:pt x="3069" y="1527"/>
                    </a:lnTo>
                    <a:lnTo>
                      <a:pt x="3164" y="1601"/>
                    </a:lnTo>
                    <a:lnTo>
                      <a:pt x="3212" y="1552"/>
                    </a:lnTo>
                    <a:lnTo>
                      <a:pt x="3258" y="1502"/>
                    </a:lnTo>
                    <a:lnTo>
                      <a:pt x="3300" y="1449"/>
                    </a:lnTo>
                    <a:lnTo>
                      <a:pt x="3334" y="1402"/>
                    </a:lnTo>
                    <a:lnTo>
                      <a:pt x="3365" y="1355"/>
                    </a:lnTo>
                    <a:lnTo>
                      <a:pt x="3394" y="1307"/>
                    </a:lnTo>
                    <a:lnTo>
                      <a:pt x="3418" y="1256"/>
                    </a:lnTo>
                    <a:lnTo>
                      <a:pt x="3437" y="1207"/>
                    </a:lnTo>
                    <a:lnTo>
                      <a:pt x="3449" y="1157"/>
                    </a:lnTo>
                    <a:lnTo>
                      <a:pt x="3455" y="1114"/>
                    </a:lnTo>
                    <a:lnTo>
                      <a:pt x="3455" y="1072"/>
                    </a:lnTo>
                    <a:lnTo>
                      <a:pt x="3449" y="1032"/>
                    </a:lnTo>
                    <a:lnTo>
                      <a:pt x="3437" y="993"/>
                    </a:lnTo>
                    <a:lnTo>
                      <a:pt x="3419" y="956"/>
                    </a:lnTo>
                    <a:lnTo>
                      <a:pt x="3396" y="922"/>
                    </a:lnTo>
                    <a:lnTo>
                      <a:pt x="3367" y="891"/>
                    </a:lnTo>
                    <a:lnTo>
                      <a:pt x="3334" y="863"/>
                    </a:lnTo>
                    <a:lnTo>
                      <a:pt x="3297" y="838"/>
                    </a:lnTo>
                    <a:lnTo>
                      <a:pt x="3259" y="817"/>
                    </a:lnTo>
                    <a:lnTo>
                      <a:pt x="3219" y="799"/>
                    </a:lnTo>
                    <a:lnTo>
                      <a:pt x="3177" y="783"/>
                    </a:lnTo>
                    <a:lnTo>
                      <a:pt x="3133" y="769"/>
                    </a:lnTo>
                    <a:lnTo>
                      <a:pt x="3091" y="758"/>
                    </a:lnTo>
                    <a:lnTo>
                      <a:pt x="3014" y="743"/>
                    </a:lnTo>
                    <a:lnTo>
                      <a:pt x="2937" y="733"/>
                    </a:lnTo>
                    <a:lnTo>
                      <a:pt x="2862" y="727"/>
                    </a:lnTo>
                    <a:lnTo>
                      <a:pt x="2787" y="724"/>
                    </a:lnTo>
                    <a:close/>
                    <a:moveTo>
                      <a:pt x="1782" y="121"/>
                    </a:moveTo>
                    <a:lnTo>
                      <a:pt x="1760" y="122"/>
                    </a:lnTo>
                    <a:lnTo>
                      <a:pt x="1760" y="122"/>
                    </a:lnTo>
                    <a:lnTo>
                      <a:pt x="1760" y="122"/>
                    </a:lnTo>
                    <a:lnTo>
                      <a:pt x="1759" y="122"/>
                    </a:lnTo>
                    <a:lnTo>
                      <a:pt x="1759" y="122"/>
                    </a:lnTo>
                    <a:lnTo>
                      <a:pt x="1759" y="122"/>
                    </a:lnTo>
                    <a:lnTo>
                      <a:pt x="1761" y="122"/>
                    </a:lnTo>
                    <a:lnTo>
                      <a:pt x="1760" y="122"/>
                    </a:lnTo>
                    <a:lnTo>
                      <a:pt x="1755" y="124"/>
                    </a:lnTo>
                    <a:lnTo>
                      <a:pt x="1746" y="125"/>
                    </a:lnTo>
                    <a:lnTo>
                      <a:pt x="1711" y="132"/>
                    </a:lnTo>
                    <a:lnTo>
                      <a:pt x="1677" y="143"/>
                    </a:lnTo>
                    <a:lnTo>
                      <a:pt x="1644" y="161"/>
                    </a:lnTo>
                    <a:lnTo>
                      <a:pt x="1612" y="181"/>
                    </a:lnTo>
                    <a:lnTo>
                      <a:pt x="1572" y="214"/>
                    </a:lnTo>
                    <a:lnTo>
                      <a:pt x="1535" y="252"/>
                    </a:lnTo>
                    <a:lnTo>
                      <a:pt x="1501" y="294"/>
                    </a:lnTo>
                    <a:lnTo>
                      <a:pt x="1468" y="341"/>
                    </a:lnTo>
                    <a:lnTo>
                      <a:pt x="1439" y="390"/>
                    </a:lnTo>
                    <a:lnTo>
                      <a:pt x="1411" y="440"/>
                    </a:lnTo>
                    <a:lnTo>
                      <a:pt x="1374" y="520"/>
                    </a:lnTo>
                    <a:lnTo>
                      <a:pt x="1341" y="601"/>
                    </a:lnTo>
                    <a:lnTo>
                      <a:pt x="1312" y="685"/>
                    </a:lnTo>
                    <a:lnTo>
                      <a:pt x="1286" y="773"/>
                    </a:lnTo>
                    <a:lnTo>
                      <a:pt x="1327" y="780"/>
                    </a:lnTo>
                    <a:lnTo>
                      <a:pt x="1421" y="801"/>
                    </a:lnTo>
                    <a:lnTo>
                      <a:pt x="1508" y="821"/>
                    </a:lnTo>
                    <a:lnTo>
                      <a:pt x="1590" y="842"/>
                    </a:lnTo>
                    <a:lnTo>
                      <a:pt x="1666" y="864"/>
                    </a:lnTo>
                    <a:lnTo>
                      <a:pt x="1737" y="884"/>
                    </a:lnTo>
                    <a:lnTo>
                      <a:pt x="1791" y="901"/>
                    </a:lnTo>
                    <a:lnTo>
                      <a:pt x="1840" y="883"/>
                    </a:lnTo>
                    <a:lnTo>
                      <a:pt x="1909" y="859"/>
                    </a:lnTo>
                    <a:lnTo>
                      <a:pt x="1984" y="835"/>
                    </a:lnTo>
                    <a:lnTo>
                      <a:pt x="2065" y="810"/>
                    </a:lnTo>
                    <a:lnTo>
                      <a:pt x="2152" y="785"/>
                    </a:lnTo>
                    <a:lnTo>
                      <a:pt x="2244" y="760"/>
                    </a:lnTo>
                    <a:lnTo>
                      <a:pt x="2297" y="747"/>
                    </a:lnTo>
                    <a:lnTo>
                      <a:pt x="2352" y="736"/>
                    </a:lnTo>
                    <a:lnTo>
                      <a:pt x="2322" y="663"/>
                    </a:lnTo>
                    <a:lnTo>
                      <a:pt x="2288" y="592"/>
                    </a:lnTo>
                    <a:lnTo>
                      <a:pt x="2254" y="525"/>
                    </a:lnTo>
                    <a:lnTo>
                      <a:pt x="2215" y="460"/>
                    </a:lnTo>
                    <a:lnTo>
                      <a:pt x="2173" y="396"/>
                    </a:lnTo>
                    <a:lnTo>
                      <a:pt x="2127" y="333"/>
                    </a:lnTo>
                    <a:lnTo>
                      <a:pt x="2093" y="294"/>
                    </a:lnTo>
                    <a:lnTo>
                      <a:pt x="2057" y="256"/>
                    </a:lnTo>
                    <a:lnTo>
                      <a:pt x="2018" y="221"/>
                    </a:lnTo>
                    <a:lnTo>
                      <a:pt x="1977" y="190"/>
                    </a:lnTo>
                    <a:lnTo>
                      <a:pt x="1934" y="163"/>
                    </a:lnTo>
                    <a:lnTo>
                      <a:pt x="1888" y="141"/>
                    </a:lnTo>
                    <a:lnTo>
                      <a:pt x="1864" y="134"/>
                    </a:lnTo>
                    <a:lnTo>
                      <a:pt x="1841" y="127"/>
                    </a:lnTo>
                    <a:lnTo>
                      <a:pt x="1819" y="124"/>
                    </a:lnTo>
                    <a:lnTo>
                      <a:pt x="1808" y="122"/>
                    </a:lnTo>
                    <a:lnTo>
                      <a:pt x="1796" y="121"/>
                    </a:lnTo>
                    <a:lnTo>
                      <a:pt x="1782" y="121"/>
                    </a:lnTo>
                    <a:close/>
                    <a:moveTo>
                      <a:pt x="1758" y="0"/>
                    </a:moveTo>
                    <a:lnTo>
                      <a:pt x="1761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5" y="0"/>
                    </a:lnTo>
                    <a:lnTo>
                      <a:pt x="1787" y="2"/>
                    </a:lnTo>
                    <a:lnTo>
                      <a:pt x="1802" y="3"/>
                    </a:lnTo>
                    <a:lnTo>
                      <a:pt x="1820" y="6"/>
                    </a:lnTo>
                    <a:lnTo>
                      <a:pt x="1837" y="9"/>
                    </a:lnTo>
                    <a:lnTo>
                      <a:pt x="1871" y="19"/>
                    </a:lnTo>
                    <a:lnTo>
                      <a:pt x="1903" y="30"/>
                    </a:lnTo>
                    <a:lnTo>
                      <a:pt x="1932" y="43"/>
                    </a:lnTo>
                    <a:lnTo>
                      <a:pt x="1981" y="71"/>
                    </a:lnTo>
                    <a:lnTo>
                      <a:pt x="2024" y="101"/>
                    </a:lnTo>
                    <a:lnTo>
                      <a:pt x="2063" y="135"/>
                    </a:lnTo>
                    <a:lnTo>
                      <a:pt x="2099" y="172"/>
                    </a:lnTo>
                    <a:lnTo>
                      <a:pt x="2132" y="210"/>
                    </a:lnTo>
                    <a:lnTo>
                      <a:pt x="2161" y="249"/>
                    </a:lnTo>
                    <a:lnTo>
                      <a:pt x="2189" y="288"/>
                    </a:lnTo>
                    <a:lnTo>
                      <a:pt x="2233" y="358"/>
                    </a:lnTo>
                    <a:lnTo>
                      <a:pt x="2271" y="428"/>
                    </a:lnTo>
                    <a:lnTo>
                      <a:pt x="2305" y="500"/>
                    </a:lnTo>
                    <a:lnTo>
                      <a:pt x="2336" y="570"/>
                    </a:lnTo>
                    <a:lnTo>
                      <a:pt x="2366" y="649"/>
                    </a:lnTo>
                    <a:lnTo>
                      <a:pt x="2392" y="727"/>
                    </a:lnTo>
                    <a:lnTo>
                      <a:pt x="2485" y="709"/>
                    </a:lnTo>
                    <a:lnTo>
                      <a:pt x="2581" y="694"/>
                    </a:lnTo>
                    <a:lnTo>
                      <a:pt x="2682" y="681"/>
                    </a:lnTo>
                    <a:lnTo>
                      <a:pt x="2786" y="671"/>
                    </a:lnTo>
                    <a:lnTo>
                      <a:pt x="2864" y="669"/>
                    </a:lnTo>
                    <a:lnTo>
                      <a:pt x="2942" y="669"/>
                    </a:lnTo>
                    <a:lnTo>
                      <a:pt x="3023" y="674"/>
                    </a:lnTo>
                    <a:lnTo>
                      <a:pt x="3105" y="683"/>
                    </a:lnTo>
                    <a:lnTo>
                      <a:pt x="3152" y="691"/>
                    </a:lnTo>
                    <a:lnTo>
                      <a:pt x="3200" y="702"/>
                    </a:lnTo>
                    <a:lnTo>
                      <a:pt x="3248" y="716"/>
                    </a:lnTo>
                    <a:lnTo>
                      <a:pt x="3297" y="732"/>
                    </a:lnTo>
                    <a:lnTo>
                      <a:pt x="3344" y="753"/>
                    </a:lnTo>
                    <a:lnTo>
                      <a:pt x="3391" y="779"/>
                    </a:lnTo>
                    <a:lnTo>
                      <a:pt x="3436" y="810"/>
                    </a:lnTo>
                    <a:lnTo>
                      <a:pt x="3466" y="836"/>
                    </a:lnTo>
                    <a:lnTo>
                      <a:pt x="3494" y="865"/>
                    </a:lnTo>
                    <a:lnTo>
                      <a:pt x="3519" y="897"/>
                    </a:lnTo>
                    <a:lnTo>
                      <a:pt x="3540" y="932"/>
                    </a:lnTo>
                    <a:lnTo>
                      <a:pt x="3559" y="969"/>
                    </a:lnTo>
                    <a:lnTo>
                      <a:pt x="3564" y="980"/>
                    </a:lnTo>
                    <a:lnTo>
                      <a:pt x="3567" y="990"/>
                    </a:lnTo>
                    <a:lnTo>
                      <a:pt x="3575" y="1018"/>
                    </a:lnTo>
                    <a:lnTo>
                      <a:pt x="3580" y="1036"/>
                    </a:lnTo>
                    <a:lnTo>
                      <a:pt x="3584" y="1053"/>
                    </a:lnTo>
                    <a:lnTo>
                      <a:pt x="3586" y="1071"/>
                    </a:lnTo>
                    <a:lnTo>
                      <a:pt x="3589" y="1123"/>
                    </a:lnTo>
                    <a:lnTo>
                      <a:pt x="3587" y="1176"/>
                    </a:lnTo>
                    <a:lnTo>
                      <a:pt x="3579" y="1234"/>
                    </a:lnTo>
                    <a:lnTo>
                      <a:pt x="3565" y="1290"/>
                    </a:lnTo>
                    <a:lnTo>
                      <a:pt x="3546" y="1345"/>
                    </a:lnTo>
                    <a:lnTo>
                      <a:pt x="3525" y="1399"/>
                    </a:lnTo>
                    <a:lnTo>
                      <a:pt x="3499" y="1450"/>
                    </a:lnTo>
                    <a:lnTo>
                      <a:pt x="3471" y="1499"/>
                    </a:lnTo>
                    <a:lnTo>
                      <a:pt x="3440" y="1548"/>
                    </a:lnTo>
                    <a:lnTo>
                      <a:pt x="3398" y="1609"/>
                    </a:lnTo>
                    <a:lnTo>
                      <a:pt x="3353" y="1669"/>
                    </a:lnTo>
                    <a:lnTo>
                      <a:pt x="3304" y="1726"/>
                    </a:lnTo>
                    <a:lnTo>
                      <a:pt x="3357" y="1780"/>
                    </a:lnTo>
                    <a:lnTo>
                      <a:pt x="3409" y="1836"/>
                    </a:lnTo>
                    <a:lnTo>
                      <a:pt x="3457" y="1898"/>
                    </a:lnTo>
                    <a:lnTo>
                      <a:pt x="3485" y="1937"/>
                    </a:lnTo>
                    <a:lnTo>
                      <a:pt x="3511" y="1978"/>
                    </a:lnTo>
                    <a:lnTo>
                      <a:pt x="3535" y="2021"/>
                    </a:lnTo>
                    <a:lnTo>
                      <a:pt x="3558" y="2067"/>
                    </a:lnTo>
                    <a:lnTo>
                      <a:pt x="3576" y="2116"/>
                    </a:lnTo>
                    <a:lnTo>
                      <a:pt x="3592" y="2166"/>
                    </a:lnTo>
                    <a:lnTo>
                      <a:pt x="3601" y="2221"/>
                    </a:lnTo>
                    <a:lnTo>
                      <a:pt x="3605" y="2260"/>
                    </a:lnTo>
                    <a:lnTo>
                      <a:pt x="3603" y="2299"/>
                    </a:lnTo>
                    <a:lnTo>
                      <a:pt x="3598" y="2340"/>
                    </a:lnTo>
                    <a:lnTo>
                      <a:pt x="3588" y="2380"/>
                    </a:lnTo>
                    <a:lnTo>
                      <a:pt x="3575" y="2420"/>
                    </a:lnTo>
                    <a:lnTo>
                      <a:pt x="3571" y="2430"/>
                    </a:lnTo>
                    <a:lnTo>
                      <a:pt x="3566" y="2441"/>
                    </a:lnTo>
                    <a:lnTo>
                      <a:pt x="3552" y="2465"/>
                    </a:lnTo>
                    <a:lnTo>
                      <a:pt x="3538" y="2489"/>
                    </a:lnTo>
                    <a:lnTo>
                      <a:pt x="3523" y="2511"/>
                    </a:lnTo>
                    <a:lnTo>
                      <a:pt x="3499" y="2538"/>
                    </a:lnTo>
                    <a:lnTo>
                      <a:pt x="3476" y="2562"/>
                    </a:lnTo>
                    <a:lnTo>
                      <a:pt x="3449" y="2586"/>
                    </a:lnTo>
                    <a:lnTo>
                      <a:pt x="3402" y="2621"/>
                    </a:lnTo>
                    <a:lnTo>
                      <a:pt x="3351" y="2651"/>
                    </a:lnTo>
                    <a:lnTo>
                      <a:pt x="3300" y="2677"/>
                    </a:lnTo>
                    <a:lnTo>
                      <a:pt x="3246" y="2699"/>
                    </a:lnTo>
                    <a:lnTo>
                      <a:pt x="3192" y="2717"/>
                    </a:lnTo>
                    <a:lnTo>
                      <a:pt x="3137" y="2733"/>
                    </a:lnTo>
                    <a:lnTo>
                      <a:pt x="3080" y="2746"/>
                    </a:lnTo>
                    <a:lnTo>
                      <a:pt x="2968" y="2764"/>
                    </a:lnTo>
                    <a:lnTo>
                      <a:pt x="2854" y="2776"/>
                    </a:lnTo>
                    <a:lnTo>
                      <a:pt x="2739" y="2782"/>
                    </a:lnTo>
                    <a:lnTo>
                      <a:pt x="2624" y="2781"/>
                    </a:lnTo>
                    <a:lnTo>
                      <a:pt x="2509" y="2775"/>
                    </a:lnTo>
                    <a:lnTo>
                      <a:pt x="2489" y="2874"/>
                    </a:lnTo>
                    <a:lnTo>
                      <a:pt x="2466" y="2978"/>
                    </a:lnTo>
                    <a:lnTo>
                      <a:pt x="2438" y="3084"/>
                    </a:lnTo>
                    <a:lnTo>
                      <a:pt x="2404" y="3194"/>
                    </a:lnTo>
                    <a:lnTo>
                      <a:pt x="2377" y="3266"/>
                    </a:lnTo>
                    <a:lnTo>
                      <a:pt x="2346" y="3339"/>
                    </a:lnTo>
                    <a:lnTo>
                      <a:pt x="2311" y="3411"/>
                    </a:lnTo>
                    <a:lnTo>
                      <a:pt x="2271" y="3484"/>
                    </a:lnTo>
                    <a:lnTo>
                      <a:pt x="2246" y="3524"/>
                    </a:lnTo>
                    <a:lnTo>
                      <a:pt x="2217" y="3564"/>
                    </a:lnTo>
                    <a:lnTo>
                      <a:pt x="2187" y="3604"/>
                    </a:lnTo>
                    <a:lnTo>
                      <a:pt x="2153" y="3642"/>
                    </a:lnTo>
                    <a:lnTo>
                      <a:pt x="2115" y="3677"/>
                    </a:lnTo>
                    <a:lnTo>
                      <a:pt x="2073" y="3711"/>
                    </a:lnTo>
                    <a:lnTo>
                      <a:pt x="2027" y="3741"/>
                    </a:lnTo>
                    <a:lnTo>
                      <a:pt x="1983" y="3763"/>
                    </a:lnTo>
                    <a:lnTo>
                      <a:pt x="1935" y="3779"/>
                    </a:lnTo>
                    <a:lnTo>
                      <a:pt x="1886" y="3790"/>
                    </a:lnTo>
                    <a:lnTo>
                      <a:pt x="1833" y="3793"/>
                    </a:lnTo>
                    <a:lnTo>
                      <a:pt x="1822" y="3793"/>
                    </a:lnTo>
                    <a:lnTo>
                      <a:pt x="1811" y="3793"/>
                    </a:lnTo>
                    <a:lnTo>
                      <a:pt x="1781" y="3790"/>
                    </a:lnTo>
                    <a:lnTo>
                      <a:pt x="1762" y="3787"/>
                    </a:lnTo>
                    <a:lnTo>
                      <a:pt x="1746" y="3784"/>
                    </a:lnTo>
                    <a:lnTo>
                      <a:pt x="1728" y="3779"/>
                    </a:lnTo>
                    <a:lnTo>
                      <a:pt x="1694" y="3769"/>
                    </a:lnTo>
                    <a:lnTo>
                      <a:pt x="1663" y="3756"/>
                    </a:lnTo>
                    <a:lnTo>
                      <a:pt x="1631" y="3741"/>
                    </a:lnTo>
                    <a:lnTo>
                      <a:pt x="1580" y="3710"/>
                    </a:lnTo>
                    <a:lnTo>
                      <a:pt x="1533" y="3676"/>
                    </a:lnTo>
                    <a:lnTo>
                      <a:pt x="1489" y="3639"/>
                    </a:lnTo>
                    <a:lnTo>
                      <a:pt x="1448" y="3598"/>
                    </a:lnTo>
                    <a:lnTo>
                      <a:pt x="1409" y="3555"/>
                    </a:lnTo>
                    <a:lnTo>
                      <a:pt x="1374" y="3510"/>
                    </a:lnTo>
                    <a:lnTo>
                      <a:pt x="1340" y="3464"/>
                    </a:lnTo>
                    <a:lnTo>
                      <a:pt x="1286" y="3379"/>
                    </a:lnTo>
                    <a:lnTo>
                      <a:pt x="1237" y="3291"/>
                    </a:lnTo>
                    <a:lnTo>
                      <a:pt x="1193" y="3200"/>
                    </a:lnTo>
                    <a:lnTo>
                      <a:pt x="1152" y="3108"/>
                    </a:lnTo>
                    <a:lnTo>
                      <a:pt x="1115" y="3013"/>
                    </a:lnTo>
                    <a:lnTo>
                      <a:pt x="1083" y="2916"/>
                    </a:lnTo>
                    <a:lnTo>
                      <a:pt x="1054" y="2818"/>
                    </a:lnTo>
                    <a:lnTo>
                      <a:pt x="936" y="2825"/>
                    </a:lnTo>
                    <a:lnTo>
                      <a:pt x="818" y="2826"/>
                    </a:lnTo>
                    <a:lnTo>
                      <a:pt x="701" y="2820"/>
                    </a:lnTo>
                    <a:lnTo>
                      <a:pt x="585" y="2806"/>
                    </a:lnTo>
                    <a:lnTo>
                      <a:pt x="529" y="2796"/>
                    </a:lnTo>
                    <a:lnTo>
                      <a:pt x="473" y="2783"/>
                    </a:lnTo>
                    <a:lnTo>
                      <a:pt x="417" y="2767"/>
                    </a:lnTo>
                    <a:lnTo>
                      <a:pt x="362" y="2747"/>
                    </a:lnTo>
                    <a:lnTo>
                      <a:pt x="310" y="2723"/>
                    </a:lnTo>
                    <a:lnTo>
                      <a:pt x="258" y="2695"/>
                    </a:lnTo>
                    <a:lnTo>
                      <a:pt x="209" y="2663"/>
                    </a:lnTo>
                    <a:lnTo>
                      <a:pt x="177" y="2637"/>
                    </a:lnTo>
                    <a:lnTo>
                      <a:pt x="147" y="2607"/>
                    </a:lnTo>
                    <a:lnTo>
                      <a:pt x="120" y="2575"/>
                    </a:lnTo>
                    <a:lnTo>
                      <a:pt x="95" y="2540"/>
                    </a:lnTo>
                    <a:lnTo>
                      <a:pt x="75" y="2503"/>
                    </a:lnTo>
                    <a:lnTo>
                      <a:pt x="69" y="2491"/>
                    </a:lnTo>
                    <a:lnTo>
                      <a:pt x="67" y="2485"/>
                    </a:lnTo>
                    <a:lnTo>
                      <a:pt x="66" y="2482"/>
                    </a:lnTo>
                    <a:lnTo>
                      <a:pt x="64" y="2479"/>
                    </a:lnTo>
                    <a:lnTo>
                      <a:pt x="64" y="2478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6"/>
                    </a:lnTo>
                    <a:lnTo>
                      <a:pt x="56" y="2455"/>
                    </a:lnTo>
                    <a:lnTo>
                      <a:pt x="53" y="2441"/>
                    </a:lnTo>
                    <a:lnTo>
                      <a:pt x="48" y="2423"/>
                    </a:lnTo>
                    <a:lnTo>
                      <a:pt x="45" y="2406"/>
                    </a:lnTo>
                    <a:lnTo>
                      <a:pt x="40" y="2371"/>
                    </a:lnTo>
                    <a:lnTo>
                      <a:pt x="39" y="2338"/>
                    </a:lnTo>
                    <a:lnTo>
                      <a:pt x="40" y="2305"/>
                    </a:lnTo>
                    <a:lnTo>
                      <a:pt x="47" y="2250"/>
                    </a:lnTo>
                    <a:lnTo>
                      <a:pt x="59" y="2199"/>
                    </a:lnTo>
                    <a:lnTo>
                      <a:pt x="76" y="2150"/>
                    </a:lnTo>
                    <a:lnTo>
                      <a:pt x="96" y="2103"/>
                    </a:lnTo>
                    <a:lnTo>
                      <a:pt x="118" y="2059"/>
                    </a:lnTo>
                    <a:lnTo>
                      <a:pt x="143" y="2016"/>
                    </a:lnTo>
                    <a:lnTo>
                      <a:pt x="169" y="1976"/>
                    </a:lnTo>
                    <a:lnTo>
                      <a:pt x="215" y="1912"/>
                    </a:lnTo>
                    <a:lnTo>
                      <a:pt x="263" y="1852"/>
                    </a:lnTo>
                    <a:lnTo>
                      <a:pt x="313" y="1796"/>
                    </a:lnTo>
                    <a:lnTo>
                      <a:pt x="263" y="1741"/>
                    </a:lnTo>
                    <a:lnTo>
                      <a:pt x="215" y="1683"/>
                    </a:lnTo>
                    <a:lnTo>
                      <a:pt x="168" y="1624"/>
                    </a:lnTo>
                    <a:lnTo>
                      <a:pt x="136" y="1576"/>
                    </a:lnTo>
                    <a:lnTo>
                      <a:pt x="106" y="1529"/>
                    </a:lnTo>
                    <a:lnTo>
                      <a:pt x="77" y="1478"/>
                    </a:lnTo>
                    <a:lnTo>
                      <a:pt x="53" y="1426"/>
                    </a:lnTo>
                    <a:lnTo>
                      <a:pt x="32" y="1372"/>
                    </a:lnTo>
                    <a:lnTo>
                      <a:pt x="15" y="1316"/>
                    </a:lnTo>
                    <a:lnTo>
                      <a:pt x="4" y="1258"/>
                    </a:lnTo>
                    <a:lnTo>
                      <a:pt x="0" y="1217"/>
                    </a:lnTo>
                    <a:lnTo>
                      <a:pt x="0" y="1175"/>
                    </a:lnTo>
                    <a:lnTo>
                      <a:pt x="4" y="1133"/>
                    </a:lnTo>
                    <a:lnTo>
                      <a:pt x="11" y="1091"/>
                    </a:lnTo>
                    <a:lnTo>
                      <a:pt x="23" y="1051"/>
                    </a:lnTo>
                    <a:lnTo>
                      <a:pt x="28" y="1038"/>
                    </a:lnTo>
                    <a:lnTo>
                      <a:pt x="29" y="1032"/>
                    </a:lnTo>
                    <a:lnTo>
                      <a:pt x="32" y="1029"/>
                    </a:lnTo>
                    <a:lnTo>
                      <a:pt x="32" y="1026"/>
                    </a:lnTo>
                    <a:lnTo>
                      <a:pt x="33" y="1025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4" y="1023"/>
                    </a:lnTo>
                    <a:lnTo>
                      <a:pt x="43" y="1004"/>
                    </a:lnTo>
                    <a:lnTo>
                      <a:pt x="50" y="990"/>
                    </a:lnTo>
                    <a:lnTo>
                      <a:pt x="60" y="975"/>
                    </a:lnTo>
                    <a:lnTo>
                      <a:pt x="70" y="960"/>
                    </a:lnTo>
                    <a:lnTo>
                      <a:pt x="91" y="933"/>
                    </a:lnTo>
                    <a:lnTo>
                      <a:pt x="114" y="908"/>
                    </a:lnTo>
                    <a:lnTo>
                      <a:pt x="138" y="885"/>
                    </a:lnTo>
                    <a:lnTo>
                      <a:pt x="182" y="852"/>
                    </a:lnTo>
                    <a:lnTo>
                      <a:pt x="227" y="824"/>
                    </a:lnTo>
                    <a:lnTo>
                      <a:pt x="274" y="801"/>
                    </a:lnTo>
                    <a:lnTo>
                      <a:pt x="321" y="782"/>
                    </a:lnTo>
                    <a:lnTo>
                      <a:pt x="369" y="767"/>
                    </a:lnTo>
                    <a:lnTo>
                      <a:pt x="416" y="754"/>
                    </a:lnTo>
                    <a:lnTo>
                      <a:pt x="463" y="744"/>
                    </a:lnTo>
                    <a:lnTo>
                      <a:pt x="545" y="730"/>
                    </a:lnTo>
                    <a:lnTo>
                      <a:pt x="626" y="722"/>
                    </a:lnTo>
                    <a:lnTo>
                      <a:pt x="705" y="718"/>
                    </a:lnTo>
                    <a:lnTo>
                      <a:pt x="781" y="717"/>
                    </a:lnTo>
                    <a:lnTo>
                      <a:pt x="886" y="722"/>
                    </a:lnTo>
                    <a:lnTo>
                      <a:pt x="987" y="729"/>
                    </a:lnTo>
                    <a:lnTo>
                      <a:pt x="1083" y="740"/>
                    </a:lnTo>
                    <a:lnTo>
                      <a:pt x="1113" y="660"/>
                    </a:lnTo>
                    <a:lnTo>
                      <a:pt x="1144" y="581"/>
                    </a:lnTo>
                    <a:lnTo>
                      <a:pt x="1180" y="504"/>
                    </a:lnTo>
                    <a:lnTo>
                      <a:pt x="1217" y="428"/>
                    </a:lnTo>
                    <a:lnTo>
                      <a:pt x="1259" y="355"/>
                    </a:lnTo>
                    <a:lnTo>
                      <a:pt x="1291" y="307"/>
                    </a:lnTo>
                    <a:lnTo>
                      <a:pt x="1324" y="260"/>
                    </a:lnTo>
                    <a:lnTo>
                      <a:pt x="1360" y="216"/>
                    </a:lnTo>
                    <a:lnTo>
                      <a:pt x="1399" y="173"/>
                    </a:lnTo>
                    <a:lnTo>
                      <a:pt x="1441" y="133"/>
                    </a:lnTo>
                    <a:lnTo>
                      <a:pt x="1487" y="96"/>
                    </a:lnTo>
                    <a:lnTo>
                      <a:pt x="1536" y="63"/>
                    </a:lnTo>
                    <a:lnTo>
                      <a:pt x="1582" y="38"/>
                    </a:lnTo>
                    <a:lnTo>
                      <a:pt x="1631" y="20"/>
                    </a:lnTo>
                    <a:lnTo>
                      <a:pt x="1683" y="7"/>
                    </a:lnTo>
                    <a:lnTo>
                      <a:pt x="1735" y="1"/>
                    </a:lnTo>
                    <a:lnTo>
                      <a:pt x="1748" y="1"/>
                    </a:lnTo>
                    <a:lnTo>
                      <a:pt x="1755" y="0"/>
                    </a:lnTo>
                    <a:lnTo>
                      <a:pt x="1758" y="0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  <a:alpha val="57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" name="Group 17"/>
            <p:cNvGrpSpPr>
              <a:grpSpLocks noChangeAspect="1"/>
            </p:cNvGrpSpPr>
            <p:nvPr/>
          </p:nvGrpSpPr>
          <p:grpSpPr bwMode="auto">
            <a:xfrm>
              <a:off x="4300662" y="573386"/>
              <a:ext cx="435133" cy="579993"/>
              <a:chOff x="-140" y="355"/>
              <a:chExt cx="2364" cy="3151"/>
            </a:xfrm>
            <a:solidFill>
              <a:sysClr val="window" lastClr="FFFFFF"/>
            </a:solidFill>
          </p:grpSpPr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562" y="355"/>
                <a:ext cx="1240" cy="918"/>
              </a:xfrm>
              <a:custGeom>
                <a:avLst/>
                <a:gdLst>
                  <a:gd name="T0" fmla="*/ 657 w 2481"/>
                  <a:gd name="T1" fmla="*/ 4 h 1836"/>
                  <a:gd name="T2" fmla="*/ 788 w 2481"/>
                  <a:gd name="T3" fmla="*/ 46 h 1836"/>
                  <a:gd name="T4" fmla="*/ 931 w 2481"/>
                  <a:gd name="T5" fmla="*/ 122 h 1836"/>
                  <a:gd name="T6" fmla="*/ 1064 w 2481"/>
                  <a:gd name="T7" fmla="*/ 212 h 1836"/>
                  <a:gd name="T8" fmla="*/ 1204 w 2481"/>
                  <a:gd name="T9" fmla="*/ 308 h 1836"/>
                  <a:gd name="T10" fmla="*/ 1359 w 2481"/>
                  <a:gd name="T11" fmla="*/ 385 h 1836"/>
                  <a:gd name="T12" fmla="*/ 1528 w 2481"/>
                  <a:gd name="T13" fmla="*/ 427 h 1836"/>
                  <a:gd name="T14" fmla="*/ 1691 w 2481"/>
                  <a:gd name="T15" fmla="*/ 442 h 1836"/>
                  <a:gd name="T16" fmla="*/ 1794 w 2481"/>
                  <a:gd name="T17" fmla="*/ 444 h 1836"/>
                  <a:gd name="T18" fmla="*/ 1871 w 2481"/>
                  <a:gd name="T19" fmla="*/ 442 h 1836"/>
                  <a:gd name="T20" fmla="*/ 1963 w 2481"/>
                  <a:gd name="T21" fmla="*/ 439 h 1836"/>
                  <a:gd name="T22" fmla="*/ 2044 w 2481"/>
                  <a:gd name="T23" fmla="*/ 437 h 1836"/>
                  <a:gd name="T24" fmla="*/ 2093 w 2481"/>
                  <a:gd name="T25" fmla="*/ 435 h 1836"/>
                  <a:gd name="T26" fmla="*/ 2172 w 2481"/>
                  <a:gd name="T27" fmla="*/ 439 h 1836"/>
                  <a:gd name="T28" fmla="*/ 2255 w 2481"/>
                  <a:gd name="T29" fmla="*/ 450 h 1836"/>
                  <a:gd name="T30" fmla="*/ 2335 w 2481"/>
                  <a:gd name="T31" fmla="*/ 477 h 1836"/>
                  <a:gd name="T32" fmla="*/ 2404 w 2481"/>
                  <a:gd name="T33" fmla="*/ 525 h 1836"/>
                  <a:gd name="T34" fmla="*/ 2454 w 2481"/>
                  <a:gd name="T35" fmla="*/ 596 h 1836"/>
                  <a:gd name="T36" fmla="*/ 2481 w 2481"/>
                  <a:gd name="T37" fmla="*/ 709 h 1836"/>
                  <a:gd name="T38" fmla="*/ 2473 w 2481"/>
                  <a:gd name="T39" fmla="*/ 816 h 1836"/>
                  <a:gd name="T40" fmla="*/ 2450 w 2481"/>
                  <a:gd name="T41" fmla="*/ 906 h 1836"/>
                  <a:gd name="T42" fmla="*/ 2379 w 2481"/>
                  <a:gd name="T43" fmla="*/ 1094 h 1836"/>
                  <a:gd name="T44" fmla="*/ 2299 w 2481"/>
                  <a:gd name="T45" fmla="*/ 1245 h 1836"/>
                  <a:gd name="T46" fmla="*/ 2172 w 2481"/>
                  <a:gd name="T47" fmla="*/ 1404 h 1836"/>
                  <a:gd name="T48" fmla="*/ 1975 w 2481"/>
                  <a:gd name="T49" fmla="*/ 1590 h 1836"/>
                  <a:gd name="T50" fmla="*/ 1741 w 2481"/>
                  <a:gd name="T51" fmla="*/ 1755 h 1836"/>
                  <a:gd name="T52" fmla="*/ 1601 w 2481"/>
                  <a:gd name="T53" fmla="*/ 1834 h 1836"/>
                  <a:gd name="T54" fmla="*/ 1566 w 2481"/>
                  <a:gd name="T55" fmla="*/ 1834 h 1836"/>
                  <a:gd name="T56" fmla="*/ 1409 w 2481"/>
                  <a:gd name="T57" fmla="*/ 1786 h 1836"/>
                  <a:gd name="T58" fmla="*/ 1271 w 2481"/>
                  <a:gd name="T59" fmla="*/ 1742 h 1836"/>
                  <a:gd name="T60" fmla="*/ 1133 w 2481"/>
                  <a:gd name="T61" fmla="*/ 1713 h 1836"/>
                  <a:gd name="T62" fmla="*/ 1060 w 2481"/>
                  <a:gd name="T63" fmla="*/ 1709 h 1836"/>
                  <a:gd name="T64" fmla="*/ 939 w 2481"/>
                  <a:gd name="T65" fmla="*/ 1724 h 1836"/>
                  <a:gd name="T66" fmla="*/ 816 w 2481"/>
                  <a:gd name="T67" fmla="*/ 1759 h 1836"/>
                  <a:gd name="T68" fmla="*/ 682 w 2481"/>
                  <a:gd name="T69" fmla="*/ 1797 h 1836"/>
                  <a:gd name="T70" fmla="*/ 538 w 2481"/>
                  <a:gd name="T71" fmla="*/ 1815 h 1836"/>
                  <a:gd name="T72" fmla="*/ 454 w 2481"/>
                  <a:gd name="T73" fmla="*/ 1807 h 1836"/>
                  <a:gd name="T74" fmla="*/ 375 w 2481"/>
                  <a:gd name="T75" fmla="*/ 1786 h 1836"/>
                  <a:gd name="T76" fmla="*/ 331 w 2481"/>
                  <a:gd name="T77" fmla="*/ 1765 h 1836"/>
                  <a:gd name="T78" fmla="*/ 314 w 2481"/>
                  <a:gd name="T79" fmla="*/ 1747 h 1836"/>
                  <a:gd name="T80" fmla="*/ 243 w 2481"/>
                  <a:gd name="T81" fmla="*/ 1625 h 1836"/>
                  <a:gd name="T82" fmla="*/ 122 w 2481"/>
                  <a:gd name="T83" fmla="*/ 1383 h 1836"/>
                  <a:gd name="T84" fmla="*/ 65 w 2481"/>
                  <a:gd name="T85" fmla="*/ 1236 h 1836"/>
                  <a:gd name="T86" fmla="*/ 19 w 2481"/>
                  <a:gd name="T87" fmla="*/ 1067 h 1836"/>
                  <a:gd name="T88" fmla="*/ 0 w 2481"/>
                  <a:gd name="T89" fmla="*/ 885 h 1836"/>
                  <a:gd name="T90" fmla="*/ 17 w 2481"/>
                  <a:gd name="T91" fmla="*/ 715 h 1836"/>
                  <a:gd name="T92" fmla="*/ 63 w 2481"/>
                  <a:gd name="T93" fmla="*/ 561 h 1836"/>
                  <a:gd name="T94" fmla="*/ 122 w 2481"/>
                  <a:gd name="T95" fmla="*/ 427 h 1836"/>
                  <a:gd name="T96" fmla="*/ 166 w 2481"/>
                  <a:gd name="T97" fmla="*/ 345 h 1836"/>
                  <a:gd name="T98" fmla="*/ 203 w 2481"/>
                  <a:gd name="T99" fmla="*/ 281 h 1836"/>
                  <a:gd name="T100" fmla="*/ 255 w 2481"/>
                  <a:gd name="T101" fmla="*/ 207 h 1836"/>
                  <a:gd name="T102" fmla="*/ 320 w 2481"/>
                  <a:gd name="T103" fmla="*/ 132 h 1836"/>
                  <a:gd name="T104" fmla="*/ 400 w 2481"/>
                  <a:gd name="T105" fmla="*/ 65 h 1836"/>
                  <a:gd name="T106" fmla="*/ 494 w 2481"/>
                  <a:gd name="T107" fmla="*/ 17 h 1836"/>
                  <a:gd name="T108" fmla="*/ 602 w 2481"/>
                  <a:gd name="T109" fmla="*/ 0 h 1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81" h="1836">
                    <a:moveTo>
                      <a:pt x="602" y="0"/>
                    </a:moveTo>
                    <a:lnTo>
                      <a:pt x="657" y="4"/>
                    </a:lnTo>
                    <a:lnTo>
                      <a:pt x="711" y="17"/>
                    </a:lnTo>
                    <a:lnTo>
                      <a:pt x="788" y="46"/>
                    </a:lnTo>
                    <a:lnTo>
                      <a:pt x="861" y="80"/>
                    </a:lnTo>
                    <a:lnTo>
                      <a:pt x="931" y="122"/>
                    </a:lnTo>
                    <a:lnTo>
                      <a:pt x="999" y="166"/>
                    </a:lnTo>
                    <a:lnTo>
                      <a:pt x="1064" y="212"/>
                    </a:lnTo>
                    <a:lnTo>
                      <a:pt x="1135" y="262"/>
                    </a:lnTo>
                    <a:lnTo>
                      <a:pt x="1204" y="308"/>
                    </a:lnTo>
                    <a:lnTo>
                      <a:pt x="1275" y="349"/>
                    </a:lnTo>
                    <a:lnTo>
                      <a:pt x="1359" y="385"/>
                    </a:lnTo>
                    <a:lnTo>
                      <a:pt x="1443" y="410"/>
                    </a:lnTo>
                    <a:lnTo>
                      <a:pt x="1528" y="427"/>
                    </a:lnTo>
                    <a:lnTo>
                      <a:pt x="1610" y="439"/>
                    </a:lnTo>
                    <a:lnTo>
                      <a:pt x="1691" y="442"/>
                    </a:lnTo>
                    <a:lnTo>
                      <a:pt x="1769" y="444"/>
                    </a:lnTo>
                    <a:lnTo>
                      <a:pt x="1794" y="444"/>
                    </a:lnTo>
                    <a:lnTo>
                      <a:pt x="1831" y="442"/>
                    </a:lnTo>
                    <a:lnTo>
                      <a:pt x="1871" y="442"/>
                    </a:lnTo>
                    <a:lnTo>
                      <a:pt x="1917" y="441"/>
                    </a:lnTo>
                    <a:lnTo>
                      <a:pt x="1963" y="439"/>
                    </a:lnTo>
                    <a:lnTo>
                      <a:pt x="2005" y="437"/>
                    </a:lnTo>
                    <a:lnTo>
                      <a:pt x="2044" y="437"/>
                    </a:lnTo>
                    <a:lnTo>
                      <a:pt x="2074" y="435"/>
                    </a:lnTo>
                    <a:lnTo>
                      <a:pt x="2093" y="435"/>
                    </a:lnTo>
                    <a:lnTo>
                      <a:pt x="2132" y="437"/>
                    </a:lnTo>
                    <a:lnTo>
                      <a:pt x="2172" y="439"/>
                    </a:lnTo>
                    <a:lnTo>
                      <a:pt x="2214" y="442"/>
                    </a:lnTo>
                    <a:lnTo>
                      <a:pt x="2255" y="450"/>
                    </a:lnTo>
                    <a:lnTo>
                      <a:pt x="2297" y="462"/>
                    </a:lnTo>
                    <a:lnTo>
                      <a:pt x="2335" y="477"/>
                    </a:lnTo>
                    <a:lnTo>
                      <a:pt x="2372" y="498"/>
                    </a:lnTo>
                    <a:lnTo>
                      <a:pt x="2404" y="525"/>
                    </a:lnTo>
                    <a:lnTo>
                      <a:pt x="2431" y="557"/>
                    </a:lnTo>
                    <a:lnTo>
                      <a:pt x="2454" y="596"/>
                    </a:lnTo>
                    <a:lnTo>
                      <a:pt x="2473" y="653"/>
                    </a:lnTo>
                    <a:lnTo>
                      <a:pt x="2481" y="709"/>
                    </a:lnTo>
                    <a:lnTo>
                      <a:pt x="2481" y="764"/>
                    </a:lnTo>
                    <a:lnTo>
                      <a:pt x="2473" y="816"/>
                    </a:lnTo>
                    <a:lnTo>
                      <a:pt x="2464" y="864"/>
                    </a:lnTo>
                    <a:lnTo>
                      <a:pt x="2450" y="906"/>
                    </a:lnTo>
                    <a:lnTo>
                      <a:pt x="2416" y="1006"/>
                    </a:lnTo>
                    <a:lnTo>
                      <a:pt x="2379" y="1094"/>
                    </a:lnTo>
                    <a:lnTo>
                      <a:pt x="2341" y="1174"/>
                    </a:lnTo>
                    <a:lnTo>
                      <a:pt x="2299" y="1245"/>
                    </a:lnTo>
                    <a:lnTo>
                      <a:pt x="2255" y="1309"/>
                    </a:lnTo>
                    <a:lnTo>
                      <a:pt x="2172" y="1404"/>
                    </a:lnTo>
                    <a:lnTo>
                      <a:pt x="2080" y="1500"/>
                    </a:lnTo>
                    <a:lnTo>
                      <a:pt x="1975" y="1590"/>
                    </a:lnTo>
                    <a:lnTo>
                      <a:pt x="1861" y="1675"/>
                    </a:lnTo>
                    <a:lnTo>
                      <a:pt x="1741" y="1755"/>
                    </a:lnTo>
                    <a:lnTo>
                      <a:pt x="1612" y="1828"/>
                    </a:lnTo>
                    <a:lnTo>
                      <a:pt x="1601" y="1834"/>
                    </a:lnTo>
                    <a:lnTo>
                      <a:pt x="1585" y="1836"/>
                    </a:lnTo>
                    <a:lnTo>
                      <a:pt x="1566" y="1834"/>
                    </a:lnTo>
                    <a:lnTo>
                      <a:pt x="1486" y="1811"/>
                    </a:lnTo>
                    <a:lnTo>
                      <a:pt x="1409" y="1786"/>
                    </a:lnTo>
                    <a:lnTo>
                      <a:pt x="1340" y="1763"/>
                    </a:lnTo>
                    <a:lnTo>
                      <a:pt x="1271" y="1742"/>
                    </a:lnTo>
                    <a:lnTo>
                      <a:pt x="1202" y="1724"/>
                    </a:lnTo>
                    <a:lnTo>
                      <a:pt x="1133" y="1713"/>
                    </a:lnTo>
                    <a:lnTo>
                      <a:pt x="1064" y="1709"/>
                    </a:lnTo>
                    <a:lnTo>
                      <a:pt x="1060" y="1709"/>
                    </a:lnTo>
                    <a:lnTo>
                      <a:pt x="1001" y="1713"/>
                    </a:lnTo>
                    <a:lnTo>
                      <a:pt x="939" y="1724"/>
                    </a:lnTo>
                    <a:lnTo>
                      <a:pt x="880" y="1740"/>
                    </a:lnTo>
                    <a:lnTo>
                      <a:pt x="816" y="1759"/>
                    </a:lnTo>
                    <a:lnTo>
                      <a:pt x="749" y="1780"/>
                    </a:lnTo>
                    <a:lnTo>
                      <a:pt x="682" y="1797"/>
                    </a:lnTo>
                    <a:lnTo>
                      <a:pt x="611" y="1811"/>
                    </a:lnTo>
                    <a:lnTo>
                      <a:pt x="538" y="1815"/>
                    </a:lnTo>
                    <a:lnTo>
                      <a:pt x="496" y="1813"/>
                    </a:lnTo>
                    <a:lnTo>
                      <a:pt x="454" y="1807"/>
                    </a:lnTo>
                    <a:lnTo>
                      <a:pt x="408" y="1797"/>
                    </a:lnTo>
                    <a:lnTo>
                      <a:pt x="375" y="1786"/>
                    </a:lnTo>
                    <a:lnTo>
                      <a:pt x="349" y="1776"/>
                    </a:lnTo>
                    <a:lnTo>
                      <a:pt x="331" y="1765"/>
                    </a:lnTo>
                    <a:lnTo>
                      <a:pt x="320" y="1755"/>
                    </a:lnTo>
                    <a:lnTo>
                      <a:pt x="314" y="1747"/>
                    </a:lnTo>
                    <a:lnTo>
                      <a:pt x="310" y="1742"/>
                    </a:lnTo>
                    <a:lnTo>
                      <a:pt x="243" y="1625"/>
                    </a:lnTo>
                    <a:lnTo>
                      <a:pt x="180" y="1506"/>
                    </a:lnTo>
                    <a:lnTo>
                      <a:pt x="122" y="1383"/>
                    </a:lnTo>
                    <a:lnTo>
                      <a:pt x="94" y="1312"/>
                    </a:lnTo>
                    <a:lnTo>
                      <a:pt x="65" y="1236"/>
                    </a:lnTo>
                    <a:lnTo>
                      <a:pt x="38" y="1153"/>
                    </a:lnTo>
                    <a:lnTo>
                      <a:pt x="19" y="1067"/>
                    </a:lnTo>
                    <a:lnTo>
                      <a:pt x="3" y="977"/>
                    </a:lnTo>
                    <a:lnTo>
                      <a:pt x="0" y="885"/>
                    </a:lnTo>
                    <a:lnTo>
                      <a:pt x="3" y="797"/>
                    </a:lnTo>
                    <a:lnTo>
                      <a:pt x="17" y="715"/>
                    </a:lnTo>
                    <a:lnTo>
                      <a:pt x="38" y="636"/>
                    </a:lnTo>
                    <a:lnTo>
                      <a:pt x="63" y="561"/>
                    </a:lnTo>
                    <a:lnTo>
                      <a:pt x="92" y="492"/>
                    </a:lnTo>
                    <a:lnTo>
                      <a:pt x="122" y="427"/>
                    </a:lnTo>
                    <a:lnTo>
                      <a:pt x="153" y="368"/>
                    </a:lnTo>
                    <a:lnTo>
                      <a:pt x="166" y="345"/>
                    </a:lnTo>
                    <a:lnTo>
                      <a:pt x="184" y="314"/>
                    </a:lnTo>
                    <a:lnTo>
                      <a:pt x="203" y="281"/>
                    </a:lnTo>
                    <a:lnTo>
                      <a:pt x="228" y="245"/>
                    </a:lnTo>
                    <a:lnTo>
                      <a:pt x="255" y="207"/>
                    </a:lnTo>
                    <a:lnTo>
                      <a:pt x="285" y="168"/>
                    </a:lnTo>
                    <a:lnTo>
                      <a:pt x="320" y="132"/>
                    </a:lnTo>
                    <a:lnTo>
                      <a:pt x="358" y="96"/>
                    </a:lnTo>
                    <a:lnTo>
                      <a:pt x="400" y="65"/>
                    </a:lnTo>
                    <a:lnTo>
                      <a:pt x="446" y="38"/>
                    </a:lnTo>
                    <a:lnTo>
                      <a:pt x="494" y="17"/>
                    </a:lnTo>
                    <a:lnTo>
                      <a:pt x="546" y="4"/>
                    </a:lnTo>
                    <a:lnTo>
                      <a:pt x="6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830" y="1976"/>
                <a:ext cx="157" cy="338"/>
              </a:xfrm>
              <a:custGeom>
                <a:avLst/>
                <a:gdLst>
                  <a:gd name="T0" fmla="*/ 313 w 313"/>
                  <a:gd name="T1" fmla="*/ 0 h 677"/>
                  <a:gd name="T2" fmla="*/ 313 w 313"/>
                  <a:gd name="T3" fmla="*/ 677 h 677"/>
                  <a:gd name="T4" fmla="*/ 265 w 313"/>
                  <a:gd name="T5" fmla="*/ 659 h 677"/>
                  <a:gd name="T6" fmla="*/ 217 w 313"/>
                  <a:gd name="T7" fmla="*/ 640 h 677"/>
                  <a:gd name="T8" fmla="*/ 173 w 313"/>
                  <a:gd name="T9" fmla="*/ 619 h 677"/>
                  <a:gd name="T10" fmla="*/ 133 w 313"/>
                  <a:gd name="T11" fmla="*/ 596 h 677"/>
                  <a:gd name="T12" fmla="*/ 94 w 313"/>
                  <a:gd name="T13" fmla="*/ 567 h 677"/>
                  <a:gd name="T14" fmla="*/ 64 w 313"/>
                  <a:gd name="T15" fmla="*/ 535 h 677"/>
                  <a:gd name="T16" fmla="*/ 37 w 313"/>
                  <a:gd name="T17" fmla="*/ 498 h 677"/>
                  <a:gd name="T18" fmla="*/ 18 w 313"/>
                  <a:gd name="T19" fmla="*/ 458 h 677"/>
                  <a:gd name="T20" fmla="*/ 4 w 313"/>
                  <a:gd name="T21" fmla="*/ 410 h 677"/>
                  <a:gd name="T22" fmla="*/ 0 w 313"/>
                  <a:gd name="T23" fmla="*/ 359 h 677"/>
                  <a:gd name="T24" fmla="*/ 4 w 313"/>
                  <a:gd name="T25" fmla="*/ 305 h 677"/>
                  <a:gd name="T26" fmla="*/ 14 w 313"/>
                  <a:gd name="T27" fmla="*/ 253 h 677"/>
                  <a:gd name="T28" fmla="*/ 31 w 313"/>
                  <a:gd name="T29" fmla="*/ 207 h 677"/>
                  <a:gd name="T30" fmla="*/ 56 w 313"/>
                  <a:gd name="T31" fmla="*/ 163 h 677"/>
                  <a:gd name="T32" fmla="*/ 87 w 313"/>
                  <a:gd name="T33" fmla="*/ 123 h 677"/>
                  <a:gd name="T34" fmla="*/ 123 w 313"/>
                  <a:gd name="T35" fmla="*/ 88 h 677"/>
                  <a:gd name="T36" fmla="*/ 165 w 313"/>
                  <a:gd name="T37" fmla="*/ 58 h 677"/>
                  <a:gd name="T38" fmla="*/ 209 w 313"/>
                  <a:gd name="T39" fmla="*/ 35 h 677"/>
                  <a:gd name="T40" fmla="*/ 259 w 313"/>
                  <a:gd name="T41" fmla="*/ 16 h 677"/>
                  <a:gd name="T42" fmla="*/ 313 w 313"/>
                  <a:gd name="T43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3" h="677">
                    <a:moveTo>
                      <a:pt x="313" y="0"/>
                    </a:moveTo>
                    <a:lnTo>
                      <a:pt x="313" y="677"/>
                    </a:lnTo>
                    <a:lnTo>
                      <a:pt x="265" y="659"/>
                    </a:lnTo>
                    <a:lnTo>
                      <a:pt x="217" y="640"/>
                    </a:lnTo>
                    <a:lnTo>
                      <a:pt x="173" y="619"/>
                    </a:lnTo>
                    <a:lnTo>
                      <a:pt x="133" y="596"/>
                    </a:lnTo>
                    <a:lnTo>
                      <a:pt x="94" y="567"/>
                    </a:lnTo>
                    <a:lnTo>
                      <a:pt x="64" y="535"/>
                    </a:lnTo>
                    <a:lnTo>
                      <a:pt x="37" y="498"/>
                    </a:lnTo>
                    <a:lnTo>
                      <a:pt x="18" y="458"/>
                    </a:lnTo>
                    <a:lnTo>
                      <a:pt x="4" y="410"/>
                    </a:lnTo>
                    <a:lnTo>
                      <a:pt x="0" y="359"/>
                    </a:lnTo>
                    <a:lnTo>
                      <a:pt x="4" y="305"/>
                    </a:lnTo>
                    <a:lnTo>
                      <a:pt x="14" y="253"/>
                    </a:lnTo>
                    <a:lnTo>
                      <a:pt x="31" y="207"/>
                    </a:lnTo>
                    <a:lnTo>
                      <a:pt x="56" y="163"/>
                    </a:lnTo>
                    <a:lnTo>
                      <a:pt x="87" y="123"/>
                    </a:lnTo>
                    <a:lnTo>
                      <a:pt x="123" y="88"/>
                    </a:lnTo>
                    <a:lnTo>
                      <a:pt x="165" y="58"/>
                    </a:lnTo>
                    <a:lnTo>
                      <a:pt x="209" y="35"/>
                    </a:lnTo>
                    <a:lnTo>
                      <a:pt x="259" y="16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1190" y="2560"/>
                <a:ext cx="149" cy="359"/>
              </a:xfrm>
              <a:custGeom>
                <a:avLst/>
                <a:gdLst>
                  <a:gd name="T0" fmla="*/ 0 w 299"/>
                  <a:gd name="T1" fmla="*/ 0 h 719"/>
                  <a:gd name="T2" fmla="*/ 23 w 299"/>
                  <a:gd name="T3" fmla="*/ 6 h 719"/>
                  <a:gd name="T4" fmla="*/ 86 w 299"/>
                  <a:gd name="T5" fmla="*/ 29 h 719"/>
                  <a:gd name="T6" fmla="*/ 141 w 299"/>
                  <a:gd name="T7" fmla="*/ 56 h 719"/>
                  <a:gd name="T8" fmla="*/ 187 w 299"/>
                  <a:gd name="T9" fmla="*/ 90 h 719"/>
                  <a:gd name="T10" fmla="*/ 228 w 299"/>
                  <a:gd name="T11" fmla="*/ 131 h 719"/>
                  <a:gd name="T12" fmla="*/ 258 w 299"/>
                  <a:gd name="T13" fmla="*/ 175 h 719"/>
                  <a:gd name="T14" fmla="*/ 281 w 299"/>
                  <a:gd name="T15" fmla="*/ 225 h 719"/>
                  <a:gd name="T16" fmla="*/ 295 w 299"/>
                  <a:gd name="T17" fmla="*/ 280 h 719"/>
                  <a:gd name="T18" fmla="*/ 299 w 299"/>
                  <a:gd name="T19" fmla="*/ 341 h 719"/>
                  <a:gd name="T20" fmla="*/ 295 w 299"/>
                  <a:gd name="T21" fmla="*/ 393 h 719"/>
                  <a:gd name="T22" fmla="*/ 283 w 299"/>
                  <a:gd name="T23" fmla="*/ 447 h 719"/>
                  <a:gd name="T24" fmla="*/ 264 w 299"/>
                  <a:gd name="T25" fmla="*/ 497 h 719"/>
                  <a:gd name="T26" fmla="*/ 237 w 299"/>
                  <a:gd name="T27" fmla="*/ 543 h 719"/>
                  <a:gd name="T28" fmla="*/ 205 w 299"/>
                  <a:gd name="T29" fmla="*/ 587 h 719"/>
                  <a:gd name="T30" fmla="*/ 164 w 299"/>
                  <a:gd name="T31" fmla="*/ 627 h 719"/>
                  <a:gd name="T32" fmla="*/ 115 w 299"/>
                  <a:gd name="T33" fmla="*/ 663 h 719"/>
                  <a:gd name="T34" fmla="*/ 59 w 299"/>
                  <a:gd name="T35" fmla="*/ 694 h 719"/>
                  <a:gd name="T36" fmla="*/ 0 w 299"/>
                  <a:gd name="T37" fmla="*/ 719 h 719"/>
                  <a:gd name="T38" fmla="*/ 0 w 299"/>
                  <a:gd name="T3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9" h="719">
                    <a:moveTo>
                      <a:pt x="0" y="0"/>
                    </a:moveTo>
                    <a:lnTo>
                      <a:pt x="23" y="6"/>
                    </a:lnTo>
                    <a:lnTo>
                      <a:pt x="86" y="29"/>
                    </a:lnTo>
                    <a:lnTo>
                      <a:pt x="141" y="56"/>
                    </a:lnTo>
                    <a:lnTo>
                      <a:pt x="187" y="90"/>
                    </a:lnTo>
                    <a:lnTo>
                      <a:pt x="228" y="131"/>
                    </a:lnTo>
                    <a:lnTo>
                      <a:pt x="258" y="175"/>
                    </a:lnTo>
                    <a:lnTo>
                      <a:pt x="281" y="225"/>
                    </a:lnTo>
                    <a:lnTo>
                      <a:pt x="295" y="280"/>
                    </a:lnTo>
                    <a:lnTo>
                      <a:pt x="299" y="341"/>
                    </a:lnTo>
                    <a:lnTo>
                      <a:pt x="295" y="393"/>
                    </a:lnTo>
                    <a:lnTo>
                      <a:pt x="283" y="447"/>
                    </a:lnTo>
                    <a:lnTo>
                      <a:pt x="264" y="497"/>
                    </a:lnTo>
                    <a:lnTo>
                      <a:pt x="237" y="543"/>
                    </a:lnTo>
                    <a:lnTo>
                      <a:pt x="205" y="587"/>
                    </a:lnTo>
                    <a:lnTo>
                      <a:pt x="164" y="627"/>
                    </a:lnTo>
                    <a:lnTo>
                      <a:pt x="115" y="663"/>
                    </a:lnTo>
                    <a:lnTo>
                      <a:pt x="59" y="694"/>
                    </a:lnTo>
                    <a:lnTo>
                      <a:pt x="0" y="7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2"/>
              <p:cNvSpPr>
                <a:spLocks noEditPoints="1"/>
              </p:cNvSpPr>
              <p:nvPr/>
            </p:nvSpPr>
            <p:spPr bwMode="auto">
              <a:xfrm>
                <a:off x="-140" y="1094"/>
                <a:ext cx="2364" cy="2412"/>
              </a:xfrm>
              <a:custGeom>
                <a:avLst/>
                <a:gdLst>
                  <a:gd name="T0" fmla="*/ 2274 w 4728"/>
                  <a:gd name="T1" fmla="*/ 1183 h 4826"/>
                  <a:gd name="T2" fmla="*/ 2000 w 4728"/>
                  <a:gd name="T3" fmla="*/ 1537 h 4826"/>
                  <a:gd name="T4" fmla="*/ 1657 w 4728"/>
                  <a:gd name="T5" fmla="*/ 1842 h 4826"/>
                  <a:gd name="T6" fmla="*/ 1593 w 4728"/>
                  <a:gd name="T7" fmla="*/ 2248 h 4826"/>
                  <a:gd name="T8" fmla="*/ 1735 w 4728"/>
                  <a:gd name="T9" fmla="*/ 2549 h 4826"/>
                  <a:gd name="T10" fmla="*/ 2092 w 4728"/>
                  <a:gd name="T11" fmla="*/ 2773 h 4826"/>
                  <a:gd name="T12" fmla="*/ 2052 w 4728"/>
                  <a:gd name="T13" fmla="*/ 3544 h 4826"/>
                  <a:gd name="T14" fmla="*/ 1873 w 4728"/>
                  <a:gd name="T15" fmla="*/ 3325 h 4826"/>
                  <a:gd name="T16" fmla="*/ 1689 w 4728"/>
                  <a:gd name="T17" fmla="*/ 3229 h 4826"/>
                  <a:gd name="T18" fmla="*/ 1580 w 4728"/>
                  <a:gd name="T19" fmla="*/ 3388 h 4826"/>
                  <a:gd name="T20" fmla="*/ 1783 w 4728"/>
                  <a:gd name="T21" fmla="*/ 3753 h 4826"/>
                  <a:gd name="T22" fmla="*/ 2094 w 4728"/>
                  <a:gd name="T23" fmla="*/ 3906 h 4826"/>
                  <a:gd name="T24" fmla="*/ 2299 w 4728"/>
                  <a:gd name="T25" fmla="*/ 4264 h 4826"/>
                  <a:gd name="T26" fmla="*/ 2544 w 4728"/>
                  <a:gd name="T27" fmla="*/ 4320 h 4826"/>
                  <a:gd name="T28" fmla="*/ 2660 w 4728"/>
                  <a:gd name="T29" fmla="*/ 3940 h 4826"/>
                  <a:gd name="T30" fmla="*/ 3101 w 4728"/>
                  <a:gd name="T31" fmla="*/ 3766 h 4826"/>
                  <a:gd name="T32" fmla="*/ 3317 w 4728"/>
                  <a:gd name="T33" fmla="*/ 3392 h 4826"/>
                  <a:gd name="T34" fmla="*/ 3296 w 4728"/>
                  <a:gd name="T35" fmla="*/ 2999 h 4826"/>
                  <a:gd name="T36" fmla="*/ 3074 w 4728"/>
                  <a:gd name="T37" fmla="*/ 2704 h 4826"/>
                  <a:gd name="T38" fmla="*/ 2660 w 4728"/>
                  <a:gd name="T39" fmla="*/ 1798 h 4826"/>
                  <a:gd name="T40" fmla="*/ 2897 w 4728"/>
                  <a:gd name="T41" fmla="*/ 1984 h 4826"/>
                  <a:gd name="T42" fmla="*/ 3047 w 4728"/>
                  <a:gd name="T43" fmla="*/ 2124 h 4826"/>
                  <a:gd name="T44" fmla="*/ 3210 w 4728"/>
                  <a:gd name="T45" fmla="*/ 2068 h 4826"/>
                  <a:gd name="T46" fmla="*/ 3204 w 4728"/>
                  <a:gd name="T47" fmla="*/ 1830 h 4826"/>
                  <a:gd name="T48" fmla="*/ 3014 w 4728"/>
                  <a:gd name="T49" fmla="*/ 1635 h 4826"/>
                  <a:gd name="T50" fmla="*/ 2660 w 4728"/>
                  <a:gd name="T51" fmla="*/ 1273 h 4826"/>
                  <a:gd name="T52" fmla="*/ 2502 w 4728"/>
                  <a:gd name="T53" fmla="*/ 1075 h 4826"/>
                  <a:gd name="T54" fmla="*/ 1080 w 4728"/>
                  <a:gd name="T55" fmla="*/ 98 h 4826"/>
                  <a:gd name="T56" fmla="*/ 1505 w 4728"/>
                  <a:gd name="T57" fmla="*/ 382 h 4826"/>
                  <a:gd name="T58" fmla="*/ 1749 w 4728"/>
                  <a:gd name="T59" fmla="*/ 510 h 4826"/>
                  <a:gd name="T60" fmla="*/ 1891 w 4728"/>
                  <a:gd name="T61" fmla="*/ 539 h 4826"/>
                  <a:gd name="T62" fmla="*/ 2349 w 4728"/>
                  <a:gd name="T63" fmla="*/ 460 h 4826"/>
                  <a:gd name="T64" fmla="*/ 2742 w 4728"/>
                  <a:gd name="T65" fmla="*/ 514 h 4826"/>
                  <a:gd name="T66" fmla="*/ 3045 w 4728"/>
                  <a:gd name="T67" fmla="*/ 566 h 4826"/>
                  <a:gd name="T68" fmla="*/ 3553 w 4728"/>
                  <a:gd name="T69" fmla="*/ 972 h 4826"/>
                  <a:gd name="T70" fmla="*/ 4222 w 4728"/>
                  <a:gd name="T71" fmla="*/ 1736 h 4826"/>
                  <a:gd name="T72" fmla="*/ 4613 w 4728"/>
                  <a:gd name="T73" fmla="*/ 2513 h 4826"/>
                  <a:gd name="T74" fmla="*/ 4725 w 4728"/>
                  <a:gd name="T75" fmla="*/ 3298 h 4826"/>
                  <a:gd name="T76" fmla="*/ 4508 w 4728"/>
                  <a:gd name="T77" fmla="*/ 3982 h 4826"/>
                  <a:gd name="T78" fmla="*/ 4055 w 4728"/>
                  <a:gd name="T79" fmla="*/ 4431 h 4826"/>
                  <a:gd name="T80" fmla="*/ 3317 w 4728"/>
                  <a:gd name="T81" fmla="*/ 4736 h 4826"/>
                  <a:gd name="T82" fmla="*/ 2368 w 4728"/>
                  <a:gd name="T83" fmla="*/ 4822 h 4826"/>
                  <a:gd name="T84" fmla="*/ 1482 w 4728"/>
                  <a:gd name="T85" fmla="*/ 4680 h 4826"/>
                  <a:gd name="T86" fmla="*/ 763 w 4728"/>
                  <a:gd name="T87" fmla="*/ 4303 h 4826"/>
                  <a:gd name="T88" fmla="*/ 276 w 4728"/>
                  <a:gd name="T89" fmla="*/ 3756 h 4826"/>
                  <a:gd name="T90" fmla="*/ 10 w 4728"/>
                  <a:gd name="T91" fmla="*/ 3065 h 4826"/>
                  <a:gd name="T92" fmla="*/ 104 w 4728"/>
                  <a:gd name="T93" fmla="*/ 2313 h 4826"/>
                  <a:gd name="T94" fmla="*/ 581 w 4728"/>
                  <a:gd name="T95" fmla="*/ 1514 h 4826"/>
                  <a:gd name="T96" fmla="*/ 1358 w 4728"/>
                  <a:gd name="T97" fmla="*/ 753 h 4826"/>
                  <a:gd name="T98" fmla="*/ 901 w 4728"/>
                  <a:gd name="T99" fmla="*/ 834 h 4826"/>
                  <a:gd name="T100" fmla="*/ 606 w 4728"/>
                  <a:gd name="T101" fmla="*/ 868 h 4826"/>
                  <a:gd name="T102" fmla="*/ 562 w 4728"/>
                  <a:gd name="T103" fmla="*/ 713 h 4826"/>
                  <a:gd name="T104" fmla="*/ 863 w 4728"/>
                  <a:gd name="T105" fmla="*/ 568 h 4826"/>
                  <a:gd name="T106" fmla="*/ 1051 w 4728"/>
                  <a:gd name="T107" fmla="*/ 393 h 4826"/>
                  <a:gd name="T108" fmla="*/ 702 w 4728"/>
                  <a:gd name="T109" fmla="*/ 234 h 4826"/>
                  <a:gd name="T110" fmla="*/ 679 w 4728"/>
                  <a:gd name="T111" fmla="*/ 79 h 4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728" h="4826">
                    <a:moveTo>
                      <a:pt x="2456" y="1070"/>
                    </a:moveTo>
                    <a:lnTo>
                      <a:pt x="2410" y="1075"/>
                    </a:lnTo>
                    <a:lnTo>
                      <a:pt x="2368" y="1091"/>
                    </a:lnTo>
                    <a:lnTo>
                      <a:pt x="2330" y="1114"/>
                    </a:lnTo>
                    <a:lnTo>
                      <a:pt x="2299" y="1146"/>
                    </a:lnTo>
                    <a:lnTo>
                      <a:pt x="2274" y="1183"/>
                    </a:lnTo>
                    <a:lnTo>
                      <a:pt x="2259" y="1227"/>
                    </a:lnTo>
                    <a:lnTo>
                      <a:pt x="2253" y="1273"/>
                    </a:lnTo>
                    <a:lnTo>
                      <a:pt x="2253" y="1470"/>
                    </a:lnTo>
                    <a:lnTo>
                      <a:pt x="2165" y="1485"/>
                    </a:lnTo>
                    <a:lnTo>
                      <a:pt x="2080" y="1508"/>
                    </a:lnTo>
                    <a:lnTo>
                      <a:pt x="2000" y="1537"/>
                    </a:lnTo>
                    <a:lnTo>
                      <a:pt x="1927" y="1572"/>
                    </a:lnTo>
                    <a:lnTo>
                      <a:pt x="1860" y="1612"/>
                    </a:lnTo>
                    <a:lnTo>
                      <a:pt x="1797" y="1660"/>
                    </a:lnTo>
                    <a:lnTo>
                      <a:pt x="1741" y="1715"/>
                    </a:lnTo>
                    <a:lnTo>
                      <a:pt x="1695" y="1777"/>
                    </a:lnTo>
                    <a:lnTo>
                      <a:pt x="1657" y="1842"/>
                    </a:lnTo>
                    <a:lnTo>
                      <a:pt x="1626" y="1913"/>
                    </a:lnTo>
                    <a:lnTo>
                      <a:pt x="1603" y="1989"/>
                    </a:lnTo>
                    <a:lnTo>
                      <a:pt x="1590" y="2070"/>
                    </a:lnTo>
                    <a:lnTo>
                      <a:pt x="1586" y="2156"/>
                    </a:lnTo>
                    <a:lnTo>
                      <a:pt x="1588" y="2200"/>
                    </a:lnTo>
                    <a:lnTo>
                      <a:pt x="1593" y="2248"/>
                    </a:lnTo>
                    <a:lnTo>
                      <a:pt x="1605" y="2296"/>
                    </a:lnTo>
                    <a:lnTo>
                      <a:pt x="1620" y="2348"/>
                    </a:lnTo>
                    <a:lnTo>
                      <a:pt x="1641" y="2400"/>
                    </a:lnTo>
                    <a:lnTo>
                      <a:pt x="1668" y="2449"/>
                    </a:lnTo>
                    <a:lnTo>
                      <a:pt x="1699" y="2501"/>
                    </a:lnTo>
                    <a:lnTo>
                      <a:pt x="1735" y="2549"/>
                    </a:lnTo>
                    <a:lnTo>
                      <a:pt x="1779" y="2597"/>
                    </a:lnTo>
                    <a:lnTo>
                      <a:pt x="1827" y="2641"/>
                    </a:lnTo>
                    <a:lnTo>
                      <a:pt x="1883" y="2681"/>
                    </a:lnTo>
                    <a:lnTo>
                      <a:pt x="1946" y="2718"/>
                    </a:lnTo>
                    <a:lnTo>
                      <a:pt x="2015" y="2748"/>
                    </a:lnTo>
                    <a:lnTo>
                      <a:pt x="2092" y="2773"/>
                    </a:lnTo>
                    <a:lnTo>
                      <a:pt x="2253" y="2819"/>
                    </a:lnTo>
                    <a:lnTo>
                      <a:pt x="2253" y="3653"/>
                    </a:lnTo>
                    <a:lnTo>
                      <a:pt x="2194" y="3632"/>
                    </a:lnTo>
                    <a:lnTo>
                      <a:pt x="2140" y="3605"/>
                    </a:lnTo>
                    <a:lnTo>
                      <a:pt x="2094" y="3576"/>
                    </a:lnTo>
                    <a:lnTo>
                      <a:pt x="2052" y="3544"/>
                    </a:lnTo>
                    <a:lnTo>
                      <a:pt x="2015" y="3509"/>
                    </a:lnTo>
                    <a:lnTo>
                      <a:pt x="1983" y="3475"/>
                    </a:lnTo>
                    <a:lnTo>
                      <a:pt x="1954" y="3438"/>
                    </a:lnTo>
                    <a:lnTo>
                      <a:pt x="1929" y="3402"/>
                    </a:lnTo>
                    <a:lnTo>
                      <a:pt x="1904" y="3367"/>
                    </a:lnTo>
                    <a:lnTo>
                      <a:pt x="1873" y="3325"/>
                    </a:lnTo>
                    <a:lnTo>
                      <a:pt x="1847" y="3289"/>
                    </a:lnTo>
                    <a:lnTo>
                      <a:pt x="1820" y="3260"/>
                    </a:lnTo>
                    <a:lnTo>
                      <a:pt x="1791" y="3241"/>
                    </a:lnTo>
                    <a:lnTo>
                      <a:pt x="1760" y="3229"/>
                    </a:lnTo>
                    <a:lnTo>
                      <a:pt x="1726" y="3224"/>
                    </a:lnTo>
                    <a:lnTo>
                      <a:pt x="1689" y="3229"/>
                    </a:lnTo>
                    <a:lnTo>
                      <a:pt x="1659" y="3239"/>
                    </a:lnTo>
                    <a:lnTo>
                      <a:pt x="1632" y="3258"/>
                    </a:lnTo>
                    <a:lnTo>
                      <a:pt x="1609" y="3283"/>
                    </a:lnTo>
                    <a:lnTo>
                      <a:pt x="1593" y="3314"/>
                    </a:lnTo>
                    <a:lnTo>
                      <a:pt x="1584" y="3348"/>
                    </a:lnTo>
                    <a:lnTo>
                      <a:pt x="1580" y="3388"/>
                    </a:lnTo>
                    <a:lnTo>
                      <a:pt x="1586" y="3452"/>
                    </a:lnTo>
                    <a:lnTo>
                      <a:pt x="1605" y="3517"/>
                    </a:lnTo>
                    <a:lnTo>
                      <a:pt x="1634" y="3580"/>
                    </a:lnTo>
                    <a:lnTo>
                      <a:pt x="1674" y="3641"/>
                    </a:lnTo>
                    <a:lnTo>
                      <a:pt x="1724" y="3699"/>
                    </a:lnTo>
                    <a:lnTo>
                      <a:pt x="1783" y="3753"/>
                    </a:lnTo>
                    <a:lnTo>
                      <a:pt x="1820" y="3779"/>
                    </a:lnTo>
                    <a:lnTo>
                      <a:pt x="1862" y="3806"/>
                    </a:lnTo>
                    <a:lnTo>
                      <a:pt x="1910" y="3833"/>
                    </a:lnTo>
                    <a:lnTo>
                      <a:pt x="1965" y="3860"/>
                    </a:lnTo>
                    <a:lnTo>
                      <a:pt x="2027" y="3883"/>
                    </a:lnTo>
                    <a:lnTo>
                      <a:pt x="2094" y="3906"/>
                    </a:lnTo>
                    <a:lnTo>
                      <a:pt x="2171" y="3923"/>
                    </a:lnTo>
                    <a:lnTo>
                      <a:pt x="2253" y="3938"/>
                    </a:lnTo>
                    <a:lnTo>
                      <a:pt x="2253" y="4138"/>
                    </a:lnTo>
                    <a:lnTo>
                      <a:pt x="2259" y="4186"/>
                    </a:lnTo>
                    <a:lnTo>
                      <a:pt x="2274" y="4228"/>
                    </a:lnTo>
                    <a:lnTo>
                      <a:pt x="2299" y="4264"/>
                    </a:lnTo>
                    <a:lnTo>
                      <a:pt x="2330" y="4297"/>
                    </a:lnTo>
                    <a:lnTo>
                      <a:pt x="2368" y="4320"/>
                    </a:lnTo>
                    <a:lnTo>
                      <a:pt x="2410" y="4335"/>
                    </a:lnTo>
                    <a:lnTo>
                      <a:pt x="2456" y="4341"/>
                    </a:lnTo>
                    <a:lnTo>
                      <a:pt x="2502" y="4335"/>
                    </a:lnTo>
                    <a:lnTo>
                      <a:pt x="2544" y="4320"/>
                    </a:lnTo>
                    <a:lnTo>
                      <a:pt x="2583" y="4297"/>
                    </a:lnTo>
                    <a:lnTo>
                      <a:pt x="2614" y="4264"/>
                    </a:lnTo>
                    <a:lnTo>
                      <a:pt x="2638" y="4228"/>
                    </a:lnTo>
                    <a:lnTo>
                      <a:pt x="2654" y="4186"/>
                    </a:lnTo>
                    <a:lnTo>
                      <a:pt x="2660" y="4138"/>
                    </a:lnTo>
                    <a:lnTo>
                      <a:pt x="2660" y="3940"/>
                    </a:lnTo>
                    <a:lnTo>
                      <a:pt x="2746" y="3925"/>
                    </a:lnTo>
                    <a:lnTo>
                      <a:pt x="2828" y="3904"/>
                    </a:lnTo>
                    <a:lnTo>
                      <a:pt x="2905" y="3879"/>
                    </a:lnTo>
                    <a:lnTo>
                      <a:pt x="2976" y="3846"/>
                    </a:lnTo>
                    <a:lnTo>
                      <a:pt x="3041" y="3808"/>
                    </a:lnTo>
                    <a:lnTo>
                      <a:pt x="3101" y="3766"/>
                    </a:lnTo>
                    <a:lnTo>
                      <a:pt x="3154" y="3716"/>
                    </a:lnTo>
                    <a:lnTo>
                      <a:pt x="3200" y="3661"/>
                    </a:lnTo>
                    <a:lnTo>
                      <a:pt x="3241" y="3601"/>
                    </a:lnTo>
                    <a:lnTo>
                      <a:pt x="3273" y="3536"/>
                    </a:lnTo>
                    <a:lnTo>
                      <a:pt x="3300" y="3465"/>
                    </a:lnTo>
                    <a:lnTo>
                      <a:pt x="3317" y="3392"/>
                    </a:lnTo>
                    <a:lnTo>
                      <a:pt x="3329" y="3314"/>
                    </a:lnTo>
                    <a:lnTo>
                      <a:pt x="3333" y="3231"/>
                    </a:lnTo>
                    <a:lnTo>
                      <a:pt x="3331" y="3172"/>
                    </a:lnTo>
                    <a:lnTo>
                      <a:pt x="3325" y="3114"/>
                    </a:lnTo>
                    <a:lnTo>
                      <a:pt x="3313" y="3057"/>
                    </a:lnTo>
                    <a:lnTo>
                      <a:pt x="3296" y="2999"/>
                    </a:lnTo>
                    <a:lnTo>
                      <a:pt x="3273" y="2946"/>
                    </a:lnTo>
                    <a:lnTo>
                      <a:pt x="3246" y="2892"/>
                    </a:lnTo>
                    <a:lnTo>
                      <a:pt x="3212" y="2840"/>
                    </a:lnTo>
                    <a:lnTo>
                      <a:pt x="3173" y="2790"/>
                    </a:lnTo>
                    <a:lnTo>
                      <a:pt x="3127" y="2746"/>
                    </a:lnTo>
                    <a:lnTo>
                      <a:pt x="3074" y="2704"/>
                    </a:lnTo>
                    <a:lnTo>
                      <a:pt x="3014" y="2666"/>
                    </a:lnTo>
                    <a:lnTo>
                      <a:pt x="2947" y="2631"/>
                    </a:lnTo>
                    <a:lnTo>
                      <a:pt x="2872" y="2603"/>
                    </a:lnTo>
                    <a:lnTo>
                      <a:pt x="2790" y="2578"/>
                    </a:lnTo>
                    <a:lnTo>
                      <a:pt x="2660" y="2545"/>
                    </a:lnTo>
                    <a:lnTo>
                      <a:pt x="2660" y="1798"/>
                    </a:lnTo>
                    <a:lnTo>
                      <a:pt x="2713" y="1823"/>
                    </a:lnTo>
                    <a:lnTo>
                      <a:pt x="2759" y="1851"/>
                    </a:lnTo>
                    <a:lnTo>
                      <a:pt x="2801" y="1884"/>
                    </a:lnTo>
                    <a:lnTo>
                      <a:pt x="2836" y="1917"/>
                    </a:lnTo>
                    <a:lnTo>
                      <a:pt x="2869" y="1949"/>
                    </a:lnTo>
                    <a:lnTo>
                      <a:pt x="2897" y="1984"/>
                    </a:lnTo>
                    <a:lnTo>
                      <a:pt x="2922" y="2014"/>
                    </a:lnTo>
                    <a:lnTo>
                      <a:pt x="2951" y="2049"/>
                    </a:lnTo>
                    <a:lnTo>
                      <a:pt x="2976" y="2078"/>
                    </a:lnTo>
                    <a:lnTo>
                      <a:pt x="2999" y="2099"/>
                    </a:lnTo>
                    <a:lnTo>
                      <a:pt x="3022" y="2114"/>
                    </a:lnTo>
                    <a:lnTo>
                      <a:pt x="3047" y="2124"/>
                    </a:lnTo>
                    <a:lnTo>
                      <a:pt x="3076" y="2127"/>
                    </a:lnTo>
                    <a:lnTo>
                      <a:pt x="3106" y="2124"/>
                    </a:lnTo>
                    <a:lnTo>
                      <a:pt x="3137" y="2118"/>
                    </a:lnTo>
                    <a:lnTo>
                      <a:pt x="3164" y="2106"/>
                    </a:lnTo>
                    <a:lnTo>
                      <a:pt x="3189" y="2089"/>
                    </a:lnTo>
                    <a:lnTo>
                      <a:pt x="3210" y="2068"/>
                    </a:lnTo>
                    <a:lnTo>
                      <a:pt x="3227" y="2041"/>
                    </a:lnTo>
                    <a:lnTo>
                      <a:pt x="3237" y="2011"/>
                    </a:lnTo>
                    <a:lnTo>
                      <a:pt x="3241" y="1972"/>
                    </a:lnTo>
                    <a:lnTo>
                      <a:pt x="3237" y="1922"/>
                    </a:lnTo>
                    <a:lnTo>
                      <a:pt x="3223" y="1874"/>
                    </a:lnTo>
                    <a:lnTo>
                      <a:pt x="3204" y="1830"/>
                    </a:lnTo>
                    <a:lnTo>
                      <a:pt x="3177" y="1790"/>
                    </a:lnTo>
                    <a:lnTo>
                      <a:pt x="3148" y="1752"/>
                    </a:lnTo>
                    <a:lnTo>
                      <a:pt x="3116" y="1717"/>
                    </a:lnTo>
                    <a:lnTo>
                      <a:pt x="3081" y="1687"/>
                    </a:lnTo>
                    <a:lnTo>
                      <a:pt x="3049" y="1660"/>
                    </a:lnTo>
                    <a:lnTo>
                      <a:pt x="3014" y="1635"/>
                    </a:lnTo>
                    <a:lnTo>
                      <a:pt x="2986" y="1616"/>
                    </a:lnTo>
                    <a:lnTo>
                      <a:pt x="2909" y="1576"/>
                    </a:lnTo>
                    <a:lnTo>
                      <a:pt x="2830" y="1539"/>
                    </a:lnTo>
                    <a:lnTo>
                      <a:pt x="2746" y="1508"/>
                    </a:lnTo>
                    <a:lnTo>
                      <a:pt x="2660" y="1485"/>
                    </a:lnTo>
                    <a:lnTo>
                      <a:pt x="2660" y="1273"/>
                    </a:lnTo>
                    <a:lnTo>
                      <a:pt x="2654" y="1227"/>
                    </a:lnTo>
                    <a:lnTo>
                      <a:pt x="2638" y="1183"/>
                    </a:lnTo>
                    <a:lnTo>
                      <a:pt x="2614" y="1146"/>
                    </a:lnTo>
                    <a:lnTo>
                      <a:pt x="2583" y="1114"/>
                    </a:lnTo>
                    <a:lnTo>
                      <a:pt x="2544" y="1091"/>
                    </a:lnTo>
                    <a:lnTo>
                      <a:pt x="2502" y="1075"/>
                    </a:lnTo>
                    <a:lnTo>
                      <a:pt x="2456" y="1070"/>
                    </a:lnTo>
                    <a:close/>
                    <a:moveTo>
                      <a:pt x="796" y="0"/>
                    </a:moveTo>
                    <a:lnTo>
                      <a:pt x="830" y="4"/>
                    </a:lnTo>
                    <a:lnTo>
                      <a:pt x="917" y="27"/>
                    </a:lnTo>
                    <a:lnTo>
                      <a:pt x="1001" y="60"/>
                    </a:lnTo>
                    <a:lnTo>
                      <a:pt x="1080" y="98"/>
                    </a:lnTo>
                    <a:lnTo>
                      <a:pt x="1158" y="144"/>
                    </a:lnTo>
                    <a:lnTo>
                      <a:pt x="1233" y="192"/>
                    </a:lnTo>
                    <a:lnTo>
                      <a:pt x="1306" y="244"/>
                    </a:lnTo>
                    <a:lnTo>
                      <a:pt x="1379" y="297"/>
                    </a:lnTo>
                    <a:lnTo>
                      <a:pt x="1444" y="343"/>
                    </a:lnTo>
                    <a:lnTo>
                      <a:pt x="1505" y="382"/>
                    </a:lnTo>
                    <a:lnTo>
                      <a:pt x="1559" y="414"/>
                    </a:lnTo>
                    <a:lnTo>
                      <a:pt x="1609" y="443"/>
                    </a:lnTo>
                    <a:lnTo>
                      <a:pt x="1653" y="466"/>
                    </a:lnTo>
                    <a:lnTo>
                      <a:pt x="1689" y="485"/>
                    </a:lnTo>
                    <a:lnTo>
                      <a:pt x="1722" y="499"/>
                    </a:lnTo>
                    <a:lnTo>
                      <a:pt x="1749" y="510"/>
                    </a:lnTo>
                    <a:lnTo>
                      <a:pt x="1772" y="518"/>
                    </a:lnTo>
                    <a:lnTo>
                      <a:pt x="1787" y="523"/>
                    </a:lnTo>
                    <a:lnTo>
                      <a:pt x="1801" y="525"/>
                    </a:lnTo>
                    <a:lnTo>
                      <a:pt x="1806" y="527"/>
                    </a:lnTo>
                    <a:lnTo>
                      <a:pt x="1808" y="527"/>
                    </a:lnTo>
                    <a:lnTo>
                      <a:pt x="1891" y="539"/>
                    </a:lnTo>
                    <a:lnTo>
                      <a:pt x="1971" y="539"/>
                    </a:lnTo>
                    <a:lnTo>
                      <a:pt x="2052" y="531"/>
                    </a:lnTo>
                    <a:lnTo>
                      <a:pt x="2132" y="516"/>
                    </a:lnTo>
                    <a:lnTo>
                      <a:pt x="2205" y="497"/>
                    </a:lnTo>
                    <a:lnTo>
                      <a:pt x="2276" y="477"/>
                    </a:lnTo>
                    <a:lnTo>
                      <a:pt x="2349" y="460"/>
                    </a:lnTo>
                    <a:lnTo>
                      <a:pt x="2424" y="451"/>
                    </a:lnTo>
                    <a:lnTo>
                      <a:pt x="2489" y="451"/>
                    </a:lnTo>
                    <a:lnTo>
                      <a:pt x="2554" y="460"/>
                    </a:lnTo>
                    <a:lnTo>
                      <a:pt x="2617" y="476"/>
                    </a:lnTo>
                    <a:lnTo>
                      <a:pt x="2681" y="495"/>
                    </a:lnTo>
                    <a:lnTo>
                      <a:pt x="2742" y="514"/>
                    </a:lnTo>
                    <a:lnTo>
                      <a:pt x="2786" y="527"/>
                    </a:lnTo>
                    <a:lnTo>
                      <a:pt x="2836" y="537"/>
                    </a:lnTo>
                    <a:lnTo>
                      <a:pt x="2890" y="545"/>
                    </a:lnTo>
                    <a:lnTo>
                      <a:pt x="2943" y="550"/>
                    </a:lnTo>
                    <a:lnTo>
                      <a:pt x="2995" y="558"/>
                    </a:lnTo>
                    <a:lnTo>
                      <a:pt x="3045" y="566"/>
                    </a:lnTo>
                    <a:lnTo>
                      <a:pt x="3091" y="573"/>
                    </a:lnTo>
                    <a:lnTo>
                      <a:pt x="3129" y="585"/>
                    </a:lnTo>
                    <a:lnTo>
                      <a:pt x="3229" y="669"/>
                    </a:lnTo>
                    <a:lnTo>
                      <a:pt x="3329" y="759"/>
                    </a:lnTo>
                    <a:lnTo>
                      <a:pt x="3430" y="853"/>
                    </a:lnTo>
                    <a:lnTo>
                      <a:pt x="3553" y="972"/>
                    </a:lnTo>
                    <a:lnTo>
                      <a:pt x="3674" y="1091"/>
                    </a:lnTo>
                    <a:lnTo>
                      <a:pt x="3793" y="1213"/>
                    </a:lnTo>
                    <a:lnTo>
                      <a:pt x="3906" y="1340"/>
                    </a:lnTo>
                    <a:lnTo>
                      <a:pt x="4017" y="1468"/>
                    </a:lnTo>
                    <a:lnTo>
                      <a:pt x="4123" y="1600"/>
                    </a:lnTo>
                    <a:lnTo>
                      <a:pt x="4222" y="1736"/>
                    </a:lnTo>
                    <a:lnTo>
                      <a:pt x="4314" y="1878"/>
                    </a:lnTo>
                    <a:lnTo>
                      <a:pt x="4401" y="2028"/>
                    </a:lnTo>
                    <a:lnTo>
                      <a:pt x="4462" y="2143"/>
                    </a:lnTo>
                    <a:lnTo>
                      <a:pt x="4518" y="2263"/>
                    </a:lnTo>
                    <a:lnTo>
                      <a:pt x="4567" y="2386"/>
                    </a:lnTo>
                    <a:lnTo>
                      <a:pt x="4613" y="2513"/>
                    </a:lnTo>
                    <a:lnTo>
                      <a:pt x="4652" y="2641"/>
                    </a:lnTo>
                    <a:lnTo>
                      <a:pt x="4684" y="2771"/>
                    </a:lnTo>
                    <a:lnTo>
                      <a:pt x="4707" y="2902"/>
                    </a:lnTo>
                    <a:lnTo>
                      <a:pt x="4723" y="3034"/>
                    </a:lnTo>
                    <a:lnTo>
                      <a:pt x="4728" y="3166"/>
                    </a:lnTo>
                    <a:lnTo>
                      <a:pt x="4725" y="3298"/>
                    </a:lnTo>
                    <a:lnTo>
                      <a:pt x="4711" y="3431"/>
                    </a:lnTo>
                    <a:lnTo>
                      <a:pt x="4686" y="3561"/>
                    </a:lnTo>
                    <a:lnTo>
                      <a:pt x="4650" y="3689"/>
                    </a:lnTo>
                    <a:lnTo>
                      <a:pt x="4610" y="3793"/>
                    </a:lnTo>
                    <a:lnTo>
                      <a:pt x="4562" y="3890"/>
                    </a:lnTo>
                    <a:lnTo>
                      <a:pt x="4508" y="3982"/>
                    </a:lnTo>
                    <a:lnTo>
                      <a:pt x="4447" y="4071"/>
                    </a:lnTo>
                    <a:lnTo>
                      <a:pt x="4380" y="4153"/>
                    </a:lnTo>
                    <a:lnTo>
                      <a:pt x="4307" y="4230"/>
                    </a:lnTo>
                    <a:lnTo>
                      <a:pt x="4228" y="4303"/>
                    </a:lnTo>
                    <a:lnTo>
                      <a:pt x="4144" y="4370"/>
                    </a:lnTo>
                    <a:lnTo>
                      <a:pt x="4055" y="4431"/>
                    </a:lnTo>
                    <a:lnTo>
                      <a:pt x="3963" y="4488"/>
                    </a:lnTo>
                    <a:lnTo>
                      <a:pt x="3868" y="4538"/>
                    </a:lnTo>
                    <a:lnTo>
                      <a:pt x="3770" y="4586"/>
                    </a:lnTo>
                    <a:lnTo>
                      <a:pt x="3622" y="4644"/>
                    </a:lnTo>
                    <a:lnTo>
                      <a:pt x="3471" y="4693"/>
                    </a:lnTo>
                    <a:lnTo>
                      <a:pt x="3317" y="4736"/>
                    </a:lnTo>
                    <a:lnTo>
                      <a:pt x="3162" y="4768"/>
                    </a:lnTo>
                    <a:lnTo>
                      <a:pt x="3003" y="4793"/>
                    </a:lnTo>
                    <a:lnTo>
                      <a:pt x="2846" y="4812"/>
                    </a:lnTo>
                    <a:lnTo>
                      <a:pt x="2686" y="4822"/>
                    </a:lnTo>
                    <a:lnTo>
                      <a:pt x="2527" y="4826"/>
                    </a:lnTo>
                    <a:lnTo>
                      <a:pt x="2368" y="4822"/>
                    </a:lnTo>
                    <a:lnTo>
                      <a:pt x="2219" y="4812"/>
                    </a:lnTo>
                    <a:lnTo>
                      <a:pt x="2071" y="4799"/>
                    </a:lnTo>
                    <a:lnTo>
                      <a:pt x="1921" y="4780"/>
                    </a:lnTo>
                    <a:lnTo>
                      <a:pt x="1774" y="4753"/>
                    </a:lnTo>
                    <a:lnTo>
                      <a:pt x="1626" y="4720"/>
                    </a:lnTo>
                    <a:lnTo>
                      <a:pt x="1482" y="4680"/>
                    </a:lnTo>
                    <a:lnTo>
                      <a:pt x="1340" y="4632"/>
                    </a:lnTo>
                    <a:lnTo>
                      <a:pt x="1202" y="4575"/>
                    </a:lnTo>
                    <a:lnTo>
                      <a:pt x="1068" y="4509"/>
                    </a:lnTo>
                    <a:lnTo>
                      <a:pt x="961" y="4448"/>
                    </a:lnTo>
                    <a:lnTo>
                      <a:pt x="859" y="4379"/>
                    </a:lnTo>
                    <a:lnTo>
                      <a:pt x="763" y="4303"/>
                    </a:lnTo>
                    <a:lnTo>
                      <a:pt x="671" y="4222"/>
                    </a:lnTo>
                    <a:lnTo>
                      <a:pt x="583" y="4136"/>
                    </a:lnTo>
                    <a:lnTo>
                      <a:pt x="499" y="4044"/>
                    </a:lnTo>
                    <a:lnTo>
                      <a:pt x="420" y="3952"/>
                    </a:lnTo>
                    <a:lnTo>
                      <a:pt x="345" y="3856"/>
                    </a:lnTo>
                    <a:lnTo>
                      <a:pt x="276" y="3756"/>
                    </a:lnTo>
                    <a:lnTo>
                      <a:pt x="211" y="3653"/>
                    </a:lnTo>
                    <a:lnTo>
                      <a:pt x="153" y="3546"/>
                    </a:lnTo>
                    <a:lnTo>
                      <a:pt x="105" y="3434"/>
                    </a:lnTo>
                    <a:lnTo>
                      <a:pt x="63" y="3319"/>
                    </a:lnTo>
                    <a:lnTo>
                      <a:pt x="31" y="3193"/>
                    </a:lnTo>
                    <a:lnTo>
                      <a:pt x="10" y="3065"/>
                    </a:lnTo>
                    <a:lnTo>
                      <a:pt x="0" y="2938"/>
                    </a:lnTo>
                    <a:lnTo>
                      <a:pt x="2" y="2810"/>
                    </a:lnTo>
                    <a:lnTo>
                      <a:pt x="12" y="2683"/>
                    </a:lnTo>
                    <a:lnTo>
                      <a:pt x="35" y="2559"/>
                    </a:lnTo>
                    <a:lnTo>
                      <a:pt x="63" y="2434"/>
                    </a:lnTo>
                    <a:lnTo>
                      <a:pt x="104" y="2313"/>
                    </a:lnTo>
                    <a:lnTo>
                      <a:pt x="151" y="2193"/>
                    </a:lnTo>
                    <a:lnTo>
                      <a:pt x="205" y="2076"/>
                    </a:lnTo>
                    <a:lnTo>
                      <a:pt x="268" y="1961"/>
                    </a:lnTo>
                    <a:lnTo>
                      <a:pt x="364" y="1805"/>
                    </a:lnTo>
                    <a:lnTo>
                      <a:pt x="470" y="1656"/>
                    </a:lnTo>
                    <a:lnTo>
                      <a:pt x="581" y="1514"/>
                    </a:lnTo>
                    <a:lnTo>
                      <a:pt x="698" y="1376"/>
                    </a:lnTo>
                    <a:lnTo>
                      <a:pt x="821" y="1244"/>
                    </a:lnTo>
                    <a:lnTo>
                      <a:pt x="949" y="1116"/>
                    </a:lnTo>
                    <a:lnTo>
                      <a:pt x="1081" y="991"/>
                    </a:lnTo>
                    <a:lnTo>
                      <a:pt x="1220" y="870"/>
                    </a:lnTo>
                    <a:lnTo>
                      <a:pt x="1358" y="753"/>
                    </a:lnTo>
                    <a:lnTo>
                      <a:pt x="1315" y="748"/>
                    </a:lnTo>
                    <a:lnTo>
                      <a:pt x="1271" y="746"/>
                    </a:lnTo>
                    <a:lnTo>
                      <a:pt x="1177" y="757"/>
                    </a:lnTo>
                    <a:lnTo>
                      <a:pt x="1083" y="776"/>
                    </a:lnTo>
                    <a:lnTo>
                      <a:pt x="993" y="803"/>
                    </a:lnTo>
                    <a:lnTo>
                      <a:pt x="901" y="834"/>
                    </a:lnTo>
                    <a:lnTo>
                      <a:pt x="811" y="865"/>
                    </a:lnTo>
                    <a:lnTo>
                      <a:pt x="721" y="891"/>
                    </a:lnTo>
                    <a:lnTo>
                      <a:pt x="686" y="897"/>
                    </a:lnTo>
                    <a:lnTo>
                      <a:pt x="656" y="893"/>
                    </a:lnTo>
                    <a:lnTo>
                      <a:pt x="629" y="884"/>
                    </a:lnTo>
                    <a:lnTo>
                      <a:pt x="606" y="868"/>
                    </a:lnTo>
                    <a:lnTo>
                      <a:pt x="585" y="847"/>
                    </a:lnTo>
                    <a:lnTo>
                      <a:pt x="571" y="824"/>
                    </a:lnTo>
                    <a:lnTo>
                      <a:pt x="560" y="797"/>
                    </a:lnTo>
                    <a:lnTo>
                      <a:pt x="556" y="769"/>
                    </a:lnTo>
                    <a:lnTo>
                      <a:pt x="556" y="740"/>
                    </a:lnTo>
                    <a:lnTo>
                      <a:pt x="562" y="713"/>
                    </a:lnTo>
                    <a:lnTo>
                      <a:pt x="575" y="686"/>
                    </a:lnTo>
                    <a:lnTo>
                      <a:pt x="593" y="665"/>
                    </a:lnTo>
                    <a:lnTo>
                      <a:pt x="617" y="646"/>
                    </a:lnTo>
                    <a:lnTo>
                      <a:pt x="650" y="633"/>
                    </a:lnTo>
                    <a:lnTo>
                      <a:pt x="757" y="602"/>
                    </a:lnTo>
                    <a:lnTo>
                      <a:pt x="863" y="568"/>
                    </a:lnTo>
                    <a:lnTo>
                      <a:pt x="968" y="535"/>
                    </a:lnTo>
                    <a:lnTo>
                      <a:pt x="1076" y="506"/>
                    </a:lnTo>
                    <a:lnTo>
                      <a:pt x="1185" y="487"/>
                    </a:lnTo>
                    <a:lnTo>
                      <a:pt x="1185" y="485"/>
                    </a:lnTo>
                    <a:lnTo>
                      <a:pt x="1118" y="439"/>
                    </a:lnTo>
                    <a:lnTo>
                      <a:pt x="1051" y="393"/>
                    </a:lnTo>
                    <a:lnTo>
                      <a:pt x="984" y="351"/>
                    </a:lnTo>
                    <a:lnTo>
                      <a:pt x="913" y="315"/>
                    </a:lnTo>
                    <a:lnTo>
                      <a:pt x="838" y="284"/>
                    </a:lnTo>
                    <a:lnTo>
                      <a:pt x="759" y="263"/>
                    </a:lnTo>
                    <a:lnTo>
                      <a:pt x="727" y="251"/>
                    </a:lnTo>
                    <a:lnTo>
                      <a:pt x="702" y="234"/>
                    </a:lnTo>
                    <a:lnTo>
                      <a:pt x="683" y="213"/>
                    </a:lnTo>
                    <a:lnTo>
                      <a:pt x="669" y="188"/>
                    </a:lnTo>
                    <a:lnTo>
                      <a:pt x="663" y="161"/>
                    </a:lnTo>
                    <a:lnTo>
                      <a:pt x="663" y="134"/>
                    </a:lnTo>
                    <a:lnTo>
                      <a:pt x="667" y="106"/>
                    </a:lnTo>
                    <a:lnTo>
                      <a:pt x="679" y="79"/>
                    </a:lnTo>
                    <a:lnTo>
                      <a:pt x="694" y="54"/>
                    </a:lnTo>
                    <a:lnTo>
                      <a:pt x="713" y="33"/>
                    </a:lnTo>
                    <a:lnTo>
                      <a:pt x="736" y="16"/>
                    </a:lnTo>
                    <a:lnTo>
                      <a:pt x="765" y="4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2693849" y="1088787"/>
              <a:ext cx="517352" cy="491675"/>
            </a:xfrm>
            <a:custGeom>
              <a:avLst/>
              <a:gdLst>
                <a:gd name="T0" fmla="*/ 2733 w 3266"/>
                <a:gd name="T1" fmla="*/ 2443 h 3104"/>
                <a:gd name="T2" fmla="*/ 1380 w 3266"/>
                <a:gd name="T3" fmla="*/ 1989 h 3104"/>
                <a:gd name="T4" fmla="*/ 1873 w 3266"/>
                <a:gd name="T5" fmla="*/ 1989 h 3104"/>
                <a:gd name="T6" fmla="*/ 531 w 3266"/>
                <a:gd name="T7" fmla="*/ 2443 h 3104"/>
                <a:gd name="T8" fmla="*/ 531 w 3266"/>
                <a:gd name="T9" fmla="*/ 1989 h 3104"/>
                <a:gd name="T10" fmla="*/ 2899 w 3266"/>
                <a:gd name="T11" fmla="*/ 1874 h 3104"/>
                <a:gd name="T12" fmla="*/ 3266 w 3266"/>
                <a:gd name="T13" fmla="*/ 2325 h 3104"/>
                <a:gd name="T14" fmla="*/ 0 w 3266"/>
                <a:gd name="T15" fmla="*/ 2325 h 3104"/>
                <a:gd name="T16" fmla="*/ 849 w 3266"/>
                <a:gd name="T17" fmla="*/ 1010 h 3104"/>
                <a:gd name="T18" fmla="*/ 1476 w 3266"/>
                <a:gd name="T19" fmla="*/ 1450 h 3104"/>
                <a:gd name="T20" fmla="*/ 2319 w 3266"/>
                <a:gd name="T21" fmla="*/ 1874 h 3104"/>
                <a:gd name="T22" fmla="*/ 2265 w 3266"/>
                <a:gd name="T23" fmla="*/ 154 h 3104"/>
                <a:gd name="T24" fmla="*/ 2423 w 3266"/>
                <a:gd name="T25" fmla="*/ 0 h 3104"/>
                <a:gd name="T26" fmla="*/ 2484 w 3266"/>
                <a:gd name="T27" fmla="*/ 10 h 3104"/>
                <a:gd name="T28" fmla="*/ 2535 w 3266"/>
                <a:gd name="T29" fmla="*/ 38 h 3104"/>
                <a:gd name="T30" fmla="*/ 2581 w 3266"/>
                <a:gd name="T31" fmla="*/ 82 h 3104"/>
                <a:gd name="T32" fmla="*/ 2607 w 3266"/>
                <a:gd name="T33" fmla="*/ 128 h 3104"/>
                <a:gd name="T34" fmla="*/ 2611 w 3266"/>
                <a:gd name="T35" fmla="*/ 137 h 3104"/>
                <a:gd name="T36" fmla="*/ 2602 w 3266"/>
                <a:gd name="T37" fmla="*/ 143 h 3104"/>
                <a:gd name="T38" fmla="*/ 2568 w 3266"/>
                <a:gd name="T39" fmla="*/ 130 h 3104"/>
                <a:gd name="T40" fmla="*/ 2507 w 3266"/>
                <a:gd name="T41" fmla="*/ 104 h 3104"/>
                <a:gd name="T42" fmla="*/ 2451 w 3266"/>
                <a:gd name="T43" fmla="*/ 85 h 3104"/>
                <a:gd name="T44" fmla="*/ 2431 w 3266"/>
                <a:gd name="T45" fmla="*/ 79 h 3104"/>
                <a:gd name="T46" fmla="*/ 2372 w 3266"/>
                <a:gd name="T47" fmla="*/ 65 h 3104"/>
                <a:gd name="T48" fmla="*/ 2337 w 3266"/>
                <a:gd name="T49" fmla="*/ 71 h 3104"/>
                <a:gd name="T50" fmla="*/ 2306 w 3266"/>
                <a:gd name="T51" fmla="*/ 90 h 3104"/>
                <a:gd name="T52" fmla="*/ 2282 w 3266"/>
                <a:gd name="T53" fmla="*/ 120 h 3104"/>
                <a:gd name="T54" fmla="*/ 2267 w 3266"/>
                <a:gd name="T55" fmla="*/ 150 h 3104"/>
                <a:gd name="T56" fmla="*/ 2265 w 3266"/>
                <a:gd name="T57" fmla="*/ 154 h 3104"/>
                <a:gd name="T58" fmla="*/ 2265 w 3266"/>
                <a:gd name="T59" fmla="*/ 155 h 3104"/>
                <a:gd name="T60" fmla="*/ 2247 w 3266"/>
                <a:gd name="T61" fmla="*/ 194 h 3104"/>
                <a:gd name="T62" fmla="*/ 2218 w 3266"/>
                <a:gd name="T63" fmla="*/ 232 h 3104"/>
                <a:gd name="T64" fmla="*/ 2180 w 3266"/>
                <a:gd name="T65" fmla="*/ 263 h 3104"/>
                <a:gd name="T66" fmla="*/ 2136 w 3266"/>
                <a:gd name="T67" fmla="*/ 284 h 3104"/>
                <a:gd name="T68" fmla="*/ 2064 w 3266"/>
                <a:gd name="T69" fmla="*/ 291 h 3104"/>
                <a:gd name="T70" fmla="*/ 2004 w 3266"/>
                <a:gd name="T71" fmla="*/ 274 h 3104"/>
                <a:gd name="T72" fmla="*/ 1945 w 3266"/>
                <a:gd name="T73" fmla="*/ 237 h 3104"/>
                <a:gd name="T74" fmla="*/ 1896 w 3266"/>
                <a:gd name="T75" fmla="*/ 180 h 3104"/>
                <a:gd name="T76" fmla="*/ 1878 w 3266"/>
                <a:gd name="T77" fmla="*/ 147 h 3104"/>
                <a:gd name="T78" fmla="*/ 1886 w 3266"/>
                <a:gd name="T79" fmla="*/ 139 h 3104"/>
                <a:gd name="T80" fmla="*/ 1920 w 3266"/>
                <a:gd name="T81" fmla="*/ 153 h 3104"/>
                <a:gd name="T82" fmla="*/ 1981 w 3266"/>
                <a:gd name="T83" fmla="*/ 176 h 3104"/>
                <a:gd name="T84" fmla="*/ 2032 w 3266"/>
                <a:gd name="T85" fmla="*/ 190 h 3104"/>
                <a:gd name="T86" fmla="*/ 2052 w 3266"/>
                <a:gd name="T87" fmla="*/ 193 h 3104"/>
                <a:gd name="T88" fmla="*/ 2094 w 3266"/>
                <a:gd name="T89" fmla="*/ 194 h 3104"/>
                <a:gd name="T90" fmla="*/ 2139 w 3266"/>
                <a:gd name="T91" fmla="*/ 185 h 3104"/>
                <a:gd name="T92" fmla="*/ 2165 w 3266"/>
                <a:gd name="T93" fmla="*/ 171 h 3104"/>
                <a:gd name="T94" fmla="*/ 2182 w 3266"/>
                <a:gd name="T95" fmla="*/ 161 h 3104"/>
                <a:gd name="T96" fmla="*/ 2193 w 3266"/>
                <a:gd name="T97" fmla="*/ 153 h 3104"/>
                <a:gd name="T98" fmla="*/ 2224 w 3266"/>
                <a:gd name="T99" fmla="*/ 127 h 3104"/>
                <a:gd name="T100" fmla="*/ 2224 w 3266"/>
                <a:gd name="T101" fmla="*/ 127 h 3104"/>
                <a:gd name="T102" fmla="*/ 2228 w 3266"/>
                <a:gd name="T103" fmla="*/ 124 h 3104"/>
                <a:gd name="T104" fmla="*/ 2256 w 3266"/>
                <a:gd name="T105" fmla="*/ 97 h 3104"/>
                <a:gd name="T106" fmla="*/ 2299 w 3266"/>
                <a:gd name="T107" fmla="*/ 60 h 3104"/>
                <a:gd name="T108" fmla="*/ 2339 w 3266"/>
                <a:gd name="T109" fmla="*/ 31 h 3104"/>
                <a:gd name="T110" fmla="*/ 2402 w 3266"/>
                <a:gd name="T111" fmla="*/ 4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6" h="3104">
                  <a:moveTo>
                    <a:pt x="2240" y="1989"/>
                  </a:moveTo>
                  <a:lnTo>
                    <a:pt x="2240" y="2443"/>
                  </a:lnTo>
                  <a:lnTo>
                    <a:pt x="2733" y="2443"/>
                  </a:lnTo>
                  <a:lnTo>
                    <a:pt x="2733" y="1989"/>
                  </a:lnTo>
                  <a:lnTo>
                    <a:pt x="2240" y="1989"/>
                  </a:lnTo>
                  <a:close/>
                  <a:moveTo>
                    <a:pt x="1380" y="1989"/>
                  </a:moveTo>
                  <a:lnTo>
                    <a:pt x="1380" y="2443"/>
                  </a:lnTo>
                  <a:lnTo>
                    <a:pt x="1873" y="2443"/>
                  </a:lnTo>
                  <a:lnTo>
                    <a:pt x="1873" y="1989"/>
                  </a:lnTo>
                  <a:lnTo>
                    <a:pt x="1380" y="1989"/>
                  </a:lnTo>
                  <a:close/>
                  <a:moveTo>
                    <a:pt x="531" y="1989"/>
                  </a:moveTo>
                  <a:lnTo>
                    <a:pt x="531" y="2443"/>
                  </a:lnTo>
                  <a:lnTo>
                    <a:pt x="1024" y="2443"/>
                  </a:lnTo>
                  <a:lnTo>
                    <a:pt x="1024" y="1989"/>
                  </a:lnTo>
                  <a:lnTo>
                    <a:pt x="531" y="1989"/>
                  </a:lnTo>
                  <a:close/>
                  <a:moveTo>
                    <a:pt x="2437" y="345"/>
                  </a:moveTo>
                  <a:lnTo>
                    <a:pt x="2795" y="345"/>
                  </a:lnTo>
                  <a:lnTo>
                    <a:pt x="2899" y="1874"/>
                  </a:lnTo>
                  <a:lnTo>
                    <a:pt x="3139" y="1874"/>
                  </a:lnTo>
                  <a:lnTo>
                    <a:pt x="3139" y="2325"/>
                  </a:lnTo>
                  <a:lnTo>
                    <a:pt x="3266" y="2325"/>
                  </a:lnTo>
                  <a:lnTo>
                    <a:pt x="3266" y="3104"/>
                  </a:lnTo>
                  <a:lnTo>
                    <a:pt x="0" y="3104"/>
                  </a:lnTo>
                  <a:lnTo>
                    <a:pt x="0" y="2325"/>
                  </a:lnTo>
                  <a:lnTo>
                    <a:pt x="223" y="2325"/>
                  </a:lnTo>
                  <a:lnTo>
                    <a:pt x="223" y="1450"/>
                  </a:lnTo>
                  <a:lnTo>
                    <a:pt x="849" y="1010"/>
                  </a:lnTo>
                  <a:lnTo>
                    <a:pt x="849" y="1450"/>
                  </a:lnTo>
                  <a:lnTo>
                    <a:pt x="1476" y="1010"/>
                  </a:lnTo>
                  <a:lnTo>
                    <a:pt x="1476" y="1450"/>
                  </a:lnTo>
                  <a:lnTo>
                    <a:pt x="2103" y="1010"/>
                  </a:lnTo>
                  <a:lnTo>
                    <a:pt x="2103" y="1874"/>
                  </a:lnTo>
                  <a:lnTo>
                    <a:pt x="2319" y="1874"/>
                  </a:lnTo>
                  <a:lnTo>
                    <a:pt x="2437" y="345"/>
                  </a:lnTo>
                  <a:close/>
                  <a:moveTo>
                    <a:pt x="2265" y="154"/>
                  </a:moveTo>
                  <a:lnTo>
                    <a:pt x="2265" y="154"/>
                  </a:lnTo>
                  <a:lnTo>
                    <a:pt x="2265" y="154"/>
                  </a:lnTo>
                  <a:lnTo>
                    <a:pt x="2265" y="154"/>
                  </a:lnTo>
                  <a:close/>
                  <a:moveTo>
                    <a:pt x="2423" y="0"/>
                  </a:moveTo>
                  <a:lnTo>
                    <a:pt x="2445" y="1"/>
                  </a:lnTo>
                  <a:lnTo>
                    <a:pt x="2465" y="4"/>
                  </a:lnTo>
                  <a:lnTo>
                    <a:pt x="2484" y="10"/>
                  </a:lnTo>
                  <a:lnTo>
                    <a:pt x="2501" y="17"/>
                  </a:lnTo>
                  <a:lnTo>
                    <a:pt x="2516" y="26"/>
                  </a:lnTo>
                  <a:lnTo>
                    <a:pt x="2535" y="38"/>
                  </a:lnTo>
                  <a:lnTo>
                    <a:pt x="2551" y="50"/>
                  </a:lnTo>
                  <a:lnTo>
                    <a:pt x="2565" y="63"/>
                  </a:lnTo>
                  <a:lnTo>
                    <a:pt x="2581" y="82"/>
                  </a:lnTo>
                  <a:lnTo>
                    <a:pt x="2593" y="100"/>
                  </a:lnTo>
                  <a:lnTo>
                    <a:pt x="2602" y="116"/>
                  </a:lnTo>
                  <a:lnTo>
                    <a:pt x="2607" y="128"/>
                  </a:lnTo>
                  <a:lnTo>
                    <a:pt x="2609" y="132"/>
                  </a:lnTo>
                  <a:lnTo>
                    <a:pt x="2610" y="135"/>
                  </a:lnTo>
                  <a:lnTo>
                    <a:pt x="2611" y="137"/>
                  </a:lnTo>
                  <a:lnTo>
                    <a:pt x="2611" y="138"/>
                  </a:lnTo>
                  <a:lnTo>
                    <a:pt x="2605" y="144"/>
                  </a:lnTo>
                  <a:lnTo>
                    <a:pt x="2602" y="143"/>
                  </a:lnTo>
                  <a:lnTo>
                    <a:pt x="2595" y="140"/>
                  </a:lnTo>
                  <a:lnTo>
                    <a:pt x="2583" y="136"/>
                  </a:lnTo>
                  <a:lnTo>
                    <a:pt x="2568" y="130"/>
                  </a:lnTo>
                  <a:lnTo>
                    <a:pt x="2551" y="123"/>
                  </a:lnTo>
                  <a:lnTo>
                    <a:pt x="2530" y="113"/>
                  </a:lnTo>
                  <a:lnTo>
                    <a:pt x="2507" y="104"/>
                  </a:lnTo>
                  <a:lnTo>
                    <a:pt x="2483" y="95"/>
                  </a:lnTo>
                  <a:lnTo>
                    <a:pt x="2457" y="87"/>
                  </a:lnTo>
                  <a:lnTo>
                    <a:pt x="2451" y="85"/>
                  </a:lnTo>
                  <a:lnTo>
                    <a:pt x="2444" y="83"/>
                  </a:lnTo>
                  <a:lnTo>
                    <a:pt x="2438" y="81"/>
                  </a:lnTo>
                  <a:lnTo>
                    <a:pt x="2431" y="79"/>
                  </a:lnTo>
                  <a:lnTo>
                    <a:pt x="2413" y="74"/>
                  </a:lnTo>
                  <a:lnTo>
                    <a:pt x="2393" y="69"/>
                  </a:lnTo>
                  <a:lnTo>
                    <a:pt x="2372" y="65"/>
                  </a:lnTo>
                  <a:lnTo>
                    <a:pt x="2361" y="66"/>
                  </a:lnTo>
                  <a:lnTo>
                    <a:pt x="2349" y="68"/>
                  </a:lnTo>
                  <a:lnTo>
                    <a:pt x="2337" y="71"/>
                  </a:lnTo>
                  <a:lnTo>
                    <a:pt x="2326" y="76"/>
                  </a:lnTo>
                  <a:lnTo>
                    <a:pt x="2315" y="82"/>
                  </a:lnTo>
                  <a:lnTo>
                    <a:pt x="2306" y="90"/>
                  </a:lnTo>
                  <a:lnTo>
                    <a:pt x="2297" y="99"/>
                  </a:lnTo>
                  <a:lnTo>
                    <a:pt x="2289" y="108"/>
                  </a:lnTo>
                  <a:lnTo>
                    <a:pt x="2282" y="120"/>
                  </a:lnTo>
                  <a:lnTo>
                    <a:pt x="2273" y="137"/>
                  </a:lnTo>
                  <a:lnTo>
                    <a:pt x="2269" y="146"/>
                  </a:lnTo>
                  <a:lnTo>
                    <a:pt x="2267" y="150"/>
                  </a:lnTo>
                  <a:lnTo>
                    <a:pt x="2266" y="152"/>
                  </a:lnTo>
                  <a:lnTo>
                    <a:pt x="2266" y="153"/>
                  </a:lnTo>
                  <a:lnTo>
                    <a:pt x="2265" y="154"/>
                  </a:lnTo>
                  <a:lnTo>
                    <a:pt x="2265" y="154"/>
                  </a:lnTo>
                  <a:lnTo>
                    <a:pt x="2265" y="154"/>
                  </a:lnTo>
                  <a:lnTo>
                    <a:pt x="2265" y="155"/>
                  </a:lnTo>
                  <a:lnTo>
                    <a:pt x="2264" y="156"/>
                  </a:lnTo>
                  <a:lnTo>
                    <a:pt x="2264" y="156"/>
                  </a:lnTo>
                  <a:lnTo>
                    <a:pt x="2247" y="194"/>
                  </a:lnTo>
                  <a:lnTo>
                    <a:pt x="2239" y="206"/>
                  </a:lnTo>
                  <a:lnTo>
                    <a:pt x="2229" y="219"/>
                  </a:lnTo>
                  <a:lnTo>
                    <a:pt x="2218" y="232"/>
                  </a:lnTo>
                  <a:lnTo>
                    <a:pt x="2206" y="243"/>
                  </a:lnTo>
                  <a:lnTo>
                    <a:pt x="2193" y="253"/>
                  </a:lnTo>
                  <a:lnTo>
                    <a:pt x="2180" y="263"/>
                  </a:lnTo>
                  <a:lnTo>
                    <a:pt x="2166" y="271"/>
                  </a:lnTo>
                  <a:lnTo>
                    <a:pt x="2151" y="278"/>
                  </a:lnTo>
                  <a:lnTo>
                    <a:pt x="2136" y="284"/>
                  </a:lnTo>
                  <a:lnTo>
                    <a:pt x="2112" y="289"/>
                  </a:lnTo>
                  <a:lnTo>
                    <a:pt x="2088" y="292"/>
                  </a:lnTo>
                  <a:lnTo>
                    <a:pt x="2064" y="291"/>
                  </a:lnTo>
                  <a:lnTo>
                    <a:pt x="2042" y="287"/>
                  </a:lnTo>
                  <a:lnTo>
                    <a:pt x="2022" y="282"/>
                  </a:lnTo>
                  <a:lnTo>
                    <a:pt x="2004" y="274"/>
                  </a:lnTo>
                  <a:lnTo>
                    <a:pt x="1987" y="266"/>
                  </a:lnTo>
                  <a:lnTo>
                    <a:pt x="1971" y="257"/>
                  </a:lnTo>
                  <a:lnTo>
                    <a:pt x="1945" y="237"/>
                  </a:lnTo>
                  <a:lnTo>
                    <a:pt x="1924" y="217"/>
                  </a:lnTo>
                  <a:lnTo>
                    <a:pt x="1908" y="198"/>
                  </a:lnTo>
                  <a:lnTo>
                    <a:pt x="1896" y="180"/>
                  </a:lnTo>
                  <a:lnTo>
                    <a:pt x="1887" y="165"/>
                  </a:lnTo>
                  <a:lnTo>
                    <a:pt x="1881" y="154"/>
                  </a:lnTo>
                  <a:lnTo>
                    <a:pt x="1878" y="147"/>
                  </a:lnTo>
                  <a:lnTo>
                    <a:pt x="1877" y="144"/>
                  </a:lnTo>
                  <a:lnTo>
                    <a:pt x="1884" y="138"/>
                  </a:lnTo>
                  <a:lnTo>
                    <a:pt x="1886" y="139"/>
                  </a:lnTo>
                  <a:lnTo>
                    <a:pt x="1893" y="142"/>
                  </a:lnTo>
                  <a:lnTo>
                    <a:pt x="1905" y="146"/>
                  </a:lnTo>
                  <a:lnTo>
                    <a:pt x="1920" y="153"/>
                  </a:lnTo>
                  <a:lnTo>
                    <a:pt x="1937" y="160"/>
                  </a:lnTo>
                  <a:lnTo>
                    <a:pt x="1958" y="168"/>
                  </a:lnTo>
                  <a:lnTo>
                    <a:pt x="1981" y="176"/>
                  </a:lnTo>
                  <a:lnTo>
                    <a:pt x="2006" y="184"/>
                  </a:lnTo>
                  <a:lnTo>
                    <a:pt x="2019" y="187"/>
                  </a:lnTo>
                  <a:lnTo>
                    <a:pt x="2032" y="190"/>
                  </a:lnTo>
                  <a:lnTo>
                    <a:pt x="2039" y="191"/>
                  </a:lnTo>
                  <a:lnTo>
                    <a:pt x="2046" y="192"/>
                  </a:lnTo>
                  <a:lnTo>
                    <a:pt x="2052" y="193"/>
                  </a:lnTo>
                  <a:lnTo>
                    <a:pt x="2059" y="194"/>
                  </a:lnTo>
                  <a:lnTo>
                    <a:pt x="2077" y="195"/>
                  </a:lnTo>
                  <a:lnTo>
                    <a:pt x="2094" y="194"/>
                  </a:lnTo>
                  <a:lnTo>
                    <a:pt x="2112" y="193"/>
                  </a:lnTo>
                  <a:lnTo>
                    <a:pt x="2125" y="189"/>
                  </a:lnTo>
                  <a:lnTo>
                    <a:pt x="2139" y="185"/>
                  </a:lnTo>
                  <a:lnTo>
                    <a:pt x="2148" y="181"/>
                  </a:lnTo>
                  <a:lnTo>
                    <a:pt x="2157" y="177"/>
                  </a:lnTo>
                  <a:lnTo>
                    <a:pt x="2165" y="171"/>
                  </a:lnTo>
                  <a:lnTo>
                    <a:pt x="2172" y="167"/>
                  </a:lnTo>
                  <a:lnTo>
                    <a:pt x="2178" y="163"/>
                  </a:lnTo>
                  <a:lnTo>
                    <a:pt x="2182" y="161"/>
                  </a:lnTo>
                  <a:lnTo>
                    <a:pt x="2186" y="159"/>
                  </a:lnTo>
                  <a:lnTo>
                    <a:pt x="2189" y="156"/>
                  </a:lnTo>
                  <a:lnTo>
                    <a:pt x="2193" y="153"/>
                  </a:lnTo>
                  <a:lnTo>
                    <a:pt x="2225" y="126"/>
                  </a:lnTo>
                  <a:lnTo>
                    <a:pt x="2225" y="126"/>
                  </a:lnTo>
                  <a:lnTo>
                    <a:pt x="2224" y="127"/>
                  </a:lnTo>
                  <a:lnTo>
                    <a:pt x="2224" y="127"/>
                  </a:lnTo>
                  <a:lnTo>
                    <a:pt x="2224" y="128"/>
                  </a:lnTo>
                  <a:lnTo>
                    <a:pt x="2224" y="127"/>
                  </a:lnTo>
                  <a:lnTo>
                    <a:pt x="2225" y="126"/>
                  </a:lnTo>
                  <a:lnTo>
                    <a:pt x="2226" y="126"/>
                  </a:lnTo>
                  <a:lnTo>
                    <a:pt x="2228" y="124"/>
                  </a:lnTo>
                  <a:lnTo>
                    <a:pt x="2232" y="120"/>
                  </a:lnTo>
                  <a:lnTo>
                    <a:pt x="2240" y="112"/>
                  </a:lnTo>
                  <a:lnTo>
                    <a:pt x="2256" y="97"/>
                  </a:lnTo>
                  <a:lnTo>
                    <a:pt x="2272" y="83"/>
                  </a:lnTo>
                  <a:lnTo>
                    <a:pt x="2288" y="69"/>
                  </a:lnTo>
                  <a:lnTo>
                    <a:pt x="2299" y="60"/>
                  </a:lnTo>
                  <a:lnTo>
                    <a:pt x="2310" y="52"/>
                  </a:lnTo>
                  <a:lnTo>
                    <a:pt x="2322" y="43"/>
                  </a:lnTo>
                  <a:lnTo>
                    <a:pt x="2339" y="31"/>
                  </a:lnTo>
                  <a:lnTo>
                    <a:pt x="2359" y="19"/>
                  </a:lnTo>
                  <a:lnTo>
                    <a:pt x="2380" y="10"/>
                  </a:lnTo>
                  <a:lnTo>
                    <a:pt x="2402" y="4"/>
                  </a:lnTo>
                  <a:lnTo>
                    <a:pt x="242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70" name="Group 30"/>
            <p:cNvGrpSpPr>
              <a:grpSpLocks noChangeAspect="1"/>
            </p:cNvGrpSpPr>
            <p:nvPr/>
          </p:nvGrpSpPr>
          <p:grpSpPr bwMode="auto">
            <a:xfrm>
              <a:off x="1840355" y="2323244"/>
              <a:ext cx="527284" cy="524581"/>
              <a:chOff x="828" y="124"/>
              <a:chExt cx="4097" cy="4076"/>
            </a:xfrm>
            <a:solidFill>
              <a:sysClr val="window" lastClr="FFFFFF"/>
            </a:solidFill>
          </p:grpSpPr>
          <p:sp>
            <p:nvSpPr>
              <p:cNvPr id="98" name="Freeform 97"/>
              <p:cNvSpPr>
                <a:spLocks noEditPoints="1"/>
              </p:cNvSpPr>
              <p:nvPr/>
            </p:nvSpPr>
            <p:spPr bwMode="auto">
              <a:xfrm>
                <a:off x="828" y="124"/>
                <a:ext cx="4097" cy="4076"/>
              </a:xfrm>
              <a:custGeom>
                <a:avLst/>
                <a:gdLst>
                  <a:gd name="T0" fmla="*/ 3072 w 4097"/>
                  <a:gd name="T1" fmla="*/ 3326 h 4076"/>
                  <a:gd name="T2" fmla="*/ 3590 w 4097"/>
                  <a:gd name="T3" fmla="*/ 3270 h 4076"/>
                  <a:gd name="T4" fmla="*/ 2418 w 4097"/>
                  <a:gd name="T5" fmla="*/ 3270 h 4076"/>
                  <a:gd name="T6" fmla="*/ 2935 w 4097"/>
                  <a:gd name="T7" fmla="*/ 3326 h 4076"/>
                  <a:gd name="T8" fmla="*/ 2457 w 4097"/>
                  <a:gd name="T9" fmla="*/ 3258 h 4076"/>
                  <a:gd name="T10" fmla="*/ 1160 w 4097"/>
                  <a:gd name="T11" fmla="*/ 3326 h 4076"/>
                  <a:gd name="T12" fmla="*/ 1679 w 4097"/>
                  <a:gd name="T13" fmla="*/ 3270 h 4076"/>
                  <a:gd name="T14" fmla="*/ 506 w 4097"/>
                  <a:gd name="T15" fmla="*/ 3270 h 4076"/>
                  <a:gd name="T16" fmla="*/ 1024 w 4097"/>
                  <a:gd name="T17" fmla="*/ 3326 h 4076"/>
                  <a:gd name="T18" fmla="*/ 546 w 4097"/>
                  <a:gd name="T19" fmla="*/ 3258 h 4076"/>
                  <a:gd name="T20" fmla="*/ 2960 w 4097"/>
                  <a:gd name="T21" fmla="*/ 3143 h 4076"/>
                  <a:gd name="T22" fmla="*/ 3072 w 4097"/>
                  <a:gd name="T23" fmla="*/ 2083 h 4076"/>
                  <a:gd name="T24" fmla="*/ 1048 w 4097"/>
                  <a:gd name="T25" fmla="*/ 2073 h 4076"/>
                  <a:gd name="T26" fmla="*/ 1113 w 4097"/>
                  <a:gd name="T27" fmla="*/ 3157 h 4076"/>
                  <a:gd name="T28" fmla="*/ 1092 w 4097"/>
                  <a:gd name="T29" fmla="*/ 2043 h 4076"/>
                  <a:gd name="T30" fmla="*/ 3119 w 4097"/>
                  <a:gd name="T31" fmla="*/ 1956 h 4076"/>
                  <a:gd name="T32" fmla="*/ 3615 w 4097"/>
                  <a:gd name="T33" fmla="*/ 1913 h 4076"/>
                  <a:gd name="T34" fmla="*/ 2393 w 4097"/>
                  <a:gd name="T35" fmla="*/ 1913 h 4076"/>
                  <a:gd name="T36" fmla="*/ 2889 w 4097"/>
                  <a:gd name="T37" fmla="*/ 1956 h 4076"/>
                  <a:gd name="T38" fmla="*/ 2389 w 4097"/>
                  <a:gd name="T39" fmla="*/ 1823 h 4076"/>
                  <a:gd name="T40" fmla="*/ 1795 w 4097"/>
                  <a:gd name="T41" fmla="*/ 2024 h 4076"/>
                  <a:gd name="T42" fmla="*/ 1770 w 4097"/>
                  <a:gd name="T43" fmla="*/ 3169 h 4076"/>
                  <a:gd name="T44" fmla="*/ 1843 w 4097"/>
                  <a:gd name="T45" fmla="*/ 3393 h 4076"/>
                  <a:gd name="T46" fmla="*/ 2302 w 4097"/>
                  <a:gd name="T47" fmla="*/ 3194 h 4076"/>
                  <a:gd name="T48" fmla="*/ 2327 w 4097"/>
                  <a:gd name="T49" fmla="*/ 2048 h 4076"/>
                  <a:gd name="T50" fmla="*/ 2252 w 4097"/>
                  <a:gd name="T51" fmla="*/ 1823 h 4076"/>
                  <a:gd name="T52" fmla="*/ 1189 w 4097"/>
                  <a:gd name="T53" fmla="*/ 1946 h 4076"/>
                  <a:gd name="T54" fmla="*/ 1694 w 4097"/>
                  <a:gd name="T55" fmla="*/ 1932 h 4076"/>
                  <a:gd name="T56" fmla="*/ 478 w 4097"/>
                  <a:gd name="T57" fmla="*/ 1892 h 4076"/>
                  <a:gd name="T58" fmla="*/ 956 w 4097"/>
                  <a:gd name="T59" fmla="*/ 1960 h 4076"/>
                  <a:gd name="T60" fmla="*/ 1024 w 4097"/>
                  <a:gd name="T61" fmla="*/ 1823 h 4076"/>
                  <a:gd name="T62" fmla="*/ 383 w 4097"/>
                  <a:gd name="T63" fmla="*/ 1550 h 4076"/>
                  <a:gd name="T64" fmla="*/ 1856 w 4097"/>
                  <a:gd name="T65" fmla="*/ 776 h 4076"/>
                  <a:gd name="T66" fmla="*/ 1778 w 4097"/>
                  <a:gd name="T67" fmla="*/ 1014 h 4076"/>
                  <a:gd name="T68" fmla="*/ 1923 w 4097"/>
                  <a:gd name="T69" fmla="*/ 1213 h 4076"/>
                  <a:gd name="T70" fmla="*/ 2174 w 4097"/>
                  <a:gd name="T71" fmla="*/ 1213 h 4076"/>
                  <a:gd name="T72" fmla="*/ 2317 w 4097"/>
                  <a:gd name="T73" fmla="*/ 1014 h 4076"/>
                  <a:gd name="T74" fmla="*/ 2241 w 4097"/>
                  <a:gd name="T75" fmla="*/ 777 h 4076"/>
                  <a:gd name="T76" fmla="*/ 2048 w 4097"/>
                  <a:gd name="T77" fmla="*/ 149 h 4076"/>
                  <a:gd name="T78" fmla="*/ 2067 w 4097"/>
                  <a:gd name="T79" fmla="*/ 323 h 4076"/>
                  <a:gd name="T80" fmla="*/ 2048 w 4097"/>
                  <a:gd name="T81" fmla="*/ 0 h 4076"/>
                  <a:gd name="T82" fmla="*/ 4087 w 4097"/>
                  <a:gd name="T83" fmla="*/ 1244 h 4076"/>
                  <a:gd name="T84" fmla="*/ 3879 w 4097"/>
                  <a:gd name="T85" fmla="*/ 1522 h 4076"/>
                  <a:gd name="T86" fmla="*/ 3706 w 4097"/>
                  <a:gd name="T87" fmla="*/ 2024 h 4076"/>
                  <a:gd name="T88" fmla="*/ 3681 w 4097"/>
                  <a:gd name="T89" fmla="*/ 3169 h 4076"/>
                  <a:gd name="T90" fmla="*/ 3755 w 4097"/>
                  <a:gd name="T91" fmla="*/ 3407 h 4076"/>
                  <a:gd name="T92" fmla="*/ 3888 w 4097"/>
                  <a:gd name="T93" fmla="*/ 3562 h 4076"/>
                  <a:gd name="T94" fmla="*/ 4023 w 4097"/>
                  <a:gd name="T95" fmla="*/ 3715 h 4076"/>
                  <a:gd name="T96" fmla="*/ 4097 w 4097"/>
                  <a:gd name="T97" fmla="*/ 4008 h 4076"/>
                  <a:gd name="T98" fmla="*/ 68 w 4097"/>
                  <a:gd name="T99" fmla="*/ 4076 h 4076"/>
                  <a:gd name="T100" fmla="*/ 0 w 4097"/>
                  <a:gd name="T101" fmla="*/ 3872 h 4076"/>
                  <a:gd name="T102" fmla="*/ 102 w 4097"/>
                  <a:gd name="T103" fmla="*/ 3695 h 4076"/>
                  <a:gd name="T104" fmla="*/ 218 w 4097"/>
                  <a:gd name="T105" fmla="*/ 3527 h 4076"/>
                  <a:gd name="T106" fmla="*/ 341 w 4097"/>
                  <a:gd name="T107" fmla="*/ 3326 h 4076"/>
                  <a:gd name="T108" fmla="*/ 445 w 4097"/>
                  <a:gd name="T109" fmla="*/ 3148 h 4076"/>
                  <a:gd name="T110" fmla="*/ 369 w 4097"/>
                  <a:gd name="T111" fmla="*/ 1995 h 4076"/>
                  <a:gd name="T112" fmla="*/ 20 w 4097"/>
                  <a:gd name="T113" fmla="*/ 1326 h 4076"/>
                  <a:gd name="T114" fmla="*/ 9 w 4097"/>
                  <a:gd name="T115" fmla="*/ 1245 h 4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7" h="4076">
                    <a:moveTo>
                      <a:pt x="3140" y="3258"/>
                    </a:moveTo>
                    <a:lnTo>
                      <a:pt x="3119" y="3260"/>
                    </a:lnTo>
                    <a:lnTo>
                      <a:pt x="3100" y="3270"/>
                    </a:lnTo>
                    <a:lnTo>
                      <a:pt x="3085" y="3285"/>
                    </a:lnTo>
                    <a:lnTo>
                      <a:pt x="3076" y="3304"/>
                    </a:lnTo>
                    <a:lnTo>
                      <a:pt x="3072" y="3326"/>
                    </a:lnTo>
                    <a:lnTo>
                      <a:pt x="3072" y="3393"/>
                    </a:lnTo>
                    <a:lnTo>
                      <a:pt x="3618" y="3393"/>
                    </a:lnTo>
                    <a:lnTo>
                      <a:pt x="3618" y="3326"/>
                    </a:lnTo>
                    <a:lnTo>
                      <a:pt x="3615" y="3304"/>
                    </a:lnTo>
                    <a:lnTo>
                      <a:pt x="3605" y="3285"/>
                    </a:lnTo>
                    <a:lnTo>
                      <a:pt x="3590" y="3270"/>
                    </a:lnTo>
                    <a:lnTo>
                      <a:pt x="3572" y="3260"/>
                    </a:lnTo>
                    <a:lnTo>
                      <a:pt x="3549" y="3258"/>
                    </a:lnTo>
                    <a:lnTo>
                      <a:pt x="3140" y="3258"/>
                    </a:lnTo>
                    <a:close/>
                    <a:moveTo>
                      <a:pt x="2457" y="3258"/>
                    </a:moveTo>
                    <a:lnTo>
                      <a:pt x="2436" y="3260"/>
                    </a:lnTo>
                    <a:lnTo>
                      <a:pt x="2418" y="3270"/>
                    </a:lnTo>
                    <a:lnTo>
                      <a:pt x="2403" y="3285"/>
                    </a:lnTo>
                    <a:lnTo>
                      <a:pt x="2393" y="3304"/>
                    </a:lnTo>
                    <a:lnTo>
                      <a:pt x="2389" y="3326"/>
                    </a:lnTo>
                    <a:lnTo>
                      <a:pt x="2389" y="3393"/>
                    </a:lnTo>
                    <a:lnTo>
                      <a:pt x="2935" y="3393"/>
                    </a:lnTo>
                    <a:lnTo>
                      <a:pt x="2935" y="3326"/>
                    </a:lnTo>
                    <a:lnTo>
                      <a:pt x="2932" y="3304"/>
                    </a:lnTo>
                    <a:lnTo>
                      <a:pt x="2923" y="3285"/>
                    </a:lnTo>
                    <a:lnTo>
                      <a:pt x="2908" y="3270"/>
                    </a:lnTo>
                    <a:lnTo>
                      <a:pt x="2889" y="3260"/>
                    </a:lnTo>
                    <a:lnTo>
                      <a:pt x="2868" y="3258"/>
                    </a:lnTo>
                    <a:lnTo>
                      <a:pt x="2457" y="3258"/>
                    </a:lnTo>
                    <a:close/>
                    <a:moveTo>
                      <a:pt x="1229" y="3258"/>
                    </a:moveTo>
                    <a:lnTo>
                      <a:pt x="1208" y="3260"/>
                    </a:lnTo>
                    <a:lnTo>
                      <a:pt x="1189" y="3270"/>
                    </a:lnTo>
                    <a:lnTo>
                      <a:pt x="1174" y="3285"/>
                    </a:lnTo>
                    <a:lnTo>
                      <a:pt x="1164" y="3304"/>
                    </a:lnTo>
                    <a:lnTo>
                      <a:pt x="1160" y="3326"/>
                    </a:lnTo>
                    <a:lnTo>
                      <a:pt x="1160" y="3393"/>
                    </a:lnTo>
                    <a:lnTo>
                      <a:pt x="1706" y="3393"/>
                    </a:lnTo>
                    <a:lnTo>
                      <a:pt x="1706" y="3326"/>
                    </a:lnTo>
                    <a:lnTo>
                      <a:pt x="1704" y="3304"/>
                    </a:lnTo>
                    <a:lnTo>
                      <a:pt x="1694" y="3285"/>
                    </a:lnTo>
                    <a:lnTo>
                      <a:pt x="1679" y="3270"/>
                    </a:lnTo>
                    <a:lnTo>
                      <a:pt x="1660" y="3260"/>
                    </a:lnTo>
                    <a:lnTo>
                      <a:pt x="1638" y="3258"/>
                    </a:lnTo>
                    <a:lnTo>
                      <a:pt x="1229" y="3258"/>
                    </a:lnTo>
                    <a:close/>
                    <a:moveTo>
                      <a:pt x="546" y="3258"/>
                    </a:moveTo>
                    <a:lnTo>
                      <a:pt x="525" y="3260"/>
                    </a:lnTo>
                    <a:lnTo>
                      <a:pt x="506" y="3270"/>
                    </a:lnTo>
                    <a:lnTo>
                      <a:pt x="491" y="3285"/>
                    </a:lnTo>
                    <a:lnTo>
                      <a:pt x="481" y="3304"/>
                    </a:lnTo>
                    <a:lnTo>
                      <a:pt x="478" y="3326"/>
                    </a:lnTo>
                    <a:lnTo>
                      <a:pt x="478" y="3393"/>
                    </a:lnTo>
                    <a:lnTo>
                      <a:pt x="1024" y="3393"/>
                    </a:lnTo>
                    <a:lnTo>
                      <a:pt x="1024" y="3326"/>
                    </a:lnTo>
                    <a:lnTo>
                      <a:pt x="1021" y="3304"/>
                    </a:lnTo>
                    <a:lnTo>
                      <a:pt x="1011" y="3285"/>
                    </a:lnTo>
                    <a:lnTo>
                      <a:pt x="996" y="3270"/>
                    </a:lnTo>
                    <a:lnTo>
                      <a:pt x="977" y="3260"/>
                    </a:lnTo>
                    <a:lnTo>
                      <a:pt x="956" y="3258"/>
                    </a:lnTo>
                    <a:lnTo>
                      <a:pt x="546" y="3258"/>
                    </a:lnTo>
                    <a:close/>
                    <a:moveTo>
                      <a:pt x="3003" y="2043"/>
                    </a:moveTo>
                    <a:lnTo>
                      <a:pt x="2982" y="2060"/>
                    </a:lnTo>
                    <a:lnTo>
                      <a:pt x="2960" y="2073"/>
                    </a:lnTo>
                    <a:lnTo>
                      <a:pt x="2935" y="2083"/>
                    </a:lnTo>
                    <a:lnTo>
                      <a:pt x="2935" y="3133"/>
                    </a:lnTo>
                    <a:lnTo>
                      <a:pt x="2960" y="3143"/>
                    </a:lnTo>
                    <a:lnTo>
                      <a:pt x="2982" y="3157"/>
                    </a:lnTo>
                    <a:lnTo>
                      <a:pt x="3003" y="3174"/>
                    </a:lnTo>
                    <a:lnTo>
                      <a:pt x="3025" y="3157"/>
                    </a:lnTo>
                    <a:lnTo>
                      <a:pt x="3048" y="3143"/>
                    </a:lnTo>
                    <a:lnTo>
                      <a:pt x="3072" y="3133"/>
                    </a:lnTo>
                    <a:lnTo>
                      <a:pt x="3072" y="2083"/>
                    </a:lnTo>
                    <a:lnTo>
                      <a:pt x="3048" y="2073"/>
                    </a:lnTo>
                    <a:lnTo>
                      <a:pt x="3025" y="2060"/>
                    </a:lnTo>
                    <a:lnTo>
                      <a:pt x="3003" y="2043"/>
                    </a:lnTo>
                    <a:close/>
                    <a:moveTo>
                      <a:pt x="1092" y="2043"/>
                    </a:moveTo>
                    <a:lnTo>
                      <a:pt x="1071" y="2060"/>
                    </a:lnTo>
                    <a:lnTo>
                      <a:pt x="1048" y="2073"/>
                    </a:lnTo>
                    <a:lnTo>
                      <a:pt x="1024" y="2083"/>
                    </a:lnTo>
                    <a:lnTo>
                      <a:pt x="1024" y="3133"/>
                    </a:lnTo>
                    <a:lnTo>
                      <a:pt x="1048" y="3143"/>
                    </a:lnTo>
                    <a:lnTo>
                      <a:pt x="1071" y="3157"/>
                    </a:lnTo>
                    <a:lnTo>
                      <a:pt x="1092" y="3174"/>
                    </a:lnTo>
                    <a:lnTo>
                      <a:pt x="1113" y="3157"/>
                    </a:lnTo>
                    <a:lnTo>
                      <a:pt x="1137" y="3143"/>
                    </a:lnTo>
                    <a:lnTo>
                      <a:pt x="1160" y="3133"/>
                    </a:lnTo>
                    <a:lnTo>
                      <a:pt x="1160" y="2083"/>
                    </a:lnTo>
                    <a:lnTo>
                      <a:pt x="1137" y="2073"/>
                    </a:lnTo>
                    <a:lnTo>
                      <a:pt x="1113" y="2060"/>
                    </a:lnTo>
                    <a:lnTo>
                      <a:pt x="1092" y="2043"/>
                    </a:lnTo>
                    <a:close/>
                    <a:moveTo>
                      <a:pt x="3072" y="1823"/>
                    </a:moveTo>
                    <a:lnTo>
                      <a:pt x="3072" y="1892"/>
                    </a:lnTo>
                    <a:lnTo>
                      <a:pt x="3076" y="1913"/>
                    </a:lnTo>
                    <a:lnTo>
                      <a:pt x="3085" y="1932"/>
                    </a:lnTo>
                    <a:lnTo>
                      <a:pt x="3100" y="1946"/>
                    </a:lnTo>
                    <a:lnTo>
                      <a:pt x="3119" y="1956"/>
                    </a:lnTo>
                    <a:lnTo>
                      <a:pt x="3140" y="1960"/>
                    </a:lnTo>
                    <a:lnTo>
                      <a:pt x="3549" y="1960"/>
                    </a:lnTo>
                    <a:lnTo>
                      <a:pt x="3572" y="1956"/>
                    </a:lnTo>
                    <a:lnTo>
                      <a:pt x="3590" y="1946"/>
                    </a:lnTo>
                    <a:lnTo>
                      <a:pt x="3605" y="1932"/>
                    </a:lnTo>
                    <a:lnTo>
                      <a:pt x="3615" y="1913"/>
                    </a:lnTo>
                    <a:lnTo>
                      <a:pt x="3618" y="1892"/>
                    </a:lnTo>
                    <a:lnTo>
                      <a:pt x="3618" y="1823"/>
                    </a:lnTo>
                    <a:lnTo>
                      <a:pt x="3072" y="1823"/>
                    </a:lnTo>
                    <a:close/>
                    <a:moveTo>
                      <a:pt x="2389" y="1823"/>
                    </a:moveTo>
                    <a:lnTo>
                      <a:pt x="2389" y="1892"/>
                    </a:lnTo>
                    <a:lnTo>
                      <a:pt x="2393" y="1913"/>
                    </a:lnTo>
                    <a:lnTo>
                      <a:pt x="2403" y="1932"/>
                    </a:lnTo>
                    <a:lnTo>
                      <a:pt x="2418" y="1946"/>
                    </a:lnTo>
                    <a:lnTo>
                      <a:pt x="2436" y="1956"/>
                    </a:lnTo>
                    <a:lnTo>
                      <a:pt x="2457" y="1960"/>
                    </a:lnTo>
                    <a:lnTo>
                      <a:pt x="2868" y="1960"/>
                    </a:lnTo>
                    <a:lnTo>
                      <a:pt x="2889" y="1956"/>
                    </a:lnTo>
                    <a:lnTo>
                      <a:pt x="2908" y="1946"/>
                    </a:lnTo>
                    <a:lnTo>
                      <a:pt x="2923" y="1932"/>
                    </a:lnTo>
                    <a:lnTo>
                      <a:pt x="2932" y="1913"/>
                    </a:lnTo>
                    <a:lnTo>
                      <a:pt x="2935" y="1892"/>
                    </a:lnTo>
                    <a:lnTo>
                      <a:pt x="2935" y="1823"/>
                    </a:lnTo>
                    <a:lnTo>
                      <a:pt x="2389" y="1823"/>
                    </a:lnTo>
                    <a:close/>
                    <a:moveTo>
                      <a:pt x="1843" y="1823"/>
                    </a:moveTo>
                    <a:lnTo>
                      <a:pt x="1843" y="1892"/>
                    </a:lnTo>
                    <a:lnTo>
                      <a:pt x="1839" y="1928"/>
                    </a:lnTo>
                    <a:lnTo>
                      <a:pt x="1831" y="1963"/>
                    </a:lnTo>
                    <a:lnTo>
                      <a:pt x="1814" y="1995"/>
                    </a:lnTo>
                    <a:lnTo>
                      <a:pt x="1795" y="2024"/>
                    </a:lnTo>
                    <a:lnTo>
                      <a:pt x="1770" y="2048"/>
                    </a:lnTo>
                    <a:lnTo>
                      <a:pt x="1740" y="2068"/>
                    </a:lnTo>
                    <a:lnTo>
                      <a:pt x="1706" y="2083"/>
                    </a:lnTo>
                    <a:lnTo>
                      <a:pt x="1706" y="3133"/>
                    </a:lnTo>
                    <a:lnTo>
                      <a:pt x="1740" y="3148"/>
                    </a:lnTo>
                    <a:lnTo>
                      <a:pt x="1770" y="3169"/>
                    </a:lnTo>
                    <a:lnTo>
                      <a:pt x="1795" y="3194"/>
                    </a:lnTo>
                    <a:lnTo>
                      <a:pt x="1814" y="3223"/>
                    </a:lnTo>
                    <a:lnTo>
                      <a:pt x="1831" y="3255"/>
                    </a:lnTo>
                    <a:lnTo>
                      <a:pt x="1839" y="3289"/>
                    </a:lnTo>
                    <a:lnTo>
                      <a:pt x="1843" y="3326"/>
                    </a:lnTo>
                    <a:lnTo>
                      <a:pt x="1843" y="3393"/>
                    </a:lnTo>
                    <a:lnTo>
                      <a:pt x="2252" y="3393"/>
                    </a:lnTo>
                    <a:lnTo>
                      <a:pt x="2252" y="3326"/>
                    </a:lnTo>
                    <a:lnTo>
                      <a:pt x="2256" y="3289"/>
                    </a:lnTo>
                    <a:lnTo>
                      <a:pt x="2266" y="3255"/>
                    </a:lnTo>
                    <a:lnTo>
                      <a:pt x="2281" y="3223"/>
                    </a:lnTo>
                    <a:lnTo>
                      <a:pt x="2302" y="3194"/>
                    </a:lnTo>
                    <a:lnTo>
                      <a:pt x="2327" y="3169"/>
                    </a:lnTo>
                    <a:lnTo>
                      <a:pt x="2357" y="3148"/>
                    </a:lnTo>
                    <a:lnTo>
                      <a:pt x="2389" y="3133"/>
                    </a:lnTo>
                    <a:lnTo>
                      <a:pt x="2389" y="2083"/>
                    </a:lnTo>
                    <a:lnTo>
                      <a:pt x="2357" y="2068"/>
                    </a:lnTo>
                    <a:lnTo>
                      <a:pt x="2327" y="2048"/>
                    </a:lnTo>
                    <a:lnTo>
                      <a:pt x="2302" y="2024"/>
                    </a:lnTo>
                    <a:lnTo>
                      <a:pt x="2281" y="1995"/>
                    </a:lnTo>
                    <a:lnTo>
                      <a:pt x="2266" y="1963"/>
                    </a:lnTo>
                    <a:lnTo>
                      <a:pt x="2256" y="1928"/>
                    </a:lnTo>
                    <a:lnTo>
                      <a:pt x="2252" y="1892"/>
                    </a:lnTo>
                    <a:lnTo>
                      <a:pt x="2252" y="1823"/>
                    </a:lnTo>
                    <a:lnTo>
                      <a:pt x="1843" y="1823"/>
                    </a:lnTo>
                    <a:close/>
                    <a:moveTo>
                      <a:pt x="1160" y="1823"/>
                    </a:moveTo>
                    <a:lnTo>
                      <a:pt x="1160" y="1892"/>
                    </a:lnTo>
                    <a:lnTo>
                      <a:pt x="1164" y="1913"/>
                    </a:lnTo>
                    <a:lnTo>
                      <a:pt x="1174" y="1932"/>
                    </a:lnTo>
                    <a:lnTo>
                      <a:pt x="1189" y="1946"/>
                    </a:lnTo>
                    <a:lnTo>
                      <a:pt x="1208" y="1956"/>
                    </a:lnTo>
                    <a:lnTo>
                      <a:pt x="1229" y="1960"/>
                    </a:lnTo>
                    <a:lnTo>
                      <a:pt x="1638" y="1960"/>
                    </a:lnTo>
                    <a:lnTo>
                      <a:pt x="1660" y="1956"/>
                    </a:lnTo>
                    <a:lnTo>
                      <a:pt x="1679" y="1946"/>
                    </a:lnTo>
                    <a:lnTo>
                      <a:pt x="1694" y="1932"/>
                    </a:lnTo>
                    <a:lnTo>
                      <a:pt x="1704" y="1913"/>
                    </a:lnTo>
                    <a:lnTo>
                      <a:pt x="1706" y="1892"/>
                    </a:lnTo>
                    <a:lnTo>
                      <a:pt x="1706" y="1823"/>
                    </a:lnTo>
                    <a:lnTo>
                      <a:pt x="1160" y="1823"/>
                    </a:lnTo>
                    <a:close/>
                    <a:moveTo>
                      <a:pt x="478" y="1823"/>
                    </a:moveTo>
                    <a:lnTo>
                      <a:pt x="478" y="1892"/>
                    </a:lnTo>
                    <a:lnTo>
                      <a:pt x="481" y="1913"/>
                    </a:lnTo>
                    <a:lnTo>
                      <a:pt x="491" y="1932"/>
                    </a:lnTo>
                    <a:lnTo>
                      <a:pt x="506" y="1946"/>
                    </a:lnTo>
                    <a:lnTo>
                      <a:pt x="525" y="1956"/>
                    </a:lnTo>
                    <a:lnTo>
                      <a:pt x="546" y="1960"/>
                    </a:lnTo>
                    <a:lnTo>
                      <a:pt x="956" y="1960"/>
                    </a:lnTo>
                    <a:lnTo>
                      <a:pt x="977" y="1956"/>
                    </a:lnTo>
                    <a:lnTo>
                      <a:pt x="996" y="1946"/>
                    </a:lnTo>
                    <a:lnTo>
                      <a:pt x="1011" y="1932"/>
                    </a:lnTo>
                    <a:lnTo>
                      <a:pt x="1021" y="1913"/>
                    </a:lnTo>
                    <a:lnTo>
                      <a:pt x="1024" y="1892"/>
                    </a:lnTo>
                    <a:lnTo>
                      <a:pt x="1024" y="1823"/>
                    </a:lnTo>
                    <a:lnTo>
                      <a:pt x="478" y="1823"/>
                    </a:lnTo>
                    <a:close/>
                    <a:moveTo>
                      <a:pt x="383" y="1550"/>
                    </a:moveTo>
                    <a:lnTo>
                      <a:pt x="451" y="1686"/>
                    </a:lnTo>
                    <a:lnTo>
                      <a:pt x="3644" y="1686"/>
                    </a:lnTo>
                    <a:lnTo>
                      <a:pt x="3712" y="1550"/>
                    </a:lnTo>
                    <a:lnTo>
                      <a:pt x="383" y="1550"/>
                    </a:lnTo>
                    <a:close/>
                    <a:moveTo>
                      <a:pt x="2048" y="696"/>
                    </a:moveTo>
                    <a:lnTo>
                      <a:pt x="2003" y="700"/>
                    </a:lnTo>
                    <a:lnTo>
                      <a:pt x="1961" y="710"/>
                    </a:lnTo>
                    <a:lnTo>
                      <a:pt x="1923" y="727"/>
                    </a:lnTo>
                    <a:lnTo>
                      <a:pt x="1887" y="750"/>
                    </a:lnTo>
                    <a:lnTo>
                      <a:pt x="1856" y="776"/>
                    </a:lnTo>
                    <a:lnTo>
                      <a:pt x="1828" y="808"/>
                    </a:lnTo>
                    <a:lnTo>
                      <a:pt x="1806" y="844"/>
                    </a:lnTo>
                    <a:lnTo>
                      <a:pt x="1788" y="883"/>
                    </a:lnTo>
                    <a:lnTo>
                      <a:pt x="1778" y="925"/>
                    </a:lnTo>
                    <a:lnTo>
                      <a:pt x="1775" y="970"/>
                    </a:lnTo>
                    <a:lnTo>
                      <a:pt x="1778" y="1014"/>
                    </a:lnTo>
                    <a:lnTo>
                      <a:pt x="1788" y="1056"/>
                    </a:lnTo>
                    <a:lnTo>
                      <a:pt x="1806" y="1096"/>
                    </a:lnTo>
                    <a:lnTo>
                      <a:pt x="1828" y="1130"/>
                    </a:lnTo>
                    <a:lnTo>
                      <a:pt x="1856" y="1163"/>
                    </a:lnTo>
                    <a:lnTo>
                      <a:pt x="1887" y="1190"/>
                    </a:lnTo>
                    <a:lnTo>
                      <a:pt x="1923" y="1213"/>
                    </a:lnTo>
                    <a:lnTo>
                      <a:pt x="1961" y="1229"/>
                    </a:lnTo>
                    <a:lnTo>
                      <a:pt x="2003" y="1239"/>
                    </a:lnTo>
                    <a:lnTo>
                      <a:pt x="2048" y="1242"/>
                    </a:lnTo>
                    <a:lnTo>
                      <a:pt x="2092" y="1239"/>
                    </a:lnTo>
                    <a:lnTo>
                      <a:pt x="2134" y="1229"/>
                    </a:lnTo>
                    <a:lnTo>
                      <a:pt x="2174" y="1213"/>
                    </a:lnTo>
                    <a:lnTo>
                      <a:pt x="2209" y="1190"/>
                    </a:lnTo>
                    <a:lnTo>
                      <a:pt x="2241" y="1163"/>
                    </a:lnTo>
                    <a:lnTo>
                      <a:pt x="2268" y="1130"/>
                    </a:lnTo>
                    <a:lnTo>
                      <a:pt x="2291" y="1096"/>
                    </a:lnTo>
                    <a:lnTo>
                      <a:pt x="2307" y="1056"/>
                    </a:lnTo>
                    <a:lnTo>
                      <a:pt x="2317" y="1014"/>
                    </a:lnTo>
                    <a:lnTo>
                      <a:pt x="2321" y="970"/>
                    </a:lnTo>
                    <a:lnTo>
                      <a:pt x="2317" y="925"/>
                    </a:lnTo>
                    <a:lnTo>
                      <a:pt x="2307" y="883"/>
                    </a:lnTo>
                    <a:lnTo>
                      <a:pt x="2291" y="844"/>
                    </a:lnTo>
                    <a:lnTo>
                      <a:pt x="2268" y="808"/>
                    </a:lnTo>
                    <a:lnTo>
                      <a:pt x="2241" y="777"/>
                    </a:lnTo>
                    <a:lnTo>
                      <a:pt x="2209" y="750"/>
                    </a:lnTo>
                    <a:lnTo>
                      <a:pt x="2174" y="727"/>
                    </a:lnTo>
                    <a:lnTo>
                      <a:pt x="2134" y="710"/>
                    </a:lnTo>
                    <a:lnTo>
                      <a:pt x="2092" y="700"/>
                    </a:lnTo>
                    <a:lnTo>
                      <a:pt x="2048" y="696"/>
                    </a:lnTo>
                    <a:close/>
                    <a:moveTo>
                      <a:pt x="2048" y="149"/>
                    </a:moveTo>
                    <a:lnTo>
                      <a:pt x="178" y="1290"/>
                    </a:lnTo>
                    <a:lnTo>
                      <a:pt x="284" y="1395"/>
                    </a:lnTo>
                    <a:lnTo>
                      <a:pt x="2012" y="331"/>
                    </a:lnTo>
                    <a:lnTo>
                      <a:pt x="2030" y="323"/>
                    </a:lnTo>
                    <a:lnTo>
                      <a:pt x="2048" y="321"/>
                    </a:lnTo>
                    <a:lnTo>
                      <a:pt x="2067" y="323"/>
                    </a:lnTo>
                    <a:lnTo>
                      <a:pt x="2084" y="331"/>
                    </a:lnTo>
                    <a:lnTo>
                      <a:pt x="3813" y="1395"/>
                    </a:lnTo>
                    <a:lnTo>
                      <a:pt x="3919" y="1290"/>
                    </a:lnTo>
                    <a:lnTo>
                      <a:pt x="2048" y="149"/>
                    </a:lnTo>
                    <a:close/>
                    <a:moveTo>
                      <a:pt x="2048" y="0"/>
                    </a:moveTo>
                    <a:lnTo>
                      <a:pt x="2048" y="0"/>
                    </a:lnTo>
                    <a:lnTo>
                      <a:pt x="2067" y="2"/>
                    </a:lnTo>
                    <a:lnTo>
                      <a:pt x="2083" y="10"/>
                    </a:lnTo>
                    <a:lnTo>
                      <a:pt x="4063" y="1219"/>
                    </a:lnTo>
                    <a:lnTo>
                      <a:pt x="4070" y="1224"/>
                    </a:lnTo>
                    <a:lnTo>
                      <a:pt x="4077" y="1229"/>
                    </a:lnTo>
                    <a:lnTo>
                      <a:pt x="4087" y="1244"/>
                    </a:lnTo>
                    <a:lnTo>
                      <a:pt x="4094" y="1260"/>
                    </a:lnTo>
                    <a:lnTo>
                      <a:pt x="4097" y="1277"/>
                    </a:lnTo>
                    <a:lnTo>
                      <a:pt x="4094" y="1295"/>
                    </a:lnTo>
                    <a:lnTo>
                      <a:pt x="4087" y="1311"/>
                    </a:lnTo>
                    <a:lnTo>
                      <a:pt x="4077" y="1326"/>
                    </a:lnTo>
                    <a:lnTo>
                      <a:pt x="3879" y="1522"/>
                    </a:lnTo>
                    <a:lnTo>
                      <a:pt x="3755" y="1771"/>
                    </a:lnTo>
                    <a:lnTo>
                      <a:pt x="3755" y="1892"/>
                    </a:lnTo>
                    <a:lnTo>
                      <a:pt x="3751" y="1928"/>
                    </a:lnTo>
                    <a:lnTo>
                      <a:pt x="3742" y="1963"/>
                    </a:lnTo>
                    <a:lnTo>
                      <a:pt x="3726" y="1995"/>
                    </a:lnTo>
                    <a:lnTo>
                      <a:pt x="3706" y="2024"/>
                    </a:lnTo>
                    <a:lnTo>
                      <a:pt x="3681" y="2048"/>
                    </a:lnTo>
                    <a:lnTo>
                      <a:pt x="3651" y="2068"/>
                    </a:lnTo>
                    <a:lnTo>
                      <a:pt x="3618" y="2083"/>
                    </a:lnTo>
                    <a:lnTo>
                      <a:pt x="3618" y="3133"/>
                    </a:lnTo>
                    <a:lnTo>
                      <a:pt x="3651" y="3148"/>
                    </a:lnTo>
                    <a:lnTo>
                      <a:pt x="3681" y="3169"/>
                    </a:lnTo>
                    <a:lnTo>
                      <a:pt x="3706" y="3194"/>
                    </a:lnTo>
                    <a:lnTo>
                      <a:pt x="3726" y="3223"/>
                    </a:lnTo>
                    <a:lnTo>
                      <a:pt x="3742" y="3255"/>
                    </a:lnTo>
                    <a:lnTo>
                      <a:pt x="3751" y="3289"/>
                    </a:lnTo>
                    <a:lnTo>
                      <a:pt x="3755" y="3326"/>
                    </a:lnTo>
                    <a:lnTo>
                      <a:pt x="3755" y="3407"/>
                    </a:lnTo>
                    <a:lnTo>
                      <a:pt x="3788" y="3422"/>
                    </a:lnTo>
                    <a:lnTo>
                      <a:pt x="3817" y="3442"/>
                    </a:lnTo>
                    <a:lnTo>
                      <a:pt x="3843" y="3466"/>
                    </a:lnTo>
                    <a:lnTo>
                      <a:pt x="3863" y="3496"/>
                    </a:lnTo>
                    <a:lnTo>
                      <a:pt x="3878" y="3527"/>
                    </a:lnTo>
                    <a:lnTo>
                      <a:pt x="3888" y="3562"/>
                    </a:lnTo>
                    <a:lnTo>
                      <a:pt x="3891" y="3598"/>
                    </a:lnTo>
                    <a:lnTo>
                      <a:pt x="3891" y="3667"/>
                    </a:lnTo>
                    <a:lnTo>
                      <a:pt x="3927" y="3670"/>
                    </a:lnTo>
                    <a:lnTo>
                      <a:pt x="3962" y="3679"/>
                    </a:lnTo>
                    <a:lnTo>
                      <a:pt x="3995" y="3695"/>
                    </a:lnTo>
                    <a:lnTo>
                      <a:pt x="4023" y="3715"/>
                    </a:lnTo>
                    <a:lnTo>
                      <a:pt x="4048" y="3740"/>
                    </a:lnTo>
                    <a:lnTo>
                      <a:pt x="4068" y="3769"/>
                    </a:lnTo>
                    <a:lnTo>
                      <a:pt x="4083" y="3800"/>
                    </a:lnTo>
                    <a:lnTo>
                      <a:pt x="4093" y="3835"/>
                    </a:lnTo>
                    <a:lnTo>
                      <a:pt x="4097" y="3872"/>
                    </a:lnTo>
                    <a:lnTo>
                      <a:pt x="4097" y="4008"/>
                    </a:lnTo>
                    <a:lnTo>
                      <a:pt x="4093" y="4030"/>
                    </a:lnTo>
                    <a:lnTo>
                      <a:pt x="4083" y="4049"/>
                    </a:lnTo>
                    <a:lnTo>
                      <a:pt x="4068" y="4064"/>
                    </a:lnTo>
                    <a:lnTo>
                      <a:pt x="4049" y="4074"/>
                    </a:lnTo>
                    <a:lnTo>
                      <a:pt x="4028" y="4076"/>
                    </a:lnTo>
                    <a:lnTo>
                      <a:pt x="68" y="4076"/>
                    </a:lnTo>
                    <a:lnTo>
                      <a:pt x="47" y="4074"/>
                    </a:lnTo>
                    <a:lnTo>
                      <a:pt x="27" y="4064"/>
                    </a:lnTo>
                    <a:lnTo>
                      <a:pt x="14" y="4049"/>
                    </a:lnTo>
                    <a:lnTo>
                      <a:pt x="4" y="4030"/>
                    </a:lnTo>
                    <a:lnTo>
                      <a:pt x="0" y="4008"/>
                    </a:lnTo>
                    <a:lnTo>
                      <a:pt x="0" y="3872"/>
                    </a:lnTo>
                    <a:lnTo>
                      <a:pt x="4" y="3835"/>
                    </a:lnTo>
                    <a:lnTo>
                      <a:pt x="12" y="3800"/>
                    </a:lnTo>
                    <a:lnTo>
                      <a:pt x="29" y="3769"/>
                    </a:lnTo>
                    <a:lnTo>
                      <a:pt x="49" y="3740"/>
                    </a:lnTo>
                    <a:lnTo>
                      <a:pt x="73" y="3715"/>
                    </a:lnTo>
                    <a:lnTo>
                      <a:pt x="102" y="3695"/>
                    </a:lnTo>
                    <a:lnTo>
                      <a:pt x="133" y="3679"/>
                    </a:lnTo>
                    <a:lnTo>
                      <a:pt x="168" y="3670"/>
                    </a:lnTo>
                    <a:lnTo>
                      <a:pt x="205" y="3667"/>
                    </a:lnTo>
                    <a:lnTo>
                      <a:pt x="205" y="3598"/>
                    </a:lnTo>
                    <a:lnTo>
                      <a:pt x="208" y="3562"/>
                    </a:lnTo>
                    <a:lnTo>
                      <a:pt x="218" y="3527"/>
                    </a:lnTo>
                    <a:lnTo>
                      <a:pt x="234" y="3496"/>
                    </a:lnTo>
                    <a:lnTo>
                      <a:pt x="254" y="3466"/>
                    </a:lnTo>
                    <a:lnTo>
                      <a:pt x="279" y="3442"/>
                    </a:lnTo>
                    <a:lnTo>
                      <a:pt x="308" y="3422"/>
                    </a:lnTo>
                    <a:lnTo>
                      <a:pt x="341" y="3407"/>
                    </a:lnTo>
                    <a:lnTo>
                      <a:pt x="341" y="3326"/>
                    </a:lnTo>
                    <a:lnTo>
                      <a:pt x="344" y="3289"/>
                    </a:lnTo>
                    <a:lnTo>
                      <a:pt x="354" y="3255"/>
                    </a:lnTo>
                    <a:lnTo>
                      <a:pt x="369" y="3223"/>
                    </a:lnTo>
                    <a:lnTo>
                      <a:pt x="391" y="3194"/>
                    </a:lnTo>
                    <a:lnTo>
                      <a:pt x="415" y="3169"/>
                    </a:lnTo>
                    <a:lnTo>
                      <a:pt x="445" y="3148"/>
                    </a:lnTo>
                    <a:lnTo>
                      <a:pt x="478" y="3133"/>
                    </a:lnTo>
                    <a:lnTo>
                      <a:pt x="478" y="2083"/>
                    </a:lnTo>
                    <a:lnTo>
                      <a:pt x="445" y="2068"/>
                    </a:lnTo>
                    <a:lnTo>
                      <a:pt x="415" y="2048"/>
                    </a:lnTo>
                    <a:lnTo>
                      <a:pt x="391" y="2024"/>
                    </a:lnTo>
                    <a:lnTo>
                      <a:pt x="369" y="1995"/>
                    </a:lnTo>
                    <a:lnTo>
                      <a:pt x="354" y="1963"/>
                    </a:lnTo>
                    <a:lnTo>
                      <a:pt x="344" y="1928"/>
                    </a:lnTo>
                    <a:lnTo>
                      <a:pt x="341" y="1892"/>
                    </a:lnTo>
                    <a:lnTo>
                      <a:pt x="341" y="1771"/>
                    </a:lnTo>
                    <a:lnTo>
                      <a:pt x="216" y="1522"/>
                    </a:lnTo>
                    <a:lnTo>
                      <a:pt x="20" y="1326"/>
                    </a:lnTo>
                    <a:lnTo>
                      <a:pt x="15" y="1320"/>
                    </a:lnTo>
                    <a:lnTo>
                      <a:pt x="10" y="1312"/>
                    </a:lnTo>
                    <a:lnTo>
                      <a:pt x="2" y="1296"/>
                    </a:lnTo>
                    <a:lnTo>
                      <a:pt x="0" y="1278"/>
                    </a:lnTo>
                    <a:lnTo>
                      <a:pt x="2" y="1261"/>
                    </a:lnTo>
                    <a:lnTo>
                      <a:pt x="9" y="1245"/>
                    </a:lnTo>
                    <a:lnTo>
                      <a:pt x="19" y="1230"/>
                    </a:lnTo>
                    <a:lnTo>
                      <a:pt x="32" y="1219"/>
                    </a:lnTo>
                    <a:lnTo>
                      <a:pt x="2012" y="10"/>
                    </a:lnTo>
                    <a:lnTo>
                      <a:pt x="2030" y="2"/>
                    </a:lnTo>
                    <a:lnTo>
                      <a:pt x="20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2739" y="957"/>
                <a:ext cx="274" cy="274"/>
              </a:xfrm>
              <a:custGeom>
                <a:avLst/>
                <a:gdLst>
                  <a:gd name="T0" fmla="*/ 137 w 274"/>
                  <a:gd name="T1" fmla="*/ 0 h 274"/>
                  <a:gd name="T2" fmla="*/ 168 w 274"/>
                  <a:gd name="T3" fmla="*/ 4 h 274"/>
                  <a:gd name="T4" fmla="*/ 197 w 274"/>
                  <a:gd name="T5" fmla="*/ 14 h 274"/>
                  <a:gd name="T6" fmla="*/ 222 w 274"/>
                  <a:gd name="T7" fmla="*/ 30 h 274"/>
                  <a:gd name="T8" fmla="*/ 243 w 274"/>
                  <a:gd name="T9" fmla="*/ 51 h 274"/>
                  <a:gd name="T10" fmla="*/ 259 w 274"/>
                  <a:gd name="T11" fmla="*/ 76 h 274"/>
                  <a:gd name="T12" fmla="*/ 270 w 274"/>
                  <a:gd name="T13" fmla="*/ 106 h 274"/>
                  <a:gd name="T14" fmla="*/ 274 w 274"/>
                  <a:gd name="T15" fmla="*/ 137 h 274"/>
                  <a:gd name="T16" fmla="*/ 270 w 274"/>
                  <a:gd name="T17" fmla="*/ 168 h 274"/>
                  <a:gd name="T18" fmla="*/ 259 w 274"/>
                  <a:gd name="T19" fmla="*/ 197 h 274"/>
                  <a:gd name="T20" fmla="*/ 243 w 274"/>
                  <a:gd name="T21" fmla="*/ 222 h 274"/>
                  <a:gd name="T22" fmla="*/ 222 w 274"/>
                  <a:gd name="T23" fmla="*/ 243 h 274"/>
                  <a:gd name="T24" fmla="*/ 197 w 274"/>
                  <a:gd name="T25" fmla="*/ 259 h 274"/>
                  <a:gd name="T26" fmla="*/ 168 w 274"/>
                  <a:gd name="T27" fmla="*/ 270 h 274"/>
                  <a:gd name="T28" fmla="*/ 137 w 274"/>
                  <a:gd name="T29" fmla="*/ 274 h 274"/>
                  <a:gd name="T30" fmla="*/ 106 w 274"/>
                  <a:gd name="T31" fmla="*/ 270 h 274"/>
                  <a:gd name="T32" fmla="*/ 78 w 274"/>
                  <a:gd name="T33" fmla="*/ 259 h 274"/>
                  <a:gd name="T34" fmla="*/ 51 w 274"/>
                  <a:gd name="T35" fmla="*/ 243 h 274"/>
                  <a:gd name="T36" fmla="*/ 30 w 274"/>
                  <a:gd name="T37" fmla="*/ 222 h 274"/>
                  <a:gd name="T38" fmla="*/ 14 w 274"/>
                  <a:gd name="T39" fmla="*/ 197 h 274"/>
                  <a:gd name="T40" fmla="*/ 4 w 274"/>
                  <a:gd name="T41" fmla="*/ 168 h 274"/>
                  <a:gd name="T42" fmla="*/ 0 w 274"/>
                  <a:gd name="T43" fmla="*/ 137 h 274"/>
                  <a:gd name="T44" fmla="*/ 4 w 274"/>
                  <a:gd name="T45" fmla="*/ 106 h 274"/>
                  <a:gd name="T46" fmla="*/ 14 w 274"/>
                  <a:gd name="T47" fmla="*/ 76 h 274"/>
                  <a:gd name="T48" fmla="*/ 30 w 274"/>
                  <a:gd name="T49" fmla="*/ 51 h 274"/>
                  <a:gd name="T50" fmla="*/ 51 w 274"/>
                  <a:gd name="T51" fmla="*/ 30 h 274"/>
                  <a:gd name="T52" fmla="*/ 78 w 274"/>
                  <a:gd name="T53" fmla="*/ 14 h 274"/>
                  <a:gd name="T54" fmla="*/ 106 w 274"/>
                  <a:gd name="T55" fmla="*/ 4 h 274"/>
                  <a:gd name="T56" fmla="*/ 137 w 274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4" h="274">
                    <a:moveTo>
                      <a:pt x="137" y="0"/>
                    </a:moveTo>
                    <a:lnTo>
                      <a:pt x="168" y="4"/>
                    </a:lnTo>
                    <a:lnTo>
                      <a:pt x="197" y="14"/>
                    </a:lnTo>
                    <a:lnTo>
                      <a:pt x="222" y="30"/>
                    </a:lnTo>
                    <a:lnTo>
                      <a:pt x="243" y="51"/>
                    </a:lnTo>
                    <a:lnTo>
                      <a:pt x="259" y="76"/>
                    </a:lnTo>
                    <a:lnTo>
                      <a:pt x="270" y="106"/>
                    </a:lnTo>
                    <a:lnTo>
                      <a:pt x="274" y="137"/>
                    </a:lnTo>
                    <a:lnTo>
                      <a:pt x="270" y="168"/>
                    </a:lnTo>
                    <a:lnTo>
                      <a:pt x="259" y="197"/>
                    </a:lnTo>
                    <a:lnTo>
                      <a:pt x="243" y="222"/>
                    </a:lnTo>
                    <a:lnTo>
                      <a:pt x="222" y="243"/>
                    </a:lnTo>
                    <a:lnTo>
                      <a:pt x="197" y="259"/>
                    </a:lnTo>
                    <a:lnTo>
                      <a:pt x="168" y="270"/>
                    </a:lnTo>
                    <a:lnTo>
                      <a:pt x="137" y="274"/>
                    </a:lnTo>
                    <a:lnTo>
                      <a:pt x="106" y="270"/>
                    </a:lnTo>
                    <a:lnTo>
                      <a:pt x="78" y="259"/>
                    </a:lnTo>
                    <a:lnTo>
                      <a:pt x="51" y="243"/>
                    </a:lnTo>
                    <a:lnTo>
                      <a:pt x="30" y="222"/>
                    </a:lnTo>
                    <a:lnTo>
                      <a:pt x="14" y="197"/>
                    </a:lnTo>
                    <a:lnTo>
                      <a:pt x="4" y="168"/>
                    </a:lnTo>
                    <a:lnTo>
                      <a:pt x="0" y="137"/>
                    </a:lnTo>
                    <a:lnTo>
                      <a:pt x="4" y="106"/>
                    </a:lnTo>
                    <a:lnTo>
                      <a:pt x="14" y="76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8" y="14"/>
                    </a:lnTo>
                    <a:lnTo>
                      <a:pt x="106" y="4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Freeform 70"/>
            <p:cNvSpPr>
              <a:spLocks noEditPoints="1"/>
            </p:cNvSpPr>
            <p:nvPr/>
          </p:nvSpPr>
          <p:spPr bwMode="auto">
            <a:xfrm>
              <a:off x="1836219" y="3793931"/>
              <a:ext cx="579467" cy="453342"/>
            </a:xfrm>
            <a:custGeom>
              <a:avLst/>
              <a:gdLst>
                <a:gd name="T0" fmla="*/ 3627 w 6230"/>
                <a:gd name="T1" fmla="*/ 732 h 4875"/>
                <a:gd name="T2" fmla="*/ 3466 w 6230"/>
                <a:gd name="T3" fmla="*/ 830 h 4875"/>
                <a:gd name="T4" fmla="*/ 3368 w 6230"/>
                <a:gd name="T5" fmla="*/ 989 h 4875"/>
                <a:gd name="T6" fmla="*/ 3354 w 6230"/>
                <a:gd name="T7" fmla="*/ 1170 h 4875"/>
                <a:gd name="T8" fmla="*/ 3424 w 6230"/>
                <a:gd name="T9" fmla="*/ 1341 h 4875"/>
                <a:gd name="T10" fmla="*/ 3568 w 6230"/>
                <a:gd name="T11" fmla="*/ 1463 h 4875"/>
                <a:gd name="T12" fmla="*/ 3746 w 6230"/>
                <a:gd name="T13" fmla="*/ 1505 h 4875"/>
                <a:gd name="T14" fmla="*/ 3924 w 6230"/>
                <a:gd name="T15" fmla="*/ 1463 h 4875"/>
                <a:gd name="T16" fmla="*/ 4033 w 6230"/>
                <a:gd name="T17" fmla="*/ 1378 h 4875"/>
                <a:gd name="T18" fmla="*/ 4247 w 6230"/>
                <a:gd name="T19" fmla="*/ 1505 h 4875"/>
                <a:gd name="T20" fmla="*/ 4602 w 6230"/>
                <a:gd name="T21" fmla="*/ 1681 h 4875"/>
                <a:gd name="T22" fmla="*/ 4973 w 6230"/>
                <a:gd name="T23" fmla="*/ 1810 h 4875"/>
                <a:gd name="T24" fmla="*/ 5287 w 6230"/>
                <a:gd name="T25" fmla="*/ 1870 h 4875"/>
                <a:gd name="T26" fmla="*/ 5536 w 6230"/>
                <a:gd name="T27" fmla="*/ 1878 h 4875"/>
                <a:gd name="T28" fmla="*/ 5712 w 6230"/>
                <a:gd name="T29" fmla="*/ 1851 h 4875"/>
                <a:gd name="T30" fmla="*/ 5809 w 6230"/>
                <a:gd name="T31" fmla="*/ 1800 h 4875"/>
                <a:gd name="T32" fmla="*/ 5826 w 6230"/>
                <a:gd name="T33" fmla="*/ 1751 h 4875"/>
                <a:gd name="T34" fmla="*/ 5803 w 6230"/>
                <a:gd name="T35" fmla="*/ 1675 h 4875"/>
                <a:gd name="T36" fmla="*/ 5733 w 6230"/>
                <a:gd name="T37" fmla="*/ 1564 h 4875"/>
                <a:gd name="T38" fmla="*/ 5644 w 6230"/>
                <a:gd name="T39" fmla="*/ 1460 h 4875"/>
                <a:gd name="T40" fmla="*/ 5370 w 6230"/>
                <a:gd name="T41" fmla="*/ 1240 h 4875"/>
                <a:gd name="T42" fmla="*/ 5020 w 6230"/>
                <a:gd name="T43" fmla="*/ 1044 h 4875"/>
                <a:gd name="T44" fmla="*/ 4860 w 6230"/>
                <a:gd name="T45" fmla="*/ 974 h 4875"/>
                <a:gd name="T46" fmla="*/ 4667 w 6230"/>
                <a:gd name="T47" fmla="*/ 1456 h 4875"/>
                <a:gd name="T48" fmla="*/ 4258 w 6230"/>
                <a:gd name="T49" fmla="*/ 1246 h 4875"/>
                <a:gd name="T50" fmla="*/ 4137 w 6230"/>
                <a:gd name="T51" fmla="*/ 1047 h 4875"/>
                <a:gd name="T52" fmla="*/ 4069 w 6230"/>
                <a:gd name="T53" fmla="*/ 879 h 4875"/>
                <a:gd name="T54" fmla="*/ 3924 w 6230"/>
                <a:gd name="T55" fmla="*/ 754 h 4875"/>
                <a:gd name="T56" fmla="*/ 3746 w 6230"/>
                <a:gd name="T57" fmla="*/ 713 h 4875"/>
                <a:gd name="T58" fmla="*/ 4413 w 6230"/>
                <a:gd name="T59" fmla="*/ 26 h 4875"/>
                <a:gd name="T60" fmla="*/ 4616 w 6230"/>
                <a:gd name="T61" fmla="*/ 104 h 4875"/>
                <a:gd name="T62" fmla="*/ 4769 w 6230"/>
                <a:gd name="T63" fmla="*/ 257 h 4875"/>
                <a:gd name="T64" fmla="*/ 4846 w 6230"/>
                <a:gd name="T65" fmla="*/ 461 h 4875"/>
                <a:gd name="T66" fmla="*/ 4950 w 6230"/>
                <a:gd name="T67" fmla="*/ 577 h 4875"/>
                <a:gd name="T68" fmla="*/ 5340 w 6230"/>
                <a:gd name="T69" fmla="*/ 752 h 4875"/>
                <a:gd name="T70" fmla="*/ 5724 w 6230"/>
                <a:gd name="T71" fmla="*/ 996 h 4875"/>
                <a:gd name="T72" fmla="*/ 5941 w 6230"/>
                <a:gd name="T73" fmla="*/ 1187 h 4875"/>
                <a:gd name="T74" fmla="*/ 6115 w 6230"/>
                <a:gd name="T75" fmla="*/ 1401 h 4875"/>
                <a:gd name="T76" fmla="*/ 6204 w 6230"/>
                <a:gd name="T77" fmla="*/ 1590 h 4875"/>
                <a:gd name="T78" fmla="*/ 6230 w 6230"/>
                <a:gd name="T79" fmla="*/ 1749 h 4875"/>
                <a:gd name="T80" fmla="*/ 6217 w 6230"/>
                <a:gd name="T81" fmla="*/ 1874 h 4875"/>
                <a:gd name="T82" fmla="*/ 6183 w 6230"/>
                <a:gd name="T83" fmla="*/ 1965 h 4875"/>
                <a:gd name="T84" fmla="*/ 6126 w 6230"/>
                <a:gd name="T85" fmla="*/ 2053 h 4875"/>
                <a:gd name="T86" fmla="*/ 6026 w 6230"/>
                <a:gd name="T87" fmla="*/ 2144 h 4875"/>
                <a:gd name="T88" fmla="*/ 5877 w 6230"/>
                <a:gd name="T89" fmla="*/ 2222 h 4875"/>
                <a:gd name="T90" fmla="*/ 5665 w 6230"/>
                <a:gd name="T91" fmla="*/ 2273 h 4875"/>
                <a:gd name="T92" fmla="*/ 5363 w 6230"/>
                <a:gd name="T93" fmla="*/ 2282 h 4875"/>
                <a:gd name="T94" fmla="*/ 4964 w 6230"/>
                <a:gd name="T95" fmla="*/ 2222 h 4875"/>
                <a:gd name="T96" fmla="*/ 4763 w 6230"/>
                <a:gd name="T97" fmla="*/ 2309 h 4875"/>
                <a:gd name="T98" fmla="*/ 2356 w 6230"/>
                <a:gd name="T99" fmla="*/ 4735 h 4875"/>
                <a:gd name="T100" fmla="*/ 2182 w 6230"/>
                <a:gd name="T101" fmla="*/ 4847 h 4875"/>
                <a:gd name="T102" fmla="*/ 1985 w 6230"/>
                <a:gd name="T103" fmla="*/ 4875 h 4875"/>
                <a:gd name="T104" fmla="*/ 1791 w 6230"/>
                <a:gd name="T105" fmla="*/ 4818 h 4875"/>
                <a:gd name="T106" fmla="*/ 138 w 6230"/>
                <a:gd name="T107" fmla="*/ 3196 h 4875"/>
                <a:gd name="T108" fmla="*/ 26 w 6230"/>
                <a:gd name="T109" fmla="*/ 3022 h 4875"/>
                <a:gd name="T110" fmla="*/ 0 w 6230"/>
                <a:gd name="T111" fmla="*/ 2823 h 4875"/>
                <a:gd name="T112" fmla="*/ 55 w 6230"/>
                <a:gd name="T113" fmla="*/ 2630 h 4875"/>
                <a:gd name="T114" fmla="*/ 2458 w 6230"/>
                <a:gd name="T115" fmla="*/ 200 h 4875"/>
                <a:gd name="T116" fmla="*/ 2647 w 6230"/>
                <a:gd name="T117" fmla="*/ 66 h 4875"/>
                <a:gd name="T118" fmla="*/ 2868 w 6230"/>
                <a:gd name="T119" fmla="*/ 4 h 4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30" h="4875">
                  <a:moveTo>
                    <a:pt x="3746" y="713"/>
                  </a:moveTo>
                  <a:lnTo>
                    <a:pt x="3685" y="718"/>
                  </a:lnTo>
                  <a:lnTo>
                    <a:pt x="3627" y="732"/>
                  </a:lnTo>
                  <a:lnTo>
                    <a:pt x="3570" y="754"/>
                  </a:lnTo>
                  <a:lnTo>
                    <a:pt x="3515" y="788"/>
                  </a:lnTo>
                  <a:lnTo>
                    <a:pt x="3466" y="830"/>
                  </a:lnTo>
                  <a:lnTo>
                    <a:pt x="3424" y="879"/>
                  </a:lnTo>
                  <a:lnTo>
                    <a:pt x="3392" y="932"/>
                  </a:lnTo>
                  <a:lnTo>
                    <a:pt x="3368" y="989"/>
                  </a:lnTo>
                  <a:lnTo>
                    <a:pt x="3354" y="1049"/>
                  </a:lnTo>
                  <a:lnTo>
                    <a:pt x="3351" y="1110"/>
                  </a:lnTo>
                  <a:lnTo>
                    <a:pt x="3354" y="1170"/>
                  </a:lnTo>
                  <a:lnTo>
                    <a:pt x="3368" y="1229"/>
                  </a:lnTo>
                  <a:lnTo>
                    <a:pt x="3390" y="1286"/>
                  </a:lnTo>
                  <a:lnTo>
                    <a:pt x="3424" y="1341"/>
                  </a:lnTo>
                  <a:lnTo>
                    <a:pt x="3464" y="1390"/>
                  </a:lnTo>
                  <a:lnTo>
                    <a:pt x="3513" y="1431"/>
                  </a:lnTo>
                  <a:lnTo>
                    <a:pt x="3568" y="1463"/>
                  </a:lnTo>
                  <a:lnTo>
                    <a:pt x="3625" y="1486"/>
                  </a:lnTo>
                  <a:lnTo>
                    <a:pt x="3685" y="1501"/>
                  </a:lnTo>
                  <a:lnTo>
                    <a:pt x="3746" y="1505"/>
                  </a:lnTo>
                  <a:lnTo>
                    <a:pt x="3806" y="1501"/>
                  </a:lnTo>
                  <a:lnTo>
                    <a:pt x="3865" y="1486"/>
                  </a:lnTo>
                  <a:lnTo>
                    <a:pt x="3924" y="1463"/>
                  </a:lnTo>
                  <a:lnTo>
                    <a:pt x="3976" y="1431"/>
                  </a:lnTo>
                  <a:lnTo>
                    <a:pt x="4026" y="1390"/>
                  </a:lnTo>
                  <a:lnTo>
                    <a:pt x="4033" y="1378"/>
                  </a:lnTo>
                  <a:lnTo>
                    <a:pt x="4043" y="1369"/>
                  </a:lnTo>
                  <a:lnTo>
                    <a:pt x="4141" y="1439"/>
                  </a:lnTo>
                  <a:lnTo>
                    <a:pt x="4247" y="1505"/>
                  </a:lnTo>
                  <a:lnTo>
                    <a:pt x="4360" y="1567"/>
                  </a:lnTo>
                  <a:lnTo>
                    <a:pt x="4479" y="1626"/>
                  </a:lnTo>
                  <a:lnTo>
                    <a:pt x="4602" y="1681"/>
                  </a:lnTo>
                  <a:lnTo>
                    <a:pt x="4731" y="1732"/>
                  </a:lnTo>
                  <a:lnTo>
                    <a:pt x="4856" y="1774"/>
                  </a:lnTo>
                  <a:lnTo>
                    <a:pt x="4973" y="1810"/>
                  </a:lnTo>
                  <a:lnTo>
                    <a:pt x="5085" y="1836"/>
                  </a:lnTo>
                  <a:lnTo>
                    <a:pt x="5190" y="1855"/>
                  </a:lnTo>
                  <a:lnTo>
                    <a:pt x="5287" y="1870"/>
                  </a:lnTo>
                  <a:lnTo>
                    <a:pt x="5378" y="1878"/>
                  </a:lnTo>
                  <a:lnTo>
                    <a:pt x="5461" y="1880"/>
                  </a:lnTo>
                  <a:lnTo>
                    <a:pt x="5536" y="1878"/>
                  </a:lnTo>
                  <a:lnTo>
                    <a:pt x="5603" y="1872"/>
                  </a:lnTo>
                  <a:lnTo>
                    <a:pt x="5661" y="1862"/>
                  </a:lnTo>
                  <a:lnTo>
                    <a:pt x="5712" y="1851"/>
                  </a:lnTo>
                  <a:lnTo>
                    <a:pt x="5754" y="1836"/>
                  </a:lnTo>
                  <a:lnTo>
                    <a:pt x="5786" y="1819"/>
                  </a:lnTo>
                  <a:lnTo>
                    <a:pt x="5809" y="1800"/>
                  </a:lnTo>
                  <a:lnTo>
                    <a:pt x="5822" y="1781"/>
                  </a:lnTo>
                  <a:lnTo>
                    <a:pt x="5824" y="1768"/>
                  </a:lnTo>
                  <a:lnTo>
                    <a:pt x="5826" y="1751"/>
                  </a:lnTo>
                  <a:lnTo>
                    <a:pt x="5822" y="1730"/>
                  </a:lnTo>
                  <a:lnTo>
                    <a:pt x="5816" y="1706"/>
                  </a:lnTo>
                  <a:lnTo>
                    <a:pt x="5803" y="1675"/>
                  </a:lnTo>
                  <a:lnTo>
                    <a:pt x="5786" y="1641"/>
                  </a:lnTo>
                  <a:lnTo>
                    <a:pt x="5763" y="1605"/>
                  </a:lnTo>
                  <a:lnTo>
                    <a:pt x="5733" y="1564"/>
                  </a:lnTo>
                  <a:lnTo>
                    <a:pt x="5697" y="1518"/>
                  </a:lnTo>
                  <a:lnTo>
                    <a:pt x="5652" y="1469"/>
                  </a:lnTo>
                  <a:lnTo>
                    <a:pt x="5644" y="1460"/>
                  </a:lnTo>
                  <a:lnTo>
                    <a:pt x="5563" y="1386"/>
                  </a:lnTo>
                  <a:lnTo>
                    <a:pt x="5470" y="1312"/>
                  </a:lnTo>
                  <a:lnTo>
                    <a:pt x="5370" y="1240"/>
                  </a:lnTo>
                  <a:lnTo>
                    <a:pt x="5260" y="1172"/>
                  </a:lnTo>
                  <a:lnTo>
                    <a:pt x="5143" y="1106"/>
                  </a:lnTo>
                  <a:lnTo>
                    <a:pt x="5020" y="1044"/>
                  </a:lnTo>
                  <a:lnTo>
                    <a:pt x="4892" y="987"/>
                  </a:lnTo>
                  <a:lnTo>
                    <a:pt x="4875" y="979"/>
                  </a:lnTo>
                  <a:lnTo>
                    <a:pt x="4860" y="974"/>
                  </a:lnTo>
                  <a:lnTo>
                    <a:pt x="4867" y="1532"/>
                  </a:lnTo>
                  <a:lnTo>
                    <a:pt x="4769" y="1496"/>
                  </a:lnTo>
                  <a:lnTo>
                    <a:pt x="4667" y="1456"/>
                  </a:lnTo>
                  <a:lnTo>
                    <a:pt x="4523" y="1392"/>
                  </a:lnTo>
                  <a:lnTo>
                    <a:pt x="4387" y="1322"/>
                  </a:lnTo>
                  <a:lnTo>
                    <a:pt x="4258" y="1246"/>
                  </a:lnTo>
                  <a:lnTo>
                    <a:pt x="4139" y="1167"/>
                  </a:lnTo>
                  <a:lnTo>
                    <a:pt x="4143" y="1108"/>
                  </a:lnTo>
                  <a:lnTo>
                    <a:pt x="4137" y="1047"/>
                  </a:lnTo>
                  <a:lnTo>
                    <a:pt x="4124" y="989"/>
                  </a:lnTo>
                  <a:lnTo>
                    <a:pt x="4101" y="932"/>
                  </a:lnTo>
                  <a:lnTo>
                    <a:pt x="4069" y="879"/>
                  </a:lnTo>
                  <a:lnTo>
                    <a:pt x="4028" y="830"/>
                  </a:lnTo>
                  <a:lnTo>
                    <a:pt x="3978" y="788"/>
                  </a:lnTo>
                  <a:lnTo>
                    <a:pt x="3924" y="754"/>
                  </a:lnTo>
                  <a:lnTo>
                    <a:pt x="3867" y="732"/>
                  </a:lnTo>
                  <a:lnTo>
                    <a:pt x="3806" y="718"/>
                  </a:lnTo>
                  <a:lnTo>
                    <a:pt x="3746" y="713"/>
                  </a:lnTo>
                  <a:close/>
                  <a:moveTo>
                    <a:pt x="2948" y="0"/>
                  </a:moveTo>
                  <a:lnTo>
                    <a:pt x="4336" y="19"/>
                  </a:lnTo>
                  <a:lnTo>
                    <a:pt x="4413" y="26"/>
                  </a:lnTo>
                  <a:lnTo>
                    <a:pt x="4485" y="43"/>
                  </a:lnTo>
                  <a:lnTo>
                    <a:pt x="4553" y="70"/>
                  </a:lnTo>
                  <a:lnTo>
                    <a:pt x="4616" y="104"/>
                  </a:lnTo>
                  <a:lnTo>
                    <a:pt x="4674" y="147"/>
                  </a:lnTo>
                  <a:lnTo>
                    <a:pt x="4725" y="198"/>
                  </a:lnTo>
                  <a:lnTo>
                    <a:pt x="4769" y="257"/>
                  </a:lnTo>
                  <a:lnTo>
                    <a:pt x="4803" y="319"/>
                  </a:lnTo>
                  <a:lnTo>
                    <a:pt x="4831" y="387"/>
                  </a:lnTo>
                  <a:lnTo>
                    <a:pt x="4846" y="461"/>
                  </a:lnTo>
                  <a:lnTo>
                    <a:pt x="4854" y="537"/>
                  </a:lnTo>
                  <a:lnTo>
                    <a:pt x="4854" y="541"/>
                  </a:lnTo>
                  <a:lnTo>
                    <a:pt x="4950" y="577"/>
                  </a:lnTo>
                  <a:lnTo>
                    <a:pt x="5049" y="614"/>
                  </a:lnTo>
                  <a:lnTo>
                    <a:pt x="5198" y="681"/>
                  </a:lnTo>
                  <a:lnTo>
                    <a:pt x="5340" y="752"/>
                  </a:lnTo>
                  <a:lnTo>
                    <a:pt x="5476" y="830"/>
                  </a:lnTo>
                  <a:lnTo>
                    <a:pt x="5605" y="911"/>
                  </a:lnTo>
                  <a:lnTo>
                    <a:pt x="5724" y="996"/>
                  </a:lnTo>
                  <a:lnTo>
                    <a:pt x="5831" y="1083"/>
                  </a:lnTo>
                  <a:lnTo>
                    <a:pt x="5930" y="1176"/>
                  </a:lnTo>
                  <a:lnTo>
                    <a:pt x="5941" y="1187"/>
                  </a:lnTo>
                  <a:lnTo>
                    <a:pt x="6011" y="1261"/>
                  </a:lnTo>
                  <a:lnTo>
                    <a:pt x="6068" y="1333"/>
                  </a:lnTo>
                  <a:lnTo>
                    <a:pt x="6115" y="1401"/>
                  </a:lnTo>
                  <a:lnTo>
                    <a:pt x="6153" y="1467"/>
                  </a:lnTo>
                  <a:lnTo>
                    <a:pt x="6183" y="1530"/>
                  </a:lnTo>
                  <a:lnTo>
                    <a:pt x="6204" y="1590"/>
                  </a:lnTo>
                  <a:lnTo>
                    <a:pt x="6219" y="1647"/>
                  </a:lnTo>
                  <a:lnTo>
                    <a:pt x="6229" y="1700"/>
                  </a:lnTo>
                  <a:lnTo>
                    <a:pt x="6230" y="1749"/>
                  </a:lnTo>
                  <a:lnTo>
                    <a:pt x="6230" y="1794"/>
                  </a:lnTo>
                  <a:lnTo>
                    <a:pt x="6225" y="1836"/>
                  </a:lnTo>
                  <a:lnTo>
                    <a:pt x="6217" y="1874"/>
                  </a:lnTo>
                  <a:lnTo>
                    <a:pt x="6208" y="1908"/>
                  </a:lnTo>
                  <a:lnTo>
                    <a:pt x="6196" y="1936"/>
                  </a:lnTo>
                  <a:lnTo>
                    <a:pt x="6183" y="1965"/>
                  </a:lnTo>
                  <a:lnTo>
                    <a:pt x="6168" y="1993"/>
                  </a:lnTo>
                  <a:lnTo>
                    <a:pt x="6149" y="2023"/>
                  </a:lnTo>
                  <a:lnTo>
                    <a:pt x="6126" y="2053"/>
                  </a:lnTo>
                  <a:lnTo>
                    <a:pt x="6098" y="2084"/>
                  </a:lnTo>
                  <a:lnTo>
                    <a:pt x="6064" y="2114"/>
                  </a:lnTo>
                  <a:lnTo>
                    <a:pt x="6026" y="2144"/>
                  </a:lnTo>
                  <a:lnTo>
                    <a:pt x="5983" y="2173"/>
                  </a:lnTo>
                  <a:lnTo>
                    <a:pt x="5934" y="2199"/>
                  </a:lnTo>
                  <a:lnTo>
                    <a:pt x="5877" y="2222"/>
                  </a:lnTo>
                  <a:lnTo>
                    <a:pt x="5814" y="2243"/>
                  </a:lnTo>
                  <a:lnTo>
                    <a:pt x="5743" y="2260"/>
                  </a:lnTo>
                  <a:lnTo>
                    <a:pt x="5665" y="2273"/>
                  </a:lnTo>
                  <a:lnTo>
                    <a:pt x="5580" y="2282"/>
                  </a:lnTo>
                  <a:lnTo>
                    <a:pt x="5485" y="2284"/>
                  </a:lnTo>
                  <a:lnTo>
                    <a:pt x="5363" y="2282"/>
                  </a:lnTo>
                  <a:lnTo>
                    <a:pt x="5234" y="2269"/>
                  </a:lnTo>
                  <a:lnTo>
                    <a:pt x="5102" y="2250"/>
                  </a:lnTo>
                  <a:lnTo>
                    <a:pt x="4964" y="2222"/>
                  </a:lnTo>
                  <a:lnTo>
                    <a:pt x="4825" y="2186"/>
                  </a:lnTo>
                  <a:lnTo>
                    <a:pt x="4797" y="2248"/>
                  </a:lnTo>
                  <a:lnTo>
                    <a:pt x="4763" y="2309"/>
                  </a:lnTo>
                  <a:lnTo>
                    <a:pt x="4721" y="2366"/>
                  </a:lnTo>
                  <a:lnTo>
                    <a:pt x="4674" y="2417"/>
                  </a:lnTo>
                  <a:lnTo>
                    <a:pt x="2356" y="4735"/>
                  </a:lnTo>
                  <a:lnTo>
                    <a:pt x="2303" y="4782"/>
                  </a:lnTo>
                  <a:lnTo>
                    <a:pt x="2244" y="4818"/>
                  </a:lnTo>
                  <a:lnTo>
                    <a:pt x="2182" y="4847"/>
                  </a:lnTo>
                  <a:lnTo>
                    <a:pt x="2118" y="4866"/>
                  </a:lnTo>
                  <a:lnTo>
                    <a:pt x="2052" y="4875"/>
                  </a:lnTo>
                  <a:lnTo>
                    <a:pt x="1985" y="4875"/>
                  </a:lnTo>
                  <a:lnTo>
                    <a:pt x="1917" y="4866"/>
                  </a:lnTo>
                  <a:lnTo>
                    <a:pt x="1853" y="4847"/>
                  </a:lnTo>
                  <a:lnTo>
                    <a:pt x="1791" y="4818"/>
                  </a:lnTo>
                  <a:lnTo>
                    <a:pt x="1734" y="4782"/>
                  </a:lnTo>
                  <a:lnTo>
                    <a:pt x="1679" y="4735"/>
                  </a:lnTo>
                  <a:lnTo>
                    <a:pt x="138" y="3196"/>
                  </a:lnTo>
                  <a:lnTo>
                    <a:pt x="93" y="3141"/>
                  </a:lnTo>
                  <a:lnTo>
                    <a:pt x="55" y="3082"/>
                  </a:lnTo>
                  <a:lnTo>
                    <a:pt x="26" y="3022"/>
                  </a:lnTo>
                  <a:lnTo>
                    <a:pt x="9" y="2956"/>
                  </a:lnTo>
                  <a:lnTo>
                    <a:pt x="0" y="2889"/>
                  </a:lnTo>
                  <a:lnTo>
                    <a:pt x="0" y="2823"/>
                  </a:lnTo>
                  <a:lnTo>
                    <a:pt x="9" y="2757"/>
                  </a:lnTo>
                  <a:lnTo>
                    <a:pt x="26" y="2693"/>
                  </a:lnTo>
                  <a:lnTo>
                    <a:pt x="55" y="2630"/>
                  </a:lnTo>
                  <a:lnTo>
                    <a:pt x="93" y="2572"/>
                  </a:lnTo>
                  <a:lnTo>
                    <a:pt x="138" y="2519"/>
                  </a:lnTo>
                  <a:lnTo>
                    <a:pt x="2458" y="200"/>
                  </a:lnTo>
                  <a:lnTo>
                    <a:pt x="2515" y="147"/>
                  </a:lnTo>
                  <a:lnTo>
                    <a:pt x="2579" y="102"/>
                  </a:lnTo>
                  <a:lnTo>
                    <a:pt x="2647" y="66"/>
                  </a:lnTo>
                  <a:lnTo>
                    <a:pt x="2719" y="36"/>
                  </a:lnTo>
                  <a:lnTo>
                    <a:pt x="2793" y="15"/>
                  </a:lnTo>
                  <a:lnTo>
                    <a:pt x="2868" y="4"/>
                  </a:lnTo>
                  <a:lnTo>
                    <a:pt x="294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2769857" y="4914494"/>
              <a:ext cx="433050" cy="515888"/>
            </a:xfrm>
            <a:custGeom>
              <a:avLst/>
              <a:gdLst>
                <a:gd name="T0" fmla="*/ 4516 w 5510"/>
                <a:gd name="T1" fmla="*/ 4240 h 6564"/>
                <a:gd name="T2" fmla="*/ 4326 w 5510"/>
                <a:gd name="T3" fmla="*/ 4423 h 6564"/>
                <a:gd name="T4" fmla="*/ 4284 w 5510"/>
                <a:gd name="T5" fmla="*/ 4679 h 6564"/>
                <a:gd name="T6" fmla="*/ 4408 w 5510"/>
                <a:gd name="T7" fmla="*/ 4907 h 6564"/>
                <a:gd name="T8" fmla="*/ 4640 w 5510"/>
                <a:gd name="T9" fmla="*/ 5024 h 6564"/>
                <a:gd name="T10" fmla="*/ 4900 w 5510"/>
                <a:gd name="T11" fmla="*/ 4984 h 6564"/>
                <a:gd name="T12" fmla="*/ 5092 w 5510"/>
                <a:gd name="T13" fmla="*/ 4801 h 6564"/>
                <a:gd name="T14" fmla="*/ 5132 w 5510"/>
                <a:gd name="T15" fmla="*/ 4545 h 6564"/>
                <a:gd name="T16" fmla="*/ 5010 w 5510"/>
                <a:gd name="T17" fmla="*/ 4317 h 6564"/>
                <a:gd name="T18" fmla="*/ 4776 w 5510"/>
                <a:gd name="T19" fmla="*/ 4202 h 6564"/>
                <a:gd name="T20" fmla="*/ 708 w 5510"/>
                <a:gd name="T21" fmla="*/ 4216 h 6564"/>
                <a:gd name="T22" fmla="*/ 492 w 5510"/>
                <a:gd name="T23" fmla="*/ 4369 h 6564"/>
                <a:gd name="T24" fmla="*/ 410 w 5510"/>
                <a:gd name="T25" fmla="*/ 4613 h 6564"/>
                <a:gd name="T26" fmla="*/ 492 w 5510"/>
                <a:gd name="T27" fmla="*/ 4857 h 6564"/>
                <a:gd name="T28" fmla="*/ 708 w 5510"/>
                <a:gd name="T29" fmla="*/ 5008 h 6564"/>
                <a:gd name="T30" fmla="*/ 972 w 5510"/>
                <a:gd name="T31" fmla="*/ 5008 h 6564"/>
                <a:gd name="T32" fmla="*/ 1188 w 5510"/>
                <a:gd name="T33" fmla="*/ 4857 h 6564"/>
                <a:gd name="T34" fmla="*/ 1270 w 5510"/>
                <a:gd name="T35" fmla="*/ 4613 h 6564"/>
                <a:gd name="T36" fmla="*/ 1188 w 5510"/>
                <a:gd name="T37" fmla="*/ 4369 h 6564"/>
                <a:gd name="T38" fmla="*/ 972 w 5510"/>
                <a:gd name="T39" fmla="*/ 4216 h 6564"/>
                <a:gd name="T40" fmla="*/ 846 w 5510"/>
                <a:gd name="T41" fmla="*/ 1308 h 6564"/>
                <a:gd name="T42" fmla="*/ 708 w 5510"/>
                <a:gd name="T43" fmla="*/ 1370 h 6564"/>
                <a:gd name="T44" fmla="*/ 452 w 5510"/>
                <a:gd name="T45" fmla="*/ 3019 h 6564"/>
                <a:gd name="T46" fmla="*/ 486 w 5510"/>
                <a:gd name="T47" fmla="*/ 3177 h 6564"/>
                <a:gd name="T48" fmla="*/ 632 w 5510"/>
                <a:gd name="T49" fmla="*/ 3271 h 6564"/>
                <a:gd name="T50" fmla="*/ 4962 w 5510"/>
                <a:gd name="T51" fmla="*/ 3261 h 6564"/>
                <a:gd name="T52" fmla="*/ 5084 w 5510"/>
                <a:gd name="T53" fmla="*/ 3153 h 6564"/>
                <a:gd name="T54" fmla="*/ 5094 w 5510"/>
                <a:gd name="T55" fmla="*/ 3041 h 6564"/>
                <a:gd name="T56" fmla="*/ 4840 w 5510"/>
                <a:gd name="T57" fmla="*/ 1370 h 6564"/>
                <a:gd name="T58" fmla="*/ 4702 w 5510"/>
                <a:gd name="T59" fmla="*/ 1308 h 6564"/>
                <a:gd name="T60" fmla="*/ 1527 w 5510"/>
                <a:gd name="T61" fmla="*/ 399 h 6564"/>
                <a:gd name="T62" fmla="*/ 1397 w 5510"/>
                <a:gd name="T63" fmla="*/ 493 h 6564"/>
                <a:gd name="T64" fmla="*/ 1397 w 5510"/>
                <a:gd name="T65" fmla="*/ 685 h 6564"/>
                <a:gd name="T66" fmla="*/ 1527 w 5510"/>
                <a:gd name="T67" fmla="*/ 777 h 6564"/>
                <a:gd name="T68" fmla="*/ 1575 w 5510"/>
                <a:gd name="T69" fmla="*/ 395 h 6564"/>
                <a:gd name="T70" fmla="*/ 3341 w 5510"/>
                <a:gd name="T71" fmla="*/ 36 h 6564"/>
                <a:gd name="T72" fmla="*/ 4107 w 5510"/>
                <a:gd name="T73" fmla="*/ 174 h 6564"/>
                <a:gd name="T74" fmla="*/ 4612 w 5510"/>
                <a:gd name="T75" fmla="*/ 331 h 6564"/>
                <a:gd name="T76" fmla="*/ 4994 w 5510"/>
                <a:gd name="T77" fmla="*/ 533 h 6564"/>
                <a:gd name="T78" fmla="*/ 5192 w 5510"/>
                <a:gd name="T79" fmla="*/ 761 h 6564"/>
                <a:gd name="T80" fmla="*/ 5510 w 5510"/>
                <a:gd name="T81" fmla="*/ 3045 h 6564"/>
                <a:gd name="T82" fmla="*/ 5108 w 5510"/>
                <a:gd name="T83" fmla="*/ 6225 h 6564"/>
                <a:gd name="T84" fmla="*/ 5014 w 5510"/>
                <a:gd name="T85" fmla="*/ 6442 h 6564"/>
                <a:gd name="T86" fmla="*/ 4790 w 5510"/>
                <a:gd name="T87" fmla="*/ 6558 h 6564"/>
                <a:gd name="T88" fmla="*/ 4528 w 5510"/>
                <a:gd name="T89" fmla="*/ 6512 h 6564"/>
                <a:gd name="T90" fmla="*/ 4366 w 5510"/>
                <a:gd name="T91" fmla="*/ 6346 h 6564"/>
                <a:gd name="T92" fmla="*/ 4330 w 5510"/>
                <a:gd name="T93" fmla="*/ 5899 h 6564"/>
                <a:gd name="T94" fmla="*/ 1038 w 5510"/>
                <a:gd name="T95" fmla="*/ 6288 h 6564"/>
                <a:gd name="T96" fmla="*/ 930 w 5510"/>
                <a:gd name="T97" fmla="*/ 6480 h 6564"/>
                <a:gd name="T98" fmla="*/ 720 w 5510"/>
                <a:gd name="T99" fmla="*/ 6564 h 6564"/>
                <a:gd name="T100" fmla="*/ 516 w 5510"/>
                <a:gd name="T101" fmla="*/ 6480 h 6564"/>
                <a:gd name="T102" fmla="*/ 412 w 5510"/>
                <a:gd name="T103" fmla="*/ 6288 h 6564"/>
                <a:gd name="T104" fmla="*/ 0 w 5510"/>
                <a:gd name="T105" fmla="*/ 5899 h 6564"/>
                <a:gd name="T106" fmla="*/ 302 w 5510"/>
                <a:gd name="T107" fmla="*/ 833 h 6564"/>
                <a:gd name="T108" fmla="*/ 462 w 5510"/>
                <a:gd name="T109" fmla="*/ 589 h 6564"/>
                <a:gd name="T110" fmla="*/ 798 w 5510"/>
                <a:gd name="T111" fmla="*/ 379 h 6564"/>
                <a:gd name="T112" fmla="*/ 1270 w 5510"/>
                <a:gd name="T113" fmla="*/ 212 h 6564"/>
                <a:gd name="T114" fmla="*/ 1971 w 5510"/>
                <a:gd name="T115" fmla="*/ 66 h 6564"/>
                <a:gd name="T116" fmla="*/ 2761 w 5510"/>
                <a:gd name="T117" fmla="*/ 0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10" h="6564">
                  <a:moveTo>
                    <a:pt x="4708" y="4198"/>
                  </a:moveTo>
                  <a:lnTo>
                    <a:pt x="4640" y="4202"/>
                  </a:lnTo>
                  <a:lnTo>
                    <a:pt x="4578" y="4216"/>
                  </a:lnTo>
                  <a:lnTo>
                    <a:pt x="4516" y="4240"/>
                  </a:lnTo>
                  <a:lnTo>
                    <a:pt x="4460" y="4275"/>
                  </a:lnTo>
                  <a:lnTo>
                    <a:pt x="4408" y="4317"/>
                  </a:lnTo>
                  <a:lnTo>
                    <a:pt x="4362" y="4369"/>
                  </a:lnTo>
                  <a:lnTo>
                    <a:pt x="4326" y="4423"/>
                  </a:lnTo>
                  <a:lnTo>
                    <a:pt x="4300" y="4483"/>
                  </a:lnTo>
                  <a:lnTo>
                    <a:pt x="4284" y="4545"/>
                  </a:lnTo>
                  <a:lnTo>
                    <a:pt x="4280" y="4613"/>
                  </a:lnTo>
                  <a:lnTo>
                    <a:pt x="4284" y="4679"/>
                  </a:lnTo>
                  <a:lnTo>
                    <a:pt x="4300" y="4743"/>
                  </a:lnTo>
                  <a:lnTo>
                    <a:pt x="4326" y="4801"/>
                  </a:lnTo>
                  <a:lnTo>
                    <a:pt x="4362" y="4857"/>
                  </a:lnTo>
                  <a:lnTo>
                    <a:pt x="4408" y="4907"/>
                  </a:lnTo>
                  <a:lnTo>
                    <a:pt x="4460" y="4950"/>
                  </a:lnTo>
                  <a:lnTo>
                    <a:pt x="4516" y="4984"/>
                  </a:lnTo>
                  <a:lnTo>
                    <a:pt x="4578" y="5008"/>
                  </a:lnTo>
                  <a:lnTo>
                    <a:pt x="4640" y="5024"/>
                  </a:lnTo>
                  <a:lnTo>
                    <a:pt x="4708" y="5028"/>
                  </a:lnTo>
                  <a:lnTo>
                    <a:pt x="4776" y="5024"/>
                  </a:lnTo>
                  <a:lnTo>
                    <a:pt x="4840" y="5008"/>
                  </a:lnTo>
                  <a:lnTo>
                    <a:pt x="4900" y="4984"/>
                  </a:lnTo>
                  <a:lnTo>
                    <a:pt x="4956" y="4950"/>
                  </a:lnTo>
                  <a:lnTo>
                    <a:pt x="5010" y="4907"/>
                  </a:lnTo>
                  <a:lnTo>
                    <a:pt x="5056" y="4857"/>
                  </a:lnTo>
                  <a:lnTo>
                    <a:pt x="5092" y="4801"/>
                  </a:lnTo>
                  <a:lnTo>
                    <a:pt x="5118" y="4743"/>
                  </a:lnTo>
                  <a:lnTo>
                    <a:pt x="5132" y="4679"/>
                  </a:lnTo>
                  <a:lnTo>
                    <a:pt x="5138" y="4613"/>
                  </a:lnTo>
                  <a:lnTo>
                    <a:pt x="5132" y="4545"/>
                  </a:lnTo>
                  <a:lnTo>
                    <a:pt x="5118" y="4483"/>
                  </a:lnTo>
                  <a:lnTo>
                    <a:pt x="5092" y="4423"/>
                  </a:lnTo>
                  <a:lnTo>
                    <a:pt x="5056" y="4369"/>
                  </a:lnTo>
                  <a:lnTo>
                    <a:pt x="5010" y="4317"/>
                  </a:lnTo>
                  <a:lnTo>
                    <a:pt x="4956" y="4275"/>
                  </a:lnTo>
                  <a:lnTo>
                    <a:pt x="4900" y="4240"/>
                  </a:lnTo>
                  <a:lnTo>
                    <a:pt x="4840" y="4216"/>
                  </a:lnTo>
                  <a:lnTo>
                    <a:pt x="4776" y="4202"/>
                  </a:lnTo>
                  <a:lnTo>
                    <a:pt x="4708" y="4198"/>
                  </a:lnTo>
                  <a:close/>
                  <a:moveTo>
                    <a:pt x="840" y="4198"/>
                  </a:moveTo>
                  <a:lnTo>
                    <a:pt x="772" y="4202"/>
                  </a:lnTo>
                  <a:lnTo>
                    <a:pt x="708" y="4216"/>
                  </a:lnTo>
                  <a:lnTo>
                    <a:pt x="648" y="4240"/>
                  </a:lnTo>
                  <a:lnTo>
                    <a:pt x="592" y="4275"/>
                  </a:lnTo>
                  <a:lnTo>
                    <a:pt x="538" y="4317"/>
                  </a:lnTo>
                  <a:lnTo>
                    <a:pt x="492" y="4369"/>
                  </a:lnTo>
                  <a:lnTo>
                    <a:pt x="456" y="4423"/>
                  </a:lnTo>
                  <a:lnTo>
                    <a:pt x="432" y="4483"/>
                  </a:lnTo>
                  <a:lnTo>
                    <a:pt x="416" y="4545"/>
                  </a:lnTo>
                  <a:lnTo>
                    <a:pt x="410" y="4613"/>
                  </a:lnTo>
                  <a:lnTo>
                    <a:pt x="416" y="4679"/>
                  </a:lnTo>
                  <a:lnTo>
                    <a:pt x="432" y="4743"/>
                  </a:lnTo>
                  <a:lnTo>
                    <a:pt x="456" y="4801"/>
                  </a:lnTo>
                  <a:lnTo>
                    <a:pt x="492" y="4857"/>
                  </a:lnTo>
                  <a:lnTo>
                    <a:pt x="538" y="4907"/>
                  </a:lnTo>
                  <a:lnTo>
                    <a:pt x="592" y="4950"/>
                  </a:lnTo>
                  <a:lnTo>
                    <a:pt x="648" y="4984"/>
                  </a:lnTo>
                  <a:lnTo>
                    <a:pt x="708" y="5008"/>
                  </a:lnTo>
                  <a:lnTo>
                    <a:pt x="772" y="5024"/>
                  </a:lnTo>
                  <a:lnTo>
                    <a:pt x="840" y="5028"/>
                  </a:lnTo>
                  <a:lnTo>
                    <a:pt x="908" y="5024"/>
                  </a:lnTo>
                  <a:lnTo>
                    <a:pt x="972" y="5008"/>
                  </a:lnTo>
                  <a:lnTo>
                    <a:pt x="1032" y="4984"/>
                  </a:lnTo>
                  <a:lnTo>
                    <a:pt x="1088" y="4950"/>
                  </a:lnTo>
                  <a:lnTo>
                    <a:pt x="1142" y="4907"/>
                  </a:lnTo>
                  <a:lnTo>
                    <a:pt x="1188" y="4857"/>
                  </a:lnTo>
                  <a:lnTo>
                    <a:pt x="1224" y="4801"/>
                  </a:lnTo>
                  <a:lnTo>
                    <a:pt x="1248" y="4743"/>
                  </a:lnTo>
                  <a:lnTo>
                    <a:pt x="1264" y="4679"/>
                  </a:lnTo>
                  <a:lnTo>
                    <a:pt x="1270" y="4613"/>
                  </a:lnTo>
                  <a:lnTo>
                    <a:pt x="1264" y="4545"/>
                  </a:lnTo>
                  <a:lnTo>
                    <a:pt x="1248" y="4483"/>
                  </a:lnTo>
                  <a:lnTo>
                    <a:pt x="1224" y="4423"/>
                  </a:lnTo>
                  <a:lnTo>
                    <a:pt x="1188" y="4369"/>
                  </a:lnTo>
                  <a:lnTo>
                    <a:pt x="1142" y="4317"/>
                  </a:lnTo>
                  <a:lnTo>
                    <a:pt x="1088" y="4275"/>
                  </a:lnTo>
                  <a:lnTo>
                    <a:pt x="1032" y="4240"/>
                  </a:lnTo>
                  <a:lnTo>
                    <a:pt x="972" y="4216"/>
                  </a:lnTo>
                  <a:lnTo>
                    <a:pt x="908" y="4202"/>
                  </a:lnTo>
                  <a:lnTo>
                    <a:pt x="840" y="4198"/>
                  </a:lnTo>
                  <a:close/>
                  <a:moveTo>
                    <a:pt x="898" y="1304"/>
                  </a:moveTo>
                  <a:lnTo>
                    <a:pt x="846" y="1308"/>
                  </a:lnTo>
                  <a:lnTo>
                    <a:pt x="802" y="1316"/>
                  </a:lnTo>
                  <a:lnTo>
                    <a:pt x="764" y="1328"/>
                  </a:lnTo>
                  <a:lnTo>
                    <a:pt x="732" y="1346"/>
                  </a:lnTo>
                  <a:lnTo>
                    <a:pt x="708" y="1370"/>
                  </a:lnTo>
                  <a:lnTo>
                    <a:pt x="690" y="1398"/>
                  </a:lnTo>
                  <a:lnTo>
                    <a:pt x="680" y="1432"/>
                  </a:lnTo>
                  <a:lnTo>
                    <a:pt x="462" y="2993"/>
                  </a:lnTo>
                  <a:lnTo>
                    <a:pt x="452" y="3019"/>
                  </a:lnTo>
                  <a:lnTo>
                    <a:pt x="450" y="3045"/>
                  </a:lnTo>
                  <a:lnTo>
                    <a:pt x="454" y="3093"/>
                  </a:lnTo>
                  <a:lnTo>
                    <a:pt x="466" y="3137"/>
                  </a:lnTo>
                  <a:lnTo>
                    <a:pt x="486" y="3177"/>
                  </a:lnTo>
                  <a:lnTo>
                    <a:pt x="514" y="3211"/>
                  </a:lnTo>
                  <a:lnTo>
                    <a:pt x="548" y="3239"/>
                  </a:lnTo>
                  <a:lnTo>
                    <a:pt x="586" y="3259"/>
                  </a:lnTo>
                  <a:lnTo>
                    <a:pt x="632" y="3271"/>
                  </a:lnTo>
                  <a:lnTo>
                    <a:pt x="680" y="3275"/>
                  </a:lnTo>
                  <a:lnTo>
                    <a:pt x="4868" y="3275"/>
                  </a:lnTo>
                  <a:lnTo>
                    <a:pt x="4918" y="3271"/>
                  </a:lnTo>
                  <a:lnTo>
                    <a:pt x="4962" y="3261"/>
                  </a:lnTo>
                  <a:lnTo>
                    <a:pt x="5000" y="3243"/>
                  </a:lnTo>
                  <a:lnTo>
                    <a:pt x="5036" y="3217"/>
                  </a:lnTo>
                  <a:lnTo>
                    <a:pt x="5064" y="3187"/>
                  </a:lnTo>
                  <a:lnTo>
                    <a:pt x="5084" y="3153"/>
                  </a:lnTo>
                  <a:lnTo>
                    <a:pt x="5096" y="3113"/>
                  </a:lnTo>
                  <a:lnTo>
                    <a:pt x="5100" y="3071"/>
                  </a:lnTo>
                  <a:lnTo>
                    <a:pt x="5098" y="3059"/>
                  </a:lnTo>
                  <a:lnTo>
                    <a:pt x="5094" y="3041"/>
                  </a:lnTo>
                  <a:lnTo>
                    <a:pt x="5086" y="3019"/>
                  </a:lnTo>
                  <a:lnTo>
                    <a:pt x="4868" y="1432"/>
                  </a:lnTo>
                  <a:lnTo>
                    <a:pt x="4858" y="1398"/>
                  </a:lnTo>
                  <a:lnTo>
                    <a:pt x="4840" y="1370"/>
                  </a:lnTo>
                  <a:lnTo>
                    <a:pt x="4816" y="1346"/>
                  </a:lnTo>
                  <a:lnTo>
                    <a:pt x="4784" y="1328"/>
                  </a:lnTo>
                  <a:lnTo>
                    <a:pt x="4746" y="1316"/>
                  </a:lnTo>
                  <a:lnTo>
                    <a:pt x="4702" y="1308"/>
                  </a:lnTo>
                  <a:lnTo>
                    <a:pt x="4650" y="1304"/>
                  </a:lnTo>
                  <a:lnTo>
                    <a:pt x="898" y="1304"/>
                  </a:lnTo>
                  <a:close/>
                  <a:moveTo>
                    <a:pt x="1575" y="395"/>
                  </a:moveTo>
                  <a:lnTo>
                    <a:pt x="1527" y="399"/>
                  </a:lnTo>
                  <a:lnTo>
                    <a:pt x="1485" y="411"/>
                  </a:lnTo>
                  <a:lnTo>
                    <a:pt x="1449" y="431"/>
                  </a:lnTo>
                  <a:lnTo>
                    <a:pt x="1421" y="457"/>
                  </a:lnTo>
                  <a:lnTo>
                    <a:pt x="1397" y="493"/>
                  </a:lnTo>
                  <a:lnTo>
                    <a:pt x="1378" y="541"/>
                  </a:lnTo>
                  <a:lnTo>
                    <a:pt x="1372" y="589"/>
                  </a:lnTo>
                  <a:lnTo>
                    <a:pt x="1378" y="637"/>
                  </a:lnTo>
                  <a:lnTo>
                    <a:pt x="1397" y="685"/>
                  </a:lnTo>
                  <a:lnTo>
                    <a:pt x="1421" y="719"/>
                  </a:lnTo>
                  <a:lnTo>
                    <a:pt x="1449" y="745"/>
                  </a:lnTo>
                  <a:lnTo>
                    <a:pt x="1485" y="765"/>
                  </a:lnTo>
                  <a:lnTo>
                    <a:pt x="1527" y="777"/>
                  </a:lnTo>
                  <a:lnTo>
                    <a:pt x="1575" y="781"/>
                  </a:lnTo>
                  <a:lnTo>
                    <a:pt x="4202" y="781"/>
                  </a:lnTo>
                  <a:lnTo>
                    <a:pt x="4202" y="395"/>
                  </a:lnTo>
                  <a:lnTo>
                    <a:pt x="1575" y="395"/>
                  </a:lnTo>
                  <a:close/>
                  <a:moveTo>
                    <a:pt x="2761" y="0"/>
                  </a:moveTo>
                  <a:lnTo>
                    <a:pt x="2947" y="4"/>
                  </a:lnTo>
                  <a:lnTo>
                    <a:pt x="3141" y="16"/>
                  </a:lnTo>
                  <a:lnTo>
                    <a:pt x="3341" y="36"/>
                  </a:lnTo>
                  <a:lnTo>
                    <a:pt x="3551" y="66"/>
                  </a:lnTo>
                  <a:lnTo>
                    <a:pt x="3767" y="102"/>
                  </a:lnTo>
                  <a:lnTo>
                    <a:pt x="3943" y="138"/>
                  </a:lnTo>
                  <a:lnTo>
                    <a:pt x="4107" y="174"/>
                  </a:lnTo>
                  <a:lnTo>
                    <a:pt x="4254" y="212"/>
                  </a:lnTo>
                  <a:lnTo>
                    <a:pt x="4388" y="250"/>
                  </a:lnTo>
                  <a:lnTo>
                    <a:pt x="4506" y="290"/>
                  </a:lnTo>
                  <a:lnTo>
                    <a:pt x="4612" y="331"/>
                  </a:lnTo>
                  <a:lnTo>
                    <a:pt x="4724" y="379"/>
                  </a:lnTo>
                  <a:lnTo>
                    <a:pt x="4826" y="429"/>
                  </a:lnTo>
                  <a:lnTo>
                    <a:pt x="4916" y="479"/>
                  </a:lnTo>
                  <a:lnTo>
                    <a:pt x="4994" y="533"/>
                  </a:lnTo>
                  <a:lnTo>
                    <a:pt x="5060" y="589"/>
                  </a:lnTo>
                  <a:lnTo>
                    <a:pt x="5110" y="639"/>
                  </a:lnTo>
                  <a:lnTo>
                    <a:pt x="5154" y="697"/>
                  </a:lnTo>
                  <a:lnTo>
                    <a:pt x="5192" y="761"/>
                  </a:lnTo>
                  <a:lnTo>
                    <a:pt x="5226" y="833"/>
                  </a:lnTo>
                  <a:lnTo>
                    <a:pt x="5254" y="913"/>
                  </a:lnTo>
                  <a:lnTo>
                    <a:pt x="5278" y="998"/>
                  </a:lnTo>
                  <a:lnTo>
                    <a:pt x="5510" y="3045"/>
                  </a:lnTo>
                  <a:lnTo>
                    <a:pt x="5510" y="5899"/>
                  </a:lnTo>
                  <a:lnTo>
                    <a:pt x="5112" y="5899"/>
                  </a:lnTo>
                  <a:lnTo>
                    <a:pt x="5112" y="6155"/>
                  </a:lnTo>
                  <a:lnTo>
                    <a:pt x="5108" y="6225"/>
                  </a:lnTo>
                  <a:lnTo>
                    <a:pt x="5096" y="6288"/>
                  </a:lnTo>
                  <a:lnTo>
                    <a:pt x="5076" y="6346"/>
                  </a:lnTo>
                  <a:lnTo>
                    <a:pt x="5050" y="6396"/>
                  </a:lnTo>
                  <a:lnTo>
                    <a:pt x="5014" y="6442"/>
                  </a:lnTo>
                  <a:lnTo>
                    <a:pt x="4970" y="6480"/>
                  </a:lnTo>
                  <a:lnTo>
                    <a:pt x="4920" y="6512"/>
                  </a:lnTo>
                  <a:lnTo>
                    <a:pt x="4856" y="6542"/>
                  </a:lnTo>
                  <a:lnTo>
                    <a:pt x="4790" y="6558"/>
                  </a:lnTo>
                  <a:lnTo>
                    <a:pt x="4726" y="6564"/>
                  </a:lnTo>
                  <a:lnTo>
                    <a:pt x="4660" y="6558"/>
                  </a:lnTo>
                  <a:lnTo>
                    <a:pt x="4594" y="6542"/>
                  </a:lnTo>
                  <a:lnTo>
                    <a:pt x="4528" y="6512"/>
                  </a:lnTo>
                  <a:lnTo>
                    <a:pt x="4476" y="6480"/>
                  </a:lnTo>
                  <a:lnTo>
                    <a:pt x="4432" y="6442"/>
                  </a:lnTo>
                  <a:lnTo>
                    <a:pt x="4396" y="6396"/>
                  </a:lnTo>
                  <a:lnTo>
                    <a:pt x="4366" y="6346"/>
                  </a:lnTo>
                  <a:lnTo>
                    <a:pt x="4346" y="6288"/>
                  </a:lnTo>
                  <a:lnTo>
                    <a:pt x="4334" y="6225"/>
                  </a:lnTo>
                  <a:lnTo>
                    <a:pt x="4330" y="6155"/>
                  </a:lnTo>
                  <a:lnTo>
                    <a:pt x="4330" y="5899"/>
                  </a:lnTo>
                  <a:lnTo>
                    <a:pt x="1052" y="5899"/>
                  </a:lnTo>
                  <a:lnTo>
                    <a:pt x="1052" y="6155"/>
                  </a:lnTo>
                  <a:lnTo>
                    <a:pt x="1048" y="6225"/>
                  </a:lnTo>
                  <a:lnTo>
                    <a:pt x="1038" y="6288"/>
                  </a:lnTo>
                  <a:lnTo>
                    <a:pt x="1020" y="6346"/>
                  </a:lnTo>
                  <a:lnTo>
                    <a:pt x="998" y="6396"/>
                  </a:lnTo>
                  <a:lnTo>
                    <a:pt x="966" y="6442"/>
                  </a:lnTo>
                  <a:lnTo>
                    <a:pt x="930" y="6480"/>
                  </a:lnTo>
                  <a:lnTo>
                    <a:pt x="884" y="6512"/>
                  </a:lnTo>
                  <a:lnTo>
                    <a:pt x="830" y="6542"/>
                  </a:lnTo>
                  <a:lnTo>
                    <a:pt x="774" y="6558"/>
                  </a:lnTo>
                  <a:lnTo>
                    <a:pt x="720" y="6564"/>
                  </a:lnTo>
                  <a:lnTo>
                    <a:pt x="666" y="6558"/>
                  </a:lnTo>
                  <a:lnTo>
                    <a:pt x="612" y="6542"/>
                  </a:lnTo>
                  <a:lnTo>
                    <a:pt x="558" y="6512"/>
                  </a:lnTo>
                  <a:lnTo>
                    <a:pt x="516" y="6480"/>
                  </a:lnTo>
                  <a:lnTo>
                    <a:pt x="480" y="6442"/>
                  </a:lnTo>
                  <a:lnTo>
                    <a:pt x="450" y="6396"/>
                  </a:lnTo>
                  <a:lnTo>
                    <a:pt x="428" y="6346"/>
                  </a:lnTo>
                  <a:lnTo>
                    <a:pt x="412" y="6288"/>
                  </a:lnTo>
                  <a:lnTo>
                    <a:pt x="402" y="6225"/>
                  </a:lnTo>
                  <a:lnTo>
                    <a:pt x="398" y="6155"/>
                  </a:lnTo>
                  <a:lnTo>
                    <a:pt x="398" y="5899"/>
                  </a:lnTo>
                  <a:lnTo>
                    <a:pt x="0" y="5899"/>
                  </a:lnTo>
                  <a:lnTo>
                    <a:pt x="0" y="3045"/>
                  </a:lnTo>
                  <a:lnTo>
                    <a:pt x="256" y="998"/>
                  </a:lnTo>
                  <a:lnTo>
                    <a:pt x="276" y="913"/>
                  </a:lnTo>
                  <a:lnTo>
                    <a:pt x="302" y="833"/>
                  </a:lnTo>
                  <a:lnTo>
                    <a:pt x="334" y="761"/>
                  </a:lnTo>
                  <a:lnTo>
                    <a:pt x="370" y="697"/>
                  </a:lnTo>
                  <a:lnTo>
                    <a:pt x="414" y="639"/>
                  </a:lnTo>
                  <a:lnTo>
                    <a:pt x="462" y="589"/>
                  </a:lnTo>
                  <a:lnTo>
                    <a:pt x="530" y="533"/>
                  </a:lnTo>
                  <a:lnTo>
                    <a:pt x="608" y="479"/>
                  </a:lnTo>
                  <a:lnTo>
                    <a:pt x="698" y="429"/>
                  </a:lnTo>
                  <a:lnTo>
                    <a:pt x="798" y="379"/>
                  </a:lnTo>
                  <a:lnTo>
                    <a:pt x="910" y="331"/>
                  </a:lnTo>
                  <a:lnTo>
                    <a:pt x="1016" y="290"/>
                  </a:lnTo>
                  <a:lnTo>
                    <a:pt x="1136" y="250"/>
                  </a:lnTo>
                  <a:lnTo>
                    <a:pt x="1270" y="212"/>
                  </a:lnTo>
                  <a:lnTo>
                    <a:pt x="1417" y="174"/>
                  </a:lnTo>
                  <a:lnTo>
                    <a:pt x="1579" y="138"/>
                  </a:lnTo>
                  <a:lnTo>
                    <a:pt x="1755" y="102"/>
                  </a:lnTo>
                  <a:lnTo>
                    <a:pt x="1971" y="66"/>
                  </a:lnTo>
                  <a:lnTo>
                    <a:pt x="2181" y="36"/>
                  </a:lnTo>
                  <a:lnTo>
                    <a:pt x="2383" y="16"/>
                  </a:lnTo>
                  <a:lnTo>
                    <a:pt x="2575" y="4"/>
                  </a:lnTo>
                  <a:lnTo>
                    <a:pt x="276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73" name="Freeform 74"/>
            <p:cNvSpPr>
              <a:spLocks noEditPoints="1"/>
            </p:cNvSpPr>
            <p:nvPr/>
          </p:nvSpPr>
          <p:spPr bwMode="auto">
            <a:xfrm>
              <a:off x="4220069" y="5365003"/>
              <a:ext cx="547172" cy="512319"/>
            </a:xfrm>
            <a:custGeom>
              <a:avLst/>
              <a:gdLst>
                <a:gd name="T0" fmla="*/ 3028 w 4600"/>
                <a:gd name="T1" fmla="*/ 1685 h 4307"/>
                <a:gd name="T2" fmla="*/ 3056 w 4600"/>
                <a:gd name="T3" fmla="*/ 1706 h 4307"/>
                <a:gd name="T4" fmla="*/ 3061 w 4600"/>
                <a:gd name="T5" fmla="*/ 1606 h 4307"/>
                <a:gd name="T6" fmla="*/ 3330 w 4600"/>
                <a:gd name="T7" fmla="*/ 2494 h 4307"/>
                <a:gd name="T8" fmla="*/ 2069 w 4600"/>
                <a:gd name="T9" fmla="*/ 1338 h 4307"/>
                <a:gd name="T10" fmla="*/ 2322 w 4600"/>
                <a:gd name="T11" fmla="*/ 1447 h 4307"/>
                <a:gd name="T12" fmla="*/ 2414 w 4600"/>
                <a:gd name="T13" fmla="*/ 1734 h 4307"/>
                <a:gd name="T14" fmla="*/ 2268 w 4600"/>
                <a:gd name="T15" fmla="*/ 1987 h 4307"/>
                <a:gd name="T16" fmla="*/ 2046 w 4600"/>
                <a:gd name="T17" fmla="*/ 2140 h 4307"/>
                <a:gd name="T18" fmla="*/ 2435 w 4600"/>
                <a:gd name="T19" fmla="*/ 2256 h 4307"/>
                <a:gd name="T20" fmla="*/ 1646 w 4600"/>
                <a:gd name="T21" fmla="*/ 2266 h 4307"/>
                <a:gd name="T22" fmla="*/ 1814 w 4600"/>
                <a:gd name="T23" fmla="*/ 1999 h 4307"/>
                <a:gd name="T24" fmla="*/ 2037 w 4600"/>
                <a:gd name="T25" fmla="*/ 1836 h 4307"/>
                <a:gd name="T26" fmla="*/ 2123 w 4600"/>
                <a:gd name="T27" fmla="*/ 1685 h 4307"/>
                <a:gd name="T28" fmla="*/ 2003 w 4600"/>
                <a:gd name="T29" fmla="*/ 1599 h 4307"/>
                <a:gd name="T30" fmla="*/ 1851 w 4600"/>
                <a:gd name="T31" fmla="*/ 1694 h 4307"/>
                <a:gd name="T32" fmla="*/ 1639 w 4600"/>
                <a:gd name="T33" fmla="*/ 1560 h 4307"/>
                <a:gd name="T34" fmla="*/ 1772 w 4600"/>
                <a:gd name="T35" fmla="*/ 1415 h 4307"/>
                <a:gd name="T36" fmla="*/ 576 w 4600"/>
                <a:gd name="T37" fmla="*/ 1001 h 4307"/>
                <a:gd name="T38" fmla="*/ 881 w 4600"/>
                <a:gd name="T39" fmla="*/ 1176 h 4307"/>
                <a:gd name="T40" fmla="*/ 1121 w 4600"/>
                <a:gd name="T41" fmla="*/ 1540 h 4307"/>
                <a:gd name="T42" fmla="*/ 1128 w 4600"/>
                <a:gd name="T43" fmla="*/ 1784 h 4307"/>
                <a:gd name="T44" fmla="*/ 990 w 4600"/>
                <a:gd name="T45" fmla="*/ 1971 h 4307"/>
                <a:gd name="T46" fmla="*/ 871 w 4600"/>
                <a:gd name="T47" fmla="*/ 2168 h 4307"/>
                <a:gd name="T48" fmla="*/ 1006 w 4600"/>
                <a:gd name="T49" fmla="*/ 2461 h 4307"/>
                <a:gd name="T50" fmla="*/ 1302 w 4600"/>
                <a:gd name="T51" fmla="*/ 2809 h 4307"/>
                <a:gd name="T52" fmla="*/ 1649 w 4600"/>
                <a:gd name="T53" fmla="*/ 3144 h 4307"/>
                <a:gd name="T54" fmla="*/ 1982 w 4600"/>
                <a:gd name="T55" fmla="*/ 3385 h 4307"/>
                <a:gd name="T56" fmla="*/ 2230 w 4600"/>
                <a:gd name="T57" fmla="*/ 3417 h 4307"/>
                <a:gd name="T58" fmla="*/ 2413 w 4600"/>
                <a:gd name="T59" fmla="*/ 3246 h 4307"/>
                <a:gd name="T60" fmla="*/ 2615 w 4600"/>
                <a:gd name="T61" fmla="*/ 3158 h 4307"/>
                <a:gd name="T62" fmla="*/ 2905 w 4600"/>
                <a:gd name="T63" fmla="*/ 3256 h 4307"/>
                <a:gd name="T64" fmla="*/ 3249 w 4600"/>
                <a:gd name="T65" fmla="*/ 3564 h 4307"/>
                <a:gd name="T66" fmla="*/ 3287 w 4600"/>
                <a:gd name="T67" fmla="*/ 3844 h 4307"/>
                <a:gd name="T68" fmla="*/ 3122 w 4600"/>
                <a:gd name="T69" fmla="*/ 4076 h 4307"/>
                <a:gd name="T70" fmla="*/ 2905 w 4600"/>
                <a:gd name="T71" fmla="*/ 4267 h 4307"/>
                <a:gd name="T72" fmla="*/ 2494 w 4600"/>
                <a:gd name="T73" fmla="*/ 4286 h 4307"/>
                <a:gd name="T74" fmla="*/ 1886 w 4600"/>
                <a:gd name="T75" fmla="*/ 4055 h 4307"/>
                <a:gd name="T76" fmla="*/ 1171 w 4600"/>
                <a:gd name="T77" fmla="*/ 3547 h 4307"/>
                <a:gd name="T78" fmla="*/ 507 w 4600"/>
                <a:gd name="T79" fmla="*/ 2822 h 4307"/>
                <a:gd name="T80" fmla="*/ 121 w 4600"/>
                <a:gd name="T81" fmla="*/ 2141 h 4307"/>
                <a:gd name="T82" fmla="*/ 0 w 4600"/>
                <a:gd name="T83" fmla="*/ 1607 h 4307"/>
                <a:gd name="T84" fmla="*/ 117 w 4600"/>
                <a:gd name="T85" fmla="*/ 1303 h 4307"/>
                <a:gd name="T86" fmla="*/ 326 w 4600"/>
                <a:gd name="T87" fmla="*/ 1100 h 4307"/>
                <a:gd name="T88" fmla="*/ 576 w 4600"/>
                <a:gd name="T89" fmla="*/ 1001 h 4307"/>
                <a:gd name="T90" fmla="*/ 3318 w 4600"/>
                <a:gd name="T91" fmla="*/ 149 h 4307"/>
                <a:gd name="T92" fmla="*/ 4042 w 4600"/>
                <a:gd name="T93" fmla="*/ 647 h 4307"/>
                <a:gd name="T94" fmla="*/ 4495 w 4600"/>
                <a:gd name="T95" fmla="*/ 1404 h 4307"/>
                <a:gd name="T96" fmla="*/ 4585 w 4600"/>
                <a:gd name="T97" fmla="*/ 2307 h 4307"/>
                <a:gd name="T98" fmla="*/ 4300 w 4600"/>
                <a:gd name="T99" fmla="*/ 3118 h 4307"/>
                <a:gd name="T100" fmla="*/ 3725 w 4600"/>
                <a:gd name="T101" fmla="*/ 3731 h 4307"/>
                <a:gd name="T102" fmla="*/ 3509 w 4600"/>
                <a:gd name="T103" fmla="*/ 3590 h 4307"/>
                <a:gd name="T104" fmla="*/ 3962 w 4600"/>
                <a:gd name="T105" fmla="*/ 3081 h 4307"/>
                <a:gd name="T106" fmla="*/ 4268 w 4600"/>
                <a:gd name="T107" fmla="*/ 2374 h 4307"/>
                <a:gd name="T108" fmla="*/ 4166 w 4600"/>
                <a:gd name="T109" fmla="*/ 1384 h 4307"/>
                <a:gd name="T110" fmla="*/ 3702 w 4600"/>
                <a:gd name="T111" fmla="*/ 736 h 4307"/>
                <a:gd name="T112" fmla="*/ 2994 w 4600"/>
                <a:gd name="T113" fmla="*/ 359 h 4307"/>
                <a:gd name="T114" fmla="*/ 1993 w 4600"/>
                <a:gd name="T115" fmla="*/ 393 h 4307"/>
                <a:gd name="T116" fmla="*/ 1314 w 4600"/>
                <a:gd name="T117" fmla="*/ 815 h 4307"/>
                <a:gd name="T118" fmla="*/ 873 w 4600"/>
                <a:gd name="T119" fmla="*/ 874 h 4307"/>
                <a:gd name="T120" fmla="*/ 1486 w 4600"/>
                <a:gd name="T121" fmla="*/ 299 h 4307"/>
                <a:gd name="T122" fmla="*/ 2294 w 4600"/>
                <a:gd name="T123" fmla="*/ 16 h 4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0" h="4307">
                  <a:moveTo>
                    <a:pt x="3061" y="1606"/>
                  </a:moveTo>
                  <a:lnTo>
                    <a:pt x="3061" y="1609"/>
                  </a:lnTo>
                  <a:lnTo>
                    <a:pt x="3057" y="1617"/>
                  </a:lnTo>
                  <a:lnTo>
                    <a:pt x="3053" y="1631"/>
                  </a:lnTo>
                  <a:lnTo>
                    <a:pt x="3046" y="1646"/>
                  </a:lnTo>
                  <a:lnTo>
                    <a:pt x="3037" y="1666"/>
                  </a:lnTo>
                  <a:lnTo>
                    <a:pt x="3028" y="1685"/>
                  </a:lnTo>
                  <a:lnTo>
                    <a:pt x="3018" y="1705"/>
                  </a:lnTo>
                  <a:lnTo>
                    <a:pt x="3007" y="1723"/>
                  </a:lnTo>
                  <a:lnTo>
                    <a:pt x="2834" y="1985"/>
                  </a:lnTo>
                  <a:lnTo>
                    <a:pt x="2834" y="1988"/>
                  </a:lnTo>
                  <a:lnTo>
                    <a:pt x="3056" y="1988"/>
                  </a:lnTo>
                  <a:lnTo>
                    <a:pt x="3056" y="1733"/>
                  </a:lnTo>
                  <a:lnTo>
                    <a:pt x="3056" y="1706"/>
                  </a:lnTo>
                  <a:lnTo>
                    <a:pt x="3057" y="1681"/>
                  </a:lnTo>
                  <a:lnTo>
                    <a:pt x="3060" y="1658"/>
                  </a:lnTo>
                  <a:lnTo>
                    <a:pt x="3061" y="1637"/>
                  </a:lnTo>
                  <a:lnTo>
                    <a:pt x="3062" y="1620"/>
                  </a:lnTo>
                  <a:lnTo>
                    <a:pt x="3064" y="1610"/>
                  </a:lnTo>
                  <a:lnTo>
                    <a:pt x="3065" y="1606"/>
                  </a:lnTo>
                  <a:lnTo>
                    <a:pt x="3061" y="1606"/>
                  </a:lnTo>
                  <a:close/>
                  <a:moveTo>
                    <a:pt x="2990" y="1356"/>
                  </a:moveTo>
                  <a:lnTo>
                    <a:pt x="3330" y="1356"/>
                  </a:lnTo>
                  <a:lnTo>
                    <a:pt x="3330" y="1988"/>
                  </a:lnTo>
                  <a:lnTo>
                    <a:pt x="3465" y="1988"/>
                  </a:lnTo>
                  <a:lnTo>
                    <a:pt x="3465" y="2218"/>
                  </a:lnTo>
                  <a:lnTo>
                    <a:pt x="3330" y="2218"/>
                  </a:lnTo>
                  <a:lnTo>
                    <a:pt x="3330" y="2494"/>
                  </a:lnTo>
                  <a:lnTo>
                    <a:pt x="3056" y="2494"/>
                  </a:lnTo>
                  <a:lnTo>
                    <a:pt x="3056" y="2218"/>
                  </a:lnTo>
                  <a:lnTo>
                    <a:pt x="2551" y="2218"/>
                  </a:lnTo>
                  <a:lnTo>
                    <a:pt x="2551" y="2049"/>
                  </a:lnTo>
                  <a:lnTo>
                    <a:pt x="2990" y="1356"/>
                  </a:lnTo>
                  <a:close/>
                  <a:moveTo>
                    <a:pt x="2030" y="1337"/>
                  </a:moveTo>
                  <a:lnTo>
                    <a:pt x="2069" y="1338"/>
                  </a:lnTo>
                  <a:lnTo>
                    <a:pt x="2109" y="1344"/>
                  </a:lnTo>
                  <a:lnTo>
                    <a:pt x="2148" y="1352"/>
                  </a:lnTo>
                  <a:lnTo>
                    <a:pt x="2187" y="1363"/>
                  </a:lnTo>
                  <a:lnTo>
                    <a:pt x="2225" y="1379"/>
                  </a:lnTo>
                  <a:lnTo>
                    <a:pt x="2260" y="1398"/>
                  </a:lnTo>
                  <a:lnTo>
                    <a:pt x="2293" y="1421"/>
                  </a:lnTo>
                  <a:lnTo>
                    <a:pt x="2322" y="1447"/>
                  </a:lnTo>
                  <a:lnTo>
                    <a:pt x="2350" y="1476"/>
                  </a:lnTo>
                  <a:lnTo>
                    <a:pt x="2372" y="1511"/>
                  </a:lnTo>
                  <a:lnTo>
                    <a:pt x="2392" y="1549"/>
                  </a:lnTo>
                  <a:lnTo>
                    <a:pt x="2406" y="1591"/>
                  </a:lnTo>
                  <a:lnTo>
                    <a:pt x="2414" y="1635"/>
                  </a:lnTo>
                  <a:lnTo>
                    <a:pt x="2417" y="1685"/>
                  </a:lnTo>
                  <a:lnTo>
                    <a:pt x="2414" y="1734"/>
                  </a:lnTo>
                  <a:lnTo>
                    <a:pt x="2406" y="1779"/>
                  </a:lnTo>
                  <a:lnTo>
                    <a:pt x="2392" y="1821"/>
                  </a:lnTo>
                  <a:lnTo>
                    <a:pt x="2374" y="1860"/>
                  </a:lnTo>
                  <a:lnTo>
                    <a:pt x="2352" y="1895"/>
                  </a:lnTo>
                  <a:lnTo>
                    <a:pt x="2326" y="1928"/>
                  </a:lnTo>
                  <a:lnTo>
                    <a:pt x="2299" y="1959"/>
                  </a:lnTo>
                  <a:lnTo>
                    <a:pt x="2268" y="1987"/>
                  </a:lnTo>
                  <a:lnTo>
                    <a:pt x="2236" y="2013"/>
                  </a:lnTo>
                  <a:lnTo>
                    <a:pt x="2204" y="2037"/>
                  </a:lnTo>
                  <a:lnTo>
                    <a:pt x="2170" y="2059"/>
                  </a:lnTo>
                  <a:lnTo>
                    <a:pt x="2138" y="2081"/>
                  </a:lnTo>
                  <a:lnTo>
                    <a:pt x="2106" y="2102"/>
                  </a:lnTo>
                  <a:lnTo>
                    <a:pt x="2076" y="2122"/>
                  </a:lnTo>
                  <a:lnTo>
                    <a:pt x="2046" y="2140"/>
                  </a:lnTo>
                  <a:lnTo>
                    <a:pt x="2021" y="2160"/>
                  </a:lnTo>
                  <a:lnTo>
                    <a:pt x="1998" y="2178"/>
                  </a:lnTo>
                  <a:lnTo>
                    <a:pt x="1979" y="2196"/>
                  </a:lnTo>
                  <a:lnTo>
                    <a:pt x="1964" y="2215"/>
                  </a:lnTo>
                  <a:lnTo>
                    <a:pt x="1956" y="2235"/>
                  </a:lnTo>
                  <a:lnTo>
                    <a:pt x="1952" y="2256"/>
                  </a:lnTo>
                  <a:lnTo>
                    <a:pt x="2435" y="2256"/>
                  </a:lnTo>
                  <a:lnTo>
                    <a:pt x="2435" y="2494"/>
                  </a:lnTo>
                  <a:lnTo>
                    <a:pt x="1648" y="2494"/>
                  </a:lnTo>
                  <a:lnTo>
                    <a:pt x="1641" y="2451"/>
                  </a:lnTo>
                  <a:lnTo>
                    <a:pt x="1636" y="2411"/>
                  </a:lnTo>
                  <a:lnTo>
                    <a:pt x="1634" y="2372"/>
                  </a:lnTo>
                  <a:lnTo>
                    <a:pt x="1638" y="2316"/>
                  </a:lnTo>
                  <a:lnTo>
                    <a:pt x="1646" y="2266"/>
                  </a:lnTo>
                  <a:lnTo>
                    <a:pt x="1659" y="2218"/>
                  </a:lnTo>
                  <a:lnTo>
                    <a:pt x="1677" y="2174"/>
                  </a:lnTo>
                  <a:lnTo>
                    <a:pt x="1699" y="2133"/>
                  </a:lnTo>
                  <a:lnTo>
                    <a:pt x="1724" y="2095"/>
                  </a:lnTo>
                  <a:lnTo>
                    <a:pt x="1752" y="2062"/>
                  </a:lnTo>
                  <a:lnTo>
                    <a:pt x="1781" y="2030"/>
                  </a:lnTo>
                  <a:lnTo>
                    <a:pt x="1814" y="1999"/>
                  </a:lnTo>
                  <a:lnTo>
                    <a:pt x="1847" y="1971"/>
                  </a:lnTo>
                  <a:lnTo>
                    <a:pt x="1880" y="1946"/>
                  </a:lnTo>
                  <a:lnTo>
                    <a:pt x="1914" y="1921"/>
                  </a:lnTo>
                  <a:lnTo>
                    <a:pt x="1946" y="1899"/>
                  </a:lnTo>
                  <a:lnTo>
                    <a:pt x="1978" y="1877"/>
                  </a:lnTo>
                  <a:lnTo>
                    <a:pt x="2009" y="1856"/>
                  </a:lnTo>
                  <a:lnTo>
                    <a:pt x="2037" y="1836"/>
                  </a:lnTo>
                  <a:lnTo>
                    <a:pt x="2062" y="1815"/>
                  </a:lnTo>
                  <a:lnTo>
                    <a:pt x="2083" y="1796"/>
                  </a:lnTo>
                  <a:lnTo>
                    <a:pt x="2101" y="1776"/>
                  </a:lnTo>
                  <a:lnTo>
                    <a:pt x="2115" y="1755"/>
                  </a:lnTo>
                  <a:lnTo>
                    <a:pt x="2123" y="1734"/>
                  </a:lnTo>
                  <a:lnTo>
                    <a:pt x="2126" y="1712"/>
                  </a:lnTo>
                  <a:lnTo>
                    <a:pt x="2123" y="1685"/>
                  </a:lnTo>
                  <a:lnTo>
                    <a:pt x="2115" y="1662"/>
                  </a:lnTo>
                  <a:lnTo>
                    <a:pt x="2102" y="1642"/>
                  </a:lnTo>
                  <a:lnTo>
                    <a:pt x="2087" y="1626"/>
                  </a:lnTo>
                  <a:lnTo>
                    <a:pt x="2069" y="1614"/>
                  </a:lnTo>
                  <a:lnTo>
                    <a:pt x="2048" y="1606"/>
                  </a:lnTo>
                  <a:lnTo>
                    <a:pt x="2025" y="1602"/>
                  </a:lnTo>
                  <a:lnTo>
                    <a:pt x="2003" y="1599"/>
                  </a:lnTo>
                  <a:lnTo>
                    <a:pt x="1972" y="1603"/>
                  </a:lnTo>
                  <a:lnTo>
                    <a:pt x="1945" y="1612"/>
                  </a:lnTo>
                  <a:lnTo>
                    <a:pt x="1919" y="1626"/>
                  </a:lnTo>
                  <a:lnTo>
                    <a:pt x="1897" y="1642"/>
                  </a:lnTo>
                  <a:lnTo>
                    <a:pt x="1879" y="1660"/>
                  </a:lnTo>
                  <a:lnTo>
                    <a:pt x="1862" y="1678"/>
                  </a:lnTo>
                  <a:lnTo>
                    <a:pt x="1851" y="1694"/>
                  </a:lnTo>
                  <a:lnTo>
                    <a:pt x="1841" y="1708"/>
                  </a:lnTo>
                  <a:lnTo>
                    <a:pt x="1837" y="1718"/>
                  </a:lnTo>
                  <a:lnTo>
                    <a:pt x="1834" y="1720"/>
                  </a:lnTo>
                  <a:lnTo>
                    <a:pt x="1628" y="1582"/>
                  </a:lnTo>
                  <a:lnTo>
                    <a:pt x="1630" y="1579"/>
                  </a:lnTo>
                  <a:lnTo>
                    <a:pt x="1634" y="1571"/>
                  </a:lnTo>
                  <a:lnTo>
                    <a:pt x="1639" y="1560"/>
                  </a:lnTo>
                  <a:lnTo>
                    <a:pt x="1649" y="1543"/>
                  </a:lnTo>
                  <a:lnTo>
                    <a:pt x="1662" y="1525"/>
                  </a:lnTo>
                  <a:lnTo>
                    <a:pt x="1677" y="1504"/>
                  </a:lnTo>
                  <a:lnTo>
                    <a:pt x="1695" y="1482"/>
                  </a:lnTo>
                  <a:lnTo>
                    <a:pt x="1717" y="1460"/>
                  </a:lnTo>
                  <a:lnTo>
                    <a:pt x="1742" y="1437"/>
                  </a:lnTo>
                  <a:lnTo>
                    <a:pt x="1772" y="1415"/>
                  </a:lnTo>
                  <a:lnTo>
                    <a:pt x="1805" y="1394"/>
                  </a:lnTo>
                  <a:lnTo>
                    <a:pt x="1841" y="1375"/>
                  </a:lnTo>
                  <a:lnTo>
                    <a:pt x="1882" y="1359"/>
                  </a:lnTo>
                  <a:lnTo>
                    <a:pt x="1926" y="1348"/>
                  </a:lnTo>
                  <a:lnTo>
                    <a:pt x="1975" y="1340"/>
                  </a:lnTo>
                  <a:lnTo>
                    <a:pt x="2030" y="1337"/>
                  </a:lnTo>
                  <a:close/>
                  <a:moveTo>
                    <a:pt x="576" y="1001"/>
                  </a:moveTo>
                  <a:lnTo>
                    <a:pt x="616" y="1006"/>
                  </a:lnTo>
                  <a:lnTo>
                    <a:pt x="657" y="1016"/>
                  </a:lnTo>
                  <a:lnTo>
                    <a:pt x="700" y="1033"/>
                  </a:lnTo>
                  <a:lnTo>
                    <a:pt x="743" y="1057"/>
                  </a:lnTo>
                  <a:lnTo>
                    <a:pt x="788" y="1089"/>
                  </a:lnTo>
                  <a:lnTo>
                    <a:pt x="834" y="1128"/>
                  </a:lnTo>
                  <a:lnTo>
                    <a:pt x="881" y="1176"/>
                  </a:lnTo>
                  <a:lnTo>
                    <a:pt x="930" y="1234"/>
                  </a:lnTo>
                  <a:lnTo>
                    <a:pt x="976" y="1292"/>
                  </a:lnTo>
                  <a:lnTo>
                    <a:pt x="1016" y="1349"/>
                  </a:lnTo>
                  <a:lnTo>
                    <a:pt x="1051" y="1401"/>
                  </a:lnTo>
                  <a:lnTo>
                    <a:pt x="1079" y="1451"/>
                  </a:lnTo>
                  <a:lnTo>
                    <a:pt x="1103" y="1497"/>
                  </a:lnTo>
                  <a:lnTo>
                    <a:pt x="1121" y="1540"/>
                  </a:lnTo>
                  <a:lnTo>
                    <a:pt x="1135" y="1582"/>
                  </a:lnTo>
                  <a:lnTo>
                    <a:pt x="1143" y="1620"/>
                  </a:lnTo>
                  <a:lnTo>
                    <a:pt x="1147" y="1656"/>
                  </a:lnTo>
                  <a:lnTo>
                    <a:pt x="1149" y="1691"/>
                  </a:lnTo>
                  <a:lnTo>
                    <a:pt x="1146" y="1723"/>
                  </a:lnTo>
                  <a:lnTo>
                    <a:pt x="1139" y="1755"/>
                  </a:lnTo>
                  <a:lnTo>
                    <a:pt x="1128" y="1784"/>
                  </a:lnTo>
                  <a:lnTo>
                    <a:pt x="1115" y="1812"/>
                  </a:lnTo>
                  <a:lnTo>
                    <a:pt x="1100" y="1840"/>
                  </a:lnTo>
                  <a:lnTo>
                    <a:pt x="1082" y="1867"/>
                  </a:lnTo>
                  <a:lnTo>
                    <a:pt x="1061" y="1893"/>
                  </a:lnTo>
                  <a:lnTo>
                    <a:pt x="1038" y="1920"/>
                  </a:lnTo>
                  <a:lnTo>
                    <a:pt x="1015" y="1946"/>
                  </a:lnTo>
                  <a:lnTo>
                    <a:pt x="990" y="1971"/>
                  </a:lnTo>
                  <a:lnTo>
                    <a:pt x="963" y="1998"/>
                  </a:lnTo>
                  <a:lnTo>
                    <a:pt x="937" y="2024"/>
                  </a:lnTo>
                  <a:lnTo>
                    <a:pt x="909" y="2052"/>
                  </a:lnTo>
                  <a:lnTo>
                    <a:pt x="889" y="2076"/>
                  </a:lnTo>
                  <a:lnTo>
                    <a:pt x="877" y="2104"/>
                  </a:lnTo>
                  <a:lnTo>
                    <a:pt x="871" y="2134"/>
                  </a:lnTo>
                  <a:lnTo>
                    <a:pt x="871" y="2168"/>
                  </a:lnTo>
                  <a:lnTo>
                    <a:pt x="877" y="2203"/>
                  </a:lnTo>
                  <a:lnTo>
                    <a:pt x="887" y="2242"/>
                  </a:lnTo>
                  <a:lnTo>
                    <a:pt x="902" y="2282"/>
                  </a:lnTo>
                  <a:lnTo>
                    <a:pt x="923" y="2324"/>
                  </a:lnTo>
                  <a:lnTo>
                    <a:pt x="946" y="2369"/>
                  </a:lnTo>
                  <a:lnTo>
                    <a:pt x="974" y="2413"/>
                  </a:lnTo>
                  <a:lnTo>
                    <a:pt x="1006" y="2461"/>
                  </a:lnTo>
                  <a:lnTo>
                    <a:pt x="1041" y="2508"/>
                  </a:lnTo>
                  <a:lnTo>
                    <a:pt x="1080" y="2557"/>
                  </a:lnTo>
                  <a:lnTo>
                    <a:pt x="1121" y="2607"/>
                  </a:lnTo>
                  <a:lnTo>
                    <a:pt x="1163" y="2657"/>
                  </a:lnTo>
                  <a:lnTo>
                    <a:pt x="1209" y="2708"/>
                  </a:lnTo>
                  <a:lnTo>
                    <a:pt x="1255" y="2758"/>
                  </a:lnTo>
                  <a:lnTo>
                    <a:pt x="1302" y="2809"/>
                  </a:lnTo>
                  <a:lnTo>
                    <a:pt x="1349" y="2858"/>
                  </a:lnTo>
                  <a:lnTo>
                    <a:pt x="1398" y="2908"/>
                  </a:lnTo>
                  <a:lnTo>
                    <a:pt x="1448" y="2957"/>
                  </a:lnTo>
                  <a:lnTo>
                    <a:pt x="1498" y="3006"/>
                  </a:lnTo>
                  <a:lnTo>
                    <a:pt x="1549" y="3053"/>
                  </a:lnTo>
                  <a:lnTo>
                    <a:pt x="1599" y="3099"/>
                  </a:lnTo>
                  <a:lnTo>
                    <a:pt x="1649" y="3144"/>
                  </a:lnTo>
                  <a:lnTo>
                    <a:pt x="1699" y="3187"/>
                  </a:lnTo>
                  <a:lnTo>
                    <a:pt x="1749" y="3228"/>
                  </a:lnTo>
                  <a:lnTo>
                    <a:pt x="1798" y="3265"/>
                  </a:lnTo>
                  <a:lnTo>
                    <a:pt x="1846" y="3300"/>
                  </a:lnTo>
                  <a:lnTo>
                    <a:pt x="1893" y="3332"/>
                  </a:lnTo>
                  <a:lnTo>
                    <a:pt x="1939" y="3360"/>
                  </a:lnTo>
                  <a:lnTo>
                    <a:pt x="1982" y="3385"/>
                  </a:lnTo>
                  <a:lnTo>
                    <a:pt x="2025" y="3405"/>
                  </a:lnTo>
                  <a:lnTo>
                    <a:pt x="2066" y="3420"/>
                  </a:lnTo>
                  <a:lnTo>
                    <a:pt x="2103" y="3431"/>
                  </a:lnTo>
                  <a:lnTo>
                    <a:pt x="2140" y="3437"/>
                  </a:lnTo>
                  <a:lnTo>
                    <a:pt x="2172" y="3435"/>
                  </a:lnTo>
                  <a:lnTo>
                    <a:pt x="2202" y="3430"/>
                  </a:lnTo>
                  <a:lnTo>
                    <a:pt x="2230" y="3417"/>
                  </a:lnTo>
                  <a:lnTo>
                    <a:pt x="2254" y="3398"/>
                  </a:lnTo>
                  <a:lnTo>
                    <a:pt x="2282" y="3370"/>
                  </a:lnTo>
                  <a:lnTo>
                    <a:pt x="2308" y="3343"/>
                  </a:lnTo>
                  <a:lnTo>
                    <a:pt x="2335" y="3317"/>
                  </a:lnTo>
                  <a:lnTo>
                    <a:pt x="2361" y="3292"/>
                  </a:lnTo>
                  <a:lnTo>
                    <a:pt x="2386" y="3268"/>
                  </a:lnTo>
                  <a:lnTo>
                    <a:pt x="2413" y="3246"/>
                  </a:lnTo>
                  <a:lnTo>
                    <a:pt x="2439" y="3225"/>
                  </a:lnTo>
                  <a:lnTo>
                    <a:pt x="2466" y="3207"/>
                  </a:lnTo>
                  <a:lnTo>
                    <a:pt x="2494" y="3191"/>
                  </a:lnTo>
                  <a:lnTo>
                    <a:pt x="2522" y="3179"/>
                  </a:lnTo>
                  <a:lnTo>
                    <a:pt x="2552" y="3169"/>
                  </a:lnTo>
                  <a:lnTo>
                    <a:pt x="2583" y="3162"/>
                  </a:lnTo>
                  <a:lnTo>
                    <a:pt x="2615" y="3158"/>
                  </a:lnTo>
                  <a:lnTo>
                    <a:pt x="2650" y="3159"/>
                  </a:lnTo>
                  <a:lnTo>
                    <a:pt x="2686" y="3164"/>
                  </a:lnTo>
                  <a:lnTo>
                    <a:pt x="2725" y="3172"/>
                  </a:lnTo>
                  <a:lnTo>
                    <a:pt x="2766" y="3186"/>
                  </a:lnTo>
                  <a:lnTo>
                    <a:pt x="2809" y="3204"/>
                  </a:lnTo>
                  <a:lnTo>
                    <a:pt x="2855" y="3228"/>
                  </a:lnTo>
                  <a:lnTo>
                    <a:pt x="2905" y="3256"/>
                  </a:lnTo>
                  <a:lnTo>
                    <a:pt x="2958" y="3290"/>
                  </a:lnTo>
                  <a:lnTo>
                    <a:pt x="3014" y="3331"/>
                  </a:lnTo>
                  <a:lnTo>
                    <a:pt x="3074" y="3377"/>
                  </a:lnTo>
                  <a:lnTo>
                    <a:pt x="3131" y="3426"/>
                  </a:lnTo>
                  <a:lnTo>
                    <a:pt x="3178" y="3473"/>
                  </a:lnTo>
                  <a:lnTo>
                    <a:pt x="3217" y="3519"/>
                  </a:lnTo>
                  <a:lnTo>
                    <a:pt x="3249" y="3564"/>
                  </a:lnTo>
                  <a:lnTo>
                    <a:pt x="3273" y="3608"/>
                  </a:lnTo>
                  <a:lnTo>
                    <a:pt x="3290" y="3650"/>
                  </a:lnTo>
                  <a:lnTo>
                    <a:pt x="3301" y="3691"/>
                  </a:lnTo>
                  <a:lnTo>
                    <a:pt x="3305" y="3731"/>
                  </a:lnTo>
                  <a:lnTo>
                    <a:pt x="3304" y="3770"/>
                  </a:lnTo>
                  <a:lnTo>
                    <a:pt x="3297" y="3808"/>
                  </a:lnTo>
                  <a:lnTo>
                    <a:pt x="3287" y="3844"/>
                  </a:lnTo>
                  <a:lnTo>
                    <a:pt x="3272" y="3880"/>
                  </a:lnTo>
                  <a:lnTo>
                    <a:pt x="3253" y="3915"/>
                  </a:lnTo>
                  <a:lnTo>
                    <a:pt x="3231" y="3949"/>
                  </a:lnTo>
                  <a:lnTo>
                    <a:pt x="3206" y="3981"/>
                  </a:lnTo>
                  <a:lnTo>
                    <a:pt x="3180" y="4013"/>
                  </a:lnTo>
                  <a:lnTo>
                    <a:pt x="3152" y="4045"/>
                  </a:lnTo>
                  <a:lnTo>
                    <a:pt x="3122" y="4076"/>
                  </a:lnTo>
                  <a:lnTo>
                    <a:pt x="3093" y="4105"/>
                  </a:lnTo>
                  <a:lnTo>
                    <a:pt x="3062" y="4134"/>
                  </a:lnTo>
                  <a:lnTo>
                    <a:pt x="3032" y="4163"/>
                  </a:lnTo>
                  <a:lnTo>
                    <a:pt x="3003" y="4191"/>
                  </a:lnTo>
                  <a:lnTo>
                    <a:pt x="2975" y="4218"/>
                  </a:lnTo>
                  <a:lnTo>
                    <a:pt x="2944" y="4244"/>
                  </a:lnTo>
                  <a:lnTo>
                    <a:pt x="2905" y="4267"/>
                  </a:lnTo>
                  <a:lnTo>
                    <a:pt x="2862" y="4283"/>
                  </a:lnTo>
                  <a:lnTo>
                    <a:pt x="2813" y="4296"/>
                  </a:lnTo>
                  <a:lnTo>
                    <a:pt x="2759" y="4304"/>
                  </a:lnTo>
                  <a:lnTo>
                    <a:pt x="2699" y="4307"/>
                  </a:lnTo>
                  <a:lnTo>
                    <a:pt x="2635" y="4306"/>
                  </a:lnTo>
                  <a:lnTo>
                    <a:pt x="2566" y="4299"/>
                  </a:lnTo>
                  <a:lnTo>
                    <a:pt x="2494" y="4286"/>
                  </a:lnTo>
                  <a:lnTo>
                    <a:pt x="2417" y="4269"/>
                  </a:lnTo>
                  <a:lnTo>
                    <a:pt x="2336" y="4247"/>
                  </a:lnTo>
                  <a:lnTo>
                    <a:pt x="2251" y="4219"/>
                  </a:lnTo>
                  <a:lnTo>
                    <a:pt x="2165" y="4187"/>
                  </a:lnTo>
                  <a:lnTo>
                    <a:pt x="2074" y="4148"/>
                  </a:lnTo>
                  <a:lnTo>
                    <a:pt x="1981" y="4105"/>
                  </a:lnTo>
                  <a:lnTo>
                    <a:pt x="1886" y="4055"/>
                  </a:lnTo>
                  <a:lnTo>
                    <a:pt x="1788" y="4000"/>
                  </a:lnTo>
                  <a:lnTo>
                    <a:pt x="1689" y="3939"/>
                  </a:lnTo>
                  <a:lnTo>
                    <a:pt x="1588" y="3873"/>
                  </a:lnTo>
                  <a:lnTo>
                    <a:pt x="1485" y="3801"/>
                  </a:lnTo>
                  <a:lnTo>
                    <a:pt x="1381" y="3721"/>
                  </a:lnTo>
                  <a:lnTo>
                    <a:pt x="1277" y="3638"/>
                  </a:lnTo>
                  <a:lnTo>
                    <a:pt x="1171" y="3547"/>
                  </a:lnTo>
                  <a:lnTo>
                    <a:pt x="1065" y="3451"/>
                  </a:lnTo>
                  <a:lnTo>
                    <a:pt x="959" y="3348"/>
                  </a:lnTo>
                  <a:lnTo>
                    <a:pt x="857" y="3242"/>
                  </a:lnTo>
                  <a:lnTo>
                    <a:pt x="760" y="3136"/>
                  </a:lnTo>
                  <a:lnTo>
                    <a:pt x="669" y="3030"/>
                  </a:lnTo>
                  <a:lnTo>
                    <a:pt x="585" y="2925"/>
                  </a:lnTo>
                  <a:lnTo>
                    <a:pt x="507" y="2822"/>
                  </a:lnTo>
                  <a:lnTo>
                    <a:pt x="435" y="2719"/>
                  </a:lnTo>
                  <a:lnTo>
                    <a:pt x="368" y="2618"/>
                  </a:lnTo>
                  <a:lnTo>
                    <a:pt x="307" y="2518"/>
                  </a:lnTo>
                  <a:lnTo>
                    <a:pt x="252" y="2420"/>
                  </a:lnTo>
                  <a:lnTo>
                    <a:pt x="202" y="2326"/>
                  </a:lnTo>
                  <a:lnTo>
                    <a:pt x="159" y="2232"/>
                  </a:lnTo>
                  <a:lnTo>
                    <a:pt x="121" y="2141"/>
                  </a:lnTo>
                  <a:lnTo>
                    <a:pt x="88" y="2055"/>
                  </a:lnTo>
                  <a:lnTo>
                    <a:pt x="60" y="1971"/>
                  </a:lnTo>
                  <a:lnTo>
                    <a:pt x="38" y="1890"/>
                  </a:lnTo>
                  <a:lnTo>
                    <a:pt x="21" y="1814"/>
                  </a:lnTo>
                  <a:lnTo>
                    <a:pt x="8" y="1740"/>
                  </a:lnTo>
                  <a:lnTo>
                    <a:pt x="1" y="1672"/>
                  </a:lnTo>
                  <a:lnTo>
                    <a:pt x="0" y="1607"/>
                  </a:lnTo>
                  <a:lnTo>
                    <a:pt x="3" y="1547"/>
                  </a:lnTo>
                  <a:lnTo>
                    <a:pt x="11" y="1493"/>
                  </a:lnTo>
                  <a:lnTo>
                    <a:pt x="24" y="1444"/>
                  </a:lnTo>
                  <a:lnTo>
                    <a:pt x="40" y="1401"/>
                  </a:lnTo>
                  <a:lnTo>
                    <a:pt x="63" y="1363"/>
                  </a:lnTo>
                  <a:lnTo>
                    <a:pt x="89" y="1331"/>
                  </a:lnTo>
                  <a:lnTo>
                    <a:pt x="117" y="1303"/>
                  </a:lnTo>
                  <a:lnTo>
                    <a:pt x="145" y="1274"/>
                  </a:lnTo>
                  <a:lnTo>
                    <a:pt x="173" y="1243"/>
                  </a:lnTo>
                  <a:lnTo>
                    <a:pt x="202" y="1214"/>
                  </a:lnTo>
                  <a:lnTo>
                    <a:pt x="233" y="1183"/>
                  </a:lnTo>
                  <a:lnTo>
                    <a:pt x="262" y="1154"/>
                  </a:lnTo>
                  <a:lnTo>
                    <a:pt x="294" y="1126"/>
                  </a:lnTo>
                  <a:lnTo>
                    <a:pt x="326" y="1100"/>
                  </a:lnTo>
                  <a:lnTo>
                    <a:pt x="358" y="1075"/>
                  </a:lnTo>
                  <a:lnTo>
                    <a:pt x="393" y="1054"/>
                  </a:lnTo>
                  <a:lnTo>
                    <a:pt x="428" y="1034"/>
                  </a:lnTo>
                  <a:lnTo>
                    <a:pt x="463" y="1020"/>
                  </a:lnTo>
                  <a:lnTo>
                    <a:pt x="500" y="1009"/>
                  </a:lnTo>
                  <a:lnTo>
                    <a:pt x="538" y="1002"/>
                  </a:lnTo>
                  <a:lnTo>
                    <a:pt x="576" y="1001"/>
                  </a:lnTo>
                  <a:close/>
                  <a:moveTo>
                    <a:pt x="2551" y="0"/>
                  </a:moveTo>
                  <a:lnTo>
                    <a:pt x="2685" y="5"/>
                  </a:lnTo>
                  <a:lnTo>
                    <a:pt x="2817" y="18"/>
                  </a:lnTo>
                  <a:lnTo>
                    <a:pt x="2947" y="39"/>
                  </a:lnTo>
                  <a:lnTo>
                    <a:pt x="3074" y="68"/>
                  </a:lnTo>
                  <a:lnTo>
                    <a:pt x="3198" y="104"/>
                  </a:lnTo>
                  <a:lnTo>
                    <a:pt x="3318" y="149"/>
                  </a:lnTo>
                  <a:lnTo>
                    <a:pt x="3435" y="200"/>
                  </a:lnTo>
                  <a:lnTo>
                    <a:pt x="3548" y="259"/>
                  </a:lnTo>
                  <a:lnTo>
                    <a:pt x="3656" y="324"/>
                  </a:lnTo>
                  <a:lnTo>
                    <a:pt x="3759" y="396"/>
                  </a:lnTo>
                  <a:lnTo>
                    <a:pt x="3860" y="474"/>
                  </a:lnTo>
                  <a:lnTo>
                    <a:pt x="3953" y="557"/>
                  </a:lnTo>
                  <a:lnTo>
                    <a:pt x="4042" y="647"/>
                  </a:lnTo>
                  <a:lnTo>
                    <a:pt x="4126" y="741"/>
                  </a:lnTo>
                  <a:lnTo>
                    <a:pt x="4204" y="840"/>
                  </a:lnTo>
                  <a:lnTo>
                    <a:pt x="4275" y="945"/>
                  </a:lnTo>
                  <a:lnTo>
                    <a:pt x="4341" y="1054"/>
                  </a:lnTo>
                  <a:lnTo>
                    <a:pt x="4399" y="1165"/>
                  </a:lnTo>
                  <a:lnTo>
                    <a:pt x="4451" y="1282"/>
                  </a:lnTo>
                  <a:lnTo>
                    <a:pt x="4495" y="1404"/>
                  </a:lnTo>
                  <a:lnTo>
                    <a:pt x="4532" y="1526"/>
                  </a:lnTo>
                  <a:lnTo>
                    <a:pt x="4561" y="1653"/>
                  </a:lnTo>
                  <a:lnTo>
                    <a:pt x="4583" y="1783"/>
                  </a:lnTo>
                  <a:lnTo>
                    <a:pt x="4596" y="1916"/>
                  </a:lnTo>
                  <a:lnTo>
                    <a:pt x="4600" y="2051"/>
                  </a:lnTo>
                  <a:lnTo>
                    <a:pt x="4596" y="2179"/>
                  </a:lnTo>
                  <a:lnTo>
                    <a:pt x="4585" y="2307"/>
                  </a:lnTo>
                  <a:lnTo>
                    <a:pt x="4565" y="2431"/>
                  </a:lnTo>
                  <a:lnTo>
                    <a:pt x="4537" y="2554"/>
                  </a:lnTo>
                  <a:lnTo>
                    <a:pt x="4504" y="2673"/>
                  </a:lnTo>
                  <a:lnTo>
                    <a:pt x="4462" y="2790"/>
                  </a:lnTo>
                  <a:lnTo>
                    <a:pt x="4415" y="2903"/>
                  </a:lnTo>
                  <a:lnTo>
                    <a:pt x="4360" y="3012"/>
                  </a:lnTo>
                  <a:lnTo>
                    <a:pt x="4300" y="3118"/>
                  </a:lnTo>
                  <a:lnTo>
                    <a:pt x="4233" y="3219"/>
                  </a:lnTo>
                  <a:lnTo>
                    <a:pt x="4162" y="3317"/>
                  </a:lnTo>
                  <a:lnTo>
                    <a:pt x="4084" y="3409"/>
                  </a:lnTo>
                  <a:lnTo>
                    <a:pt x="4002" y="3497"/>
                  </a:lnTo>
                  <a:lnTo>
                    <a:pt x="3914" y="3581"/>
                  </a:lnTo>
                  <a:lnTo>
                    <a:pt x="3821" y="3659"/>
                  </a:lnTo>
                  <a:lnTo>
                    <a:pt x="3725" y="3731"/>
                  </a:lnTo>
                  <a:lnTo>
                    <a:pt x="3623" y="3797"/>
                  </a:lnTo>
                  <a:lnTo>
                    <a:pt x="3517" y="3858"/>
                  </a:lnTo>
                  <a:lnTo>
                    <a:pt x="3525" y="3813"/>
                  </a:lnTo>
                  <a:lnTo>
                    <a:pt x="3529" y="3767"/>
                  </a:lnTo>
                  <a:lnTo>
                    <a:pt x="3531" y="3720"/>
                  </a:lnTo>
                  <a:lnTo>
                    <a:pt x="3524" y="3654"/>
                  </a:lnTo>
                  <a:lnTo>
                    <a:pt x="3509" y="3590"/>
                  </a:lnTo>
                  <a:lnTo>
                    <a:pt x="3485" y="3528"/>
                  </a:lnTo>
                  <a:lnTo>
                    <a:pt x="3575" y="3465"/>
                  </a:lnTo>
                  <a:lnTo>
                    <a:pt x="3662" y="3398"/>
                  </a:lnTo>
                  <a:lnTo>
                    <a:pt x="3744" y="3327"/>
                  </a:lnTo>
                  <a:lnTo>
                    <a:pt x="3821" y="3249"/>
                  </a:lnTo>
                  <a:lnTo>
                    <a:pt x="3893" y="3168"/>
                  </a:lnTo>
                  <a:lnTo>
                    <a:pt x="3962" y="3081"/>
                  </a:lnTo>
                  <a:lnTo>
                    <a:pt x="4023" y="2991"/>
                  </a:lnTo>
                  <a:lnTo>
                    <a:pt x="4080" y="2896"/>
                  </a:lnTo>
                  <a:lnTo>
                    <a:pt x="4130" y="2798"/>
                  </a:lnTo>
                  <a:lnTo>
                    <a:pt x="4175" y="2696"/>
                  </a:lnTo>
                  <a:lnTo>
                    <a:pt x="4212" y="2592"/>
                  </a:lnTo>
                  <a:lnTo>
                    <a:pt x="4245" y="2484"/>
                  </a:lnTo>
                  <a:lnTo>
                    <a:pt x="4268" y="2374"/>
                  </a:lnTo>
                  <a:lnTo>
                    <a:pt x="4286" y="2261"/>
                  </a:lnTo>
                  <a:lnTo>
                    <a:pt x="3930" y="2051"/>
                  </a:lnTo>
                  <a:lnTo>
                    <a:pt x="4286" y="1840"/>
                  </a:lnTo>
                  <a:lnTo>
                    <a:pt x="4268" y="1722"/>
                  </a:lnTo>
                  <a:lnTo>
                    <a:pt x="4242" y="1606"/>
                  </a:lnTo>
                  <a:lnTo>
                    <a:pt x="4208" y="1494"/>
                  </a:lnTo>
                  <a:lnTo>
                    <a:pt x="4166" y="1384"/>
                  </a:lnTo>
                  <a:lnTo>
                    <a:pt x="4119" y="1280"/>
                  </a:lnTo>
                  <a:lnTo>
                    <a:pt x="4065" y="1178"/>
                  </a:lnTo>
                  <a:lnTo>
                    <a:pt x="4003" y="1080"/>
                  </a:lnTo>
                  <a:lnTo>
                    <a:pt x="3936" y="987"/>
                  </a:lnTo>
                  <a:lnTo>
                    <a:pt x="3864" y="898"/>
                  </a:lnTo>
                  <a:lnTo>
                    <a:pt x="3786" y="814"/>
                  </a:lnTo>
                  <a:lnTo>
                    <a:pt x="3702" y="736"/>
                  </a:lnTo>
                  <a:lnTo>
                    <a:pt x="3614" y="663"/>
                  </a:lnTo>
                  <a:lnTo>
                    <a:pt x="3521" y="596"/>
                  </a:lnTo>
                  <a:lnTo>
                    <a:pt x="3424" y="535"/>
                  </a:lnTo>
                  <a:lnTo>
                    <a:pt x="3322" y="481"/>
                  </a:lnTo>
                  <a:lnTo>
                    <a:pt x="3216" y="433"/>
                  </a:lnTo>
                  <a:lnTo>
                    <a:pt x="3107" y="393"/>
                  </a:lnTo>
                  <a:lnTo>
                    <a:pt x="2994" y="359"/>
                  </a:lnTo>
                  <a:lnTo>
                    <a:pt x="2878" y="333"/>
                  </a:lnTo>
                  <a:lnTo>
                    <a:pt x="2760" y="315"/>
                  </a:lnTo>
                  <a:lnTo>
                    <a:pt x="2551" y="670"/>
                  </a:lnTo>
                  <a:lnTo>
                    <a:pt x="2340" y="315"/>
                  </a:lnTo>
                  <a:lnTo>
                    <a:pt x="2222" y="333"/>
                  </a:lnTo>
                  <a:lnTo>
                    <a:pt x="2106" y="359"/>
                  </a:lnTo>
                  <a:lnTo>
                    <a:pt x="1993" y="393"/>
                  </a:lnTo>
                  <a:lnTo>
                    <a:pt x="1885" y="433"/>
                  </a:lnTo>
                  <a:lnTo>
                    <a:pt x="1779" y="482"/>
                  </a:lnTo>
                  <a:lnTo>
                    <a:pt x="1677" y="536"/>
                  </a:lnTo>
                  <a:lnTo>
                    <a:pt x="1579" y="598"/>
                  </a:lnTo>
                  <a:lnTo>
                    <a:pt x="1487" y="665"/>
                  </a:lnTo>
                  <a:lnTo>
                    <a:pt x="1398" y="737"/>
                  </a:lnTo>
                  <a:lnTo>
                    <a:pt x="1314" y="815"/>
                  </a:lnTo>
                  <a:lnTo>
                    <a:pt x="1236" y="899"/>
                  </a:lnTo>
                  <a:lnTo>
                    <a:pt x="1164" y="988"/>
                  </a:lnTo>
                  <a:lnTo>
                    <a:pt x="1097" y="1082"/>
                  </a:lnTo>
                  <a:lnTo>
                    <a:pt x="1043" y="1019"/>
                  </a:lnTo>
                  <a:lnTo>
                    <a:pt x="987" y="963"/>
                  </a:lnTo>
                  <a:lnTo>
                    <a:pt x="930" y="916"/>
                  </a:lnTo>
                  <a:lnTo>
                    <a:pt x="873" y="874"/>
                  </a:lnTo>
                  <a:lnTo>
                    <a:pt x="945" y="778"/>
                  </a:lnTo>
                  <a:lnTo>
                    <a:pt x="1023" y="686"/>
                  </a:lnTo>
                  <a:lnTo>
                    <a:pt x="1107" y="598"/>
                  </a:lnTo>
                  <a:lnTo>
                    <a:pt x="1195" y="516"/>
                  </a:lnTo>
                  <a:lnTo>
                    <a:pt x="1287" y="437"/>
                  </a:lnTo>
                  <a:lnTo>
                    <a:pt x="1384" y="365"/>
                  </a:lnTo>
                  <a:lnTo>
                    <a:pt x="1486" y="299"/>
                  </a:lnTo>
                  <a:lnTo>
                    <a:pt x="1590" y="239"/>
                  </a:lnTo>
                  <a:lnTo>
                    <a:pt x="1701" y="185"/>
                  </a:lnTo>
                  <a:lnTo>
                    <a:pt x="1814" y="138"/>
                  </a:lnTo>
                  <a:lnTo>
                    <a:pt x="1929" y="96"/>
                  </a:lnTo>
                  <a:lnTo>
                    <a:pt x="2048" y="62"/>
                  </a:lnTo>
                  <a:lnTo>
                    <a:pt x="2170" y="36"/>
                  </a:lnTo>
                  <a:lnTo>
                    <a:pt x="2294" y="16"/>
                  </a:lnTo>
                  <a:lnTo>
                    <a:pt x="2421" y="4"/>
                  </a:lnTo>
                  <a:lnTo>
                    <a:pt x="255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74" name="Group 66"/>
            <p:cNvGrpSpPr>
              <a:grpSpLocks noChangeAspect="1"/>
            </p:cNvGrpSpPr>
            <p:nvPr/>
          </p:nvGrpSpPr>
          <p:grpSpPr bwMode="auto">
            <a:xfrm>
              <a:off x="5826965" y="4947030"/>
              <a:ext cx="422407" cy="482675"/>
              <a:chOff x="1688" y="802"/>
              <a:chExt cx="2376" cy="2715"/>
            </a:xfrm>
            <a:solidFill>
              <a:sysClr val="window" lastClr="FFFFFF"/>
            </a:solidFill>
          </p:grpSpPr>
          <p:sp>
            <p:nvSpPr>
              <p:cNvPr id="96" name="Freeform 68"/>
              <p:cNvSpPr>
                <a:spLocks noEditPoints="1"/>
              </p:cNvSpPr>
              <p:nvPr/>
            </p:nvSpPr>
            <p:spPr bwMode="auto">
              <a:xfrm>
                <a:off x="1688" y="1524"/>
                <a:ext cx="2376" cy="1993"/>
              </a:xfrm>
              <a:custGeom>
                <a:avLst/>
                <a:gdLst>
                  <a:gd name="T0" fmla="*/ 3703 w 4751"/>
                  <a:gd name="T1" fmla="*/ 3006 h 3985"/>
                  <a:gd name="T2" fmla="*/ 3591 w 4751"/>
                  <a:gd name="T3" fmla="*/ 3087 h 3985"/>
                  <a:gd name="T4" fmla="*/ 3532 w 4751"/>
                  <a:gd name="T5" fmla="*/ 3213 h 3985"/>
                  <a:gd name="T6" fmla="*/ 3543 w 4751"/>
                  <a:gd name="T7" fmla="*/ 3357 h 3985"/>
                  <a:gd name="T8" fmla="*/ 3623 w 4751"/>
                  <a:gd name="T9" fmla="*/ 3469 h 3985"/>
                  <a:gd name="T10" fmla="*/ 3750 w 4751"/>
                  <a:gd name="T11" fmla="*/ 3529 h 3985"/>
                  <a:gd name="T12" fmla="*/ 3892 w 4751"/>
                  <a:gd name="T13" fmla="*/ 3516 h 3985"/>
                  <a:gd name="T14" fmla="*/ 4006 w 4751"/>
                  <a:gd name="T15" fmla="*/ 3436 h 3985"/>
                  <a:gd name="T16" fmla="*/ 4065 w 4751"/>
                  <a:gd name="T17" fmla="*/ 3310 h 3985"/>
                  <a:gd name="T18" fmla="*/ 4052 w 4751"/>
                  <a:gd name="T19" fmla="*/ 3166 h 3985"/>
                  <a:gd name="T20" fmla="*/ 3973 w 4751"/>
                  <a:gd name="T21" fmla="*/ 3054 h 3985"/>
                  <a:gd name="T22" fmla="*/ 3847 w 4751"/>
                  <a:gd name="T23" fmla="*/ 2994 h 3985"/>
                  <a:gd name="T24" fmla="*/ 904 w 4751"/>
                  <a:gd name="T25" fmla="*/ 2994 h 3985"/>
                  <a:gd name="T26" fmla="*/ 779 w 4751"/>
                  <a:gd name="T27" fmla="*/ 3054 h 3985"/>
                  <a:gd name="T28" fmla="*/ 698 w 4751"/>
                  <a:gd name="T29" fmla="*/ 3166 h 3985"/>
                  <a:gd name="T30" fmla="*/ 686 w 4751"/>
                  <a:gd name="T31" fmla="*/ 3310 h 3985"/>
                  <a:gd name="T32" fmla="*/ 746 w 4751"/>
                  <a:gd name="T33" fmla="*/ 3436 h 3985"/>
                  <a:gd name="T34" fmla="*/ 858 w 4751"/>
                  <a:gd name="T35" fmla="*/ 3516 h 3985"/>
                  <a:gd name="T36" fmla="*/ 1002 w 4751"/>
                  <a:gd name="T37" fmla="*/ 3529 h 3985"/>
                  <a:gd name="T38" fmla="*/ 1127 w 4751"/>
                  <a:gd name="T39" fmla="*/ 3469 h 3985"/>
                  <a:gd name="T40" fmla="*/ 1207 w 4751"/>
                  <a:gd name="T41" fmla="*/ 3357 h 3985"/>
                  <a:gd name="T42" fmla="*/ 1220 w 4751"/>
                  <a:gd name="T43" fmla="*/ 3213 h 3985"/>
                  <a:gd name="T44" fmla="*/ 1160 w 4751"/>
                  <a:gd name="T45" fmla="*/ 3087 h 3985"/>
                  <a:gd name="T46" fmla="*/ 1048 w 4751"/>
                  <a:gd name="T47" fmla="*/ 3006 h 3985"/>
                  <a:gd name="T48" fmla="*/ 113 w 4751"/>
                  <a:gd name="T49" fmla="*/ 0 h 3985"/>
                  <a:gd name="T50" fmla="*/ 4695 w 4751"/>
                  <a:gd name="T51" fmla="*/ 15 h 3985"/>
                  <a:gd name="T52" fmla="*/ 4746 w 4751"/>
                  <a:gd name="T53" fmla="*/ 82 h 3985"/>
                  <a:gd name="T54" fmla="*/ 4746 w 4751"/>
                  <a:gd name="T55" fmla="*/ 690 h 3985"/>
                  <a:gd name="T56" fmla="*/ 4695 w 4751"/>
                  <a:gd name="T57" fmla="*/ 757 h 3985"/>
                  <a:gd name="T58" fmla="*/ 4520 w 4751"/>
                  <a:gd name="T59" fmla="*/ 772 h 3985"/>
                  <a:gd name="T60" fmla="*/ 4300 w 4751"/>
                  <a:gd name="T61" fmla="*/ 2740 h 3985"/>
                  <a:gd name="T62" fmla="*/ 4445 w 4751"/>
                  <a:gd name="T63" fmla="*/ 2936 h 3985"/>
                  <a:gd name="T64" fmla="*/ 4516 w 4751"/>
                  <a:gd name="T65" fmla="*/ 3175 h 3985"/>
                  <a:gd name="T66" fmla="*/ 4503 w 4751"/>
                  <a:gd name="T67" fmla="*/ 3428 h 3985"/>
                  <a:gd name="T68" fmla="*/ 4409 w 4751"/>
                  <a:gd name="T69" fmla="*/ 3650 h 3985"/>
                  <a:gd name="T70" fmla="*/ 4250 w 4751"/>
                  <a:gd name="T71" fmla="*/ 3827 h 3985"/>
                  <a:gd name="T72" fmla="*/ 4042 w 4751"/>
                  <a:gd name="T73" fmla="*/ 3944 h 3985"/>
                  <a:gd name="T74" fmla="*/ 3798 w 4751"/>
                  <a:gd name="T75" fmla="*/ 3985 h 3985"/>
                  <a:gd name="T76" fmla="*/ 3555 w 4751"/>
                  <a:gd name="T77" fmla="*/ 3944 h 3985"/>
                  <a:gd name="T78" fmla="*/ 3345 w 4751"/>
                  <a:gd name="T79" fmla="*/ 3827 h 3985"/>
                  <a:gd name="T80" fmla="*/ 3188 w 4751"/>
                  <a:gd name="T81" fmla="*/ 3650 h 3985"/>
                  <a:gd name="T82" fmla="*/ 3094 w 4751"/>
                  <a:gd name="T83" fmla="*/ 3428 h 3985"/>
                  <a:gd name="T84" fmla="*/ 3077 w 4751"/>
                  <a:gd name="T85" fmla="*/ 3200 h 3985"/>
                  <a:gd name="T86" fmla="*/ 1671 w 4751"/>
                  <a:gd name="T87" fmla="*/ 3345 h 3985"/>
                  <a:gd name="T88" fmla="*/ 1603 w 4751"/>
                  <a:gd name="T89" fmla="*/ 3580 h 3985"/>
                  <a:gd name="T90" fmla="*/ 1464 w 4751"/>
                  <a:gd name="T91" fmla="*/ 3774 h 3985"/>
                  <a:gd name="T92" fmla="*/ 1271 w 4751"/>
                  <a:gd name="T93" fmla="*/ 3913 h 3985"/>
                  <a:gd name="T94" fmla="*/ 1036 w 4751"/>
                  <a:gd name="T95" fmla="*/ 3980 h 3985"/>
                  <a:gd name="T96" fmla="*/ 787 w 4751"/>
                  <a:gd name="T97" fmla="*/ 3967 h 3985"/>
                  <a:gd name="T98" fmla="*/ 565 w 4751"/>
                  <a:gd name="T99" fmla="*/ 3873 h 3985"/>
                  <a:gd name="T100" fmla="*/ 389 w 4751"/>
                  <a:gd name="T101" fmla="*/ 3714 h 3985"/>
                  <a:gd name="T102" fmla="*/ 271 w 4751"/>
                  <a:gd name="T103" fmla="*/ 3506 h 3985"/>
                  <a:gd name="T104" fmla="*/ 228 w 4751"/>
                  <a:gd name="T105" fmla="*/ 3261 h 3985"/>
                  <a:gd name="T106" fmla="*/ 273 w 4751"/>
                  <a:gd name="T107" fmla="*/ 3013 h 3985"/>
                  <a:gd name="T108" fmla="*/ 395 w 4751"/>
                  <a:gd name="T109" fmla="*/ 2799 h 3985"/>
                  <a:gd name="T110" fmla="*/ 579 w 4751"/>
                  <a:gd name="T111" fmla="*/ 2640 h 3985"/>
                  <a:gd name="T112" fmla="*/ 83 w 4751"/>
                  <a:gd name="T113" fmla="*/ 769 h 3985"/>
                  <a:gd name="T114" fmla="*/ 15 w 4751"/>
                  <a:gd name="T115" fmla="*/ 716 h 3985"/>
                  <a:gd name="T116" fmla="*/ 0 w 4751"/>
                  <a:gd name="T117" fmla="*/ 112 h 3985"/>
                  <a:gd name="T118" fmla="*/ 33 w 4751"/>
                  <a:gd name="T119" fmla="*/ 33 h 3985"/>
                  <a:gd name="T120" fmla="*/ 113 w 4751"/>
                  <a:gd name="T121" fmla="*/ 0 h 3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51" h="3985">
                    <a:moveTo>
                      <a:pt x="3798" y="2989"/>
                    </a:moveTo>
                    <a:lnTo>
                      <a:pt x="3750" y="2994"/>
                    </a:lnTo>
                    <a:lnTo>
                      <a:pt x="3703" y="3006"/>
                    </a:lnTo>
                    <a:lnTo>
                      <a:pt x="3661" y="3027"/>
                    </a:lnTo>
                    <a:lnTo>
                      <a:pt x="3623" y="3054"/>
                    </a:lnTo>
                    <a:lnTo>
                      <a:pt x="3591" y="3087"/>
                    </a:lnTo>
                    <a:lnTo>
                      <a:pt x="3563" y="3123"/>
                    </a:lnTo>
                    <a:lnTo>
                      <a:pt x="3543" y="3166"/>
                    </a:lnTo>
                    <a:lnTo>
                      <a:pt x="3532" y="3213"/>
                    </a:lnTo>
                    <a:lnTo>
                      <a:pt x="3527" y="3261"/>
                    </a:lnTo>
                    <a:lnTo>
                      <a:pt x="3532" y="3310"/>
                    </a:lnTo>
                    <a:lnTo>
                      <a:pt x="3543" y="3357"/>
                    </a:lnTo>
                    <a:lnTo>
                      <a:pt x="3563" y="3398"/>
                    </a:lnTo>
                    <a:lnTo>
                      <a:pt x="3591" y="3436"/>
                    </a:lnTo>
                    <a:lnTo>
                      <a:pt x="3623" y="3469"/>
                    </a:lnTo>
                    <a:lnTo>
                      <a:pt x="3661" y="3496"/>
                    </a:lnTo>
                    <a:lnTo>
                      <a:pt x="3703" y="3516"/>
                    </a:lnTo>
                    <a:lnTo>
                      <a:pt x="3750" y="3529"/>
                    </a:lnTo>
                    <a:lnTo>
                      <a:pt x="3798" y="3534"/>
                    </a:lnTo>
                    <a:lnTo>
                      <a:pt x="3847" y="3529"/>
                    </a:lnTo>
                    <a:lnTo>
                      <a:pt x="3892" y="3516"/>
                    </a:lnTo>
                    <a:lnTo>
                      <a:pt x="3935" y="3496"/>
                    </a:lnTo>
                    <a:lnTo>
                      <a:pt x="3973" y="3469"/>
                    </a:lnTo>
                    <a:lnTo>
                      <a:pt x="4006" y="3436"/>
                    </a:lnTo>
                    <a:lnTo>
                      <a:pt x="4032" y="3398"/>
                    </a:lnTo>
                    <a:lnTo>
                      <a:pt x="4052" y="3357"/>
                    </a:lnTo>
                    <a:lnTo>
                      <a:pt x="4065" y="3310"/>
                    </a:lnTo>
                    <a:lnTo>
                      <a:pt x="4070" y="3261"/>
                    </a:lnTo>
                    <a:lnTo>
                      <a:pt x="4065" y="3213"/>
                    </a:lnTo>
                    <a:lnTo>
                      <a:pt x="4052" y="3166"/>
                    </a:lnTo>
                    <a:lnTo>
                      <a:pt x="4032" y="3123"/>
                    </a:lnTo>
                    <a:lnTo>
                      <a:pt x="4006" y="3087"/>
                    </a:lnTo>
                    <a:lnTo>
                      <a:pt x="3973" y="3054"/>
                    </a:lnTo>
                    <a:lnTo>
                      <a:pt x="3935" y="3027"/>
                    </a:lnTo>
                    <a:lnTo>
                      <a:pt x="3892" y="3006"/>
                    </a:lnTo>
                    <a:lnTo>
                      <a:pt x="3847" y="2994"/>
                    </a:lnTo>
                    <a:lnTo>
                      <a:pt x="3798" y="2989"/>
                    </a:lnTo>
                    <a:close/>
                    <a:moveTo>
                      <a:pt x="952" y="2989"/>
                    </a:moveTo>
                    <a:lnTo>
                      <a:pt x="904" y="2994"/>
                    </a:lnTo>
                    <a:lnTo>
                      <a:pt x="858" y="3006"/>
                    </a:lnTo>
                    <a:lnTo>
                      <a:pt x="817" y="3027"/>
                    </a:lnTo>
                    <a:lnTo>
                      <a:pt x="779" y="3054"/>
                    </a:lnTo>
                    <a:lnTo>
                      <a:pt x="746" y="3087"/>
                    </a:lnTo>
                    <a:lnTo>
                      <a:pt x="719" y="3123"/>
                    </a:lnTo>
                    <a:lnTo>
                      <a:pt x="698" y="3166"/>
                    </a:lnTo>
                    <a:lnTo>
                      <a:pt x="686" y="3213"/>
                    </a:lnTo>
                    <a:lnTo>
                      <a:pt x="681" y="3261"/>
                    </a:lnTo>
                    <a:lnTo>
                      <a:pt x="686" y="3310"/>
                    </a:lnTo>
                    <a:lnTo>
                      <a:pt x="698" y="3357"/>
                    </a:lnTo>
                    <a:lnTo>
                      <a:pt x="719" y="3398"/>
                    </a:lnTo>
                    <a:lnTo>
                      <a:pt x="746" y="3436"/>
                    </a:lnTo>
                    <a:lnTo>
                      <a:pt x="779" y="3469"/>
                    </a:lnTo>
                    <a:lnTo>
                      <a:pt x="817" y="3496"/>
                    </a:lnTo>
                    <a:lnTo>
                      <a:pt x="858" y="3516"/>
                    </a:lnTo>
                    <a:lnTo>
                      <a:pt x="904" y="3529"/>
                    </a:lnTo>
                    <a:lnTo>
                      <a:pt x="952" y="3534"/>
                    </a:lnTo>
                    <a:lnTo>
                      <a:pt x="1002" y="3529"/>
                    </a:lnTo>
                    <a:lnTo>
                      <a:pt x="1048" y="3516"/>
                    </a:lnTo>
                    <a:lnTo>
                      <a:pt x="1089" y="3496"/>
                    </a:lnTo>
                    <a:lnTo>
                      <a:pt x="1127" y="3469"/>
                    </a:lnTo>
                    <a:lnTo>
                      <a:pt x="1160" y="3436"/>
                    </a:lnTo>
                    <a:lnTo>
                      <a:pt x="1187" y="3398"/>
                    </a:lnTo>
                    <a:lnTo>
                      <a:pt x="1207" y="3357"/>
                    </a:lnTo>
                    <a:lnTo>
                      <a:pt x="1220" y="3310"/>
                    </a:lnTo>
                    <a:lnTo>
                      <a:pt x="1225" y="3261"/>
                    </a:lnTo>
                    <a:lnTo>
                      <a:pt x="1220" y="3213"/>
                    </a:lnTo>
                    <a:lnTo>
                      <a:pt x="1207" y="3166"/>
                    </a:lnTo>
                    <a:lnTo>
                      <a:pt x="1187" y="3123"/>
                    </a:lnTo>
                    <a:lnTo>
                      <a:pt x="1160" y="3087"/>
                    </a:lnTo>
                    <a:lnTo>
                      <a:pt x="1127" y="3054"/>
                    </a:lnTo>
                    <a:lnTo>
                      <a:pt x="1089" y="3027"/>
                    </a:lnTo>
                    <a:lnTo>
                      <a:pt x="1048" y="3006"/>
                    </a:lnTo>
                    <a:lnTo>
                      <a:pt x="1002" y="2994"/>
                    </a:lnTo>
                    <a:lnTo>
                      <a:pt x="952" y="2989"/>
                    </a:lnTo>
                    <a:close/>
                    <a:moveTo>
                      <a:pt x="113" y="0"/>
                    </a:moveTo>
                    <a:lnTo>
                      <a:pt x="4637" y="0"/>
                    </a:lnTo>
                    <a:lnTo>
                      <a:pt x="4667" y="3"/>
                    </a:lnTo>
                    <a:lnTo>
                      <a:pt x="4695" y="15"/>
                    </a:lnTo>
                    <a:lnTo>
                      <a:pt x="4718" y="33"/>
                    </a:lnTo>
                    <a:lnTo>
                      <a:pt x="4735" y="56"/>
                    </a:lnTo>
                    <a:lnTo>
                      <a:pt x="4746" y="82"/>
                    </a:lnTo>
                    <a:lnTo>
                      <a:pt x="4751" y="112"/>
                    </a:lnTo>
                    <a:lnTo>
                      <a:pt x="4751" y="660"/>
                    </a:lnTo>
                    <a:lnTo>
                      <a:pt x="4746" y="690"/>
                    </a:lnTo>
                    <a:lnTo>
                      <a:pt x="4735" y="716"/>
                    </a:lnTo>
                    <a:lnTo>
                      <a:pt x="4718" y="739"/>
                    </a:lnTo>
                    <a:lnTo>
                      <a:pt x="4695" y="757"/>
                    </a:lnTo>
                    <a:lnTo>
                      <a:pt x="4667" y="769"/>
                    </a:lnTo>
                    <a:lnTo>
                      <a:pt x="4637" y="772"/>
                    </a:lnTo>
                    <a:lnTo>
                      <a:pt x="4520" y="772"/>
                    </a:lnTo>
                    <a:lnTo>
                      <a:pt x="4173" y="2640"/>
                    </a:lnTo>
                    <a:lnTo>
                      <a:pt x="4239" y="2687"/>
                    </a:lnTo>
                    <a:lnTo>
                      <a:pt x="4300" y="2740"/>
                    </a:lnTo>
                    <a:lnTo>
                      <a:pt x="4356" y="2799"/>
                    </a:lnTo>
                    <a:lnTo>
                      <a:pt x="4404" y="2865"/>
                    </a:lnTo>
                    <a:lnTo>
                      <a:pt x="4445" y="2936"/>
                    </a:lnTo>
                    <a:lnTo>
                      <a:pt x="4478" y="3013"/>
                    </a:lnTo>
                    <a:lnTo>
                      <a:pt x="4502" y="3092"/>
                    </a:lnTo>
                    <a:lnTo>
                      <a:pt x="4516" y="3175"/>
                    </a:lnTo>
                    <a:lnTo>
                      <a:pt x="4521" y="3261"/>
                    </a:lnTo>
                    <a:lnTo>
                      <a:pt x="4516" y="3345"/>
                    </a:lnTo>
                    <a:lnTo>
                      <a:pt x="4503" y="3428"/>
                    </a:lnTo>
                    <a:lnTo>
                      <a:pt x="4480" y="3506"/>
                    </a:lnTo>
                    <a:lnTo>
                      <a:pt x="4449" y="3580"/>
                    </a:lnTo>
                    <a:lnTo>
                      <a:pt x="4409" y="3650"/>
                    </a:lnTo>
                    <a:lnTo>
                      <a:pt x="4363" y="3714"/>
                    </a:lnTo>
                    <a:lnTo>
                      <a:pt x="4310" y="3774"/>
                    </a:lnTo>
                    <a:lnTo>
                      <a:pt x="4250" y="3827"/>
                    </a:lnTo>
                    <a:lnTo>
                      <a:pt x="4186" y="3873"/>
                    </a:lnTo>
                    <a:lnTo>
                      <a:pt x="4117" y="3913"/>
                    </a:lnTo>
                    <a:lnTo>
                      <a:pt x="4042" y="3944"/>
                    </a:lnTo>
                    <a:lnTo>
                      <a:pt x="3965" y="3967"/>
                    </a:lnTo>
                    <a:lnTo>
                      <a:pt x="3882" y="3980"/>
                    </a:lnTo>
                    <a:lnTo>
                      <a:pt x="3798" y="3985"/>
                    </a:lnTo>
                    <a:lnTo>
                      <a:pt x="3713" y="3980"/>
                    </a:lnTo>
                    <a:lnTo>
                      <a:pt x="3632" y="3967"/>
                    </a:lnTo>
                    <a:lnTo>
                      <a:pt x="3555" y="3944"/>
                    </a:lnTo>
                    <a:lnTo>
                      <a:pt x="3480" y="3913"/>
                    </a:lnTo>
                    <a:lnTo>
                      <a:pt x="3411" y="3873"/>
                    </a:lnTo>
                    <a:lnTo>
                      <a:pt x="3345" y="3827"/>
                    </a:lnTo>
                    <a:lnTo>
                      <a:pt x="3287" y="3774"/>
                    </a:lnTo>
                    <a:lnTo>
                      <a:pt x="3234" y="3714"/>
                    </a:lnTo>
                    <a:lnTo>
                      <a:pt x="3188" y="3650"/>
                    </a:lnTo>
                    <a:lnTo>
                      <a:pt x="3148" y="3580"/>
                    </a:lnTo>
                    <a:lnTo>
                      <a:pt x="3117" y="3506"/>
                    </a:lnTo>
                    <a:lnTo>
                      <a:pt x="3094" y="3428"/>
                    </a:lnTo>
                    <a:lnTo>
                      <a:pt x="3079" y="3345"/>
                    </a:lnTo>
                    <a:lnTo>
                      <a:pt x="3074" y="3261"/>
                    </a:lnTo>
                    <a:lnTo>
                      <a:pt x="3077" y="3200"/>
                    </a:lnTo>
                    <a:lnTo>
                      <a:pt x="1674" y="3200"/>
                    </a:lnTo>
                    <a:lnTo>
                      <a:pt x="1676" y="3261"/>
                    </a:lnTo>
                    <a:lnTo>
                      <a:pt x="1671" y="3345"/>
                    </a:lnTo>
                    <a:lnTo>
                      <a:pt x="1658" y="3428"/>
                    </a:lnTo>
                    <a:lnTo>
                      <a:pt x="1635" y="3506"/>
                    </a:lnTo>
                    <a:lnTo>
                      <a:pt x="1603" y="3580"/>
                    </a:lnTo>
                    <a:lnTo>
                      <a:pt x="1564" y="3650"/>
                    </a:lnTo>
                    <a:lnTo>
                      <a:pt x="1517" y="3714"/>
                    </a:lnTo>
                    <a:lnTo>
                      <a:pt x="1464" y="3774"/>
                    </a:lnTo>
                    <a:lnTo>
                      <a:pt x="1405" y="3827"/>
                    </a:lnTo>
                    <a:lnTo>
                      <a:pt x="1340" y="3873"/>
                    </a:lnTo>
                    <a:lnTo>
                      <a:pt x="1271" y="3913"/>
                    </a:lnTo>
                    <a:lnTo>
                      <a:pt x="1197" y="3944"/>
                    </a:lnTo>
                    <a:lnTo>
                      <a:pt x="1119" y="3967"/>
                    </a:lnTo>
                    <a:lnTo>
                      <a:pt x="1036" y="3980"/>
                    </a:lnTo>
                    <a:lnTo>
                      <a:pt x="952" y="3985"/>
                    </a:lnTo>
                    <a:lnTo>
                      <a:pt x="868" y="3980"/>
                    </a:lnTo>
                    <a:lnTo>
                      <a:pt x="787" y="3967"/>
                    </a:lnTo>
                    <a:lnTo>
                      <a:pt x="709" y="3944"/>
                    </a:lnTo>
                    <a:lnTo>
                      <a:pt x="635" y="3913"/>
                    </a:lnTo>
                    <a:lnTo>
                      <a:pt x="565" y="3873"/>
                    </a:lnTo>
                    <a:lnTo>
                      <a:pt x="501" y="3827"/>
                    </a:lnTo>
                    <a:lnTo>
                      <a:pt x="442" y="3774"/>
                    </a:lnTo>
                    <a:lnTo>
                      <a:pt x="389" y="3714"/>
                    </a:lnTo>
                    <a:lnTo>
                      <a:pt x="342" y="3650"/>
                    </a:lnTo>
                    <a:lnTo>
                      <a:pt x="303" y="3580"/>
                    </a:lnTo>
                    <a:lnTo>
                      <a:pt x="271" y="3506"/>
                    </a:lnTo>
                    <a:lnTo>
                      <a:pt x="248" y="3428"/>
                    </a:lnTo>
                    <a:lnTo>
                      <a:pt x="233" y="3345"/>
                    </a:lnTo>
                    <a:lnTo>
                      <a:pt x="228" y="3261"/>
                    </a:lnTo>
                    <a:lnTo>
                      <a:pt x="235" y="3175"/>
                    </a:lnTo>
                    <a:lnTo>
                      <a:pt x="250" y="3092"/>
                    </a:lnTo>
                    <a:lnTo>
                      <a:pt x="273" y="3013"/>
                    </a:lnTo>
                    <a:lnTo>
                      <a:pt x="306" y="2936"/>
                    </a:lnTo>
                    <a:lnTo>
                      <a:pt x="347" y="2865"/>
                    </a:lnTo>
                    <a:lnTo>
                      <a:pt x="395" y="2799"/>
                    </a:lnTo>
                    <a:lnTo>
                      <a:pt x="450" y="2740"/>
                    </a:lnTo>
                    <a:lnTo>
                      <a:pt x="511" y="2687"/>
                    </a:lnTo>
                    <a:lnTo>
                      <a:pt x="579" y="2640"/>
                    </a:lnTo>
                    <a:lnTo>
                      <a:pt x="230" y="772"/>
                    </a:lnTo>
                    <a:lnTo>
                      <a:pt x="113" y="772"/>
                    </a:lnTo>
                    <a:lnTo>
                      <a:pt x="83" y="769"/>
                    </a:lnTo>
                    <a:lnTo>
                      <a:pt x="57" y="757"/>
                    </a:lnTo>
                    <a:lnTo>
                      <a:pt x="33" y="739"/>
                    </a:lnTo>
                    <a:lnTo>
                      <a:pt x="15" y="716"/>
                    </a:lnTo>
                    <a:lnTo>
                      <a:pt x="5" y="690"/>
                    </a:lnTo>
                    <a:lnTo>
                      <a:pt x="0" y="660"/>
                    </a:lnTo>
                    <a:lnTo>
                      <a:pt x="0" y="112"/>
                    </a:lnTo>
                    <a:lnTo>
                      <a:pt x="5" y="82"/>
                    </a:lnTo>
                    <a:lnTo>
                      <a:pt x="15" y="56"/>
                    </a:lnTo>
                    <a:lnTo>
                      <a:pt x="33" y="33"/>
                    </a:lnTo>
                    <a:lnTo>
                      <a:pt x="57" y="15"/>
                    </a:lnTo>
                    <a:lnTo>
                      <a:pt x="83" y="3"/>
                    </a:lnTo>
                    <a:lnTo>
                      <a:pt x="1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1912" y="802"/>
                <a:ext cx="1929" cy="565"/>
              </a:xfrm>
              <a:custGeom>
                <a:avLst/>
                <a:gdLst>
                  <a:gd name="T0" fmla="*/ 1512 w 3859"/>
                  <a:gd name="T1" fmla="*/ 0 h 1130"/>
                  <a:gd name="T2" fmla="*/ 1527 w 3859"/>
                  <a:gd name="T3" fmla="*/ 0 h 1130"/>
                  <a:gd name="T4" fmla="*/ 1783 w 3859"/>
                  <a:gd name="T5" fmla="*/ 84 h 1130"/>
                  <a:gd name="T6" fmla="*/ 1788 w 3859"/>
                  <a:gd name="T7" fmla="*/ 86 h 1130"/>
                  <a:gd name="T8" fmla="*/ 2099 w 3859"/>
                  <a:gd name="T9" fmla="*/ 236 h 1130"/>
                  <a:gd name="T10" fmla="*/ 2457 w 3859"/>
                  <a:gd name="T11" fmla="*/ 179 h 1130"/>
                  <a:gd name="T12" fmla="*/ 2773 w 3859"/>
                  <a:gd name="T13" fmla="*/ 43 h 1130"/>
                  <a:gd name="T14" fmla="*/ 2788 w 3859"/>
                  <a:gd name="T15" fmla="*/ 41 h 1130"/>
                  <a:gd name="T16" fmla="*/ 2803 w 3859"/>
                  <a:gd name="T17" fmla="*/ 46 h 1130"/>
                  <a:gd name="T18" fmla="*/ 3146 w 3859"/>
                  <a:gd name="T19" fmla="*/ 308 h 1130"/>
                  <a:gd name="T20" fmla="*/ 3150 w 3859"/>
                  <a:gd name="T21" fmla="*/ 311 h 1130"/>
                  <a:gd name="T22" fmla="*/ 3155 w 3859"/>
                  <a:gd name="T23" fmla="*/ 316 h 1130"/>
                  <a:gd name="T24" fmla="*/ 3156 w 3859"/>
                  <a:gd name="T25" fmla="*/ 323 h 1130"/>
                  <a:gd name="T26" fmla="*/ 3217 w 3859"/>
                  <a:gd name="T27" fmla="*/ 526 h 1130"/>
                  <a:gd name="T28" fmla="*/ 3277 w 3859"/>
                  <a:gd name="T29" fmla="*/ 460 h 1130"/>
                  <a:gd name="T30" fmla="*/ 3289 w 3859"/>
                  <a:gd name="T31" fmla="*/ 452 h 1130"/>
                  <a:gd name="T32" fmla="*/ 3302 w 3859"/>
                  <a:gd name="T33" fmla="*/ 450 h 1130"/>
                  <a:gd name="T34" fmla="*/ 3315 w 3859"/>
                  <a:gd name="T35" fmla="*/ 455 h 1130"/>
                  <a:gd name="T36" fmla="*/ 3588 w 3859"/>
                  <a:gd name="T37" fmla="*/ 625 h 1130"/>
                  <a:gd name="T38" fmla="*/ 3593 w 3859"/>
                  <a:gd name="T39" fmla="*/ 630 h 1130"/>
                  <a:gd name="T40" fmla="*/ 3598 w 3859"/>
                  <a:gd name="T41" fmla="*/ 637 h 1130"/>
                  <a:gd name="T42" fmla="*/ 3859 w 3859"/>
                  <a:gd name="T43" fmla="*/ 1130 h 1130"/>
                  <a:gd name="T44" fmla="*/ 0 w 3859"/>
                  <a:gd name="T45" fmla="*/ 1128 h 1130"/>
                  <a:gd name="T46" fmla="*/ 425 w 3859"/>
                  <a:gd name="T47" fmla="*/ 688 h 1130"/>
                  <a:gd name="T48" fmla="*/ 428 w 3859"/>
                  <a:gd name="T49" fmla="*/ 685 h 1130"/>
                  <a:gd name="T50" fmla="*/ 636 w 3859"/>
                  <a:gd name="T51" fmla="*/ 513 h 1130"/>
                  <a:gd name="T52" fmla="*/ 636 w 3859"/>
                  <a:gd name="T53" fmla="*/ 414 h 1130"/>
                  <a:gd name="T54" fmla="*/ 636 w 3859"/>
                  <a:gd name="T55" fmla="*/ 407 h 1130"/>
                  <a:gd name="T56" fmla="*/ 640 w 3859"/>
                  <a:gd name="T57" fmla="*/ 400 h 1130"/>
                  <a:gd name="T58" fmla="*/ 643 w 3859"/>
                  <a:gd name="T59" fmla="*/ 394 h 1130"/>
                  <a:gd name="T60" fmla="*/ 648 w 3859"/>
                  <a:gd name="T61" fmla="*/ 389 h 1130"/>
                  <a:gd name="T62" fmla="*/ 965 w 3859"/>
                  <a:gd name="T63" fmla="*/ 169 h 1130"/>
                  <a:gd name="T64" fmla="*/ 970 w 3859"/>
                  <a:gd name="T65" fmla="*/ 165 h 1130"/>
                  <a:gd name="T66" fmla="*/ 977 w 3859"/>
                  <a:gd name="T67" fmla="*/ 164 h 1130"/>
                  <a:gd name="T68" fmla="*/ 983 w 3859"/>
                  <a:gd name="T69" fmla="*/ 162 h 1130"/>
                  <a:gd name="T70" fmla="*/ 1274 w 3859"/>
                  <a:gd name="T71" fmla="*/ 172 h 1130"/>
                  <a:gd name="T72" fmla="*/ 1501 w 3859"/>
                  <a:gd name="T73" fmla="*/ 5 h 1130"/>
                  <a:gd name="T74" fmla="*/ 1512 w 3859"/>
                  <a:gd name="T75" fmla="*/ 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59" h="1130">
                    <a:moveTo>
                      <a:pt x="1512" y="0"/>
                    </a:moveTo>
                    <a:lnTo>
                      <a:pt x="1527" y="0"/>
                    </a:lnTo>
                    <a:lnTo>
                      <a:pt x="1783" y="84"/>
                    </a:lnTo>
                    <a:lnTo>
                      <a:pt x="1788" y="86"/>
                    </a:lnTo>
                    <a:lnTo>
                      <a:pt x="2099" y="236"/>
                    </a:lnTo>
                    <a:lnTo>
                      <a:pt x="2457" y="179"/>
                    </a:lnTo>
                    <a:lnTo>
                      <a:pt x="2773" y="43"/>
                    </a:lnTo>
                    <a:lnTo>
                      <a:pt x="2788" y="41"/>
                    </a:lnTo>
                    <a:lnTo>
                      <a:pt x="2803" y="46"/>
                    </a:lnTo>
                    <a:lnTo>
                      <a:pt x="3146" y="308"/>
                    </a:lnTo>
                    <a:lnTo>
                      <a:pt x="3150" y="311"/>
                    </a:lnTo>
                    <a:lnTo>
                      <a:pt x="3155" y="316"/>
                    </a:lnTo>
                    <a:lnTo>
                      <a:pt x="3156" y="323"/>
                    </a:lnTo>
                    <a:lnTo>
                      <a:pt x="3217" y="526"/>
                    </a:lnTo>
                    <a:lnTo>
                      <a:pt x="3277" y="460"/>
                    </a:lnTo>
                    <a:lnTo>
                      <a:pt x="3289" y="452"/>
                    </a:lnTo>
                    <a:lnTo>
                      <a:pt x="3302" y="450"/>
                    </a:lnTo>
                    <a:lnTo>
                      <a:pt x="3315" y="455"/>
                    </a:lnTo>
                    <a:lnTo>
                      <a:pt x="3588" y="625"/>
                    </a:lnTo>
                    <a:lnTo>
                      <a:pt x="3593" y="630"/>
                    </a:lnTo>
                    <a:lnTo>
                      <a:pt x="3598" y="637"/>
                    </a:lnTo>
                    <a:lnTo>
                      <a:pt x="3859" y="1130"/>
                    </a:lnTo>
                    <a:lnTo>
                      <a:pt x="0" y="1128"/>
                    </a:lnTo>
                    <a:lnTo>
                      <a:pt x="425" y="688"/>
                    </a:lnTo>
                    <a:lnTo>
                      <a:pt x="428" y="685"/>
                    </a:lnTo>
                    <a:lnTo>
                      <a:pt x="636" y="513"/>
                    </a:lnTo>
                    <a:lnTo>
                      <a:pt x="636" y="414"/>
                    </a:lnTo>
                    <a:lnTo>
                      <a:pt x="636" y="407"/>
                    </a:lnTo>
                    <a:lnTo>
                      <a:pt x="640" y="400"/>
                    </a:lnTo>
                    <a:lnTo>
                      <a:pt x="643" y="394"/>
                    </a:lnTo>
                    <a:lnTo>
                      <a:pt x="648" y="389"/>
                    </a:lnTo>
                    <a:lnTo>
                      <a:pt x="965" y="169"/>
                    </a:lnTo>
                    <a:lnTo>
                      <a:pt x="970" y="165"/>
                    </a:lnTo>
                    <a:lnTo>
                      <a:pt x="977" y="164"/>
                    </a:lnTo>
                    <a:lnTo>
                      <a:pt x="983" y="162"/>
                    </a:lnTo>
                    <a:lnTo>
                      <a:pt x="1274" y="172"/>
                    </a:lnTo>
                    <a:lnTo>
                      <a:pt x="1501" y="5"/>
                    </a:lnTo>
                    <a:lnTo>
                      <a:pt x="1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690737" y="3762924"/>
              <a:ext cx="486239" cy="484349"/>
            </a:xfrm>
            <a:custGeom>
              <a:avLst/>
              <a:gdLst>
                <a:gd name="T0" fmla="*/ 1070 w 4115"/>
                <a:gd name="T1" fmla="*/ 40 h 4099"/>
                <a:gd name="T2" fmla="*/ 1328 w 4115"/>
                <a:gd name="T3" fmla="*/ 175 h 4099"/>
                <a:gd name="T4" fmla="*/ 1524 w 4115"/>
                <a:gd name="T5" fmla="*/ 389 h 4099"/>
                <a:gd name="T6" fmla="*/ 1633 w 4115"/>
                <a:gd name="T7" fmla="*/ 665 h 4099"/>
                <a:gd name="T8" fmla="*/ 1640 w 4115"/>
                <a:gd name="T9" fmla="*/ 910 h 4099"/>
                <a:gd name="T10" fmla="*/ 2181 w 4115"/>
                <a:gd name="T11" fmla="*/ 1619 h 4099"/>
                <a:gd name="T12" fmla="*/ 3716 w 4115"/>
                <a:gd name="T13" fmla="*/ 13 h 4099"/>
                <a:gd name="T14" fmla="*/ 3801 w 4115"/>
                <a:gd name="T15" fmla="*/ 16 h 4099"/>
                <a:gd name="T16" fmla="*/ 4093 w 4115"/>
                <a:gd name="T17" fmla="*/ 299 h 4099"/>
                <a:gd name="T18" fmla="*/ 4098 w 4115"/>
                <a:gd name="T19" fmla="*/ 372 h 4099"/>
                <a:gd name="T20" fmla="*/ 2980 w 4115"/>
                <a:gd name="T21" fmla="*/ 1393 h 4099"/>
                <a:gd name="T22" fmla="*/ 3158 w 4115"/>
                <a:gd name="T23" fmla="*/ 2472 h 4099"/>
                <a:gd name="T24" fmla="*/ 3366 w 4115"/>
                <a:gd name="T25" fmla="*/ 2462 h 4099"/>
                <a:gd name="T26" fmla="*/ 3657 w 4115"/>
                <a:gd name="T27" fmla="*/ 2547 h 4099"/>
                <a:gd name="T28" fmla="*/ 3892 w 4115"/>
                <a:gd name="T29" fmla="*/ 2725 h 4099"/>
                <a:gd name="T30" fmla="*/ 4052 w 4115"/>
                <a:gd name="T31" fmla="*/ 2973 h 4099"/>
                <a:gd name="T32" fmla="*/ 4115 w 4115"/>
                <a:gd name="T33" fmla="*/ 3267 h 4099"/>
                <a:gd name="T34" fmla="*/ 3779 w 4115"/>
                <a:gd name="T35" fmla="*/ 3196 h 4099"/>
                <a:gd name="T36" fmla="*/ 3609 w 4115"/>
                <a:gd name="T37" fmla="*/ 3091 h 4099"/>
                <a:gd name="T38" fmla="*/ 3421 w 4115"/>
                <a:gd name="T39" fmla="*/ 3080 h 4099"/>
                <a:gd name="T40" fmla="*/ 3244 w 4115"/>
                <a:gd name="T41" fmla="*/ 3161 h 4099"/>
                <a:gd name="T42" fmla="*/ 3118 w 4115"/>
                <a:gd name="T43" fmla="*/ 3321 h 4099"/>
                <a:gd name="T44" fmla="*/ 3083 w 4115"/>
                <a:gd name="T45" fmla="*/ 3507 h 4099"/>
                <a:gd name="T46" fmla="*/ 3141 w 4115"/>
                <a:gd name="T47" fmla="*/ 3689 h 4099"/>
                <a:gd name="T48" fmla="*/ 3436 w 4115"/>
                <a:gd name="T49" fmla="*/ 4091 h 4099"/>
                <a:gd name="T50" fmla="*/ 3136 w 4115"/>
                <a:gd name="T51" fmla="*/ 4079 h 4099"/>
                <a:gd name="T52" fmla="*/ 2868 w 4115"/>
                <a:gd name="T53" fmla="*/ 3965 h 4099"/>
                <a:gd name="T54" fmla="*/ 2654 w 4115"/>
                <a:gd name="T55" fmla="*/ 3769 h 4099"/>
                <a:gd name="T56" fmla="*/ 2521 w 4115"/>
                <a:gd name="T57" fmla="*/ 3507 h 4099"/>
                <a:gd name="T58" fmla="*/ 2488 w 4115"/>
                <a:gd name="T59" fmla="*/ 3238 h 4099"/>
                <a:gd name="T60" fmla="*/ 2508 w 4115"/>
                <a:gd name="T61" fmla="*/ 3074 h 4099"/>
                <a:gd name="T62" fmla="*/ 1684 w 4115"/>
                <a:gd name="T63" fmla="*/ 2811 h 4099"/>
                <a:gd name="T64" fmla="*/ 1648 w 4115"/>
                <a:gd name="T65" fmla="*/ 2995 h 4099"/>
                <a:gd name="T66" fmla="*/ 706 w 4115"/>
                <a:gd name="T67" fmla="*/ 3974 h 4099"/>
                <a:gd name="T68" fmla="*/ 545 w 4115"/>
                <a:gd name="T69" fmla="*/ 4074 h 4099"/>
                <a:gd name="T70" fmla="*/ 362 w 4115"/>
                <a:gd name="T71" fmla="*/ 4091 h 4099"/>
                <a:gd name="T72" fmla="*/ 187 w 4115"/>
                <a:gd name="T73" fmla="*/ 4021 h 4099"/>
                <a:gd name="T74" fmla="*/ 56 w 4115"/>
                <a:gd name="T75" fmla="*/ 3873 h 4099"/>
                <a:gd name="T76" fmla="*/ 15 w 4115"/>
                <a:gd name="T77" fmla="*/ 3690 h 4099"/>
                <a:gd name="T78" fmla="*/ 61 w 4115"/>
                <a:gd name="T79" fmla="*/ 3504 h 4099"/>
                <a:gd name="T80" fmla="*/ 992 w 4115"/>
                <a:gd name="T81" fmla="*/ 2541 h 4099"/>
                <a:gd name="T82" fmla="*/ 1172 w 4115"/>
                <a:gd name="T83" fmla="*/ 2436 h 4099"/>
                <a:gd name="T84" fmla="*/ 1381 w 4115"/>
                <a:gd name="T85" fmla="*/ 2438 h 4099"/>
                <a:gd name="T86" fmla="*/ 874 w 4115"/>
                <a:gd name="T87" fmla="*/ 1630 h 4099"/>
                <a:gd name="T88" fmla="*/ 576 w 4115"/>
                <a:gd name="T89" fmla="*/ 1602 h 4099"/>
                <a:gd name="T90" fmla="*/ 320 w 4115"/>
                <a:gd name="T91" fmla="*/ 1469 h 4099"/>
                <a:gd name="T92" fmla="*/ 127 w 4115"/>
                <a:gd name="T93" fmla="*/ 1260 h 4099"/>
                <a:gd name="T94" fmla="*/ 17 w 4115"/>
                <a:gd name="T95" fmla="*/ 992 h 4099"/>
                <a:gd name="T96" fmla="*/ 11 w 4115"/>
                <a:gd name="T97" fmla="*/ 693 h 4099"/>
                <a:gd name="T98" fmla="*/ 438 w 4115"/>
                <a:gd name="T99" fmla="*/ 966 h 4099"/>
                <a:gd name="T100" fmla="*/ 621 w 4115"/>
                <a:gd name="T101" fmla="*/ 1025 h 4099"/>
                <a:gd name="T102" fmla="*/ 806 w 4115"/>
                <a:gd name="T103" fmla="*/ 990 h 4099"/>
                <a:gd name="T104" fmla="*/ 966 w 4115"/>
                <a:gd name="T105" fmla="*/ 862 h 4099"/>
                <a:gd name="T106" fmla="*/ 1047 w 4115"/>
                <a:gd name="T107" fmla="*/ 686 h 4099"/>
                <a:gd name="T108" fmla="*/ 1035 w 4115"/>
                <a:gd name="T109" fmla="*/ 498 h 4099"/>
                <a:gd name="T110" fmla="*/ 931 w 4115"/>
                <a:gd name="T111" fmla="*/ 328 h 4099"/>
                <a:gd name="T112" fmla="*/ 852 w 4115"/>
                <a:gd name="T113" fmla="*/ 0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5" h="4099">
                  <a:moveTo>
                    <a:pt x="852" y="0"/>
                  </a:moveTo>
                  <a:lnTo>
                    <a:pt x="927" y="6"/>
                  </a:lnTo>
                  <a:lnTo>
                    <a:pt x="999" y="20"/>
                  </a:lnTo>
                  <a:lnTo>
                    <a:pt x="1070" y="40"/>
                  </a:lnTo>
                  <a:lnTo>
                    <a:pt x="1139" y="65"/>
                  </a:lnTo>
                  <a:lnTo>
                    <a:pt x="1205" y="96"/>
                  </a:lnTo>
                  <a:lnTo>
                    <a:pt x="1268" y="133"/>
                  </a:lnTo>
                  <a:lnTo>
                    <a:pt x="1328" y="175"/>
                  </a:lnTo>
                  <a:lnTo>
                    <a:pt x="1383" y="222"/>
                  </a:lnTo>
                  <a:lnTo>
                    <a:pt x="1435" y="273"/>
                  </a:lnTo>
                  <a:lnTo>
                    <a:pt x="1481" y="329"/>
                  </a:lnTo>
                  <a:lnTo>
                    <a:pt x="1524" y="389"/>
                  </a:lnTo>
                  <a:lnTo>
                    <a:pt x="1560" y="453"/>
                  </a:lnTo>
                  <a:lnTo>
                    <a:pt x="1590" y="520"/>
                  </a:lnTo>
                  <a:lnTo>
                    <a:pt x="1615" y="592"/>
                  </a:lnTo>
                  <a:lnTo>
                    <a:pt x="1633" y="665"/>
                  </a:lnTo>
                  <a:lnTo>
                    <a:pt x="1644" y="741"/>
                  </a:lnTo>
                  <a:lnTo>
                    <a:pt x="1648" y="820"/>
                  </a:lnTo>
                  <a:lnTo>
                    <a:pt x="1646" y="867"/>
                  </a:lnTo>
                  <a:lnTo>
                    <a:pt x="1640" y="910"/>
                  </a:lnTo>
                  <a:lnTo>
                    <a:pt x="1635" y="950"/>
                  </a:lnTo>
                  <a:lnTo>
                    <a:pt x="1630" y="987"/>
                  </a:lnTo>
                  <a:lnTo>
                    <a:pt x="1628" y="1025"/>
                  </a:lnTo>
                  <a:lnTo>
                    <a:pt x="2181" y="1619"/>
                  </a:lnTo>
                  <a:lnTo>
                    <a:pt x="2672" y="1127"/>
                  </a:lnTo>
                  <a:lnTo>
                    <a:pt x="2918" y="472"/>
                  </a:lnTo>
                  <a:lnTo>
                    <a:pt x="3697" y="21"/>
                  </a:lnTo>
                  <a:lnTo>
                    <a:pt x="3716" y="13"/>
                  </a:lnTo>
                  <a:lnTo>
                    <a:pt x="3736" y="10"/>
                  </a:lnTo>
                  <a:lnTo>
                    <a:pt x="3757" y="8"/>
                  </a:lnTo>
                  <a:lnTo>
                    <a:pt x="3780" y="10"/>
                  </a:lnTo>
                  <a:lnTo>
                    <a:pt x="3801" y="16"/>
                  </a:lnTo>
                  <a:lnTo>
                    <a:pt x="3822" y="27"/>
                  </a:lnTo>
                  <a:lnTo>
                    <a:pt x="3840" y="42"/>
                  </a:lnTo>
                  <a:lnTo>
                    <a:pt x="4086" y="288"/>
                  </a:lnTo>
                  <a:lnTo>
                    <a:pt x="4093" y="299"/>
                  </a:lnTo>
                  <a:lnTo>
                    <a:pt x="4098" y="314"/>
                  </a:lnTo>
                  <a:lnTo>
                    <a:pt x="4101" y="332"/>
                  </a:lnTo>
                  <a:lnTo>
                    <a:pt x="4101" y="352"/>
                  </a:lnTo>
                  <a:lnTo>
                    <a:pt x="4098" y="372"/>
                  </a:lnTo>
                  <a:lnTo>
                    <a:pt x="4093" y="392"/>
                  </a:lnTo>
                  <a:lnTo>
                    <a:pt x="4086" y="411"/>
                  </a:lnTo>
                  <a:lnTo>
                    <a:pt x="3615" y="1168"/>
                  </a:lnTo>
                  <a:lnTo>
                    <a:pt x="2980" y="1393"/>
                  </a:lnTo>
                  <a:lnTo>
                    <a:pt x="2488" y="1885"/>
                  </a:lnTo>
                  <a:lnTo>
                    <a:pt x="3083" y="2479"/>
                  </a:lnTo>
                  <a:lnTo>
                    <a:pt x="3119" y="2477"/>
                  </a:lnTo>
                  <a:lnTo>
                    <a:pt x="3158" y="2472"/>
                  </a:lnTo>
                  <a:lnTo>
                    <a:pt x="3198" y="2466"/>
                  </a:lnTo>
                  <a:lnTo>
                    <a:pt x="3240" y="2461"/>
                  </a:lnTo>
                  <a:lnTo>
                    <a:pt x="3288" y="2458"/>
                  </a:lnTo>
                  <a:lnTo>
                    <a:pt x="3366" y="2462"/>
                  </a:lnTo>
                  <a:lnTo>
                    <a:pt x="3442" y="2473"/>
                  </a:lnTo>
                  <a:lnTo>
                    <a:pt x="3517" y="2492"/>
                  </a:lnTo>
                  <a:lnTo>
                    <a:pt x="3589" y="2516"/>
                  </a:lnTo>
                  <a:lnTo>
                    <a:pt x="3657" y="2547"/>
                  </a:lnTo>
                  <a:lnTo>
                    <a:pt x="3722" y="2584"/>
                  </a:lnTo>
                  <a:lnTo>
                    <a:pt x="3782" y="2625"/>
                  </a:lnTo>
                  <a:lnTo>
                    <a:pt x="3840" y="2673"/>
                  </a:lnTo>
                  <a:lnTo>
                    <a:pt x="3892" y="2725"/>
                  </a:lnTo>
                  <a:lnTo>
                    <a:pt x="3940" y="2782"/>
                  </a:lnTo>
                  <a:lnTo>
                    <a:pt x="3983" y="2841"/>
                  </a:lnTo>
                  <a:lnTo>
                    <a:pt x="4021" y="2905"/>
                  </a:lnTo>
                  <a:lnTo>
                    <a:pt x="4052" y="2973"/>
                  </a:lnTo>
                  <a:lnTo>
                    <a:pt x="4077" y="3042"/>
                  </a:lnTo>
                  <a:lnTo>
                    <a:pt x="4097" y="3115"/>
                  </a:lnTo>
                  <a:lnTo>
                    <a:pt x="4110" y="3190"/>
                  </a:lnTo>
                  <a:lnTo>
                    <a:pt x="4115" y="3267"/>
                  </a:lnTo>
                  <a:lnTo>
                    <a:pt x="4113" y="3345"/>
                  </a:lnTo>
                  <a:lnTo>
                    <a:pt x="4103" y="3423"/>
                  </a:lnTo>
                  <a:lnTo>
                    <a:pt x="4086" y="3503"/>
                  </a:lnTo>
                  <a:lnTo>
                    <a:pt x="3779" y="3196"/>
                  </a:lnTo>
                  <a:lnTo>
                    <a:pt x="3740" y="3161"/>
                  </a:lnTo>
                  <a:lnTo>
                    <a:pt x="3699" y="3132"/>
                  </a:lnTo>
                  <a:lnTo>
                    <a:pt x="3655" y="3109"/>
                  </a:lnTo>
                  <a:lnTo>
                    <a:pt x="3609" y="3091"/>
                  </a:lnTo>
                  <a:lnTo>
                    <a:pt x="3562" y="3080"/>
                  </a:lnTo>
                  <a:lnTo>
                    <a:pt x="3516" y="3074"/>
                  </a:lnTo>
                  <a:lnTo>
                    <a:pt x="3469" y="3074"/>
                  </a:lnTo>
                  <a:lnTo>
                    <a:pt x="3421" y="3080"/>
                  </a:lnTo>
                  <a:lnTo>
                    <a:pt x="3375" y="3091"/>
                  </a:lnTo>
                  <a:lnTo>
                    <a:pt x="3330" y="3109"/>
                  </a:lnTo>
                  <a:lnTo>
                    <a:pt x="3286" y="3132"/>
                  </a:lnTo>
                  <a:lnTo>
                    <a:pt x="3244" y="3161"/>
                  </a:lnTo>
                  <a:lnTo>
                    <a:pt x="3205" y="3196"/>
                  </a:lnTo>
                  <a:lnTo>
                    <a:pt x="3170" y="3235"/>
                  </a:lnTo>
                  <a:lnTo>
                    <a:pt x="3141" y="3277"/>
                  </a:lnTo>
                  <a:lnTo>
                    <a:pt x="3118" y="3321"/>
                  </a:lnTo>
                  <a:lnTo>
                    <a:pt x="3100" y="3366"/>
                  </a:lnTo>
                  <a:lnTo>
                    <a:pt x="3089" y="3412"/>
                  </a:lnTo>
                  <a:lnTo>
                    <a:pt x="3083" y="3459"/>
                  </a:lnTo>
                  <a:lnTo>
                    <a:pt x="3083" y="3507"/>
                  </a:lnTo>
                  <a:lnTo>
                    <a:pt x="3089" y="3553"/>
                  </a:lnTo>
                  <a:lnTo>
                    <a:pt x="3100" y="3599"/>
                  </a:lnTo>
                  <a:lnTo>
                    <a:pt x="3118" y="3646"/>
                  </a:lnTo>
                  <a:lnTo>
                    <a:pt x="3141" y="3689"/>
                  </a:lnTo>
                  <a:lnTo>
                    <a:pt x="3170" y="3730"/>
                  </a:lnTo>
                  <a:lnTo>
                    <a:pt x="3205" y="3769"/>
                  </a:lnTo>
                  <a:lnTo>
                    <a:pt x="3512" y="4076"/>
                  </a:lnTo>
                  <a:lnTo>
                    <a:pt x="3436" y="4091"/>
                  </a:lnTo>
                  <a:lnTo>
                    <a:pt x="3359" y="4099"/>
                  </a:lnTo>
                  <a:lnTo>
                    <a:pt x="3284" y="4099"/>
                  </a:lnTo>
                  <a:lnTo>
                    <a:pt x="3209" y="4093"/>
                  </a:lnTo>
                  <a:lnTo>
                    <a:pt x="3136" y="4079"/>
                  </a:lnTo>
                  <a:lnTo>
                    <a:pt x="3065" y="4059"/>
                  </a:lnTo>
                  <a:lnTo>
                    <a:pt x="2997" y="4034"/>
                  </a:lnTo>
                  <a:lnTo>
                    <a:pt x="2930" y="4001"/>
                  </a:lnTo>
                  <a:lnTo>
                    <a:pt x="2868" y="3965"/>
                  </a:lnTo>
                  <a:lnTo>
                    <a:pt x="2808" y="3923"/>
                  </a:lnTo>
                  <a:lnTo>
                    <a:pt x="2753" y="3877"/>
                  </a:lnTo>
                  <a:lnTo>
                    <a:pt x="2701" y="3824"/>
                  </a:lnTo>
                  <a:lnTo>
                    <a:pt x="2654" y="3769"/>
                  </a:lnTo>
                  <a:lnTo>
                    <a:pt x="2612" y="3708"/>
                  </a:lnTo>
                  <a:lnTo>
                    <a:pt x="2576" y="3644"/>
                  </a:lnTo>
                  <a:lnTo>
                    <a:pt x="2546" y="3577"/>
                  </a:lnTo>
                  <a:lnTo>
                    <a:pt x="2521" y="3507"/>
                  </a:lnTo>
                  <a:lnTo>
                    <a:pt x="2503" y="3433"/>
                  </a:lnTo>
                  <a:lnTo>
                    <a:pt x="2492" y="3357"/>
                  </a:lnTo>
                  <a:lnTo>
                    <a:pt x="2488" y="3278"/>
                  </a:lnTo>
                  <a:lnTo>
                    <a:pt x="2488" y="3238"/>
                  </a:lnTo>
                  <a:lnTo>
                    <a:pt x="2489" y="3197"/>
                  </a:lnTo>
                  <a:lnTo>
                    <a:pt x="2492" y="3154"/>
                  </a:lnTo>
                  <a:lnTo>
                    <a:pt x="2498" y="3112"/>
                  </a:lnTo>
                  <a:lnTo>
                    <a:pt x="2508" y="3074"/>
                  </a:lnTo>
                  <a:lnTo>
                    <a:pt x="1915" y="2479"/>
                  </a:lnTo>
                  <a:lnTo>
                    <a:pt x="1669" y="2725"/>
                  </a:lnTo>
                  <a:lnTo>
                    <a:pt x="1679" y="2768"/>
                  </a:lnTo>
                  <a:lnTo>
                    <a:pt x="1684" y="2811"/>
                  </a:lnTo>
                  <a:lnTo>
                    <a:pt x="1683" y="2858"/>
                  </a:lnTo>
                  <a:lnTo>
                    <a:pt x="1676" y="2904"/>
                  </a:lnTo>
                  <a:lnTo>
                    <a:pt x="1664" y="2950"/>
                  </a:lnTo>
                  <a:lnTo>
                    <a:pt x="1648" y="2995"/>
                  </a:lnTo>
                  <a:lnTo>
                    <a:pt x="1625" y="3037"/>
                  </a:lnTo>
                  <a:lnTo>
                    <a:pt x="1598" y="3077"/>
                  </a:lnTo>
                  <a:lnTo>
                    <a:pt x="1566" y="3114"/>
                  </a:lnTo>
                  <a:lnTo>
                    <a:pt x="706" y="3974"/>
                  </a:lnTo>
                  <a:lnTo>
                    <a:pt x="668" y="4006"/>
                  </a:lnTo>
                  <a:lnTo>
                    <a:pt x="630" y="4034"/>
                  </a:lnTo>
                  <a:lnTo>
                    <a:pt x="588" y="4056"/>
                  </a:lnTo>
                  <a:lnTo>
                    <a:pt x="545" y="4074"/>
                  </a:lnTo>
                  <a:lnTo>
                    <a:pt x="500" y="4086"/>
                  </a:lnTo>
                  <a:lnTo>
                    <a:pt x="455" y="4093"/>
                  </a:lnTo>
                  <a:lnTo>
                    <a:pt x="408" y="4095"/>
                  </a:lnTo>
                  <a:lnTo>
                    <a:pt x="362" y="4091"/>
                  </a:lnTo>
                  <a:lnTo>
                    <a:pt x="316" y="4081"/>
                  </a:lnTo>
                  <a:lnTo>
                    <a:pt x="272" y="4068"/>
                  </a:lnTo>
                  <a:lnTo>
                    <a:pt x="229" y="4048"/>
                  </a:lnTo>
                  <a:lnTo>
                    <a:pt x="187" y="4021"/>
                  </a:lnTo>
                  <a:lnTo>
                    <a:pt x="147" y="3990"/>
                  </a:lnTo>
                  <a:lnTo>
                    <a:pt x="111" y="3954"/>
                  </a:lnTo>
                  <a:lnTo>
                    <a:pt x="81" y="3915"/>
                  </a:lnTo>
                  <a:lnTo>
                    <a:pt x="56" y="3873"/>
                  </a:lnTo>
                  <a:lnTo>
                    <a:pt x="37" y="3829"/>
                  </a:lnTo>
                  <a:lnTo>
                    <a:pt x="25" y="3784"/>
                  </a:lnTo>
                  <a:lnTo>
                    <a:pt x="17" y="3738"/>
                  </a:lnTo>
                  <a:lnTo>
                    <a:pt x="15" y="3690"/>
                  </a:lnTo>
                  <a:lnTo>
                    <a:pt x="19" y="3643"/>
                  </a:lnTo>
                  <a:lnTo>
                    <a:pt x="27" y="3597"/>
                  </a:lnTo>
                  <a:lnTo>
                    <a:pt x="42" y="3551"/>
                  </a:lnTo>
                  <a:lnTo>
                    <a:pt x="61" y="3504"/>
                  </a:lnTo>
                  <a:lnTo>
                    <a:pt x="86" y="3461"/>
                  </a:lnTo>
                  <a:lnTo>
                    <a:pt x="117" y="3420"/>
                  </a:lnTo>
                  <a:lnTo>
                    <a:pt x="152" y="3381"/>
                  </a:lnTo>
                  <a:lnTo>
                    <a:pt x="992" y="2541"/>
                  </a:lnTo>
                  <a:lnTo>
                    <a:pt x="1033" y="2506"/>
                  </a:lnTo>
                  <a:lnTo>
                    <a:pt x="1075" y="2476"/>
                  </a:lnTo>
                  <a:lnTo>
                    <a:pt x="1123" y="2452"/>
                  </a:lnTo>
                  <a:lnTo>
                    <a:pt x="1172" y="2436"/>
                  </a:lnTo>
                  <a:lnTo>
                    <a:pt x="1223" y="2426"/>
                  </a:lnTo>
                  <a:lnTo>
                    <a:pt x="1274" y="2422"/>
                  </a:lnTo>
                  <a:lnTo>
                    <a:pt x="1328" y="2427"/>
                  </a:lnTo>
                  <a:lnTo>
                    <a:pt x="1381" y="2438"/>
                  </a:lnTo>
                  <a:lnTo>
                    <a:pt x="1628" y="2192"/>
                  </a:lnTo>
                  <a:lnTo>
                    <a:pt x="1033" y="1598"/>
                  </a:lnTo>
                  <a:lnTo>
                    <a:pt x="953" y="1618"/>
                  </a:lnTo>
                  <a:lnTo>
                    <a:pt x="874" y="1630"/>
                  </a:lnTo>
                  <a:lnTo>
                    <a:pt x="797" y="1634"/>
                  </a:lnTo>
                  <a:lnTo>
                    <a:pt x="722" y="1630"/>
                  </a:lnTo>
                  <a:lnTo>
                    <a:pt x="648" y="1619"/>
                  </a:lnTo>
                  <a:lnTo>
                    <a:pt x="576" y="1602"/>
                  </a:lnTo>
                  <a:lnTo>
                    <a:pt x="507" y="1577"/>
                  </a:lnTo>
                  <a:lnTo>
                    <a:pt x="442" y="1547"/>
                  </a:lnTo>
                  <a:lnTo>
                    <a:pt x="378" y="1510"/>
                  </a:lnTo>
                  <a:lnTo>
                    <a:pt x="320" y="1469"/>
                  </a:lnTo>
                  <a:lnTo>
                    <a:pt x="265" y="1423"/>
                  </a:lnTo>
                  <a:lnTo>
                    <a:pt x="215" y="1373"/>
                  </a:lnTo>
                  <a:lnTo>
                    <a:pt x="169" y="1318"/>
                  </a:lnTo>
                  <a:lnTo>
                    <a:pt x="127" y="1260"/>
                  </a:lnTo>
                  <a:lnTo>
                    <a:pt x="91" y="1197"/>
                  </a:lnTo>
                  <a:lnTo>
                    <a:pt x="60" y="1131"/>
                  </a:lnTo>
                  <a:lnTo>
                    <a:pt x="36" y="1064"/>
                  </a:lnTo>
                  <a:lnTo>
                    <a:pt x="17" y="992"/>
                  </a:lnTo>
                  <a:lnTo>
                    <a:pt x="5" y="920"/>
                  </a:lnTo>
                  <a:lnTo>
                    <a:pt x="0" y="845"/>
                  </a:lnTo>
                  <a:lnTo>
                    <a:pt x="2" y="769"/>
                  </a:lnTo>
                  <a:lnTo>
                    <a:pt x="11" y="693"/>
                  </a:lnTo>
                  <a:lnTo>
                    <a:pt x="29" y="615"/>
                  </a:lnTo>
                  <a:lnTo>
                    <a:pt x="357" y="902"/>
                  </a:lnTo>
                  <a:lnTo>
                    <a:pt x="396" y="937"/>
                  </a:lnTo>
                  <a:lnTo>
                    <a:pt x="438" y="966"/>
                  </a:lnTo>
                  <a:lnTo>
                    <a:pt x="482" y="990"/>
                  </a:lnTo>
                  <a:lnTo>
                    <a:pt x="527" y="1007"/>
                  </a:lnTo>
                  <a:lnTo>
                    <a:pt x="573" y="1019"/>
                  </a:lnTo>
                  <a:lnTo>
                    <a:pt x="621" y="1025"/>
                  </a:lnTo>
                  <a:lnTo>
                    <a:pt x="667" y="1025"/>
                  </a:lnTo>
                  <a:lnTo>
                    <a:pt x="714" y="1019"/>
                  </a:lnTo>
                  <a:lnTo>
                    <a:pt x="761" y="1007"/>
                  </a:lnTo>
                  <a:lnTo>
                    <a:pt x="806" y="990"/>
                  </a:lnTo>
                  <a:lnTo>
                    <a:pt x="849" y="966"/>
                  </a:lnTo>
                  <a:lnTo>
                    <a:pt x="892" y="937"/>
                  </a:lnTo>
                  <a:lnTo>
                    <a:pt x="931" y="902"/>
                  </a:lnTo>
                  <a:lnTo>
                    <a:pt x="966" y="862"/>
                  </a:lnTo>
                  <a:lnTo>
                    <a:pt x="994" y="821"/>
                  </a:lnTo>
                  <a:lnTo>
                    <a:pt x="1018" y="778"/>
                  </a:lnTo>
                  <a:lnTo>
                    <a:pt x="1035" y="733"/>
                  </a:lnTo>
                  <a:lnTo>
                    <a:pt x="1047" y="686"/>
                  </a:lnTo>
                  <a:lnTo>
                    <a:pt x="1053" y="639"/>
                  </a:lnTo>
                  <a:lnTo>
                    <a:pt x="1053" y="592"/>
                  </a:lnTo>
                  <a:lnTo>
                    <a:pt x="1047" y="544"/>
                  </a:lnTo>
                  <a:lnTo>
                    <a:pt x="1035" y="498"/>
                  </a:lnTo>
                  <a:lnTo>
                    <a:pt x="1018" y="453"/>
                  </a:lnTo>
                  <a:lnTo>
                    <a:pt x="994" y="409"/>
                  </a:lnTo>
                  <a:lnTo>
                    <a:pt x="966" y="368"/>
                  </a:lnTo>
                  <a:lnTo>
                    <a:pt x="931" y="328"/>
                  </a:lnTo>
                  <a:lnTo>
                    <a:pt x="623" y="21"/>
                  </a:lnTo>
                  <a:lnTo>
                    <a:pt x="701" y="7"/>
                  </a:lnTo>
                  <a:lnTo>
                    <a:pt x="777" y="0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76" name="Group 53"/>
            <p:cNvGrpSpPr>
              <a:grpSpLocks noChangeAspect="1"/>
            </p:cNvGrpSpPr>
            <p:nvPr/>
          </p:nvGrpSpPr>
          <p:grpSpPr bwMode="auto">
            <a:xfrm>
              <a:off x="6652208" y="2296032"/>
              <a:ext cx="513692" cy="437890"/>
              <a:chOff x="1392" y="889"/>
              <a:chExt cx="2975" cy="2536"/>
            </a:xfrm>
            <a:solidFill>
              <a:sysClr val="window" lastClr="FFFFFF"/>
            </a:solidFill>
          </p:grpSpPr>
          <p:sp>
            <p:nvSpPr>
              <p:cNvPr id="92" name="Line 55"/>
              <p:cNvSpPr>
                <a:spLocks noChangeShapeType="1"/>
              </p:cNvSpPr>
              <p:nvPr/>
            </p:nvSpPr>
            <p:spPr bwMode="auto">
              <a:xfrm flipH="1">
                <a:off x="3035" y="1433"/>
                <a:ext cx="135" cy="0"/>
              </a:xfrm>
              <a:prstGeom prst="line">
                <a:avLst/>
              </a:prstGeom>
              <a:grpFill/>
              <a:ln w="10160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2787" y="1929"/>
                <a:ext cx="1580" cy="1496"/>
              </a:xfrm>
              <a:custGeom>
                <a:avLst/>
                <a:gdLst>
                  <a:gd name="T0" fmla="*/ 1414 w 3160"/>
                  <a:gd name="T1" fmla="*/ 848 h 2992"/>
                  <a:gd name="T2" fmla="*/ 1196 w 3160"/>
                  <a:gd name="T3" fmla="*/ 949 h 2992"/>
                  <a:gd name="T4" fmla="*/ 1026 w 3160"/>
                  <a:gd name="T5" fmla="*/ 1117 h 2992"/>
                  <a:gd name="T6" fmla="*/ 927 w 3160"/>
                  <a:gd name="T7" fmla="*/ 1335 h 2992"/>
                  <a:gd name="T8" fmla="*/ 911 w 3160"/>
                  <a:gd name="T9" fmla="*/ 1586 h 2992"/>
                  <a:gd name="T10" fmla="*/ 985 w 3160"/>
                  <a:gd name="T11" fmla="*/ 1817 h 2992"/>
                  <a:gd name="T12" fmla="*/ 1133 w 3160"/>
                  <a:gd name="T13" fmla="*/ 2005 h 2992"/>
                  <a:gd name="T14" fmla="*/ 1337 w 3160"/>
                  <a:gd name="T15" fmla="*/ 2129 h 2992"/>
                  <a:gd name="T16" fmla="*/ 1580 w 3160"/>
                  <a:gd name="T17" fmla="*/ 2174 h 2992"/>
                  <a:gd name="T18" fmla="*/ 1824 w 3160"/>
                  <a:gd name="T19" fmla="*/ 2129 h 2992"/>
                  <a:gd name="T20" fmla="*/ 2028 w 3160"/>
                  <a:gd name="T21" fmla="*/ 2005 h 2992"/>
                  <a:gd name="T22" fmla="*/ 2174 w 3160"/>
                  <a:gd name="T23" fmla="*/ 1817 h 2992"/>
                  <a:gd name="T24" fmla="*/ 2248 w 3160"/>
                  <a:gd name="T25" fmla="*/ 1586 h 2992"/>
                  <a:gd name="T26" fmla="*/ 2233 w 3160"/>
                  <a:gd name="T27" fmla="*/ 1335 h 2992"/>
                  <a:gd name="T28" fmla="*/ 2132 w 3160"/>
                  <a:gd name="T29" fmla="*/ 1117 h 2992"/>
                  <a:gd name="T30" fmla="*/ 1964 w 3160"/>
                  <a:gd name="T31" fmla="*/ 949 h 2992"/>
                  <a:gd name="T32" fmla="*/ 1746 w 3160"/>
                  <a:gd name="T33" fmla="*/ 848 h 2992"/>
                  <a:gd name="T34" fmla="*/ 1580 w 3160"/>
                  <a:gd name="T35" fmla="*/ 0 h 2992"/>
                  <a:gd name="T36" fmla="*/ 1959 w 3160"/>
                  <a:gd name="T37" fmla="*/ 42 h 2992"/>
                  <a:gd name="T38" fmla="*/ 2305 w 3160"/>
                  <a:gd name="T39" fmla="*/ 159 h 2992"/>
                  <a:gd name="T40" fmla="*/ 2608 w 3160"/>
                  <a:gd name="T41" fmla="*/ 347 h 2992"/>
                  <a:gd name="T42" fmla="*/ 2855 w 3160"/>
                  <a:gd name="T43" fmla="*/ 596 h 2992"/>
                  <a:gd name="T44" fmla="*/ 3036 w 3160"/>
                  <a:gd name="T45" fmla="*/ 899 h 2992"/>
                  <a:gd name="T46" fmla="*/ 3139 w 3160"/>
                  <a:gd name="T47" fmla="*/ 1247 h 2992"/>
                  <a:gd name="T48" fmla="*/ 3157 w 3160"/>
                  <a:gd name="T49" fmla="*/ 1615 h 2992"/>
                  <a:gd name="T50" fmla="*/ 3095 w 3160"/>
                  <a:gd name="T51" fmla="*/ 1940 h 2992"/>
                  <a:gd name="T52" fmla="*/ 2967 w 3160"/>
                  <a:gd name="T53" fmla="*/ 2237 h 2992"/>
                  <a:gd name="T54" fmla="*/ 2772 w 3160"/>
                  <a:gd name="T55" fmla="*/ 2499 h 2992"/>
                  <a:gd name="T56" fmla="*/ 2505 w 3160"/>
                  <a:gd name="T57" fmla="*/ 2723 h 2992"/>
                  <a:gd name="T58" fmla="*/ 2186 w 3160"/>
                  <a:gd name="T59" fmla="*/ 2883 h 2992"/>
                  <a:gd name="T60" fmla="*/ 1831 w 3160"/>
                  <a:gd name="T61" fmla="*/ 2974 h 2992"/>
                  <a:gd name="T62" fmla="*/ 1452 w 3160"/>
                  <a:gd name="T63" fmla="*/ 2986 h 2992"/>
                  <a:gd name="T64" fmla="*/ 1088 w 3160"/>
                  <a:gd name="T65" fmla="*/ 2921 h 2992"/>
                  <a:gd name="T66" fmla="*/ 756 w 3160"/>
                  <a:gd name="T67" fmla="*/ 2784 h 2992"/>
                  <a:gd name="T68" fmla="*/ 466 w 3160"/>
                  <a:gd name="T69" fmla="*/ 2577 h 2992"/>
                  <a:gd name="T70" fmla="*/ 251 w 3160"/>
                  <a:gd name="T71" fmla="*/ 2328 h 2992"/>
                  <a:gd name="T72" fmla="*/ 99 w 3160"/>
                  <a:gd name="T73" fmla="*/ 2043 h 2992"/>
                  <a:gd name="T74" fmla="*/ 16 w 3160"/>
                  <a:gd name="T75" fmla="*/ 1725 h 2992"/>
                  <a:gd name="T76" fmla="*/ 6 w 3160"/>
                  <a:gd name="T77" fmla="*/ 1373 h 2992"/>
                  <a:gd name="T78" fmla="*/ 80 w 3160"/>
                  <a:gd name="T79" fmla="*/ 1010 h 2992"/>
                  <a:gd name="T80" fmla="*/ 237 w 3160"/>
                  <a:gd name="T81" fmla="*/ 691 h 2992"/>
                  <a:gd name="T82" fmla="*/ 464 w 3160"/>
                  <a:gd name="T83" fmla="*/ 424 h 2992"/>
                  <a:gd name="T84" fmla="*/ 749 w 3160"/>
                  <a:gd name="T85" fmla="*/ 215 h 2992"/>
                  <a:gd name="T86" fmla="*/ 1081 w 3160"/>
                  <a:gd name="T87" fmla="*/ 72 h 2992"/>
                  <a:gd name="T88" fmla="*/ 1450 w 3160"/>
                  <a:gd name="T89" fmla="*/ 6 h 2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60" h="2992">
                    <a:moveTo>
                      <a:pt x="1580" y="828"/>
                    </a:moveTo>
                    <a:lnTo>
                      <a:pt x="1495" y="834"/>
                    </a:lnTo>
                    <a:lnTo>
                      <a:pt x="1414" y="848"/>
                    </a:lnTo>
                    <a:lnTo>
                      <a:pt x="1337" y="873"/>
                    </a:lnTo>
                    <a:lnTo>
                      <a:pt x="1263" y="906"/>
                    </a:lnTo>
                    <a:lnTo>
                      <a:pt x="1196" y="949"/>
                    </a:lnTo>
                    <a:lnTo>
                      <a:pt x="1133" y="998"/>
                    </a:lnTo>
                    <a:lnTo>
                      <a:pt x="1077" y="1054"/>
                    </a:lnTo>
                    <a:lnTo>
                      <a:pt x="1026" y="1117"/>
                    </a:lnTo>
                    <a:lnTo>
                      <a:pt x="985" y="1186"/>
                    </a:lnTo>
                    <a:lnTo>
                      <a:pt x="953" y="1258"/>
                    </a:lnTo>
                    <a:lnTo>
                      <a:pt x="927" y="1335"/>
                    </a:lnTo>
                    <a:lnTo>
                      <a:pt x="911" y="1416"/>
                    </a:lnTo>
                    <a:lnTo>
                      <a:pt x="907" y="1501"/>
                    </a:lnTo>
                    <a:lnTo>
                      <a:pt x="911" y="1586"/>
                    </a:lnTo>
                    <a:lnTo>
                      <a:pt x="927" y="1667"/>
                    </a:lnTo>
                    <a:lnTo>
                      <a:pt x="953" y="1745"/>
                    </a:lnTo>
                    <a:lnTo>
                      <a:pt x="985" y="1817"/>
                    </a:lnTo>
                    <a:lnTo>
                      <a:pt x="1026" y="1886"/>
                    </a:lnTo>
                    <a:lnTo>
                      <a:pt x="1077" y="1949"/>
                    </a:lnTo>
                    <a:lnTo>
                      <a:pt x="1133" y="2005"/>
                    </a:lnTo>
                    <a:lnTo>
                      <a:pt x="1196" y="2053"/>
                    </a:lnTo>
                    <a:lnTo>
                      <a:pt x="1263" y="2095"/>
                    </a:lnTo>
                    <a:lnTo>
                      <a:pt x="1337" y="2129"/>
                    </a:lnTo>
                    <a:lnTo>
                      <a:pt x="1414" y="2154"/>
                    </a:lnTo>
                    <a:lnTo>
                      <a:pt x="1495" y="2169"/>
                    </a:lnTo>
                    <a:lnTo>
                      <a:pt x="1580" y="2174"/>
                    </a:lnTo>
                    <a:lnTo>
                      <a:pt x="1663" y="2169"/>
                    </a:lnTo>
                    <a:lnTo>
                      <a:pt x="1746" y="2154"/>
                    </a:lnTo>
                    <a:lnTo>
                      <a:pt x="1824" y="2129"/>
                    </a:lnTo>
                    <a:lnTo>
                      <a:pt x="1896" y="2095"/>
                    </a:lnTo>
                    <a:lnTo>
                      <a:pt x="1964" y="2053"/>
                    </a:lnTo>
                    <a:lnTo>
                      <a:pt x="2028" y="2005"/>
                    </a:lnTo>
                    <a:lnTo>
                      <a:pt x="2083" y="1949"/>
                    </a:lnTo>
                    <a:lnTo>
                      <a:pt x="2132" y="1886"/>
                    </a:lnTo>
                    <a:lnTo>
                      <a:pt x="2174" y="1817"/>
                    </a:lnTo>
                    <a:lnTo>
                      <a:pt x="2208" y="1745"/>
                    </a:lnTo>
                    <a:lnTo>
                      <a:pt x="2233" y="1667"/>
                    </a:lnTo>
                    <a:lnTo>
                      <a:pt x="2248" y="1586"/>
                    </a:lnTo>
                    <a:lnTo>
                      <a:pt x="2253" y="1501"/>
                    </a:lnTo>
                    <a:lnTo>
                      <a:pt x="2248" y="1416"/>
                    </a:lnTo>
                    <a:lnTo>
                      <a:pt x="2233" y="1335"/>
                    </a:lnTo>
                    <a:lnTo>
                      <a:pt x="2208" y="1258"/>
                    </a:lnTo>
                    <a:lnTo>
                      <a:pt x="2174" y="1186"/>
                    </a:lnTo>
                    <a:lnTo>
                      <a:pt x="2132" y="1117"/>
                    </a:lnTo>
                    <a:lnTo>
                      <a:pt x="2083" y="1054"/>
                    </a:lnTo>
                    <a:lnTo>
                      <a:pt x="2028" y="998"/>
                    </a:lnTo>
                    <a:lnTo>
                      <a:pt x="1964" y="949"/>
                    </a:lnTo>
                    <a:lnTo>
                      <a:pt x="1896" y="906"/>
                    </a:lnTo>
                    <a:lnTo>
                      <a:pt x="1824" y="873"/>
                    </a:lnTo>
                    <a:lnTo>
                      <a:pt x="1746" y="848"/>
                    </a:lnTo>
                    <a:lnTo>
                      <a:pt x="1663" y="834"/>
                    </a:lnTo>
                    <a:lnTo>
                      <a:pt x="1580" y="828"/>
                    </a:lnTo>
                    <a:close/>
                    <a:moveTo>
                      <a:pt x="1580" y="0"/>
                    </a:moveTo>
                    <a:lnTo>
                      <a:pt x="1708" y="6"/>
                    </a:lnTo>
                    <a:lnTo>
                      <a:pt x="1836" y="18"/>
                    </a:lnTo>
                    <a:lnTo>
                      <a:pt x="1959" y="42"/>
                    </a:lnTo>
                    <a:lnTo>
                      <a:pt x="2078" y="72"/>
                    </a:lnTo>
                    <a:lnTo>
                      <a:pt x="2193" y="112"/>
                    </a:lnTo>
                    <a:lnTo>
                      <a:pt x="2305" y="159"/>
                    </a:lnTo>
                    <a:lnTo>
                      <a:pt x="2412" y="215"/>
                    </a:lnTo>
                    <a:lnTo>
                      <a:pt x="2513" y="278"/>
                    </a:lnTo>
                    <a:lnTo>
                      <a:pt x="2608" y="347"/>
                    </a:lnTo>
                    <a:lnTo>
                      <a:pt x="2697" y="424"/>
                    </a:lnTo>
                    <a:lnTo>
                      <a:pt x="2780" y="507"/>
                    </a:lnTo>
                    <a:lnTo>
                      <a:pt x="2855" y="596"/>
                    </a:lnTo>
                    <a:lnTo>
                      <a:pt x="2922" y="691"/>
                    </a:lnTo>
                    <a:lnTo>
                      <a:pt x="2983" y="792"/>
                    </a:lnTo>
                    <a:lnTo>
                      <a:pt x="3036" y="899"/>
                    </a:lnTo>
                    <a:lnTo>
                      <a:pt x="3079" y="1010"/>
                    </a:lnTo>
                    <a:lnTo>
                      <a:pt x="3113" y="1126"/>
                    </a:lnTo>
                    <a:lnTo>
                      <a:pt x="3139" y="1247"/>
                    </a:lnTo>
                    <a:lnTo>
                      <a:pt x="3155" y="1373"/>
                    </a:lnTo>
                    <a:lnTo>
                      <a:pt x="3160" y="1501"/>
                    </a:lnTo>
                    <a:lnTo>
                      <a:pt x="3157" y="1615"/>
                    </a:lnTo>
                    <a:lnTo>
                      <a:pt x="3144" y="1725"/>
                    </a:lnTo>
                    <a:lnTo>
                      <a:pt x="3124" y="1833"/>
                    </a:lnTo>
                    <a:lnTo>
                      <a:pt x="3095" y="1940"/>
                    </a:lnTo>
                    <a:lnTo>
                      <a:pt x="3061" y="2043"/>
                    </a:lnTo>
                    <a:lnTo>
                      <a:pt x="3018" y="2142"/>
                    </a:lnTo>
                    <a:lnTo>
                      <a:pt x="2967" y="2237"/>
                    </a:lnTo>
                    <a:lnTo>
                      <a:pt x="2909" y="2328"/>
                    </a:lnTo>
                    <a:lnTo>
                      <a:pt x="2845" y="2416"/>
                    </a:lnTo>
                    <a:lnTo>
                      <a:pt x="2772" y="2499"/>
                    </a:lnTo>
                    <a:lnTo>
                      <a:pt x="2693" y="2577"/>
                    </a:lnTo>
                    <a:lnTo>
                      <a:pt x="2603" y="2652"/>
                    </a:lnTo>
                    <a:lnTo>
                      <a:pt x="2505" y="2723"/>
                    </a:lnTo>
                    <a:lnTo>
                      <a:pt x="2404" y="2784"/>
                    </a:lnTo>
                    <a:lnTo>
                      <a:pt x="2298" y="2838"/>
                    </a:lnTo>
                    <a:lnTo>
                      <a:pt x="2186" y="2883"/>
                    </a:lnTo>
                    <a:lnTo>
                      <a:pt x="2071" y="2921"/>
                    </a:lnTo>
                    <a:lnTo>
                      <a:pt x="1954" y="2952"/>
                    </a:lnTo>
                    <a:lnTo>
                      <a:pt x="1831" y="2974"/>
                    </a:lnTo>
                    <a:lnTo>
                      <a:pt x="1706" y="2986"/>
                    </a:lnTo>
                    <a:lnTo>
                      <a:pt x="1580" y="2992"/>
                    </a:lnTo>
                    <a:lnTo>
                      <a:pt x="1452" y="2986"/>
                    </a:lnTo>
                    <a:lnTo>
                      <a:pt x="1328" y="2974"/>
                    </a:lnTo>
                    <a:lnTo>
                      <a:pt x="1207" y="2952"/>
                    </a:lnTo>
                    <a:lnTo>
                      <a:pt x="1088" y="2921"/>
                    </a:lnTo>
                    <a:lnTo>
                      <a:pt x="972" y="2883"/>
                    </a:lnTo>
                    <a:lnTo>
                      <a:pt x="862" y="2838"/>
                    </a:lnTo>
                    <a:lnTo>
                      <a:pt x="756" y="2784"/>
                    </a:lnTo>
                    <a:lnTo>
                      <a:pt x="653" y="2723"/>
                    </a:lnTo>
                    <a:lnTo>
                      <a:pt x="558" y="2652"/>
                    </a:lnTo>
                    <a:lnTo>
                      <a:pt x="466" y="2577"/>
                    </a:lnTo>
                    <a:lnTo>
                      <a:pt x="388" y="2499"/>
                    </a:lnTo>
                    <a:lnTo>
                      <a:pt x="316" y="2416"/>
                    </a:lnTo>
                    <a:lnTo>
                      <a:pt x="251" y="2328"/>
                    </a:lnTo>
                    <a:lnTo>
                      <a:pt x="193" y="2237"/>
                    </a:lnTo>
                    <a:lnTo>
                      <a:pt x="143" y="2142"/>
                    </a:lnTo>
                    <a:lnTo>
                      <a:pt x="99" y="2043"/>
                    </a:lnTo>
                    <a:lnTo>
                      <a:pt x="63" y="1940"/>
                    </a:lnTo>
                    <a:lnTo>
                      <a:pt x="36" y="1833"/>
                    </a:lnTo>
                    <a:lnTo>
                      <a:pt x="16" y="1725"/>
                    </a:lnTo>
                    <a:lnTo>
                      <a:pt x="4" y="1615"/>
                    </a:lnTo>
                    <a:lnTo>
                      <a:pt x="0" y="1501"/>
                    </a:lnTo>
                    <a:lnTo>
                      <a:pt x="6" y="1373"/>
                    </a:lnTo>
                    <a:lnTo>
                      <a:pt x="20" y="1247"/>
                    </a:lnTo>
                    <a:lnTo>
                      <a:pt x="45" y="1126"/>
                    </a:lnTo>
                    <a:lnTo>
                      <a:pt x="80" y="1010"/>
                    </a:lnTo>
                    <a:lnTo>
                      <a:pt x="125" y="899"/>
                    </a:lnTo>
                    <a:lnTo>
                      <a:pt x="177" y="792"/>
                    </a:lnTo>
                    <a:lnTo>
                      <a:pt x="237" y="691"/>
                    </a:lnTo>
                    <a:lnTo>
                      <a:pt x="305" y="596"/>
                    </a:lnTo>
                    <a:lnTo>
                      <a:pt x="381" y="507"/>
                    </a:lnTo>
                    <a:lnTo>
                      <a:pt x="464" y="424"/>
                    </a:lnTo>
                    <a:lnTo>
                      <a:pt x="552" y="347"/>
                    </a:lnTo>
                    <a:lnTo>
                      <a:pt x="648" y="278"/>
                    </a:lnTo>
                    <a:lnTo>
                      <a:pt x="749" y="215"/>
                    </a:lnTo>
                    <a:lnTo>
                      <a:pt x="853" y="159"/>
                    </a:lnTo>
                    <a:lnTo>
                      <a:pt x="965" y="112"/>
                    </a:lnTo>
                    <a:lnTo>
                      <a:pt x="1081" y="72"/>
                    </a:lnTo>
                    <a:lnTo>
                      <a:pt x="1200" y="42"/>
                    </a:lnTo>
                    <a:lnTo>
                      <a:pt x="1324" y="18"/>
                    </a:lnTo>
                    <a:lnTo>
                      <a:pt x="1450" y="6"/>
                    </a:lnTo>
                    <a:lnTo>
                      <a:pt x="15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3"/>
              <p:cNvSpPr>
                <a:spLocks noEditPoints="1"/>
              </p:cNvSpPr>
              <p:nvPr/>
            </p:nvSpPr>
            <p:spPr bwMode="auto">
              <a:xfrm>
                <a:off x="1392" y="2338"/>
                <a:ext cx="1119" cy="1087"/>
              </a:xfrm>
              <a:custGeom>
                <a:avLst/>
                <a:gdLst>
                  <a:gd name="T0" fmla="*/ 1048 w 2238"/>
                  <a:gd name="T1" fmla="*/ 650 h 2175"/>
                  <a:gd name="T2" fmla="*/ 918 w 2238"/>
                  <a:gd name="T3" fmla="*/ 688 h 2175"/>
                  <a:gd name="T4" fmla="*/ 808 w 2238"/>
                  <a:gd name="T5" fmla="*/ 762 h 2175"/>
                  <a:gd name="T6" fmla="*/ 721 w 2238"/>
                  <a:gd name="T7" fmla="*/ 861 h 2175"/>
                  <a:gd name="T8" fmla="*/ 664 w 2238"/>
                  <a:gd name="T9" fmla="*/ 982 h 2175"/>
                  <a:gd name="T10" fmla="*/ 644 w 2238"/>
                  <a:gd name="T11" fmla="*/ 1119 h 2175"/>
                  <a:gd name="T12" fmla="*/ 664 w 2238"/>
                  <a:gd name="T13" fmla="*/ 1256 h 2175"/>
                  <a:gd name="T14" fmla="*/ 721 w 2238"/>
                  <a:gd name="T15" fmla="*/ 1377 h 2175"/>
                  <a:gd name="T16" fmla="*/ 808 w 2238"/>
                  <a:gd name="T17" fmla="*/ 1476 h 2175"/>
                  <a:gd name="T18" fmla="*/ 918 w 2238"/>
                  <a:gd name="T19" fmla="*/ 1550 h 2175"/>
                  <a:gd name="T20" fmla="*/ 1048 w 2238"/>
                  <a:gd name="T21" fmla="*/ 1588 h 2175"/>
                  <a:gd name="T22" fmla="*/ 1189 w 2238"/>
                  <a:gd name="T23" fmla="*/ 1588 h 2175"/>
                  <a:gd name="T24" fmla="*/ 1318 w 2238"/>
                  <a:gd name="T25" fmla="*/ 1550 h 2175"/>
                  <a:gd name="T26" fmla="*/ 1430 w 2238"/>
                  <a:gd name="T27" fmla="*/ 1476 h 2175"/>
                  <a:gd name="T28" fmla="*/ 1517 w 2238"/>
                  <a:gd name="T29" fmla="*/ 1377 h 2175"/>
                  <a:gd name="T30" fmla="*/ 1573 w 2238"/>
                  <a:gd name="T31" fmla="*/ 1256 h 2175"/>
                  <a:gd name="T32" fmla="*/ 1593 w 2238"/>
                  <a:gd name="T33" fmla="*/ 1119 h 2175"/>
                  <a:gd name="T34" fmla="*/ 1573 w 2238"/>
                  <a:gd name="T35" fmla="*/ 982 h 2175"/>
                  <a:gd name="T36" fmla="*/ 1517 w 2238"/>
                  <a:gd name="T37" fmla="*/ 861 h 2175"/>
                  <a:gd name="T38" fmla="*/ 1430 w 2238"/>
                  <a:gd name="T39" fmla="*/ 762 h 2175"/>
                  <a:gd name="T40" fmla="*/ 1318 w 2238"/>
                  <a:gd name="T41" fmla="*/ 688 h 2175"/>
                  <a:gd name="T42" fmla="*/ 1189 w 2238"/>
                  <a:gd name="T43" fmla="*/ 650 h 2175"/>
                  <a:gd name="T44" fmla="*/ 1118 w 2238"/>
                  <a:gd name="T45" fmla="*/ 0 h 2175"/>
                  <a:gd name="T46" fmla="*/ 1331 w 2238"/>
                  <a:gd name="T47" fmla="*/ 20 h 2175"/>
                  <a:gd name="T48" fmla="*/ 1529 w 2238"/>
                  <a:gd name="T49" fmla="*/ 78 h 2175"/>
                  <a:gd name="T50" fmla="*/ 1712 w 2238"/>
                  <a:gd name="T51" fmla="*/ 170 h 2175"/>
                  <a:gd name="T52" fmla="*/ 1872 w 2238"/>
                  <a:gd name="T53" fmla="*/ 293 h 2175"/>
                  <a:gd name="T54" fmla="*/ 2009 w 2238"/>
                  <a:gd name="T55" fmla="*/ 442 h 2175"/>
                  <a:gd name="T56" fmla="*/ 2117 w 2238"/>
                  <a:gd name="T57" fmla="*/ 614 h 2175"/>
                  <a:gd name="T58" fmla="*/ 2193 w 2238"/>
                  <a:gd name="T59" fmla="*/ 805 h 2175"/>
                  <a:gd name="T60" fmla="*/ 2233 w 2238"/>
                  <a:gd name="T61" fmla="*/ 1011 h 2175"/>
                  <a:gd name="T62" fmla="*/ 2233 w 2238"/>
                  <a:gd name="T63" fmla="*/ 1217 h 2175"/>
                  <a:gd name="T64" fmla="*/ 2199 w 2238"/>
                  <a:gd name="T65" fmla="*/ 1404 h 2175"/>
                  <a:gd name="T66" fmla="*/ 2132 w 2238"/>
                  <a:gd name="T67" fmla="*/ 1579 h 2175"/>
                  <a:gd name="T68" fmla="*/ 2035 w 2238"/>
                  <a:gd name="T69" fmla="*/ 1740 h 2175"/>
                  <a:gd name="T70" fmla="*/ 1906 w 2238"/>
                  <a:gd name="T71" fmla="*/ 1880 h 2175"/>
                  <a:gd name="T72" fmla="*/ 1759 w 2238"/>
                  <a:gd name="T73" fmla="*/ 1994 h 2175"/>
                  <a:gd name="T74" fmla="*/ 1593 w 2238"/>
                  <a:gd name="T75" fmla="*/ 2081 h 2175"/>
                  <a:gd name="T76" fmla="*/ 1410 w 2238"/>
                  <a:gd name="T77" fmla="*/ 2140 h 2175"/>
                  <a:gd name="T78" fmla="*/ 1219 w 2238"/>
                  <a:gd name="T79" fmla="*/ 2169 h 2175"/>
                  <a:gd name="T80" fmla="*/ 1019 w 2238"/>
                  <a:gd name="T81" fmla="*/ 2169 h 2175"/>
                  <a:gd name="T82" fmla="*/ 826 w 2238"/>
                  <a:gd name="T83" fmla="*/ 2140 h 2175"/>
                  <a:gd name="T84" fmla="*/ 646 w 2238"/>
                  <a:gd name="T85" fmla="*/ 2081 h 2175"/>
                  <a:gd name="T86" fmla="*/ 478 w 2238"/>
                  <a:gd name="T87" fmla="*/ 1994 h 2175"/>
                  <a:gd name="T88" fmla="*/ 330 w 2238"/>
                  <a:gd name="T89" fmla="*/ 1880 h 2175"/>
                  <a:gd name="T90" fmla="*/ 202 w 2238"/>
                  <a:gd name="T91" fmla="*/ 1740 h 2175"/>
                  <a:gd name="T92" fmla="*/ 105 w 2238"/>
                  <a:gd name="T93" fmla="*/ 1579 h 2175"/>
                  <a:gd name="T94" fmla="*/ 38 w 2238"/>
                  <a:gd name="T95" fmla="*/ 1404 h 2175"/>
                  <a:gd name="T96" fmla="*/ 4 w 2238"/>
                  <a:gd name="T97" fmla="*/ 1217 h 2175"/>
                  <a:gd name="T98" fmla="*/ 5 w 2238"/>
                  <a:gd name="T99" fmla="*/ 1011 h 2175"/>
                  <a:gd name="T100" fmla="*/ 45 w 2238"/>
                  <a:gd name="T101" fmla="*/ 805 h 2175"/>
                  <a:gd name="T102" fmla="*/ 121 w 2238"/>
                  <a:gd name="T103" fmla="*/ 614 h 2175"/>
                  <a:gd name="T104" fmla="*/ 229 w 2238"/>
                  <a:gd name="T105" fmla="*/ 442 h 2175"/>
                  <a:gd name="T106" fmla="*/ 364 w 2238"/>
                  <a:gd name="T107" fmla="*/ 293 h 2175"/>
                  <a:gd name="T108" fmla="*/ 525 w 2238"/>
                  <a:gd name="T109" fmla="*/ 170 h 2175"/>
                  <a:gd name="T110" fmla="*/ 707 w 2238"/>
                  <a:gd name="T111" fmla="*/ 78 h 2175"/>
                  <a:gd name="T112" fmla="*/ 907 w 2238"/>
                  <a:gd name="T113" fmla="*/ 20 h 2175"/>
                  <a:gd name="T114" fmla="*/ 1118 w 2238"/>
                  <a:gd name="T115" fmla="*/ 0 h 2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38" h="2175">
                    <a:moveTo>
                      <a:pt x="1118" y="645"/>
                    </a:moveTo>
                    <a:lnTo>
                      <a:pt x="1048" y="650"/>
                    </a:lnTo>
                    <a:lnTo>
                      <a:pt x="981" y="664"/>
                    </a:lnTo>
                    <a:lnTo>
                      <a:pt x="918" y="688"/>
                    </a:lnTo>
                    <a:lnTo>
                      <a:pt x="860" y="720"/>
                    </a:lnTo>
                    <a:lnTo>
                      <a:pt x="808" y="762"/>
                    </a:lnTo>
                    <a:lnTo>
                      <a:pt x="761" y="809"/>
                    </a:lnTo>
                    <a:lnTo>
                      <a:pt x="721" y="861"/>
                    </a:lnTo>
                    <a:lnTo>
                      <a:pt x="689" y="919"/>
                    </a:lnTo>
                    <a:lnTo>
                      <a:pt x="664" y="982"/>
                    </a:lnTo>
                    <a:lnTo>
                      <a:pt x="649" y="1049"/>
                    </a:lnTo>
                    <a:lnTo>
                      <a:pt x="644" y="1119"/>
                    </a:lnTo>
                    <a:lnTo>
                      <a:pt x="649" y="1189"/>
                    </a:lnTo>
                    <a:lnTo>
                      <a:pt x="664" y="1256"/>
                    </a:lnTo>
                    <a:lnTo>
                      <a:pt x="689" y="1319"/>
                    </a:lnTo>
                    <a:lnTo>
                      <a:pt x="721" y="1377"/>
                    </a:lnTo>
                    <a:lnTo>
                      <a:pt x="761" y="1429"/>
                    </a:lnTo>
                    <a:lnTo>
                      <a:pt x="808" y="1476"/>
                    </a:lnTo>
                    <a:lnTo>
                      <a:pt x="860" y="1518"/>
                    </a:lnTo>
                    <a:lnTo>
                      <a:pt x="918" y="1550"/>
                    </a:lnTo>
                    <a:lnTo>
                      <a:pt x="981" y="1574"/>
                    </a:lnTo>
                    <a:lnTo>
                      <a:pt x="1048" y="1588"/>
                    </a:lnTo>
                    <a:lnTo>
                      <a:pt x="1118" y="1594"/>
                    </a:lnTo>
                    <a:lnTo>
                      <a:pt x="1189" y="1588"/>
                    </a:lnTo>
                    <a:lnTo>
                      <a:pt x="1255" y="1574"/>
                    </a:lnTo>
                    <a:lnTo>
                      <a:pt x="1318" y="1550"/>
                    </a:lnTo>
                    <a:lnTo>
                      <a:pt x="1376" y="1518"/>
                    </a:lnTo>
                    <a:lnTo>
                      <a:pt x="1430" y="1476"/>
                    </a:lnTo>
                    <a:lnTo>
                      <a:pt x="1477" y="1429"/>
                    </a:lnTo>
                    <a:lnTo>
                      <a:pt x="1517" y="1377"/>
                    </a:lnTo>
                    <a:lnTo>
                      <a:pt x="1549" y="1319"/>
                    </a:lnTo>
                    <a:lnTo>
                      <a:pt x="1573" y="1256"/>
                    </a:lnTo>
                    <a:lnTo>
                      <a:pt x="1587" y="1189"/>
                    </a:lnTo>
                    <a:lnTo>
                      <a:pt x="1593" y="1119"/>
                    </a:lnTo>
                    <a:lnTo>
                      <a:pt x="1587" y="1049"/>
                    </a:lnTo>
                    <a:lnTo>
                      <a:pt x="1573" y="982"/>
                    </a:lnTo>
                    <a:lnTo>
                      <a:pt x="1549" y="919"/>
                    </a:lnTo>
                    <a:lnTo>
                      <a:pt x="1517" y="861"/>
                    </a:lnTo>
                    <a:lnTo>
                      <a:pt x="1477" y="809"/>
                    </a:lnTo>
                    <a:lnTo>
                      <a:pt x="1430" y="762"/>
                    </a:lnTo>
                    <a:lnTo>
                      <a:pt x="1376" y="720"/>
                    </a:lnTo>
                    <a:lnTo>
                      <a:pt x="1318" y="688"/>
                    </a:lnTo>
                    <a:lnTo>
                      <a:pt x="1255" y="664"/>
                    </a:lnTo>
                    <a:lnTo>
                      <a:pt x="1189" y="650"/>
                    </a:lnTo>
                    <a:lnTo>
                      <a:pt x="1118" y="645"/>
                    </a:lnTo>
                    <a:close/>
                    <a:moveTo>
                      <a:pt x="1118" y="0"/>
                    </a:moveTo>
                    <a:lnTo>
                      <a:pt x="1226" y="6"/>
                    </a:lnTo>
                    <a:lnTo>
                      <a:pt x="1331" y="20"/>
                    </a:lnTo>
                    <a:lnTo>
                      <a:pt x="1432" y="46"/>
                    </a:lnTo>
                    <a:lnTo>
                      <a:pt x="1529" y="78"/>
                    </a:lnTo>
                    <a:lnTo>
                      <a:pt x="1623" y="121"/>
                    </a:lnTo>
                    <a:lnTo>
                      <a:pt x="1712" y="170"/>
                    </a:lnTo>
                    <a:lnTo>
                      <a:pt x="1795" y="228"/>
                    </a:lnTo>
                    <a:lnTo>
                      <a:pt x="1872" y="293"/>
                    </a:lnTo>
                    <a:lnTo>
                      <a:pt x="1944" y="365"/>
                    </a:lnTo>
                    <a:lnTo>
                      <a:pt x="2009" y="442"/>
                    </a:lnTo>
                    <a:lnTo>
                      <a:pt x="2067" y="525"/>
                    </a:lnTo>
                    <a:lnTo>
                      <a:pt x="2117" y="614"/>
                    </a:lnTo>
                    <a:lnTo>
                      <a:pt x="2159" y="708"/>
                    </a:lnTo>
                    <a:lnTo>
                      <a:pt x="2193" y="805"/>
                    </a:lnTo>
                    <a:lnTo>
                      <a:pt x="2217" y="906"/>
                    </a:lnTo>
                    <a:lnTo>
                      <a:pt x="2233" y="1011"/>
                    </a:lnTo>
                    <a:lnTo>
                      <a:pt x="2238" y="1119"/>
                    </a:lnTo>
                    <a:lnTo>
                      <a:pt x="2233" y="1217"/>
                    </a:lnTo>
                    <a:lnTo>
                      <a:pt x="2220" y="1312"/>
                    </a:lnTo>
                    <a:lnTo>
                      <a:pt x="2199" y="1404"/>
                    </a:lnTo>
                    <a:lnTo>
                      <a:pt x="2170" y="1494"/>
                    </a:lnTo>
                    <a:lnTo>
                      <a:pt x="2132" y="1579"/>
                    </a:lnTo>
                    <a:lnTo>
                      <a:pt x="2087" y="1662"/>
                    </a:lnTo>
                    <a:lnTo>
                      <a:pt x="2035" y="1740"/>
                    </a:lnTo>
                    <a:lnTo>
                      <a:pt x="1975" y="1812"/>
                    </a:lnTo>
                    <a:lnTo>
                      <a:pt x="1906" y="1880"/>
                    </a:lnTo>
                    <a:lnTo>
                      <a:pt x="1836" y="1940"/>
                    </a:lnTo>
                    <a:lnTo>
                      <a:pt x="1759" y="1994"/>
                    </a:lnTo>
                    <a:lnTo>
                      <a:pt x="1677" y="2041"/>
                    </a:lnTo>
                    <a:lnTo>
                      <a:pt x="1593" y="2081"/>
                    </a:lnTo>
                    <a:lnTo>
                      <a:pt x="1504" y="2113"/>
                    </a:lnTo>
                    <a:lnTo>
                      <a:pt x="1410" y="2140"/>
                    </a:lnTo>
                    <a:lnTo>
                      <a:pt x="1317" y="2158"/>
                    </a:lnTo>
                    <a:lnTo>
                      <a:pt x="1219" y="2169"/>
                    </a:lnTo>
                    <a:lnTo>
                      <a:pt x="1118" y="2175"/>
                    </a:lnTo>
                    <a:lnTo>
                      <a:pt x="1019" y="2169"/>
                    </a:lnTo>
                    <a:lnTo>
                      <a:pt x="922" y="2158"/>
                    </a:lnTo>
                    <a:lnTo>
                      <a:pt x="826" y="2140"/>
                    </a:lnTo>
                    <a:lnTo>
                      <a:pt x="734" y="2113"/>
                    </a:lnTo>
                    <a:lnTo>
                      <a:pt x="646" y="2081"/>
                    </a:lnTo>
                    <a:lnTo>
                      <a:pt x="559" y="2041"/>
                    </a:lnTo>
                    <a:lnTo>
                      <a:pt x="478" y="1994"/>
                    </a:lnTo>
                    <a:lnTo>
                      <a:pt x="402" y="1940"/>
                    </a:lnTo>
                    <a:lnTo>
                      <a:pt x="330" y="1880"/>
                    </a:lnTo>
                    <a:lnTo>
                      <a:pt x="263" y="1812"/>
                    </a:lnTo>
                    <a:lnTo>
                      <a:pt x="202" y="1740"/>
                    </a:lnTo>
                    <a:lnTo>
                      <a:pt x="150" y="1662"/>
                    </a:lnTo>
                    <a:lnTo>
                      <a:pt x="105" y="1579"/>
                    </a:lnTo>
                    <a:lnTo>
                      <a:pt x="67" y="1494"/>
                    </a:lnTo>
                    <a:lnTo>
                      <a:pt x="38" y="1404"/>
                    </a:lnTo>
                    <a:lnTo>
                      <a:pt x="18" y="1312"/>
                    </a:lnTo>
                    <a:lnTo>
                      <a:pt x="4" y="1217"/>
                    </a:lnTo>
                    <a:lnTo>
                      <a:pt x="0" y="1119"/>
                    </a:lnTo>
                    <a:lnTo>
                      <a:pt x="5" y="1011"/>
                    </a:lnTo>
                    <a:lnTo>
                      <a:pt x="20" y="906"/>
                    </a:lnTo>
                    <a:lnTo>
                      <a:pt x="45" y="805"/>
                    </a:lnTo>
                    <a:lnTo>
                      <a:pt x="78" y="708"/>
                    </a:lnTo>
                    <a:lnTo>
                      <a:pt x="121" y="614"/>
                    </a:lnTo>
                    <a:lnTo>
                      <a:pt x="171" y="525"/>
                    </a:lnTo>
                    <a:lnTo>
                      <a:pt x="229" y="442"/>
                    </a:lnTo>
                    <a:lnTo>
                      <a:pt x="294" y="365"/>
                    </a:lnTo>
                    <a:lnTo>
                      <a:pt x="364" y="293"/>
                    </a:lnTo>
                    <a:lnTo>
                      <a:pt x="442" y="228"/>
                    </a:lnTo>
                    <a:lnTo>
                      <a:pt x="525" y="170"/>
                    </a:lnTo>
                    <a:lnTo>
                      <a:pt x="613" y="121"/>
                    </a:lnTo>
                    <a:lnTo>
                      <a:pt x="707" y="78"/>
                    </a:lnTo>
                    <a:lnTo>
                      <a:pt x="804" y="46"/>
                    </a:lnTo>
                    <a:lnTo>
                      <a:pt x="907" y="20"/>
                    </a:lnTo>
                    <a:lnTo>
                      <a:pt x="1012" y="6"/>
                    </a:lnTo>
                    <a:lnTo>
                      <a:pt x="1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1416" y="889"/>
                <a:ext cx="2704" cy="1916"/>
              </a:xfrm>
              <a:custGeom>
                <a:avLst/>
                <a:gdLst>
                  <a:gd name="T0" fmla="*/ 5104 w 5407"/>
                  <a:gd name="T1" fmla="*/ 1505 h 3832"/>
                  <a:gd name="T2" fmla="*/ 5070 w 5407"/>
                  <a:gd name="T3" fmla="*/ 1113 h 3832"/>
                  <a:gd name="T4" fmla="*/ 5035 w 5407"/>
                  <a:gd name="T5" fmla="*/ 743 h 3832"/>
                  <a:gd name="T6" fmla="*/ 5012 w 5407"/>
                  <a:gd name="T7" fmla="*/ 476 h 3832"/>
                  <a:gd name="T8" fmla="*/ 4985 w 5407"/>
                  <a:gd name="T9" fmla="*/ 321 h 3832"/>
                  <a:gd name="T10" fmla="*/ 4911 w 5407"/>
                  <a:gd name="T11" fmla="*/ 263 h 3832"/>
                  <a:gd name="T12" fmla="*/ 4049 w 5407"/>
                  <a:gd name="T13" fmla="*/ 256 h 3832"/>
                  <a:gd name="T14" fmla="*/ 2985 w 5407"/>
                  <a:gd name="T15" fmla="*/ 261 h 3832"/>
                  <a:gd name="T16" fmla="*/ 2882 w 5407"/>
                  <a:gd name="T17" fmla="*/ 316 h 3832"/>
                  <a:gd name="T18" fmla="*/ 2813 w 5407"/>
                  <a:gd name="T19" fmla="*/ 489 h 3832"/>
                  <a:gd name="T20" fmla="*/ 2766 w 5407"/>
                  <a:gd name="T21" fmla="*/ 711 h 3832"/>
                  <a:gd name="T22" fmla="*/ 2698 w 5407"/>
                  <a:gd name="T23" fmla="*/ 1039 h 3832"/>
                  <a:gd name="T24" fmla="*/ 2620 w 5407"/>
                  <a:gd name="T25" fmla="*/ 1413 h 3832"/>
                  <a:gd name="T26" fmla="*/ 3843 w 5407"/>
                  <a:gd name="T27" fmla="*/ 256 h 3832"/>
                  <a:gd name="T28" fmla="*/ 4841 w 5407"/>
                  <a:gd name="T29" fmla="*/ 0 h 3832"/>
                  <a:gd name="T30" fmla="*/ 4954 w 5407"/>
                  <a:gd name="T31" fmla="*/ 11 h 3832"/>
                  <a:gd name="T32" fmla="*/ 5086 w 5407"/>
                  <a:gd name="T33" fmla="*/ 61 h 3832"/>
                  <a:gd name="T34" fmla="*/ 5201 w 5407"/>
                  <a:gd name="T35" fmla="*/ 186 h 3832"/>
                  <a:gd name="T36" fmla="*/ 5265 w 5407"/>
                  <a:gd name="T37" fmla="*/ 413 h 3832"/>
                  <a:gd name="T38" fmla="*/ 5281 w 5407"/>
                  <a:gd name="T39" fmla="*/ 610 h 3832"/>
                  <a:gd name="T40" fmla="*/ 5308 w 5407"/>
                  <a:gd name="T41" fmla="*/ 913 h 3832"/>
                  <a:gd name="T42" fmla="*/ 5338 w 5407"/>
                  <a:gd name="T43" fmla="*/ 1265 h 3832"/>
                  <a:gd name="T44" fmla="*/ 5369 w 5407"/>
                  <a:gd name="T45" fmla="*/ 1602 h 3832"/>
                  <a:gd name="T46" fmla="*/ 5393 w 5407"/>
                  <a:gd name="T47" fmla="*/ 1871 h 3832"/>
                  <a:gd name="T48" fmla="*/ 5405 w 5407"/>
                  <a:gd name="T49" fmla="*/ 2010 h 3832"/>
                  <a:gd name="T50" fmla="*/ 5376 w 5407"/>
                  <a:gd name="T51" fmla="*/ 2111 h 3832"/>
                  <a:gd name="T52" fmla="*/ 5259 w 5407"/>
                  <a:gd name="T53" fmla="*/ 2156 h 3832"/>
                  <a:gd name="T54" fmla="*/ 5086 w 5407"/>
                  <a:gd name="T55" fmla="*/ 2075 h 3832"/>
                  <a:gd name="T56" fmla="*/ 4588 w 5407"/>
                  <a:gd name="T57" fmla="*/ 1932 h 3832"/>
                  <a:gd name="T58" fmla="*/ 4069 w 5407"/>
                  <a:gd name="T59" fmla="*/ 1930 h 3832"/>
                  <a:gd name="T60" fmla="*/ 3594 w 5407"/>
                  <a:gd name="T61" fmla="*/ 2057 h 3832"/>
                  <a:gd name="T62" fmla="*/ 3181 w 5407"/>
                  <a:gd name="T63" fmla="*/ 2304 h 3832"/>
                  <a:gd name="T64" fmla="*/ 2853 w 5407"/>
                  <a:gd name="T65" fmla="*/ 2659 h 3832"/>
                  <a:gd name="T66" fmla="*/ 2646 w 5407"/>
                  <a:gd name="T67" fmla="*/ 3094 h 3832"/>
                  <a:gd name="T68" fmla="*/ 2573 w 5407"/>
                  <a:gd name="T69" fmla="*/ 3581 h 3832"/>
                  <a:gd name="T70" fmla="*/ 2319 w 5407"/>
                  <a:gd name="T71" fmla="*/ 3718 h 3832"/>
                  <a:gd name="T72" fmla="*/ 2137 w 5407"/>
                  <a:gd name="T73" fmla="*/ 3302 h 3832"/>
                  <a:gd name="T74" fmla="*/ 1827 w 5407"/>
                  <a:gd name="T75" fmla="*/ 2979 h 3832"/>
                  <a:gd name="T76" fmla="*/ 1419 w 5407"/>
                  <a:gd name="T77" fmla="*/ 2778 h 3832"/>
                  <a:gd name="T78" fmla="*/ 948 w 5407"/>
                  <a:gd name="T79" fmla="*/ 2737 h 3832"/>
                  <a:gd name="T80" fmla="*/ 499 w 5407"/>
                  <a:gd name="T81" fmla="*/ 2865 h 3832"/>
                  <a:gd name="T82" fmla="*/ 133 w 5407"/>
                  <a:gd name="T83" fmla="*/ 3137 h 3832"/>
                  <a:gd name="T84" fmla="*/ 34 w 5407"/>
                  <a:gd name="T85" fmla="*/ 2870 h 3832"/>
                  <a:gd name="T86" fmla="*/ 0 w 5407"/>
                  <a:gd name="T87" fmla="*/ 2553 h 3832"/>
                  <a:gd name="T88" fmla="*/ 25 w 5407"/>
                  <a:gd name="T89" fmla="*/ 2228 h 3832"/>
                  <a:gd name="T90" fmla="*/ 110 w 5407"/>
                  <a:gd name="T91" fmla="*/ 1934 h 3832"/>
                  <a:gd name="T92" fmla="*/ 252 w 5407"/>
                  <a:gd name="T93" fmla="*/ 1712 h 3832"/>
                  <a:gd name="T94" fmla="*/ 451 w 5407"/>
                  <a:gd name="T95" fmla="*/ 1602 h 3832"/>
                  <a:gd name="T96" fmla="*/ 801 w 5407"/>
                  <a:gd name="T97" fmla="*/ 909 h 3832"/>
                  <a:gd name="T98" fmla="*/ 892 w 5407"/>
                  <a:gd name="T99" fmla="*/ 795 h 3832"/>
                  <a:gd name="T100" fmla="*/ 1042 w 5407"/>
                  <a:gd name="T101" fmla="*/ 795 h 3832"/>
                  <a:gd name="T102" fmla="*/ 1134 w 5407"/>
                  <a:gd name="T103" fmla="*/ 909 h 3832"/>
                  <a:gd name="T104" fmla="*/ 2341 w 5407"/>
                  <a:gd name="T105" fmla="*/ 1496 h 3832"/>
                  <a:gd name="T106" fmla="*/ 2431 w 5407"/>
                  <a:gd name="T107" fmla="*/ 1068 h 3832"/>
                  <a:gd name="T108" fmla="*/ 2516 w 5407"/>
                  <a:gd name="T109" fmla="*/ 667 h 3832"/>
                  <a:gd name="T110" fmla="*/ 2581 w 5407"/>
                  <a:gd name="T111" fmla="*/ 364 h 3832"/>
                  <a:gd name="T112" fmla="*/ 2684 w 5407"/>
                  <a:gd name="T113" fmla="*/ 153 h 3832"/>
                  <a:gd name="T114" fmla="*/ 2821 w 5407"/>
                  <a:gd name="T115" fmla="*/ 45 h 3832"/>
                  <a:gd name="T116" fmla="*/ 2965 w 5407"/>
                  <a:gd name="T117" fmla="*/ 5 h 3832"/>
                  <a:gd name="T118" fmla="*/ 3091 w 5407"/>
                  <a:gd name="T119" fmla="*/ 0 h 3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07" h="3832">
                    <a:moveTo>
                      <a:pt x="4049" y="256"/>
                    </a:moveTo>
                    <a:lnTo>
                      <a:pt x="4049" y="1597"/>
                    </a:lnTo>
                    <a:lnTo>
                      <a:pt x="5111" y="1597"/>
                    </a:lnTo>
                    <a:lnTo>
                      <a:pt x="5104" y="1505"/>
                    </a:lnTo>
                    <a:lnTo>
                      <a:pt x="5095" y="1411"/>
                    </a:lnTo>
                    <a:lnTo>
                      <a:pt x="5086" y="1311"/>
                    </a:lnTo>
                    <a:lnTo>
                      <a:pt x="5077" y="1212"/>
                    </a:lnTo>
                    <a:lnTo>
                      <a:pt x="5070" y="1113"/>
                    </a:lnTo>
                    <a:lnTo>
                      <a:pt x="5061" y="1016"/>
                    </a:lnTo>
                    <a:lnTo>
                      <a:pt x="5052" y="922"/>
                    </a:lnTo>
                    <a:lnTo>
                      <a:pt x="5044" y="830"/>
                    </a:lnTo>
                    <a:lnTo>
                      <a:pt x="5035" y="743"/>
                    </a:lnTo>
                    <a:lnTo>
                      <a:pt x="5028" y="664"/>
                    </a:lnTo>
                    <a:lnTo>
                      <a:pt x="5023" y="592"/>
                    </a:lnTo>
                    <a:lnTo>
                      <a:pt x="5017" y="528"/>
                    </a:lnTo>
                    <a:lnTo>
                      <a:pt x="5012" y="476"/>
                    </a:lnTo>
                    <a:lnTo>
                      <a:pt x="5008" y="435"/>
                    </a:lnTo>
                    <a:lnTo>
                      <a:pt x="5003" y="388"/>
                    </a:lnTo>
                    <a:lnTo>
                      <a:pt x="4996" y="350"/>
                    </a:lnTo>
                    <a:lnTo>
                      <a:pt x="4985" y="321"/>
                    </a:lnTo>
                    <a:lnTo>
                      <a:pt x="4972" y="298"/>
                    </a:lnTo>
                    <a:lnTo>
                      <a:pt x="4954" y="281"/>
                    </a:lnTo>
                    <a:lnTo>
                      <a:pt x="4934" y="270"/>
                    </a:lnTo>
                    <a:lnTo>
                      <a:pt x="4911" y="263"/>
                    </a:lnTo>
                    <a:lnTo>
                      <a:pt x="4884" y="258"/>
                    </a:lnTo>
                    <a:lnTo>
                      <a:pt x="4853" y="256"/>
                    </a:lnTo>
                    <a:lnTo>
                      <a:pt x="4819" y="256"/>
                    </a:lnTo>
                    <a:lnTo>
                      <a:pt x="4049" y="256"/>
                    </a:lnTo>
                    <a:close/>
                    <a:moveTo>
                      <a:pt x="3091" y="256"/>
                    </a:moveTo>
                    <a:lnTo>
                      <a:pt x="3053" y="256"/>
                    </a:lnTo>
                    <a:lnTo>
                      <a:pt x="3017" y="258"/>
                    </a:lnTo>
                    <a:lnTo>
                      <a:pt x="2985" y="261"/>
                    </a:lnTo>
                    <a:lnTo>
                      <a:pt x="2956" y="267"/>
                    </a:lnTo>
                    <a:lnTo>
                      <a:pt x="2929" y="278"/>
                    </a:lnTo>
                    <a:lnTo>
                      <a:pt x="2904" y="294"/>
                    </a:lnTo>
                    <a:lnTo>
                      <a:pt x="2882" y="316"/>
                    </a:lnTo>
                    <a:lnTo>
                      <a:pt x="2860" y="346"/>
                    </a:lnTo>
                    <a:lnTo>
                      <a:pt x="2842" y="384"/>
                    </a:lnTo>
                    <a:lnTo>
                      <a:pt x="2828" y="431"/>
                    </a:lnTo>
                    <a:lnTo>
                      <a:pt x="2813" y="489"/>
                    </a:lnTo>
                    <a:lnTo>
                      <a:pt x="2804" y="530"/>
                    </a:lnTo>
                    <a:lnTo>
                      <a:pt x="2794" y="583"/>
                    </a:lnTo>
                    <a:lnTo>
                      <a:pt x="2781" y="644"/>
                    </a:lnTo>
                    <a:lnTo>
                      <a:pt x="2766" y="711"/>
                    </a:lnTo>
                    <a:lnTo>
                      <a:pt x="2752" y="786"/>
                    </a:lnTo>
                    <a:lnTo>
                      <a:pt x="2736" y="866"/>
                    </a:lnTo>
                    <a:lnTo>
                      <a:pt x="2718" y="951"/>
                    </a:lnTo>
                    <a:lnTo>
                      <a:pt x="2698" y="1039"/>
                    </a:lnTo>
                    <a:lnTo>
                      <a:pt x="2680" y="1131"/>
                    </a:lnTo>
                    <a:lnTo>
                      <a:pt x="2660" y="1225"/>
                    </a:lnTo>
                    <a:lnTo>
                      <a:pt x="2640" y="1319"/>
                    </a:lnTo>
                    <a:lnTo>
                      <a:pt x="2620" y="1413"/>
                    </a:lnTo>
                    <a:lnTo>
                      <a:pt x="2601" y="1506"/>
                    </a:lnTo>
                    <a:lnTo>
                      <a:pt x="2581" y="1597"/>
                    </a:lnTo>
                    <a:lnTo>
                      <a:pt x="3843" y="1597"/>
                    </a:lnTo>
                    <a:lnTo>
                      <a:pt x="3843" y="256"/>
                    </a:lnTo>
                    <a:lnTo>
                      <a:pt x="3091" y="256"/>
                    </a:lnTo>
                    <a:close/>
                    <a:moveTo>
                      <a:pt x="3091" y="0"/>
                    </a:moveTo>
                    <a:lnTo>
                      <a:pt x="4819" y="0"/>
                    </a:lnTo>
                    <a:lnTo>
                      <a:pt x="4841" y="0"/>
                    </a:lnTo>
                    <a:lnTo>
                      <a:pt x="4866" y="2"/>
                    </a:lnTo>
                    <a:lnTo>
                      <a:pt x="4893" y="3"/>
                    </a:lnTo>
                    <a:lnTo>
                      <a:pt x="4924" y="5"/>
                    </a:lnTo>
                    <a:lnTo>
                      <a:pt x="4954" y="11"/>
                    </a:lnTo>
                    <a:lnTo>
                      <a:pt x="4987" y="18"/>
                    </a:lnTo>
                    <a:lnTo>
                      <a:pt x="5021" y="29"/>
                    </a:lnTo>
                    <a:lnTo>
                      <a:pt x="5053" y="43"/>
                    </a:lnTo>
                    <a:lnTo>
                      <a:pt x="5086" y="61"/>
                    </a:lnTo>
                    <a:lnTo>
                      <a:pt x="5118" y="85"/>
                    </a:lnTo>
                    <a:lnTo>
                      <a:pt x="5147" y="112"/>
                    </a:lnTo>
                    <a:lnTo>
                      <a:pt x="5176" y="146"/>
                    </a:lnTo>
                    <a:lnTo>
                      <a:pt x="5201" y="186"/>
                    </a:lnTo>
                    <a:lnTo>
                      <a:pt x="5223" y="231"/>
                    </a:lnTo>
                    <a:lnTo>
                      <a:pt x="5241" y="283"/>
                    </a:lnTo>
                    <a:lnTo>
                      <a:pt x="5255" y="344"/>
                    </a:lnTo>
                    <a:lnTo>
                      <a:pt x="5265" y="413"/>
                    </a:lnTo>
                    <a:lnTo>
                      <a:pt x="5266" y="449"/>
                    </a:lnTo>
                    <a:lnTo>
                      <a:pt x="5272" y="494"/>
                    </a:lnTo>
                    <a:lnTo>
                      <a:pt x="5275" y="548"/>
                    </a:lnTo>
                    <a:lnTo>
                      <a:pt x="5281" y="610"/>
                    </a:lnTo>
                    <a:lnTo>
                      <a:pt x="5288" y="678"/>
                    </a:lnTo>
                    <a:lnTo>
                      <a:pt x="5293" y="752"/>
                    </a:lnTo>
                    <a:lnTo>
                      <a:pt x="5301" y="832"/>
                    </a:lnTo>
                    <a:lnTo>
                      <a:pt x="5308" y="913"/>
                    </a:lnTo>
                    <a:lnTo>
                      <a:pt x="5315" y="999"/>
                    </a:lnTo>
                    <a:lnTo>
                      <a:pt x="5324" y="1086"/>
                    </a:lnTo>
                    <a:lnTo>
                      <a:pt x="5331" y="1174"/>
                    </a:lnTo>
                    <a:lnTo>
                      <a:pt x="5338" y="1265"/>
                    </a:lnTo>
                    <a:lnTo>
                      <a:pt x="5347" y="1351"/>
                    </a:lnTo>
                    <a:lnTo>
                      <a:pt x="5355" y="1438"/>
                    </a:lnTo>
                    <a:lnTo>
                      <a:pt x="5362" y="1523"/>
                    </a:lnTo>
                    <a:lnTo>
                      <a:pt x="5369" y="1602"/>
                    </a:lnTo>
                    <a:lnTo>
                      <a:pt x="5376" y="1678"/>
                    </a:lnTo>
                    <a:lnTo>
                      <a:pt x="5382" y="1748"/>
                    </a:lnTo>
                    <a:lnTo>
                      <a:pt x="5387" y="1813"/>
                    </a:lnTo>
                    <a:lnTo>
                      <a:pt x="5393" y="1871"/>
                    </a:lnTo>
                    <a:lnTo>
                      <a:pt x="5398" y="1920"/>
                    </a:lnTo>
                    <a:lnTo>
                      <a:pt x="5402" y="1959"/>
                    </a:lnTo>
                    <a:lnTo>
                      <a:pt x="5403" y="1990"/>
                    </a:lnTo>
                    <a:lnTo>
                      <a:pt x="5405" y="2010"/>
                    </a:lnTo>
                    <a:lnTo>
                      <a:pt x="5407" y="2017"/>
                    </a:lnTo>
                    <a:lnTo>
                      <a:pt x="5405" y="2051"/>
                    </a:lnTo>
                    <a:lnTo>
                      <a:pt x="5394" y="2084"/>
                    </a:lnTo>
                    <a:lnTo>
                      <a:pt x="5376" y="2111"/>
                    </a:lnTo>
                    <a:lnTo>
                      <a:pt x="5353" y="2132"/>
                    </a:lnTo>
                    <a:lnTo>
                      <a:pt x="5324" y="2149"/>
                    </a:lnTo>
                    <a:lnTo>
                      <a:pt x="5290" y="2156"/>
                    </a:lnTo>
                    <a:lnTo>
                      <a:pt x="5259" y="2156"/>
                    </a:lnTo>
                    <a:lnTo>
                      <a:pt x="5230" y="2147"/>
                    </a:lnTo>
                    <a:lnTo>
                      <a:pt x="5205" y="2132"/>
                    </a:lnTo>
                    <a:lnTo>
                      <a:pt x="5200" y="2131"/>
                    </a:lnTo>
                    <a:lnTo>
                      <a:pt x="5086" y="2075"/>
                    </a:lnTo>
                    <a:lnTo>
                      <a:pt x="4967" y="2026"/>
                    </a:lnTo>
                    <a:lnTo>
                      <a:pt x="4844" y="1986"/>
                    </a:lnTo>
                    <a:lnTo>
                      <a:pt x="4716" y="1954"/>
                    </a:lnTo>
                    <a:lnTo>
                      <a:pt x="4588" y="1932"/>
                    </a:lnTo>
                    <a:lnTo>
                      <a:pt x="4455" y="1918"/>
                    </a:lnTo>
                    <a:lnTo>
                      <a:pt x="4321" y="1914"/>
                    </a:lnTo>
                    <a:lnTo>
                      <a:pt x="4193" y="1918"/>
                    </a:lnTo>
                    <a:lnTo>
                      <a:pt x="4069" y="1930"/>
                    </a:lnTo>
                    <a:lnTo>
                      <a:pt x="3946" y="1950"/>
                    </a:lnTo>
                    <a:lnTo>
                      <a:pt x="3825" y="1979"/>
                    </a:lnTo>
                    <a:lnTo>
                      <a:pt x="3708" y="2013"/>
                    </a:lnTo>
                    <a:lnTo>
                      <a:pt x="3594" y="2057"/>
                    </a:lnTo>
                    <a:lnTo>
                      <a:pt x="3486" y="2107"/>
                    </a:lnTo>
                    <a:lnTo>
                      <a:pt x="3380" y="2167"/>
                    </a:lnTo>
                    <a:lnTo>
                      <a:pt x="3279" y="2232"/>
                    </a:lnTo>
                    <a:lnTo>
                      <a:pt x="3181" y="2304"/>
                    </a:lnTo>
                    <a:lnTo>
                      <a:pt x="3091" y="2381"/>
                    </a:lnTo>
                    <a:lnTo>
                      <a:pt x="3003" y="2470"/>
                    </a:lnTo>
                    <a:lnTo>
                      <a:pt x="2923" y="2562"/>
                    </a:lnTo>
                    <a:lnTo>
                      <a:pt x="2853" y="2659"/>
                    </a:lnTo>
                    <a:lnTo>
                      <a:pt x="2788" y="2762"/>
                    </a:lnTo>
                    <a:lnTo>
                      <a:pt x="2732" y="2869"/>
                    </a:lnTo>
                    <a:lnTo>
                      <a:pt x="2685" y="2980"/>
                    </a:lnTo>
                    <a:lnTo>
                      <a:pt x="2646" y="3094"/>
                    </a:lnTo>
                    <a:lnTo>
                      <a:pt x="2615" y="3211"/>
                    </a:lnTo>
                    <a:lnTo>
                      <a:pt x="2592" y="3332"/>
                    </a:lnTo>
                    <a:lnTo>
                      <a:pt x="2579" y="3455"/>
                    </a:lnTo>
                    <a:lnTo>
                      <a:pt x="2573" y="3581"/>
                    </a:lnTo>
                    <a:lnTo>
                      <a:pt x="2579" y="3708"/>
                    </a:lnTo>
                    <a:lnTo>
                      <a:pt x="2593" y="3832"/>
                    </a:lnTo>
                    <a:lnTo>
                      <a:pt x="2343" y="3832"/>
                    </a:lnTo>
                    <a:lnTo>
                      <a:pt x="2319" y="3718"/>
                    </a:lnTo>
                    <a:lnTo>
                      <a:pt x="2289" y="3607"/>
                    </a:lnTo>
                    <a:lnTo>
                      <a:pt x="2247" y="3500"/>
                    </a:lnTo>
                    <a:lnTo>
                      <a:pt x="2197" y="3397"/>
                    </a:lnTo>
                    <a:lnTo>
                      <a:pt x="2137" y="3302"/>
                    </a:lnTo>
                    <a:lnTo>
                      <a:pt x="2070" y="3211"/>
                    </a:lnTo>
                    <a:lnTo>
                      <a:pt x="1996" y="3127"/>
                    </a:lnTo>
                    <a:lnTo>
                      <a:pt x="1915" y="3049"/>
                    </a:lnTo>
                    <a:lnTo>
                      <a:pt x="1827" y="2979"/>
                    </a:lnTo>
                    <a:lnTo>
                      <a:pt x="1733" y="2915"/>
                    </a:lnTo>
                    <a:lnTo>
                      <a:pt x="1634" y="2861"/>
                    </a:lnTo>
                    <a:lnTo>
                      <a:pt x="1529" y="2814"/>
                    </a:lnTo>
                    <a:lnTo>
                      <a:pt x="1419" y="2778"/>
                    </a:lnTo>
                    <a:lnTo>
                      <a:pt x="1306" y="2753"/>
                    </a:lnTo>
                    <a:lnTo>
                      <a:pt x="1190" y="2737"/>
                    </a:lnTo>
                    <a:lnTo>
                      <a:pt x="1069" y="2730"/>
                    </a:lnTo>
                    <a:lnTo>
                      <a:pt x="948" y="2737"/>
                    </a:lnTo>
                    <a:lnTo>
                      <a:pt x="829" y="2753"/>
                    </a:lnTo>
                    <a:lnTo>
                      <a:pt x="716" y="2780"/>
                    </a:lnTo>
                    <a:lnTo>
                      <a:pt x="604" y="2818"/>
                    </a:lnTo>
                    <a:lnTo>
                      <a:pt x="499" y="2865"/>
                    </a:lnTo>
                    <a:lnTo>
                      <a:pt x="398" y="2921"/>
                    </a:lnTo>
                    <a:lnTo>
                      <a:pt x="303" y="2986"/>
                    </a:lnTo>
                    <a:lnTo>
                      <a:pt x="214" y="3058"/>
                    </a:lnTo>
                    <a:lnTo>
                      <a:pt x="133" y="3137"/>
                    </a:lnTo>
                    <a:lnTo>
                      <a:pt x="103" y="3078"/>
                    </a:lnTo>
                    <a:lnTo>
                      <a:pt x="75" y="3013"/>
                    </a:lnTo>
                    <a:lnTo>
                      <a:pt x="52" y="2943"/>
                    </a:lnTo>
                    <a:lnTo>
                      <a:pt x="34" y="2870"/>
                    </a:lnTo>
                    <a:lnTo>
                      <a:pt x="20" y="2795"/>
                    </a:lnTo>
                    <a:lnTo>
                      <a:pt x="9" y="2715"/>
                    </a:lnTo>
                    <a:lnTo>
                      <a:pt x="2" y="2636"/>
                    </a:lnTo>
                    <a:lnTo>
                      <a:pt x="0" y="2553"/>
                    </a:lnTo>
                    <a:lnTo>
                      <a:pt x="0" y="2472"/>
                    </a:lnTo>
                    <a:lnTo>
                      <a:pt x="5" y="2389"/>
                    </a:lnTo>
                    <a:lnTo>
                      <a:pt x="12" y="2307"/>
                    </a:lnTo>
                    <a:lnTo>
                      <a:pt x="25" y="2228"/>
                    </a:lnTo>
                    <a:lnTo>
                      <a:pt x="41" y="2149"/>
                    </a:lnTo>
                    <a:lnTo>
                      <a:pt x="61" y="2075"/>
                    </a:lnTo>
                    <a:lnTo>
                      <a:pt x="83" y="2003"/>
                    </a:lnTo>
                    <a:lnTo>
                      <a:pt x="110" y="1934"/>
                    </a:lnTo>
                    <a:lnTo>
                      <a:pt x="140" y="1869"/>
                    </a:lnTo>
                    <a:lnTo>
                      <a:pt x="175" y="1811"/>
                    </a:lnTo>
                    <a:lnTo>
                      <a:pt x="213" y="1757"/>
                    </a:lnTo>
                    <a:lnTo>
                      <a:pt x="252" y="1712"/>
                    </a:lnTo>
                    <a:lnTo>
                      <a:pt x="297" y="1672"/>
                    </a:lnTo>
                    <a:lnTo>
                      <a:pt x="344" y="1640"/>
                    </a:lnTo>
                    <a:lnTo>
                      <a:pt x="396" y="1616"/>
                    </a:lnTo>
                    <a:lnTo>
                      <a:pt x="451" y="1602"/>
                    </a:lnTo>
                    <a:lnTo>
                      <a:pt x="508" y="1597"/>
                    </a:lnTo>
                    <a:lnTo>
                      <a:pt x="797" y="1597"/>
                    </a:lnTo>
                    <a:lnTo>
                      <a:pt x="797" y="949"/>
                    </a:lnTo>
                    <a:lnTo>
                      <a:pt x="801" y="909"/>
                    </a:lnTo>
                    <a:lnTo>
                      <a:pt x="813" y="873"/>
                    </a:lnTo>
                    <a:lnTo>
                      <a:pt x="833" y="842"/>
                    </a:lnTo>
                    <a:lnTo>
                      <a:pt x="860" y="815"/>
                    </a:lnTo>
                    <a:lnTo>
                      <a:pt x="892" y="795"/>
                    </a:lnTo>
                    <a:lnTo>
                      <a:pt x="929" y="783"/>
                    </a:lnTo>
                    <a:lnTo>
                      <a:pt x="966" y="777"/>
                    </a:lnTo>
                    <a:lnTo>
                      <a:pt x="1006" y="783"/>
                    </a:lnTo>
                    <a:lnTo>
                      <a:pt x="1042" y="795"/>
                    </a:lnTo>
                    <a:lnTo>
                      <a:pt x="1075" y="815"/>
                    </a:lnTo>
                    <a:lnTo>
                      <a:pt x="1100" y="842"/>
                    </a:lnTo>
                    <a:lnTo>
                      <a:pt x="1122" y="873"/>
                    </a:lnTo>
                    <a:lnTo>
                      <a:pt x="1134" y="909"/>
                    </a:lnTo>
                    <a:lnTo>
                      <a:pt x="1138" y="949"/>
                    </a:lnTo>
                    <a:lnTo>
                      <a:pt x="1138" y="1597"/>
                    </a:lnTo>
                    <a:lnTo>
                      <a:pt x="2319" y="1597"/>
                    </a:lnTo>
                    <a:lnTo>
                      <a:pt x="2341" y="1496"/>
                    </a:lnTo>
                    <a:lnTo>
                      <a:pt x="2362" y="1391"/>
                    </a:lnTo>
                    <a:lnTo>
                      <a:pt x="2386" y="1283"/>
                    </a:lnTo>
                    <a:lnTo>
                      <a:pt x="2409" y="1174"/>
                    </a:lnTo>
                    <a:lnTo>
                      <a:pt x="2431" y="1068"/>
                    </a:lnTo>
                    <a:lnTo>
                      <a:pt x="2454" y="961"/>
                    </a:lnTo>
                    <a:lnTo>
                      <a:pt x="2476" y="859"/>
                    </a:lnTo>
                    <a:lnTo>
                      <a:pt x="2496" y="759"/>
                    </a:lnTo>
                    <a:lnTo>
                      <a:pt x="2516" y="667"/>
                    </a:lnTo>
                    <a:lnTo>
                      <a:pt x="2532" y="581"/>
                    </a:lnTo>
                    <a:lnTo>
                      <a:pt x="2548" y="505"/>
                    </a:lnTo>
                    <a:lnTo>
                      <a:pt x="2563" y="438"/>
                    </a:lnTo>
                    <a:lnTo>
                      <a:pt x="2581" y="364"/>
                    </a:lnTo>
                    <a:lnTo>
                      <a:pt x="2601" y="301"/>
                    </a:lnTo>
                    <a:lnTo>
                      <a:pt x="2626" y="245"/>
                    </a:lnTo>
                    <a:lnTo>
                      <a:pt x="2653" y="196"/>
                    </a:lnTo>
                    <a:lnTo>
                      <a:pt x="2684" y="153"/>
                    </a:lnTo>
                    <a:lnTo>
                      <a:pt x="2716" y="119"/>
                    </a:lnTo>
                    <a:lnTo>
                      <a:pt x="2748" y="88"/>
                    </a:lnTo>
                    <a:lnTo>
                      <a:pt x="2785" y="65"/>
                    </a:lnTo>
                    <a:lnTo>
                      <a:pt x="2821" y="45"/>
                    </a:lnTo>
                    <a:lnTo>
                      <a:pt x="2857" y="30"/>
                    </a:lnTo>
                    <a:lnTo>
                      <a:pt x="2893" y="20"/>
                    </a:lnTo>
                    <a:lnTo>
                      <a:pt x="2929" y="11"/>
                    </a:lnTo>
                    <a:lnTo>
                      <a:pt x="2965" y="5"/>
                    </a:lnTo>
                    <a:lnTo>
                      <a:pt x="2999" y="3"/>
                    </a:lnTo>
                    <a:lnTo>
                      <a:pt x="3032" y="2"/>
                    </a:lnTo>
                    <a:lnTo>
                      <a:pt x="3062" y="0"/>
                    </a:lnTo>
                    <a:lnTo>
                      <a:pt x="30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Group 46"/>
            <p:cNvGrpSpPr>
              <a:grpSpLocks noChangeAspect="1"/>
            </p:cNvGrpSpPr>
            <p:nvPr/>
          </p:nvGrpSpPr>
          <p:grpSpPr bwMode="auto">
            <a:xfrm>
              <a:off x="5743619" y="989745"/>
              <a:ext cx="603439" cy="590717"/>
              <a:chOff x="2563" y="235"/>
              <a:chExt cx="332" cy="325"/>
            </a:xfrm>
            <a:solidFill>
              <a:sysClr val="window" lastClr="FFFFFF"/>
            </a:solidFill>
          </p:grpSpPr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2686" y="300"/>
                <a:ext cx="23" cy="46"/>
              </a:xfrm>
              <a:custGeom>
                <a:avLst/>
                <a:gdLst>
                  <a:gd name="T0" fmla="*/ 96 w 236"/>
                  <a:gd name="T1" fmla="*/ 0 h 458"/>
                  <a:gd name="T2" fmla="*/ 140 w 236"/>
                  <a:gd name="T3" fmla="*/ 0 h 458"/>
                  <a:gd name="T4" fmla="*/ 163 w 236"/>
                  <a:gd name="T5" fmla="*/ 2 h 458"/>
                  <a:gd name="T6" fmla="*/ 182 w 236"/>
                  <a:gd name="T7" fmla="*/ 8 h 458"/>
                  <a:gd name="T8" fmla="*/ 200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1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3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0" y="0"/>
                    </a:lnTo>
                    <a:lnTo>
                      <a:pt x="163" y="2"/>
                    </a:lnTo>
                    <a:lnTo>
                      <a:pt x="182" y="8"/>
                    </a:lnTo>
                    <a:lnTo>
                      <a:pt x="200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1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3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2749" y="300"/>
                <a:ext cx="24" cy="46"/>
              </a:xfrm>
              <a:custGeom>
                <a:avLst/>
                <a:gdLst>
                  <a:gd name="T0" fmla="*/ 96 w 236"/>
                  <a:gd name="T1" fmla="*/ 0 h 458"/>
                  <a:gd name="T2" fmla="*/ 141 w 236"/>
                  <a:gd name="T3" fmla="*/ 0 h 458"/>
                  <a:gd name="T4" fmla="*/ 163 w 236"/>
                  <a:gd name="T5" fmla="*/ 2 h 458"/>
                  <a:gd name="T6" fmla="*/ 183 w 236"/>
                  <a:gd name="T7" fmla="*/ 8 h 458"/>
                  <a:gd name="T8" fmla="*/ 201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2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5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1" y="0"/>
                    </a:lnTo>
                    <a:lnTo>
                      <a:pt x="163" y="2"/>
                    </a:lnTo>
                    <a:lnTo>
                      <a:pt x="183" y="8"/>
                    </a:lnTo>
                    <a:lnTo>
                      <a:pt x="201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2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5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2563" y="235"/>
                <a:ext cx="332" cy="325"/>
              </a:xfrm>
              <a:custGeom>
                <a:avLst/>
                <a:gdLst>
                  <a:gd name="T0" fmla="*/ 1970 w 3322"/>
                  <a:gd name="T1" fmla="*/ 28 h 3248"/>
                  <a:gd name="T2" fmla="*/ 2442 w 3322"/>
                  <a:gd name="T3" fmla="*/ 194 h 3248"/>
                  <a:gd name="T4" fmla="*/ 2836 w 3322"/>
                  <a:gd name="T5" fmla="*/ 486 h 3248"/>
                  <a:gd name="T6" fmla="*/ 3128 w 3322"/>
                  <a:gd name="T7" fmla="*/ 880 h 3248"/>
                  <a:gd name="T8" fmla="*/ 3294 w 3322"/>
                  <a:gd name="T9" fmla="*/ 1352 h 3248"/>
                  <a:gd name="T10" fmla="*/ 3312 w 3322"/>
                  <a:gd name="T11" fmla="*/ 1850 h 3248"/>
                  <a:gd name="T12" fmla="*/ 3196 w 3322"/>
                  <a:gd name="T13" fmla="*/ 2299 h 3248"/>
                  <a:gd name="T14" fmla="*/ 2960 w 3322"/>
                  <a:gd name="T15" fmla="*/ 2698 h 3248"/>
                  <a:gd name="T16" fmla="*/ 2808 w 3322"/>
                  <a:gd name="T17" fmla="*/ 2861 h 3248"/>
                  <a:gd name="T18" fmla="*/ 2697 w 3322"/>
                  <a:gd name="T19" fmla="*/ 2949 h 3248"/>
                  <a:gd name="T20" fmla="*/ 2520 w 3322"/>
                  <a:gd name="T21" fmla="*/ 3065 h 3248"/>
                  <a:gd name="T22" fmla="*/ 2306 w 3322"/>
                  <a:gd name="T23" fmla="*/ 3162 h 3248"/>
                  <a:gd name="T24" fmla="*/ 2073 w 3322"/>
                  <a:gd name="T25" fmla="*/ 3190 h 3248"/>
                  <a:gd name="T26" fmla="*/ 1831 w 3322"/>
                  <a:gd name="T27" fmla="*/ 3110 h 3248"/>
                  <a:gd name="T28" fmla="*/ 1644 w 3322"/>
                  <a:gd name="T29" fmla="*/ 2919 h 3248"/>
                  <a:gd name="T30" fmla="*/ 1537 w 3322"/>
                  <a:gd name="T31" fmla="*/ 2650 h 3248"/>
                  <a:gd name="T32" fmla="*/ 1497 w 3322"/>
                  <a:gd name="T33" fmla="*/ 2374 h 3248"/>
                  <a:gd name="T34" fmla="*/ 1381 w 3322"/>
                  <a:gd name="T35" fmla="*/ 2210 h 3248"/>
                  <a:gd name="T36" fmla="*/ 1151 w 3322"/>
                  <a:gd name="T37" fmla="*/ 2064 h 3248"/>
                  <a:gd name="T38" fmla="*/ 1023 w 3322"/>
                  <a:gd name="T39" fmla="*/ 1823 h 3248"/>
                  <a:gd name="T40" fmla="*/ 2312 w 3322"/>
                  <a:gd name="T41" fmla="*/ 1708 h 3248"/>
                  <a:gd name="T42" fmla="*/ 2244 w 3322"/>
                  <a:gd name="T43" fmla="*/ 1966 h 3248"/>
                  <a:gd name="T44" fmla="*/ 2066 w 3322"/>
                  <a:gd name="T45" fmla="*/ 2153 h 3248"/>
                  <a:gd name="T46" fmla="*/ 1813 w 3322"/>
                  <a:gd name="T47" fmla="*/ 2232 h 3248"/>
                  <a:gd name="T48" fmla="*/ 1828 w 3322"/>
                  <a:gd name="T49" fmla="*/ 2463 h 3248"/>
                  <a:gd name="T50" fmla="*/ 1886 w 3322"/>
                  <a:gd name="T51" fmla="*/ 2692 h 3248"/>
                  <a:gd name="T52" fmla="*/ 2001 w 3322"/>
                  <a:gd name="T53" fmla="*/ 2839 h 3248"/>
                  <a:gd name="T54" fmla="*/ 2158 w 3322"/>
                  <a:gd name="T55" fmla="*/ 2870 h 3248"/>
                  <a:gd name="T56" fmla="*/ 2332 w 3322"/>
                  <a:gd name="T57" fmla="*/ 2805 h 3248"/>
                  <a:gd name="T58" fmla="*/ 2506 w 3322"/>
                  <a:gd name="T59" fmla="*/ 2693 h 3248"/>
                  <a:gd name="T60" fmla="*/ 2667 w 3322"/>
                  <a:gd name="T61" fmla="*/ 2549 h 3248"/>
                  <a:gd name="T62" fmla="*/ 2886 w 3322"/>
                  <a:gd name="T63" fmla="*/ 2211 h 3248"/>
                  <a:gd name="T64" fmla="*/ 2992 w 3322"/>
                  <a:gd name="T65" fmla="*/ 1824 h 3248"/>
                  <a:gd name="T66" fmla="*/ 2975 w 3322"/>
                  <a:gd name="T67" fmla="*/ 1390 h 3248"/>
                  <a:gd name="T68" fmla="*/ 2819 w 3322"/>
                  <a:gd name="T69" fmla="*/ 984 h 3248"/>
                  <a:gd name="T70" fmla="*/ 2546 w 3322"/>
                  <a:gd name="T71" fmla="*/ 654 h 3248"/>
                  <a:gd name="T72" fmla="*/ 2183 w 3322"/>
                  <a:gd name="T73" fmla="*/ 425 h 3248"/>
                  <a:gd name="T74" fmla="*/ 1753 w 3322"/>
                  <a:gd name="T75" fmla="*/ 322 h 3248"/>
                  <a:gd name="T76" fmla="*/ 1305 w 3322"/>
                  <a:gd name="T77" fmla="*/ 367 h 3248"/>
                  <a:gd name="T78" fmla="*/ 912 w 3322"/>
                  <a:gd name="T79" fmla="*/ 548 h 3248"/>
                  <a:gd name="T80" fmla="*/ 600 w 3322"/>
                  <a:gd name="T81" fmla="*/ 842 h 3248"/>
                  <a:gd name="T82" fmla="*/ 394 w 3322"/>
                  <a:gd name="T83" fmla="*/ 1220 h 3248"/>
                  <a:gd name="T84" fmla="*/ 320 w 3322"/>
                  <a:gd name="T85" fmla="*/ 1660 h 3248"/>
                  <a:gd name="T86" fmla="*/ 380 w 3322"/>
                  <a:gd name="T87" fmla="*/ 2059 h 3248"/>
                  <a:gd name="T88" fmla="*/ 555 w 3322"/>
                  <a:gd name="T89" fmla="*/ 2419 h 3248"/>
                  <a:gd name="T90" fmla="*/ 829 w 3322"/>
                  <a:gd name="T91" fmla="*/ 2712 h 3248"/>
                  <a:gd name="T92" fmla="*/ 1170 w 3322"/>
                  <a:gd name="T93" fmla="*/ 2910 h 3248"/>
                  <a:gd name="T94" fmla="*/ 1331 w 3322"/>
                  <a:gd name="T95" fmla="*/ 3003 h 3248"/>
                  <a:gd name="T96" fmla="*/ 1347 w 3322"/>
                  <a:gd name="T97" fmla="*/ 3138 h 3248"/>
                  <a:gd name="T98" fmla="*/ 1250 w 3322"/>
                  <a:gd name="T99" fmla="*/ 3237 h 3248"/>
                  <a:gd name="T100" fmla="*/ 1063 w 3322"/>
                  <a:gd name="T101" fmla="*/ 3211 h 3248"/>
                  <a:gd name="T102" fmla="*/ 682 w 3322"/>
                  <a:gd name="T103" fmla="*/ 3003 h 3248"/>
                  <a:gd name="T104" fmla="*/ 358 w 3322"/>
                  <a:gd name="T105" fmla="*/ 2693 h 3248"/>
                  <a:gd name="T106" fmla="*/ 125 w 3322"/>
                  <a:gd name="T107" fmla="*/ 2295 h 3248"/>
                  <a:gd name="T108" fmla="*/ 10 w 3322"/>
                  <a:gd name="T109" fmla="*/ 1849 h 3248"/>
                  <a:gd name="T110" fmla="*/ 29 w 3322"/>
                  <a:gd name="T111" fmla="*/ 1352 h 3248"/>
                  <a:gd name="T112" fmla="*/ 194 w 3322"/>
                  <a:gd name="T113" fmla="*/ 880 h 3248"/>
                  <a:gd name="T114" fmla="*/ 487 w 3322"/>
                  <a:gd name="T115" fmla="*/ 486 h 3248"/>
                  <a:gd name="T116" fmla="*/ 881 w 3322"/>
                  <a:gd name="T117" fmla="*/ 194 h 3248"/>
                  <a:gd name="T118" fmla="*/ 1352 w 3322"/>
                  <a:gd name="T119" fmla="*/ 28 h 3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2" h="3248">
                    <a:moveTo>
                      <a:pt x="1662" y="0"/>
                    </a:moveTo>
                    <a:lnTo>
                      <a:pt x="1662" y="0"/>
                    </a:lnTo>
                    <a:lnTo>
                      <a:pt x="1767" y="3"/>
                    </a:lnTo>
                    <a:lnTo>
                      <a:pt x="1869" y="13"/>
                    </a:lnTo>
                    <a:lnTo>
                      <a:pt x="1970" y="28"/>
                    </a:lnTo>
                    <a:lnTo>
                      <a:pt x="2070" y="50"/>
                    </a:lnTo>
                    <a:lnTo>
                      <a:pt x="2167" y="78"/>
                    </a:lnTo>
                    <a:lnTo>
                      <a:pt x="2261" y="112"/>
                    </a:lnTo>
                    <a:lnTo>
                      <a:pt x="2353" y="150"/>
                    </a:lnTo>
                    <a:lnTo>
                      <a:pt x="2442" y="194"/>
                    </a:lnTo>
                    <a:lnTo>
                      <a:pt x="2527" y="244"/>
                    </a:lnTo>
                    <a:lnTo>
                      <a:pt x="2610" y="298"/>
                    </a:lnTo>
                    <a:lnTo>
                      <a:pt x="2689" y="356"/>
                    </a:lnTo>
                    <a:lnTo>
                      <a:pt x="2764" y="419"/>
                    </a:lnTo>
                    <a:lnTo>
                      <a:pt x="2836" y="486"/>
                    </a:lnTo>
                    <a:lnTo>
                      <a:pt x="2903" y="558"/>
                    </a:lnTo>
                    <a:lnTo>
                      <a:pt x="2966" y="633"/>
                    </a:lnTo>
                    <a:lnTo>
                      <a:pt x="3024" y="712"/>
                    </a:lnTo>
                    <a:lnTo>
                      <a:pt x="3078" y="795"/>
                    </a:lnTo>
                    <a:lnTo>
                      <a:pt x="3128" y="880"/>
                    </a:lnTo>
                    <a:lnTo>
                      <a:pt x="3172" y="969"/>
                    </a:lnTo>
                    <a:lnTo>
                      <a:pt x="3210" y="1061"/>
                    </a:lnTo>
                    <a:lnTo>
                      <a:pt x="3244" y="1155"/>
                    </a:lnTo>
                    <a:lnTo>
                      <a:pt x="3271" y="1252"/>
                    </a:lnTo>
                    <a:lnTo>
                      <a:pt x="3294" y="1352"/>
                    </a:lnTo>
                    <a:lnTo>
                      <a:pt x="3309" y="1453"/>
                    </a:lnTo>
                    <a:lnTo>
                      <a:pt x="3319" y="1555"/>
                    </a:lnTo>
                    <a:lnTo>
                      <a:pt x="3322" y="1660"/>
                    </a:lnTo>
                    <a:lnTo>
                      <a:pt x="3320" y="1756"/>
                    </a:lnTo>
                    <a:lnTo>
                      <a:pt x="3312" y="1850"/>
                    </a:lnTo>
                    <a:lnTo>
                      <a:pt x="3299" y="1942"/>
                    </a:lnTo>
                    <a:lnTo>
                      <a:pt x="3281" y="2034"/>
                    </a:lnTo>
                    <a:lnTo>
                      <a:pt x="3257" y="2123"/>
                    </a:lnTo>
                    <a:lnTo>
                      <a:pt x="3230" y="2212"/>
                    </a:lnTo>
                    <a:lnTo>
                      <a:pt x="3196" y="2299"/>
                    </a:lnTo>
                    <a:lnTo>
                      <a:pt x="3158" y="2383"/>
                    </a:lnTo>
                    <a:lnTo>
                      <a:pt x="3116" y="2466"/>
                    </a:lnTo>
                    <a:lnTo>
                      <a:pt x="3068" y="2545"/>
                    </a:lnTo>
                    <a:lnTo>
                      <a:pt x="3016" y="2623"/>
                    </a:lnTo>
                    <a:lnTo>
                      <a:pt x="2960" y="2698"/>
                    </a:lnTo>
                    <a:lnTo>
                      <a:pt x="2899" y="2770"/>
                    </a:lnTo>
                    <a:lnTo>
                      <a:pt x="2834" y="2838"/>
                    </a:lnTo>
                    <a:lnTo>
                      <a:pt x="2827" y="2843"/>
                    </a:lnTo>
                    <a:lnTo>
                      <a:pt x="2820" y="2850"/>
                    </a:lnTo>
                    <a:lnTo>
                      <a:pt x="2808" y="2861"/>
                    </a:lnTo>
                    <a:lnTo>
                      <a:pt x="2793" y="2874"/>
                    </a:lnTo>
                    <a:lnTo>
                      <a:pt x="2774" y="2889"/>
                    </a:lnTo>
                    <a:lnTo>
                      <a:pt x="2751" y="2907"/>
                    </a:lnTo>
                    <a:lnTo>
                      <a:pt x="2726" y="2928"/>
                    </a:lnTo>
                    <a:lnTo>
                      <a:pt x="2697" y="2949"/>
                    </a:lnTo>
                    <a:lnTo>
                      <a:pt x="2667" y="2972"/>
                    </a:lnTo>
                    <a:lnTo>
                      <a:pt x="2633" y="2995"/>
                    </a:lnTo>
                    <a:lnTo>
                      <a:pt x="2597" y="3018"/>
                    </a:lnTo>
                    <a:lnTo>
                      <a:pt x="2560" y="3043"/>
                    </a:lnTo>
                    <a:lnTo>
                      <a:pt x="2520" y="3065"/>
                    </a:lnTo>
                    <a:lnTo>
                      <a:pt x="2479" y="3088"/>
                    </a:lnTo>
                    <a:lnTo>
                      <a:pt x="2438" y="3109"/>
                    </a:lnTo>
                    <a:lnTo>
                      <a:pt x="2395" y="3128"/>
                    </a:lnTo>
                    <a:lnTo>
                      <a:pt x="2351" y="3147"/>
                    </a:lnTo>
                    <a:lnTo>
                      <a:pt x="2306" y="3162"/>
                    </a:lnTo>
                    <a:lnTo>
                      <a:pt x="2261" y="3174"/>
                    </a:lnTo>
                    <a:lnTo>
                      <a:pt x="2217" y="3183"/>
                    </a:lnTo>
                    <a:lnTo>
                      <a:pt x="2172" y="3190"/>
                    </a:lnTo>
                    <a:lnTo>
                      <a:pt x="2127" y="3192"/>
                    </a:lnTo>
                    <a:lnTo>
                      <a:pt x="2073" y="3190"/>
                    </a:lnTo>
                    <a:lnTo>
                      <a:pt x="2020" y="3182"/>
                    </a:lnTo>
                    <a:lnTo>
                      <a:pt x="1970" y="3171"/>
                    </a:lnTo>
                    <a:lnTo>
                      <a:pt x="1921" y="3155"/>
                    </a:lnTo>
                    <a:lnTo>
                      <a:pt x="1874" y="3135"/>
                    </a:lnTo>
                    <a:lnTo>
                      <a:pt x="1831" y="3110"/>
                    </a:lnTo>
                    <a:lnTo>
                      <a:pt x="1789" y="3082"/>
                    </a:lnTo>
                    <a:lnTo>
                      <a:pt x="1749" y="3048"/>
                    </a:lnTo>
                    <a:lnTo>
                      <a:pt x="1714" y="3011"/>
                    </a:lnTo>
                    <a:lnTo>
                      <a:pt x="1677" y="2967"/>
                    </a:lnTo>
                    <a:lnTo>
                      <a:pt x="1644" y="2919"/>
                    </a:lnTo>
                    <a:lnTo>
                      <a:pt x="1617" y="2869"/>
                    </a:lnTo>
                    <a:lnTo>
                      <a:pt x="1591" y="2816"/>
                    </a:lnTo>
                    <a:lnTo>
                      <a:pt x="1570" y="2762"/>
                    </a:lnTo>
                    <a:lnTo>
                      <a:pt x="1553" y="2706"/>
                    </a:lnTo>
                    <a:lnTo>
                      <a:pt x="1537" y="2650"/>
                    </a:lnTo>
                    <a:lnTo>
                      <a:pt x="1524" y="2593"/>
                    </a:lnTo>
                    <a:lnTo>
                      <a:pt x="1514" y="2537"/>
                    </a:lnTo>
                    <a:lnTo>
                      <a:pt x="1507" y="2481"/>
                    </a:lnTo>
                    <a:lnTo>
                      <a:pt x="1501" y="2427"/>
                    </a:lnTo>
                    <a:lnTo>
                      <a:pt x="1497" y="2374"/>
                    </a:lnTo>
                    <a:lnTo>
                      <a:pt x="1495" y="2324"/>
                    </a:lnTo>
                    <a:lnTo>
                      <a:pt x="1493" y="2276"/>
                    </a:lnTo>
                    <a:lnTo>
                      <a:pt x="1493" y="2231"/>
                    </a:lnTo>
                    <a:lnTo>
                      <a:pt x="1436" y="2223"/>
                    </a:lnTo>
                    <a:lnTo>
                      <a:pt x="1381" y="2210"/>
                    </a:lnTo>
                    <a:lnTo>
                      <a:pt x="1329" y="2191"/>
                    </a:lnTo>
                    <a:lnTo>
                      <a:pt x="1279" y="2166"/>
                    </a:lnTo>
                    <a:lnTo>
                      <a:pt x="1233" y="2137"/>
                    </a:lnTo>
                    <a:lnTo>
                      <a:pt x="1189" y="2103"/>
                    </a:lnTo>
                    <a:lnTo>
                      <a:pt x="1151" y="2064"/>
                    </a:lnTo>
                    <a:lnTo>
                      <a:pt x="1115" y="2023"/>
                    </a:lnTo>
                    <a:lnTo>
                      <a:pt x="1084" y="1977"/>
                    </a:lnTo>
                    <a:lnTo>
                      <a:pt x="1059" y="1929"/>
                    </a:lnTo>
                    <a:lnTo>
                      <a:pt x="1039" y="1877"/>
                    </a:lnTo>
                    <a:lnTo>
                      <a:pt x="1023" y="1823"/>
                    </a:lnTo>
                    <a:lnTo>
                      <a:pt x="1014" y="1766"/>
                    </a:lnTo>
                    <a:lnTo>
                      <a:pt x="1011" y="1708"/>
                    </a:lnTo>
                    <a:lnTo>
                      <a:pt x="1011" y="1210"/>
                    </a:lnTo>
                    <a:lnTo>
                      <a:pt x="2312" y="1210"/>
                    </a:lnTo>
                    <a:lnTo>
                      <a:pt x="2312" y="1708"/>
                    </a:lnTo>
                    <a:lnTo>
                      <a:pt x="2309" y="1764"/>
                    </a:lnTo>
                    <a:lnTo>
                      <a:pt x="2300" y="1817"/>
                    </a:lnTo>
                    <a:lnTo>
                      <a:pt x="2287" y="1869"/>
                    </a:lnTo>
                    <a:lnTo>
                      <a:pt x="2267" y="1919"/>
                    </a:lnTo>
                    <a:lnTo>
                      <a:pt x="2244" y="1966"/>
                    </a:lnTo>
                    <a:lnTo>
                      <a:pt x="2217" y="2009"/>
                    </a:lnTo>
                    <a:lnTo>
                      <a:pt x="2184" y="2051"/>
                    </a:lnTo>
                    <a:lnTo>
                      <a:pt x="2148" y="2089"/>
                    </a:lnTo>
                    <a:lnTo>
                      <a:pt x="2109" y="2122"/>
                    </a:lnTo>
                    <a:lnTo>
                      <a:pt x="2066" y="2153"/>
                    </a:lnTo>
                    <a:lnTo>
                      <a:pt x="2020" y="2178"/>
                    </a:lnTo>
                    <a:lnTo>
                      <a:pt x="1971" y="2199"/>
                    </a:lnTo>
                    <a:lnTo>
                      <a:pt x="1921" y="2215"/>
                    </a:lnTo>
                    <a:lnTo>
                      <a:pt x="1868" y="2226"/>
                    </a:lnTo>
                    <a:lnTo>
                      <a:pt x="1813" y="2232"/>
                    </a:lnTo>
                    <a:lnTo>
                      <a:pt x="1813" y="2275"/>
                    </a:lnTo>
                    <a:lnTo>
                      <a:pt x="1814" y="2320"/>
                    </a:lnTo>
                    <a:lnTo>
                      <a:pt x="1817" y="2367"/>
                    </a:lnTo>
                    <a:lnTo>
                      <a:pt x="1822" y="2415"/>
                    </a:lnTo>
                    <a:lnTo>
                      <a:pt x="1828" y="2463"/>
                    </a:lnTo>
                    <a:lnTo>
                      <a:pt x="1835" y="2510"/>
                    </a:lnTo>
                    <a:lnTo>
                      <a:pt x="1844" y="2558"/>
                    </a:lnTo>
                    <a:lnTo>
                      <a:pt x="1856" y="2604"/>
                    </a:lnTo>
                    <a:lnTo>
                      <a:pt x="1869" y="2649"/>
                    </a:lnTo>
                    <a:lnTo>
                      <a:pt x="1886" y="2692"/>
                    </a:lnTo>
                    <a:lnTo>
                      <a:pt x="1905" y="2730"/>
                    </a:lnTo>
                    <a:lnTo>
                      <a:pt x="1927" y="2766"/>
                    </a:lnTo>
                    <a:lnTo>
                      <a:pt x="1952" y="2798"/>
                    </a:lnTo>
                    <a:lnTo>
                      <a:pt x="1975" y="2821"/>
                    </a:lnTo>
                    <a:lnTo>
                      <a:pt x="2001" y="2839"/>
                    </a:lnTo>
                    <a:lnTo>
                      <a:pt x="2028" y="2854"/>
                    </a:lnTo>
                    <a:lnTo>
                      <a:pt x="2059" y="2864"/>
                    </a:lnTo>
                    <a:lnTo>
                      <a:pt x="2091" y="2870"/>
                    </a:lnTo>
                    <a:lnTo>
                      <a:pt x="2127" y="2872"/>
                    </a:lnTo>
                    <a:lnTo>
                      <a:pt x="2158" y="2870"/>
                    </a:lnTo>
                    <a:lnTo>
                      <a:pt x="2189" y="2863"/>
                    </a:lnTo>
                    <a:lnTo>
                      <a:pt x="2224" y="2853"/>
                    </a:lnTo>
                    <a:lnTo>
                      <a:pt x="2258" y="2839"/>
                    </a:lnTo>
                    <a:lnTo>
                      <a:pt x="2295" y="2823"/>
                    </a:lnTo>
                    <a:lnTo>
                      <a:pt x="2332" y="2805"/>
                    </a:lnTo>
                    <a:lnTo>
                      <a:pt x="2368" y="2784"/>
                    </a:lnTo>
                    <a:lnTo>
                      <a:pt x="2404" y="2762"/>
                    </a:lnTo>
                    <a:lnTo>
                      <a:pt x="2440" y="2739"/>
                    </a:lnTo>
                    <a:lnTo>
                      <a:pt x="2474" y="2716"/>
                    </a:lnTo>
                    <a:lnTo>
                      <a:pt x="2506" y="2693"/>
                    </a:lnTo>
                    <a:lnTo>
                      <a:pt x="2536" y="2669"/>
                    </a:lnTo>
                    <a:lnTo>
                      <a:pt x="2564" y="2648"/>
                    </a:lnTo>
                    <a:lnTo>
                      <a:pt x="2588" y="2627"/>
                    </a:lnTo>
                    <a:lnTo>
                      <a:pt x="2610" y="2609"/>
                    </a:lnTo>
                    <a:lnTo>
                      <a:pt x="2667" y="2549"/>
                    </a:lnTo>
                    <a:lnTo>
                      <a:pt x="2719" y="2486"/>
                    </a:lnTo>
                    <a:lnTo>
                      <a:pt x="2766" y="2421"/>
                    </a:lnTo>
                    <a:lnTo>
                      <a:pt x="2810" y="2354"/>
                    </a:lnTo>
                    <a:lnTo>
                      <a:pt x="2850" y="2283"/>
                    </a:lnTo>
                    <a:lnTo>
                      <a:pt x="2886" y="2211"/>
                    </a:lnTo>
                    <a:lnTo>
                      <a:pt x="2916" y="2137"/>
                    </a:lnTo>
                    <a:lnTo>
                      <a:pt x="2943" y="2061"/>
                    </a:lnTo>
                    <a:lnTo>
                      <a:pt x="2964" y="1984"/>
                    </a:lnTo>
                    <a:lnTo>
                      <a:pt x="2980" y="1905"/>
                    </a:lnTo>
                    <a:lnTo>
                      <a:pt x="2992" y="1824"/>
                    </a:lnTo>
                    <a:lnTo>
                      <a:pt x="3000" y="1743"/>
                    </a:lnTo>
                    <a:lnTo>
                      <a:pt x="3003" y="1660"/>
                    </a:lnTo>
                    <a:lnTo>
                      <a:pt x="3000" y="1569"/>
                    </a:lnTo>
                    <a:lnTo>
                      <a:pt x="2990" y="1479"/>
                    </a:lnTo>
                    <a:lnTo>
                      <a:pt x="2975" y="1390"/>
                    </a:lnTo>
                    <a:lnTo>
                      <a:pt x="2955" y="1305"/>
                    </a:lnTo>
                    <a:lnTo>
                      <a:pt x="2928" y="1220"/>
                    </a:lnTo>
                    <a:lnTo>
                      <a:pt x="2897" y="1139"/>
                    </a:lnTo>
                    <a:lnTo>
                      <a:pt x="2860" y="1061"/>
                    </a:lnTo>
                    <a:lnTo>
                      <a:pt x="2819" y="984"/>
                    </a:lnTo>
                    <a:lnTo>
                      <a:pt x="2774" y="911"/>
                    </a:lnTo>
                    <a:lnTo>
                      <a:pt x="2723" y="842"/>
                    </a:lnTo>
                    <a:lnTo>
                      <a:pt x="2668" y="775"/>
                    </a:lnTo>
                    <a:lnTo>
                      <a:pt x="2610" y="712"/>
                    </a:lnTo>
                    <a:lnTo>
                      <a:pt x="2546" y="654"/>
                    </a:lnTo>
                    <a:lnTo>
                      <a:pt x="2480" y="599"/>
                    </a:lnTo>
                    <a:lnTo>
                      <a:pt x="2411" y="548"/>
                    </a:lnTo>
                    <a:lnTo>
                      <a:pt x="2338" y="503"/>
                    </a:lnTo>
                    <a:lnTo>
                      <a:pt x="2261" y="462"/>
                    </a:lnTo>
                    <a:lnTo>
                      <a:pt x="2183" y="425"/>
                    </a:lnTo>
                    <a:lnTo>
                      <a:pt x="2102" y="394"/>
                    </a:lnTo>
                    <a:lnTo>
                      <a:pt x="2017" y="367"/>
                    </a:lnTo>
                    <a:lnTo>
                      <a:pt x="1931" y="347"/>
                    </a:lnTo>
                    <a:lnTo>
                      <a:pt x="1843" y="331"/>
                    </a:lnTo>
                    <a:lnTo>
                      <a:pt x="1753" y="322"/>
                    </a:lnTo>
                    <a:lnTo>
                      <a:pt x="1662" y="319"/>
                    </a:lnTo>
                    <a:lnTo>
                      <a:pt x="1570" y="322"/>
                    </a:lnTo>
                    <a:lnTo>
                      <a:pt x="1479" y="331"/>
                    </a:lnTo>
                    <a:lnTo>
                      <a:pt x="1392" y="347"/>
                    </a:lnTo>
                    <a:lnTo>
                      <a:pt x="1305" y="367"/>
                    </a:lnTo>
                    <a:lnTo>
                      <a:pt x="1221" y="394"/>
                    </a:lnTo>
                    <a:lnTo>
                      <a:pt x="1139" y="425"/>
                    </a:lnTo>
                    <a:lnTo>
                      <a:pt x="1061" y="462"/>
                    </a:lnTo>
                    <a:lnTo>
                      <a:pt x="985" y="503"/>
                    </a:lnTo>
                    <a:lnTo>
                      <a:pt x="912" y="548"/>
                    </a:lnTo>
                    <a:lnTo>
                      <a:pt x="842" y="599"/>
                    </a:lnTo>
                    <a:lnTo>
                      <a:pt x="776" y="654"/>
                    </a:lnTo>
                    <a:lnTo>
                      <a:pt x="714" y="712"/>
                    </a:lnTo>
                    <a:lnTo>
                      <a:pt x="655" y="775"/>
                    </a:lnTo>
                    <a:lnTo>
                      <a:pt x="600" y="842"/>
                    </a:lnTo>
                    <a:lnTo>
                      <a:pt x="550" y="911"/>
                    </a:lnTo>
                    <a:lnTo>
                      <a:pt x="503" y="984"/>
                    </a:lnTo>
                    <a:lnTo>
                      <a:pt x="462" y="1061"/>
                    </a:lnTo>
                    <a:lnTo>
                      <a:pt x="426" y="1139"/>
                    </a:lnTo>
                    <a:lnTo>
                      <a:pt x="394" y="1220"/>
                    </a:lnTo>
                    <a:lnTo>
                      <a:pt x="368" y="1305"/>
                    </a:lnTo>
                    <a:lnTo>
                      <a:pt x="347" y="1390"/>
                    </a:lnTo>
                    <a:lnTo>
                      <a:pt x="332" y="1479"/>
                    </a:lnTo>
                    <a:lnTo>
                      <a:pt x="323" y="1569"/>
                    </a:lnTo>
                    <a:lnTo>
                      <a:pt x="320" y="1660"/>
                    </a:lnTo>
                    <a:lnTo>
                      <a:pt x="323" y="1743"/>
                    </a:lnTo>
                    <a:lnTo>
                      <a:pt x="330" y="1824"/>
                    </a:lnTo>
                    <a:lnTo>
                      <a:pt x="342" y="1904"/>
                    </a:lnTo>
                    <a:lnTo>
                      <a:pt x="358" y="1983"/>
                    </a:lnTo>
                    <a:lnTo>
                      <a:pt x="380" y="2059"/>
                    </a:lnTo>
                    <a:lnTo>
                      <a:pt x="406" y="2136"/>
                    </a:lnTo>
                    <a:lnTo>
                      <a:pt x="437" y="2210"/>
                    </a:lnTo>
                    <a:lnTo>
                      <a:pt x="471" y="2281"/>
                    </a:lnTo>
                    <a:lnTo>
                      <a:pt x="511" y="2352"/>
                    </a:lnTo>
                    <a:lnTo>
                      <a:pt x="555" y="2419"/>
                    </a:lnTo>
                    <a:lnTo>
                      <a:pt x="603" y="2485"/>
                    </a:lnTo>
                    <a:lnTo>
                      <a:pt x="655" y="2547"/>
                    </a:lnTo>
                    <a:lnTo>
                      <a:pt x="711" y="2607"/>
                    </a:lnTo>
                    <a:lnTo>
                      <a:pt x="768" y="2661"/>
                    </a:lnTo>
                    <a:lnTo>
                      <a:pt x="829" y="2712"/>
                    </a:lnTo>
                    <a:lnTo>
                      <a:pt x="892" y="2760"/>
                    </a:lnTo>
                    <a:lnTo>
                      <a:pt x="958" y="2803"/>
                    </a:lnTo>
                    <a:lnTo>
                      <a:pt x="1027" y="2842"/>
                    </a:lnTo>
                    <a:lnTo>
                      <a:pt x="1098" y="2878"/>
                    </a:lnTo>
                    <a:lnTo>
                      <a:pt x="1170" y="2910"/>
                    </a:lnTo>
                    <a:lnTo>
                      <a:pt x="1244" y="2936"/>
                    </a:lnTo>
                    <a:lnTo>
                      <a:pt x="1271" y="2947"/>
                    </a:lnTo>
                    <a:lnTo>
                      <a:pt x="1294" y="2962"/>
                    </a:lnTo>
                    <a:lnTo>
                      <a:pt x="1314" y="2982"/>
                    </a:lnTo>
                    <a:lnTo>
                      <a:pt x="1331" y="3003"/>
                    </a:lnTo>
                    <a:lnTo>
                      <a:pt x="1343" y="3028"/>
                    </a:lnTo>
                    <a:lnTo>
                      <a:pt x="1351" y="3054"/>
                    </a:lnTo>
                    <a:lnTo>
                      <a:pt x="1354" y="3082"/>
                    </a:lnTo>
                    <a:lnTo>
                      <a:pt x="1353" y="3109"/>
                    </a:lnTo>
                    <a:lnTo>
                      <a:pt x="1347" y="3138"/>
                    </a:lnTo>
                    <a:lnTo>
                      <a:pt x="1335" y="3165"/>
                    </a:lnTo>
                    <a:lnTo>
                      <a:pt x="1319" y="3189"/>
                    </a:lnTo>
                    <a:lnTo>
                      <a:pt x="1298" y="3209"/>
                    </a:lnTo>
                    <a:lnTo>
                      <a:pt x="1276" y="3226"/>
                    </a:lnTo>
                    <a:lnTo>
                      <a:pt x="1250" y="3237"/>
                    </a:lnTo>
                    <a:lnTo>
                      <a:pt x="1223" y="3246"/>
                    </a:lnTo>
                    <a:lnTo>
                      <a:pt x="1194" y="3248"/>
                    </a:lnTo>
                    <a:lnTo>
                      <a:pt x="1170" y="3246"/>
                    </a:lnTo>
                    <a:lnTo>
                      <a:pt x="1144" y="3240"/>
                    </a:lnTo>
                    <a:lnTo>
                      <a:pt x="1063" y="3211"/>
                    </a:lnTo>
                    <a:lnTo>
                      <a:pt x="983" y="3177"/>
                    </a:lnTo>
                    <a:lnTo>
                      <a:pt x="904" y="3140"/>
                    </a:lnTo>
                    <a:lnTo>
                      <a:pt x="828" y="3098"/>
                    </a:lnTo>
                    <a:lnTo>
                      <a:pt x="753" y="3052"/>
                    </a:lnTo>
                    <a:lnTo>
                      <a:pt x="682" y="3003"/>
                    </a:lnTo>
                    <a:lnTo>
                      <a:pt x="613" y="2949"/>
                    </a:lnTo>
                    <a:lnTo>
                      <a:pt x="547" y="2893"/>
                    </a:lnTo>
                    <a:lnTo>
                      <a:pt x="484" y="2832"/>
                    </a:lnTo>
                    <a:lnTo>
                      <a:pt x="419" y="2764"/>
                    </a:lnTo>
                    <a:lnTo>
                      <a:pt x="358" y="2693"/>
                    </a:lnTo>
                    <a:lnTo>
                      <a:pt x="302" y="2617"/>
                    </a:lnTo>
                    <a:lnTo>
                      <a:pt x="251" y="2541"/>
                    </a:lnTo>
                    <a:lnTo>
                      <a:pt x="205" y="2461"/>
                    </a:lnTo>
                    <a:lnTo>
                      <a:pt x="163" y="2379"/>
                    </a:lnTo>
                    <a:lnTo>
                      <a:pt x="125" y="2295"/>
                    </a:lnTo>
                    <a:lnTo>
                      <a:pt x="93" y="2209"/>
                    </a:lnTo>
                    <a:lnTo>
                      <a:pt x="64" y="2121"/>
                    </a:lnTo>
                    <a:lnTo>
                      <a:pt x="42" y="2032"/>
                    </a:lnTo>
                    <a:lnTo>
                      <a:pt x="23" y="1940"/>
                    </a:lnTo>
                    <a:lnTo>
                      <a:pt x="10" y="1849"/>
                    </a:lnTo>
                    <a:lnTo>
                      <a:pt x="3" y="1755"/>
                    </a:lnTo>
                    <a:lnTo>
                      <a:pt x="0" y="1660"/>
                    </a:lnTo>
                    <a:lnTo>
                      <a:pt x="3" y="1555"/>
                    </a:lnTo>
                    <a:lnTo>
                      <a:pt x="13" y="1453"/>
                    </a:lnTo>
                    <a:lnTo>
                      <a:pt x="29" y="1352"/>
                    </a:lnTo>
                    <a:lnTo>
                      <a:pt x="51" y="1252"/>
                    </a:lnTo>
                    <a:lnTo>
                      <a:pt x="78" y="1155"/>
                    </a:lnTo>
                    <a:lnTo>
                      <a:pt x="112" y="1061"/>
                    </a:lnTo>
                    <a:lnTo>
                      <a:pt x="151" y="969"/>
                    </a:lnTo>
                    <a:lnTo>
                      <a:pt x="194" y="880"/>
                    </a:lnTo>
                    <a:lnTo>
                      <a:pt x="244" y="795"/>
                    </a:lnTo>
                    <a:lnTo>
                      <a:pt x="298" y="712"/>
                    </a:lnTo>
                    <a:lnTo>
                      <a:pt x="356" y="633"/>
                    </a:lnTo>
                    <a:lnTo>
                      <a:pt x="419" y="558"/>
                    </a:lnTo>
                    <a:lnTo>
                      <a:pt x="487" y="486"/>
                    </a:lnTo>
                    <a:lnTo>
                      <a:pt x="559" y="419"/>
                    </a:lnTo>
                    <a:lnTo>
                      <a:pt x="634" y="356"/>
                    </a:lnTo>
                    <a:lnTo>
                      <a:pt x="713" y="298"/>
                    </a:lnTo>
                    <a:lnTo>
                      <a:pt x="795" y="244"/>
                    </a:lnTo>
                    <a:lnTo>
                      <a:pt x="881" y="194"/>
                    </a:lnTo>
                    <a:lnTo>
                      <a:pt x="969" y="150"/>
                    </a:lnTo>
                    <a:lnTo>
                      <a:pt x="1062" y="112"/>
                    </a:lnTo>
                    <a:lnTo>
                      <a:pt x="1156" y="78"/>
                    </a:lnTo>
                    <a:lnTo>
                      <a:pt x="1252" y="50"/>
                    </a:lnTo>
                    <a:lnTo>
                      <a:pt x="1352" y="28"/>
                    </a:lnTo>
                    <a:lnTo>
                      <a:pt x="1453" y="13"/>
                    </a:lnTo>
                    <a:lnTo>
                      <a:pt x="1557" y="3"/>
                    </a:lnTo>
                    <a:lnTo>
                      <a:pt x="1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9 Rectángulo"/>
            <p:cNvSpPr/>
            <p:nvPr/>
          </p:nvSpPr>
          <p:spPr>
            <a:xfrm>
              <a:off x="3993219" y="2828680"/>
              <a:ext cx="1048073" cy="71735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4000" b="1" kern="0" dirty="0" err="1">
                  <a:solidFill>
                    <a:prstClr val="white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ea typeface="Verdana" pitchFamily="34" charset="0"/>
                  <a:cs typeface="Verdana" pitchFamily="34" charset="0"/>
                </a:rPr>
                <a:t>Gdp</a:t>
              </a:r>
              <a:endParaRPr lang="en-US" sz="4000" b="1" kern="0" dirty="0">
                <a:solidFill>
                  <a:prstClr val="white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7438659" y="2389964"/>
              <a:ext cx="1564751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Agriculture, Forestry </a:t>
              </a:r>
            </a:p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&amp; Fishing</a:t>
              </a: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7405002" y="3908883"/>
              <a:ext cx="986564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Construction</a:t>
              </a:r>
            </a:p>
          </p:txBody>
        </p:sp>
        <p:sp>
          <p:nvSpPr>
            <p:cNvPr id="81" name="9 Rectángulo"/>
            <p:cNvSpPr/>
            <p:nvPr/>
          </p:nvSpPr>
          <p:spPr>
            <a:xfrm>
              <a:off x="5490842" y="5688967"/>
              <a:ext cx="1480395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Mining &amp; Quarrying</a:t>
              </a:r>
            </a:p>
          </p:txBody>
        </p:sp>
        <p:sp>
          <p:nvSpPr>
            <p:cNvPr id="82" name="9 Rectángulo"/>
            <p:cNvSpPr/>
            <p:nvPr/>
          </p:nvSpPr>
          <p:spPr>
            <a:xfrm>
              <a:off x="3889651" y="6131487"/>
              <a:ext cx="1285323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Personal Services</a:t>
              </a:r>
            </a:p>
          </p:txBody>
        </p:sp>
        <p:sp>
          <p:nvSpPr>
            <p:cNvPr id="83" name="9 Rectángulo"/>
            <p:cNvSpPr/>
            <p:nvPr/>
          </p:nvSpPr>
          <p:spPr>
            <a:xfrm>
              <a:off x="2185088" y="5695079"/>
              <a:ext cx="1534876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Transport, Storage &amp;</a:t>
              </a:r>
            </a:p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Communication</a:t>
              </a:r>
            </a:p>
          </p:txBody>
        </p:sp>
        <p:sp>
          <p:nvSpPr>
            <p:cNvPr id="84" name="9 Rectángulo"/>
            <p:cNvSpPr/>
            <p:nvPr/>
          </p:nvSpPr>
          <p:spPr>
            <a:xfrm>
              <a:off x="-41566" y="4515297"/>
              <a:ext cx="2441699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Wholesale, Retail &amp; Motor Trade;</a:t>
              </a:r>
            </a:p>
            <a:p>
              <a:pPr algn="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Catering &amp; Accommodation</a:t>
              </a:r>
            </a:p>
          </p:txBody>
        </p:sp>
        <p:sp>
          <p:nvSpPr>
            <p:cNvPr id="85" name="9 Rectángulo"/>
            <p:cNvSpPr/>
            <p:nvPr/>
          </p:nvSpPr>
          <p:spPr>
            <a:xfrm>
              <a:off x="-3862" y="2430451"/>
              <a:ext cx="1598143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General Government </a:t>
              </a:r>
            </a:p>
            <a:p>
              <a:pPr algn="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Services</a:t>
              </a:r>
            </a:p>
          </p:txBody>
        </p:sp>
        <p:sp>
          <p:nvSpPr>
            <p:cNvPr id="86" name="9 Rectángulo"/>
            <p:cNvSpPr/>
            <p:nvPr/>
          </p:nvSpPr>
          <p:spPr>
            <a:xfrm>
              <a:off x="1335443" y="1191497"/>
              <a:ext cx="1127156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Manufacturing</a:t>
              </a:r>
            </a:p>
          </p:txBody>
        </p:sp>
        <p:sp>
          <p:nvSpPr>
            <p:cNvPr id="87" name="9 Rectángulo"/>
            <p:cNvSpPr/>
            <p:nvPr/>
          </p:nvSpPr>
          <p:spPr>
            <a:xfrm>
              <a:off x="2596374" y="271879"/>
              <a:ext cx="1640320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Finance, Real Estate &amp;</a:t>
              </a:r>
            </a:p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Business Services</a:t>
              </a:r>
            </a:p>
          </p:txBody>
        </p:sp>
        <p:sp>
          <p:nvSpPr>
            <p:cNvPr id="88" name="9 Rectángulo"/>
            <p:cNvSpPr/>
            <p:nvPr/>
          </p:nvSpPr>
          <p:spPr>
            <a:xfrm>
              <a:off x="6597133" y="1185216"/>
              <a:ext cx="1747522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Electricity, Gas &amp; Water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241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GROSS DOMESTIC PRODUCT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Contributions to GDP</a:t>
            </a:r>
          </a:p>
        </p:txBody>
      </p:sp>
      <p:grpSp>
        <p:nvGrpSpPr>
          <p:cNvPr id="55" name="Group 54"/>
          <p:cNvGrpSpPr>
            <a:grpSpLocks noChangeAspect="1"/>
          </p:cNvGrpSpPr>
          <p:nvPr/>
        </p:nvGrpSpPr>
        <p:grpSpPr>
          <a:xfrm>
            <a:off x="1951598" y="758887"/>
            <a:ext cx="8250274" cy="5568211"/>
            <a:chOff x="-41566" y="271879"/>
            <a:chExt cx="9044976" cy="6104568"/>
          </a:xfrm>
        </p:grpSpPr>
        <p:sp>
          <p:nvSpPr>
            <p:cNvPr id="56" name="Oval 55"/>
            <p:cNvSpPr/>
            <p:nvPr/>
          </p:nvSpPr>
          <p:spPr>
            <a:xfrm>
              <a:off x="2043093" y="783757"/>
              <a:ext cx="4931145" cy="4931145"/>
            </a:xfrm>
            <a:prstGeom prst="ellipse">
              <a:avLst/>
            </a:prstGeom>
            <a:noFill/>
            <a:ln w="28575" cap="flat" cmpd="sng" algn="ctr">
              <a:solidFill>
                <a:srgbClr val="0070C0">
                  <a:shade val="50000"/>
                </a:srgbClr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4022404" y="408064"/>
              <a:ext cx="972520" cy="97252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5541238" y="4689229"/>
              <a:ext cx="972520" cy="97252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6421483" y="2016613"/>
              <a:ext cx="972520" cy="97252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6432482" y="3519207"/>
              <a:ext cx="972520" cy="97252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5551909" y="802902"/>
              <a:ext cx="972520" cy="97252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022404" y="5110839"/>
              <a:ext cx="972520" cy="97252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476058" y="881238"/>
              <a:ext cx="972520" cy="97252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623326" y="2130148"/>
              <a:ext cx="972520" cy="97252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1623326" y="3519207"/>
              <a:ext cx="972520" cy="97252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2503570" y="4689229"/>
              <a:ext cx="972520" cy="97252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3124246" y="1766890"/>
              <a:ext cx="2671011" cy="2811824"/>
              <a:chOff x="3377644" y="2032001"/>
              <a:chExt cx="2234727" cy="2352540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3934345" y="2619949"/>
                <a:ext cx="1148263" cy="11482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glow rad="139700">
                  <a:schemeClr val="bg1">
                    <a:lumMod val="65000"/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3377644" y="2032001"/>
                <a:ext cx="2234727" cy="2352540"/>
              </a:xfrm>
              <a:custGeom>
                <a:avLst/>
                <a:gdLst>
                  <a:gd name="T0" fmla="*/ 1516 w 3605"/>
                  <a:gd name="T1" fmla="*/ 2824 h 3793"/>
                  <a:gd name="T2" fmla="*/ 1516 w 3605"/>
                  <a:gd name="T3" fmla="*/ 3421 h 3793"/>
                  <a:gd name="T4" fmla="*/ 1940 w 3605"/>
                  <a:gd name="T5" fmla="*/ 3660 h 3793"/>
                  <a:gd name="T6" fmla="*/ 2355 w 3605"/>
                  <a:gd name="T7" fmla="*/ 3175 h 3793"/>
                  <a:gd name="T8" fmla="*/ 2518 w 3605"/>
                  <a:gd name="T9" fmla="*/ 2562 h 3793"/>
                  <a:gd name="T10" fmla="*/ 178 w 3605"/>
                  <a:gd name="T11" fmla="*/ 2434 h 3793"/>
                  <a:gd name="T12" fmla="*/ 149 w 3605"/>
                  <a:gd name="T13" fmla="*/ 2333 h 3793"/>
                  <a:gd name="T14" fmla="*/ 206 w 3605"/>
                  <a:gd name="T15" fmla="*/ 2475 h 3793"/>
                  <a:gd name="T16" fmla="*/ 704 w 3605"/>
                  <a:gd name="T17" fmla="*/ 2638 h 3793"/>
                  <a:gd name="T18" fmla="*/ 590 w 3605"/>
                  <a:gd name="T19" fmla="*/ 2042 h 3793"/>
                  <a:gd name="T20" fmla="*/ 2729 w 3605"/>
                  <a:gd name="T21" fmla="*/ 2215 h 3793"/>
                  <a:gd name="T22" fmla="*/ 3051 w 3605"/>
                  <a:gd name="T23" fmla="*/ 2576 h 3793"/>
                  <a:gd name="T24" fmla="*/ 3472 w 3605"/>
                  <a:gd name="T25" fmla="*/ 2350 h 3793"/>
                  <a:gd name="T26" fmla="*/ 3310 w 3605"/>
                  <a:gd name="T27" fmla="*/ 1824 h 3793"/>
                  <a:gd name="T28" fmla="*/ 742 w 3605"/>
                  <a:gd name="T29" fmla="*/ 1886 h 3793"/>
                  <a:gd name="T30" fmla="*/ 2506 w 3605"/>
                  <a:gd name="T31" fmla="*/ 1197 h 3793"/>
                  <a:gd name="T32" fmla="*/ 2783 w 3605"/>
                  <a:gd name="T33" fmla="*/ 1896 h 3793"/>
                  <a:gd name="T34" fmla="*/ 2638 w 3605"/>
                  <a:gd name="T35" fmla="*/ 1270 h 3793"/>
                  <a:gd name="T36" fmla="*/ 1765 w 3605"/>
                  <a:gd name="T37" fmla="*/ 926 h 3793"/>
                  <a:gd name="T38" fmla="*/ 1411 w 3605"/>
                  <a:gd name="T39" fmla="*/ 1009 h 3793"/>
                  <a:gd name="T40" fmla="*/ 1418 w 3605"/>
                  <a:gd name="T41" fmla="*/ 815 h 3793"/>
                  <a:gd name="T42" fmla="*/ 356 w 3605"/>
                  <a:gd name="T43" fmla="*/ 865 h 3793"/>
                  <a:gd name="T44" fmla="*/ 145 w 3605"/>
                  <a:gd name="T45" fmla="*/ 1074 h 3793"/>
                  <a:gd name="T46" fmla="*/ 136 w 3605"/>
                  <a:gd name="T47" fmla="*/ 1196 h 3793"/>
                  <a:gd name="T48" fmla="*/ 542 w 3605"/>
                  <a:gd name="T49" fmla="*/ 1586 h 3793"/>
                  <a:gd name="T50" fmla="*/ 979 w 3605"/>
                  <a:gd name="T51" fmla="*/ 766 h 3793"/>
                  <a:gd name="T52" fmla="*/ 1834 w 3605"/>
                  <a:gd name="T53" fmla="*/ 915 h 3793"/>
                  <a:gd name="T54" fmla="*/ 2479 w 3605"/>
                  <a:gd name="T55" fmla="*/ 1141 h 3793"/>
                  <a:gd name="T56" fmla="*/ 2427 w 3605"/>
                  <a:gd name="T57" fmla="*/ 842 h 3793"/>
                  <a:gd name="T58" fmla="*/ 2974 w 3605"/>
                  <a:gd name="T59" fmla="*/ 1461 h 3793"/>
                  <a:gd name="T60" fmla="*/ 3449 w 3605"/>
                  <a:gd name="T61" fmla="*/ 1157 h 3793"/>
                  <a:gd name="T62" fmla="*/ 3219 w 3605"/>
                  <a:gd name="T63" fmla="*/ 799 h 3793"/>
                  <a:gd name="T64" fmla="*/ 1760 w 3605"/>
                  <a:gd name="T65" fmla="*/ 122 h 3793"/>
                  <a:gd name="T66" fmla="*/ 1612 w 3605"/>
                  <a:gd name="T67" fmla="*/ 181 h 3793"/>
                  <a:gd name="T68" fmla="*/ 1327 w 3605"/>
                  <a:gd name="T69" fmla="*/ 780 h 3793"/>
                  <a:gd name="T70" fmla="*/ 2152 w 3605"/>
                  <a:gd name="T71" fmla="*/ 785 h 3793"/>
                  <a:gd name="T72" fmla="*/ 2057 w 3605"/>
                  <a:gd name="T73" fmla="*/ 256 h 3793"/>
                  <a:gd name="T74" fmla="*/ 1758 w 3605"/>
                  <a:gd name="T75" fmla="*/ 0 h 3793"/>
                  <a:gd name="T76" fmla="*/ 1871 w 3605"/>
                  <a:gd name="T77" fmla="*/ 19 h 3793"/>
                  <a:gd name="T78" fmla="*/ 2271 w 3605"/>
                  <a:gd name="T79" fmla="*/ 428 h 3793"/>
                  <a:gd name="T80" fmla="*/ 3023 w 3605"/>
                  <a:gd name="T81" fmla="*/ 674 h 3793"/>
                  <a:gd name="T82" fmla="*/ 3519 w 3605"/>
                  <a:gd name="T83" fmla="*/ 897 h 3793"/>
                  <a:gd name="T84" fmla="*/ 3579 w 3605"/>
                  <a:gd name="T85" fmla="*/ 1234 h 3793"/>
                  <a:gd name="T86" fmla="*/ 3409 w 3605"/>
                  <a:gd name="T87" fmla="*/ 1836 h 3793"/>
                  <a:gd name="T88" fmla="*/ 3598 w 3605"/>
                  <a:gd name="T89" fmla="*/ 2340 h 3793"/>
                  <a:gd name="T90" fmla="*/ 3402 w 3605"/>
                  <a:gd name="T91" fmla="*/ 2621 h 3793"/>
                  <a:gd name="T92" fmla="*/ 2509 w 3605"/>
                  <a:gd name="T93" fmla="*/ 2775 h 3793"/>
                  <a:gd name="T94" fmla="*/ 2187 w 3605"/>
                  <a:gd name="T95" fmla="*/ 3604 h 3793"/>
                  <a:gd name="T96" fmla="*/ 1781 w 3605"/>
                  <a:gd name="T97" fmla="*/ 3790 h 3793"/>
                  <a:gd name="T98" fmla="*/ 1409 w 3605"/>
                  <a:gd name="T99" fmla="*/ 3555 h 3793"/>
                  <a:gd name="T100" fmla="*/ 818 w 3605"/>
                  <a:gd name="T101" fmla="*/ 2826 h 3793"/>
                  <a:gd name="T102" fmla="*/ 147 w 3605"/>
                  <a:gd name="T103" fmla="*/ 2607 h 3793"/>
                  <a:gd name="T104" fmla="*/ 63 w 3605"/>
                  <a:gd name="T105" fmla="*/ 2477 h 3793"/>
                  <a:gd name="T106" fmla="*/ 59 w 3605"/>
                  <a:gd name="T107" fmla="*/ 2199 h 3793"/>
                  <a:gd name="T108" fmla="*/ 168 w 3605"/>
                  <a:gd name="T109" fmla="*/ 1624 h 3793"/>
                  <a:gd name="T110" fmla="*/ 11 w 3605"/>
                  <a:gd name="T111" fmla="*/ 1091 h 3793"/>
                  <a:gd name="T112" fmla="*/ 34 w 3605"/>
                  <a:gd name="T113" fmla="*/ 1023 h 3793"/>
                  <a:gd name="T114" fmla="*/ 321 w 3605"/>
                  <a:gd name="T115" fmla="*/ 782 h 3793"/>
                  <a:gd name="T116" fmla="*/ 1113 w 3605"/>
                  <a:gd name="T117" fmla="*/ 660 h 3793"/>
                  <a:gd name="T118" fmla="*/ 1536 w 3605"/>
                  <a:gd name="T119" fmla="*/ 63 h 3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05" h="3793">
                    <a:moveTo>
                      <a:pt x="2277" y="2748"/>
                    </a:moveTo>
                    <a:lnTo>
                      <a:pt x="2206" y="2783"/>
                    </a:lnTo>
                    <a:lnTo>
                      <a:pt x="2132" y="2813"/>
                    </a:lnTo>
                    <a:lnTo>
                      <a:pt x="2054" y="2837"/>
                    </a:lnTo>
                    <a:lnTo>
                      <a:pt x="1975" y="2854"/>
                    </a:lnTo>
                    <a:lnTo>
                      <a:pt x="1893" y="2865"/>
                    </a:lnTo>
                    <a:lnTo>
                      <a:pt x="1808" y="2868"/>
                    </a:lnTo>
                    <a:lnTo>
                      <a:pt x="1732" y="2865"/>
                    </a:lnTo>
                    <a:lnTo>
                      <a:pt x="1658" y="2856"/>
                    </a:lnTo>
                    <a:lnTo>
                      <a:pt x="1587" y="2842"/>
                    </a:lnTo>
                    <a:lnTo>
                      <a:pt x="1516" y="2824"/>
                    </a:lnTo>
                    <a:lnTo>
                      <a:pt x="1448" y="2800"/>
                    </a:lnTo>
                    <a:lnTo>
                      <a:pt x="1384" y="2771"/>
                    </a:lnTo>
                    <a:lnTo>
                      <a:pt x="1273" y="2791"/>
                    </a:lnTo>
                    <a:lnTo>
                      <a:pt x="1296" y="2880"/>
                    </a:lnTo>
                    <a:lnTo>
                      <a:pt x="1319" y="2966"/>
                    </a:lnTo>
                    <a:lnTo>
                      <a:pt x="1346" y="3053"/>
                    </a:lnTo>
                    <a:lnTo>
                      <a:pt x="1377" y="3137"/>
                    </a:lnTo>
                    <a:lnTo>
                      <a:pt x="1409" y="3217"/>
                    </a:lnTo>
                    <a:lnTo>
                      <a:pt x="1446" y="3297"/>
                    </a:lnTo>
                    <a:lnTo>
                      <a:pt x="1486" y="3372"/>
                    </a:lnTo>
                    <a:lnTo>
                      <a:pt x="1516" y="3421"/>
                    </a:lnTo>
                    <a:lnTo>
                      <a:pt x="1549" y="3468"/>
                    </a:lnTo>
                    <a:lnTo>
                      <a:pt x="1583" y="3513"/>
                    </a:lnTo>
                    <a:lnTo>
                      <a:pt x="1619" y="3554"/>
                    </a:lnTo>
                    <a:lnTo>
                      <a:pt x="1659" y="3590"/>
                    </a:lnTo>
                    <a:lnTo>
                      <a:pt x="1700" y="3620"/>
                    </a:lnTo>
                    <a:lnTo>
                      <a:pt x="1738" y="3642"/>
                    </a:lnTo>
                    <a:lnTo>
                      <a:pt x="1777" y="3658"/>
                    </a:lnTo>
                    <a:lnTo>
                      <a:pt x="1818" y="3667"/>
                    </a:lnTo>
                    <a:lnTo>
                      <a:pt x="1857" y="3672"/>
                    </a:lnTo>
                    <a:lnTo>
                      <a:pt x="1898" y="3669"/>
                    </a:lnTo>
                    <a:lnTo>
                      <a:pt x="1940" y="3660"/>
                    </a:lnTo>
                    <a:lnTo>
                      <a:pt x="1979" y="3646"/>
                    </a:lnTo>
                    <a:lnTo>
                      <a:pt x="2024" y="3623"/>
                    </a:lnTo>
                    <a:lnTo>
                      <a:pt x="2065" y="3593"/>
                    </a:lnTo>
                    <a:lnTo>
                      <a:pt x="2105" y="3560"/>
                    </a:lnTo>
                    <a:lnTo>
                      <a:pt x="2141" y="3522"/>
                    </a:lnTo>
                    <a:lnTo>
                      <a:pt x="2175" y="3484"/>
                    </a:lnTo>
                    <a:lnTo>
                      <a:pt x="2207" y="3442"/>
                    </a:lnTo>
                    <a:lnTo>
                      <a:pt x="2250" y="3377"/>
                    </a:lnTo>
                    <a:lnTo>
                      <a:pt x="2289" y="3311"/>
                    </a:lnTo>
                    <a:lnTo>
                      <a:pt x="2323" y="3243"/>
                    </a:lnTo>
                    <a:lnTo>
                      <a:pt x="2355" y="3175"/>
                    </a:lnTo>
                    <a:lnTo>
                      <a:pt x="2397" y="3073"/>
                    </a:lnTo>
                    <a:lnTo>
                      <a:pt x="2431" y="2970"/>
                    </a:lnTo>
                    <a:lnTo>
                      <a:pt x="2460" y="2869"/>
                    </a:lnTo>
                    <a:lnTo>
                      <a:pt x="2485" y="2772"/>
                    </a:lnTo>
                    <a:lnTo>
                      <a:pt x="2382" y="2762"/>
                    </a:lnTo>
                    <a:lnTo>
                      <a:pt x="2278" y="2748"/>
                    </a:lnTo>
                    <a:lnTo>
                      <a:pt x="2278" y="2748"/>
                    </a:lnTo>
                    <a:lnTo>
                      <a:pt x="2277" y="2748"/>
                    </a:lnTo>
                    <a:close/>
                    <a:moveTo>
                      <a:pt x="2528" y="2552"/>
                    </a:moveTo>
                    <a:lnTo>
                      <a:pt x="2523" y="2556"/>
                    </a:lnTo>
                    <a:lnTo>
                      <a:pt x="2518" y="2562"/>
                    </a:lnTo>
                    <a:lnTo>
                      <a:pt x="2522" y="2562"/>
                    </a:lnTo>
                    <a:lnTo>
                      <a:pt x="2526" y="2562"/>
                    </a:lnTo>
                    <a:lnTo>
                      <a:pt x="2528" y="2552"/>
                    </a:lnTo>
                    <a:close/>
                    <a:moveTo>
                      <a:pt x="178" y="2434"/>
                    </a:moveTo>
                    <a:lnTo>
                      <a:pt x="178" y="2434"/>
                    </a:lnTo>
                    <a:lnTo>
                      <a:pt x="178" y="2434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5"/>
                    </a:lnTo>
                    <a:lnTo>
                      <a:pt x="178" y="2434"/>
                    </a:lnTo>
                    <a:close/>
                    <a:moveTo>
                      <a:pt x="355" y="1839"/>
                    </a:moveTo>
                    <a:lnTo>
                      <a:pt x="312" y="1895"/>
                    </a:lnTo>
                    <a:lnTo>
                      <a:pt x="272" y="1954"/>
                    </a:lnTo>
                    <a:lnTo>
                      <a:pt x="235" y="2016"/>
                    </a:lnTo>
                    <a:lnTo>
                      <a:pt x="211" y="2061"/>
                    </a:lnTo>
                    <a:lnTo>
                      <a:pt x="190" y="2109"/>
                    </a:lnTo>
                    <a:lnTo>
                      <a:pt x="172" y="2158"/>
                    </a:lnTo>
                    <a:lnTo>
                      <a:pt x="158" y="2208"/>
                    </a:lnTo>
                    <a:lnTo>
                      <a:pt x="150" y="2259"/>
                    </a:lnTo>
                    <a:lnTo>
                      <a:pt x="148" y="2308"/>
                    </a:lnTo>
                    <a:lnTo>
                      <a:pt x="149" y="2333"/>
                    </a:lnTo>
                    <a:lnTo>
                      <a:pt x="152" y="2357"/>
                    </a:lnTo>
                    <a:lnTo>
                      <a:pt x="158" y="2380"/>
                    </a:lnTo>
                    <a:lnTo>
                      <a:pt x="161" y="2389"/>
                    </a:lnTo>
                    <a:lnTo>
                      <a:pt x="164" y="2400"/>
                    </a:lnTo>
                    <a:lnTo>
                      <a:pt x="170" y="2414"/>
                    </a:lnTo>
                    <a:lnTo>
                      <a:pt x="178" y="2433"/>
                    </a:lnTo>
                    <a:lnTo>
                      <a:pt x="178" y="2433"/>
                    </a:lnTo>
                    <a:lnTo>
                      <a:pt x="179" y="2435"/>
                    </a:lnTo>
                    <a:lnTo>
                      <a:pt x="182" y="2438"/>
                    </a:lnTo>
                    <a:lnTo>
                      <a:pt x="186" y="2445"/>
                    </a:lnTo>
                    <a:lnTo>
                      <a:pt x="206" y="2475"/>
                    </a:lnTo>
                    <a:lnTo>
                      <a:pt x="230" y="2501"/>
                    </a:lnTo>
                    <a:lnTo>
                      <a:pt x="258" y="2526"/>
                    </a:lnTo>
                    <a:lnTo>
                      <a:pt x="290" y="2547"/>
                    </a:lnTo>
                    <a:lnTo>
                      <a:pt x="328" y="2568"/>
                    </a:lnTo>
                    <a:lnTo>
                      <a:pt x="371" y="2587"/>
                    </a:lnTo>
                    <a:lnTo>
                      <a:pt x="414" y="2601"/>
                    </a:lnTo>
                    <a:lnTo>
                      <a:pt x="461" y="2612"/>
                    </a:lnTo>
                    <a:lnTo>
                      <a:pt x="508" y="2622"/>
                    </a:lnTo>
                    <a:lnTo>
                      <a:pt x="557" y="2629"/>
                    </a:lnTo>
                    <a:lnTo>
                      <a:pt x="606" y="2635"/>
                    </a:lnTo>
                    <a:lnTo>
                      <a:pt x="704" y="2638"/>
                    </a:lnTo>
                    <a:lnTo>
                      <a:pt x="803" y="2636"/>
                    </a:lnTo>
                    <a:lnTo>
                      <a:pt x="903" y="2629"/>
                    </a:lnTo>
                    <a:lnTo>
                      <a:pt x="1004" y="2617"/>
                    </a:lnTo>
                    <a:lnTo>
                      <a:pt x="981" y="2499"/>
                    </a:lnTo>
                    <a:lnTo>
                      <a:pt x="963" y="2381"/>
                    </a:lnTo>
                    <a:lnTo>
                      <a:pt x="929" y="2317"/>
                    </a:lnTo>
                    <a:lnTo>
                      <a:pt x="899" y="2250"/>
                    </a:lnTo>
                    <a:lnTo>
                      <a:pt x="829" y="2207"/>
                    </a:lnTo>
                    <a:lnTo>
                      <a:pt x="760" y="2164"/>
                    </a:lnTo>
                    <a:lnTo>
                      <a:pt x="674" y="2104"/>
                    </a:lnTo>
                    <a:lnTo>
                      <a:pt x="590" y="2042"/>
                    </a:lnTo>
                    <a:lnTo>
                      <a:pt x="509" y="1977"/>
                    </a:lnTo>
                    <a:lnTo>
                      <a:pt x="430" y="1910"/>
                    </a:lnTo>
                    <a:lnTo>
                      <a:pt x="355" y="1839"/>
                    </a:lnTo>
                    <a:close/>
                    <a:moveTo>
                      <a:pt x="3266" y="1770"/>
                    </a:moveTo>
                    <a:lnTo>
                      <a:pt x="3194" y="1845"/>
                    </a:lnTo>
                    <a:lnTo>
                      <a:pt x="3118" y="1916"/>
                    </a:lnTo>
                    <a:lnTo>
                      <a:pt x="3041" y="1985"/>
                    </a:lnTo>
                    <a:lnTo>
                      <a:pt x="2959" y="2052"/>
                    </a:lnTo>
                    <a:lnTo>
                      <a:pt x="2875" y="2115"/>
                    </a:lnTo>
                    <a:lnTo>
                      <a:pt x="2803" y="2166"/>
                    </a:lnTo>
                    <a:lnTo>
                      <a:pt x="2729" y="2215"/>
                    </a:lnTo>
                    <a:lnTo>
                      <a:pt x="2702" y="2285"/>
                    </a:lnTo>
                    <a:lnTo>
                      <a:pt x="2669" y="2352"/>
                    </a:lnTo>
                    <a:lnTo>
                      <a:pt x="2631" y="2416"/>
                    </a:lnTo>
                    <a:lnTo>
                      <a:pt x="2590" y="2477"/>
                    </a:lnTo>
                    <a:lnTo>
                      <a:pt x="2543" y="2534"/>
                    </a:lnTo>
                    <a:lnTo>
                      <a:pt x="2540" y="2565"/>
                    </a:lnTo>
                    <a:lnTo>
                      <a:pt x="2644" y="2577"/>
                    </a:lnTo>
                    <a:lnTo>
                      <a:pt x="2749" y="2584"/>
                    </a:lnTo>
                    <a:lnTo>
                      <a:pt x="2851" y="2588"/>
                    </a:lnTo>
                    <a:lnTo>
                      <a:pt x="2951" y="2586"/>
                    </a:lnTo>
                    <a:lnTo>
                      <a:pt x="3051" y="2576"/>
                    </a:lnTo>
                    <a:lnTo>
                      <a:pt x="3100" y="2569"/>
                    </a:lnTo>
                    <a:lnTo>
                      <a:pt x="3148" y="2560"/>
                    </a:lnTo>
                    <a:lnTo>
                      <a:pt x="3195" y="2548"/>
                    </a:lnTo>
                    <a:lnTo>
                      <a:pt x="3241" y="2534"/>
                    </a:lnTo>
                    <a:lnTo>
                      <a:pt x="3284" y="2518"/>
                    </a:lnTo>
                    <a:lnTo>
                      <a:pt x="3326" y="2498"/>
                    </a:lnTo>
                    <a:lnTo>
                      <a:pt x="3364" y="2475"/>
                    </a:lnTo>
                    <a:lnTo>
                      <a:pt x="3398" y="2449"/>
                    </a:lnTo>
                    <a:lnTo>
                      <a:pt x="3428" y="2419"/>
                    </a:lnTo>
                    <a:lnTo>
                      <a:pt x="3452" y="2386"/>
                    </a:lnTo>
                    <a:lnTo>
                      <a:pt x="3472" y="2350"/>
                    </a:lnTo>
                    <a:lnTo>
                      <a:pt x="3485" y="2311"/>
                    </a:lnTo>
                    <a:lnTo>
                      <a:pt x="3493" y="2271"/>
                    </a:lnTo>
                    <a:lnTo>
                      <a:pt x="3494" y="2229"/>
                    </a:lnTo>
                    <a:lnTo>
                      <a:pt x="3490" y="2179"/>
                    </a:lnTo>
                    <a:lnTo>
                      <a:pt x="3479" y="2129"/>
                    </a:lnTo>
                    <a:lnTo>
                      <a:pt x="3463" y="2080"/>
                    </a:lnTo>
                    <a:lnTo>
                      <a:pt x="3443" y="2032"/>
                    </a:lnTo>
                    <a:lnTo>
                      <a:pt x="3419" y="1985"/>
                    </a:lnTo>
                    <a:lnTo>
                      <a:pt x="3394" y="1940"/>
                    </a:lnTo>
                    <a:lnTo>
                      <a:pt x="3354" y="1881"/>
                    </a:lnTo>
                    <a:lnTo>
                      <a:pt x="3310" y="1824"/>
                    </a:lnTo>
                    <a:lnTo>
                      <a:pt x="3266" y="1770"/>
                    </a:lnTo>
                    <a:close/>
                    <a:moveTo>
                      <a:pt x="953" y="1314"/>
                    </a:moveTo>
                    <a:lnTo>
                      <a:pt x="886" y="1359"/>
                    </a:lnTo>
                    <a:lnTo>
                      <a:pt x="816" y="1408"/>
                    </a:lnTo>
                    <a:lnTo>
                      <a:pt x="735" y="1470"/>
                    </a:lnTo>
                    <a:lnTo>
                      <a:pt x="652" y="1538"/>
                    </a:lnTo>
                    <a:lnTo>
                      <a:pt x="568" y="1613"/>
                    </a:lnTo>
                    <a:lnTo>
                      <a:pt x="484" y="1693"/>
                    </a:lnTo>
                    <a:lnTo>
                      <a:pt x="566" y="1760"/>
                    </a:lnTo>
                    <a:lnTo>
                      <a:pt x="652" y="1824"/>
                    </a:lnTo>
                    <a:lnTo>
                      <a:pt x="742" y="1886"/>
                    </a:lnTo>
                    <a:lnTo>
                      <a:pt x="834" y="1944"/>
                    </a:lnTo>
                    <a:lnTo>
                      <a:pt x="833" y="1896"/>
                    </a:lnTo>
                    <a:lnTo>
                      <a:pt x="836" y="1818"/>
                    </a:lnTo>
                    <a:lnTo>
                      <a:pt x="845" y="1741"/>
                    </a:lnTo>
                    <a:lnTo>
                      <a:pt x="861" y="1666"/>
                    </a:lnTo>
                    <a:lnTo>
                      <a:pt x="881" y="1594"/>
                    </a:lnTo>
                    <a:lnTo>
                      <a:pt x="908" y="1524"/>
                    </a:lnTo>
                    <a:lnTo>
                      <a:pt x="938" y="1456"/>
                    </a:lnTo>
                    <a:lnTo>
                      <a:pt x="945" y="1385"/>
                    </a:lnTo>
                    <a:lnTo>
                      <a:pt x="953" y="1314"/>
                    </a:lnTo>
                    <a:close/>
                    <a:moveTo>
                      <a:pt x="2506" y="1197"/>
                    </a:moveTo>
                    <a:lnTo>
                      <a:pt x="2511" y="1223"/>
                    </a:lnTo>
                    <a:lnTo>
                      <a:pt x="2559" y="1277"/>
                    </a:lnTo>
                    <a:lnTo>
                      <a:pt x="2603" y="1335"/>
                    </a:lnTo>
                    <a:lnTo>
                      <a:pt x="2643" y="1395"/>
                    </a:lnTo>
                    <a:lnTo>
                      <a:pt x="2679" y="1460"/>
                    </a:lnTo>
                    <a:lnTo>
                      <a:pt x="2710" y="1527"/>
                    </a:lnTo>
                    <a:lnTo>
                      <a:pt x="2736" y="1596"/>
                    </a:lnTo>
                    <a:lnTo>
                      <a:pt x="2756" y="1669"/>
                    </a:lnTo>
                    <a:lnTo>
                      <a:pt x="2771" y="1742"/>
                    </a:lnTo>
                    <a:lnTo>
                      <a:pt x="2780" y="1818"/>
                    </a:lnTo>
                    <a:lnTo>
                      <a:pt x="2783" y="1896"/>
                    </a:lnTo>
                    <a:lnTo>
                      <a:pt x="2783" y="1907"/>
                    </a:lnTo>
                    <a:lnTo>
                      <a:pt x="2875" y="1842"/>
                    </a:lnTo>
                    <a:lnTo>
                      <a:pt x="2964" y="1775"/>
                    </a:lnTo>
                    <a:lnTo>
                      <a:pt x="3050" y="1705"/>
                    </a:lnTo>
                    <a:lnTo>
                      <a:pt x="3131" y="1631"/>
                    </a:lnTo>
                    <a:lnTo>
                      <a:pt x="3044" y="1554"/>
                    </a:lnTo>
                    <a:lnTo>
                      <a:pt x="2956" y="1483"/>
                    </a:lnTo>
                    <a:lnTo>
                      <a:pt x="2868" y="1419"/>
                    </a:lnTo>
                    <a:lnTo>
                      <a:pt x="2784" y="1360"/>
                    </a:lnTo>
                    <a:lnTo>
                      <a:pt x="2710" y="1314"/>
                    </a:lnTo>
                    <a:lnTo>
                      <a:pt x="2638" y="1270"/>
                    </a:lnTo>
                    <a:lnTo>
                      <a:pt x="2570" y="1232"/>
                    </a:lnTo>
                    <a:lnTo>
                      <a:pt x="2506" y="1197"/>
                    </a:lnTo>
                    <a:close/>
                    <a:moveTo>
                      <a:pt x="2457" y="1171"/>
                    </a:moveTo>
                    <a:lnTo>
                      <a:pt x="2493" y="1206"/>
                    </a:lnTo>
                    <a:lnTo>
                      <a:pt x="2491" y="1197"/>
                    </a:lnTo>
                    <a:lnTo>
                      <a:pt x="2489" y="1189"/>
                    </a:lnTo>
                    <a:lnTo>
                      <a:pt x="2457" y="1171"/>
                    </a:lnTo>
                    <a:close/>
                    <a:moveTo>
                      <a:pt x="1791" y="905"/>
                    </a:moveTo>
                    <a:lnTo>
                      <a:pt x="1755" y="917"/>
                    </a:lnTo>
                    <a:lnTo>
                      <a:pt x="1723" y="929"/>
                    </a:lnTo>
                    <a:lnTo>
                      <a:pt x="1765" y="926"/>
                    </a:lnTo>
                    <a:lnTo>
                      <a:pt x="1808" y="925"/>
                    </a:lnTo>
                    <a:lnTo>
                      <a:pt x="1862" y="927"/>
                    </a:lnTo>
                    <a:lnTo>
                      <a:pt x="1828" y="915"/>
                    </a:lnTo>
                    <a:lnTo>
                      <a:pt x="1791" y="905"/>
                    </a:lnTo>
                    <a:close/>
                    <a:moveTo>
                      <a:pt x="1282" y="793"/>
                    </a:moveTo>
                    <a:lnTo>
                      <a:pt x="1255" y="903"/>
                    </a:lnTo>
                    <a:lnTo>
                      <a:pt x="1232" y="1015"/>
                    </a:lnTo>
                    <a:lnTo>
                      <a:pt x="1212" y="1127"/>
                    </a:lnTo>
                    <a:lnTo>
                      <a:pt x="1275" y="1084"/>
                    </a:lnTo>
                    <a:lnTo>
                      <a:pt x="1341" y="1044"/>
                    </a:lnTo>
                    <a:lnTo>
                      <a:pt x="1411" y="1009"/>
                    </a:lnTo>
                    <a:lnTo>
                      <a:pt x="1483" y="981"/>
                    </a:lnTo>
                    <a:lnTo>
                      <a:pt x="1558" y="958"/>
                    </a:lnTo>
                    <a:lnTo>
                      <a:pt x="1636" y="940"/>
                    </a:lnTo>
                    <a:lnTo>
                      <a:pt x="1716" y="929"/>
                    </a:lnTo>
                    <a:lnTo>
                      <a:pt x="1750" y="917"/>
                    </a:lnTo>
                    <a:lnTo>
                      <a:pt x="1786" y="903"/>
                    </a:lnTo>
                    <a:lnTo>
                      <a:pt x="1735" y="889"/>
                    </a:lnTo>
                    <a:lnTo>
                      <a:pt x="1665" y="870"/>
                    </a:lnTo>
                    <a:lnTo>
                      <a:pt x="1588" y="850"/>
                    </a:lnTo>
                    <a:lnTo>
                      <a:pt x="1506" y="831"/>
                    </a:lnTo>
                    <a:lnTo>
                      <a:pt x="1418" y="815"/>
                    </a:lnTo>
                    <a:lnTo>
                      <a:pt x="1324" y="799"/>
                    </a:lnTo>
                    <a:lnTo>
                      <a:pt x="1282" y="793"/>
                    </a:lnTo>
                    <a:close/>
                    <a:moveTo>
                      <a:pt x="883" y="766"/>
                    </a:moveTo>
                    <a:lnTo>
                      <a:pt x="783" y="769"/>
                    </a:lnTo>
                    <a:lnTo>
                      <a:pt x="708" y="776"/>
                    </a:lnTo>
                    <a:lnTo>
                      <a:pt x="633" y="786"/>
                    </a:lnTo>
                    <a:lnTo>
                      <a:pt x="557" y="800"/>
                    </a:lnTo>
                    <a:lnTo>
                      <a:pt x="482" y="819"/>
                    </a:lnTo>
                    <a:lnTo>
                      <a:pt x="440" y="831"/>
                    </a:lnTo>
                    <a:lnTo>
                      <a:pt x="398" y="848"/>
                    </a:lnTo>
                    <a:lnTo>
                      <a:pt x="356" y="865"/>
                    </a:lnTo>
                    <a:lnTo>
                      <a:pt x="317" y="885"/>
                    </a:lnTo>
                    <a:lnTo>
                      <a:pt x="279" y="908"/>
                    </a:lnTo>
                    <a:lnTo>
                      <a:pt x="244" y="934"/>
                    </a:lnTo>
                    <a:lnTo>
                      <a:pt x="212" y="965"/>
                    </a:lnTo>
                    <a:lnTo>
                      <a:pt x="189" y="993"/>
                    </a:lnTo>
                    <a:lnTo>
                      <a:pt x="169" y="1022"/>
                    </a:lnTo>
                    <a:lnTo>
                      <a:pt x="164" y="1031"/>
                    </a:lnTo>
                    <a:lnTo>
                      <a:pt x="158" y="1040"/>
                    </a:lnTo>
                    <a:lnTo>
                      <a:pt x="154" y="1053"/>
                    </a:lnTo>
                    <a:lnTo>
                      <a:pt x="145" y="1074"/>
                    </a:lnTo>
                    <a:lnTo>
                      <a:pt x="145" y="1074"/>
                    </a:lnTo>
                    <a:lnTo>
                      <a:pt x="144" y="1074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4" y="1075"/>
                    </a:lnTo>
                    <a:lnTo>
                      <a:pt x="145" y="1073"/>
                    </a:lnTo>
                    <a:lnTo>
                      <a:pt x="145" y="1075"/>
                    </a:lnTo>
                    <a:lnTo>
                      <a:pt x="142" y="1088"/>
                    </a:lnTo>
                    <a:lnTo>
                      <a:pt x="135" y="1123"/>
                    </a:lnTo>
                    <a:lnTo>
                      <a:pt x="134" y="1160"/>
                    </a:lnTo>
                    <a:lnTo>
                      <a:pt x="136" y="1196"/>
                    </a:lnTo>
                    <a:lnTo>
                      <a:pt x="143" y="1233"/>
                    </a:lnTo>
                    <a:lnTo>
                      <a:pt x="157" y="1282"/>
                    </a:lnTo>
                    <a:lnTo>
                      <a:pt x="178" y="1331"/>
                    </a:lnTo>
                    <a:lnTo>
                      <a:pt x="205" y="1379"/>
                    </a:lnTo>
                    <a:lnTo>
                      <a:pt x="236" y="1426"/>
                    </a:lnTo>
                    <a:lnTo>
                      <a:pt x="269" y="1473"/>
                    </a:lnTo>
                    <a:lnTo>
                      <a:pt x="305" y="1517"/>
                    </a:lnTo>
                    <a:lnTo>
                      <a:pt x="351" y="1567"/>
                    </a:lnTo>
                    <a:lnTo>
                      <a:pt x="400" y="1616"/>
                    </a:lnTo>
                    <a:lnTo>
                      <a:pt x="450" y="1664"/>
                    </a:lnTo>
                    <a:lnTo>
                      <a:pt x="542" y="1586"/>
                    </a:lnTo>
                    <a:lnTo>
                      <a:pt x="632" y="1516"/>
                    </a:lnTo>
                    <a:lnTo>
                      <a:pt x="720" y="1452"/>
                    </a:lnTo>
                    <a:lnTo>
                      <a:pt x="806" y="1393"/>
                    </a:lnTo>
                    <a:lnTo>
                      <a:pt x="883" y="1344"/>
                    </a:lnTo>
                    <a:lnTo>
                      <a:pt x="956" y="1300"/>
                    </a:lnTo>
                    <a:lnTo>
                      <a:pt x="970" y="1203"/>
                    </a:lnTo>
                    <a:lnTo>
                      <a:pt x="987" y="1106"/>
                    </a:lnTo>
                    <a:lnTo>
                      <a:pt x="1012" y="993"/>
                    </a:lnTo>
                    <a:lnTo>
                      <a:pt x="1040" y="882"/>
                    </a:lnTo>
                    <a:lnTo>
                      <a:pt x="1074" y="771"/>
                    </a:lnTo>
                    <a:lnTo>
                      <a:pt x="979" y="766"/>
                    </a:lnTo>
                    <a:lnTo>
                      <a:pt x="883" y="766"/>
                    </a:lnTo>
                    <a:close/>
                    <a:moveTo>
                      <a:pt x="2362" y="758"/>
                    </a:moveTo>
                    <a:lnTo>
                      <a:pt x="2304" y="767"/>
                    </a:lnTo>
                    <a:lnTo>
                      <a:pt x="2248" y="779"/>
                    </a:lnTo>
                    <a:lnTo>
                      <a:pt x="2155" y="799"/>
                    </a:lnTo>
                    <a:lnTo>
                      <a:pt x="2068" y="820"/>
                    </a:lnTo>
                    <a:lnTo>
                      <a:pt x="1986" y="842"/>
                    </a:lnTo>
                    <a:lnTo>
                      <a:pt x="1911" y="865"/>
                    </a:lnTo>
                    <a:lnTo>
                      <a:pt x="1841" y="887"/>
                    </a:lnTo>
                    <a:lnTo>
                      <a:pt x="1795" y="903"/>
                    </a:lnTo>
                    <a:lnTo>
                      <a:pt x="1834" y="915"/>
                    </a:lnTo>
                    <a:lnTo>
                      <a:pt x="1870" y="927"/>
                    </a:lnTo>
                    <a:lnTo>
                      <a:pt x="1951" y="935"/>
                    </a:lnTo>
                    <a:lnTo>
                      <a:pt x="2030" y="950"/>
                    </a:lnTo>
                    <a:lnTo>
                      <a:pt x="2105" y="972"/>
                    </a:lnTo>
                    <a:lnTo>
                      <a:pt x="2179" y="998"/>
                    </a:lnTo>
                    <a:lnTo>
                      <a:pt x="2249" y="1030"/>
                    </a:lnTo>
                    <a:lnTo>
                      <a:pt x="2317" y="1068"/>
                    </a:lnTo>
                    <a:lnTo>
                      <a:pt x="2380" y="1110"/>
                    </a:lnTo>
                    <a:lnTo>
                      <a:pt x="2440" y="1158"/>
                    </a:lnTo>
                    <a:lnTo>
                      <a:pt x="2487" y="1181"/>
                    </a:lnTo>
                    <a:lnTo>
                      <a:pt x="2479" y="1141"/>
                    </a:lnTo>
                    <a:lnTo>
                      <a:pt x="2470" y="1100"/>
                    </a:lnTo>
                    <a:lnTo>
                      <a:pt x="2447" y="1018"/>
                    </a:lnTo>
                    <a:lnTo>
                      <a:pt x="2423" y="933"/>
                    </a:lnTo>
                    <a:lnTo>
                      <a:pt x="2394" y="847"/>
                    </a:lnTo>
                    <a:lnTo>
                      <a:pt x="2362" y="758"/>
                    </a:lnTo>
                    <a:close/>
                    <a:moveTo>
                      <a:pt x="2787" y="724"/>
                    </a:moveTo>
                    <a:lnTo>
                      <a:pt x="2685" y="725"/>
                    </a:lnTo>
                    <a:lnTo>
                      <a:pt x="2587" y="730"/>
                    </a:lnTo>
                    <a:lnTo>
                      <a:pt x="2492" y="739"/>
                    </a:lnTo>
                    <a:lnTo>
                      <a:pt x="2400" y="752"/>
                    </a:lnTo>
                    <a:lnTo>
                      <a:pt x="2427" y="842"/>
                    </a:lnTo>
                    <a:lnTo>
                      <a:pt x="2450" y="929"/>
                    </a:lnTo>
                    <a:lnTo>
                      <a:pt x="2470" y="1015"/>
                    </a:lnTo>
                    <a:lnTo>
                      <a:pt x="2487" y="1096"/>
                    </a:lnTo>
                    <a:lnTo>
                      <a:pt x="2496" y="1143"/>
                    </a:lnTo>
                    <a:lnTo>
                      <a:pt x="2504" y="1189"/>
                    </a:lnTo>
                    <a:lnTo>
                      <a:pt x="2572" y="1223"/>
                    </a:lnTo>
                    <a:lnTo>
                      <a:pt x="2642" y="1260"/>
                    </a:lnTo>
                    <a:lnTo>
                      <a:pt x="2716" y="1301"/>
                    </a:lnTo>
                    <a:lnTo>
                      <a:pt x="2793" y="1345"/>
                    </a:lnTo>
                    <a:lnTo>
                      <a:pt x="2882" y="1400"/>
                    </a:lnTo>
                    <a:lnTo>
                      <a:pt x="2974" y="1461"/>
                    </a:lnTo>
                    <a:lnTo>
                      <a:pt x="3069" y="1527"/>
                    </a:lnTo>
                    <a:lnTo>
                      <a:pt x="3164" y="1601"/>
                    </a:lnTo>
                    <a:lnTo>
                      <a:pt x="3212" y="1552"/>
                    </a:lnTo>
                    <a:lnTo>
                      <a:pt x="3258" y="1502"/>
                    </a:lnTo>
                    <a:lnTo>
                      <a:pt x="3300" y="1449"/>
                    </a:lnTo>
                    <a:lnTo>
                      <a:pt x="3334" y="1402"/>
                    </a:lnTo>
                    <a:lnTo>
                      <a:pt x="3365" y="1355"/>
                    </a:lnTo>
                    <a:lnTo>
                      <a:pt x="3394" y="1307"/>
                    </a:lnTo>
                    <a:lnTo>
                      <a:pt x="3418" y="1256"/>
                    </a:lnTo>
                    <a:lnTo>
                      <a:pt x="3437" y="1207"/>
                    </a:lnTo>
                    <a:lnTo>
                      <a:pt x="3449" y="1157"/>
                    </a:lnTo>
                    <a:lnTo>
                      <a:pt x="3455" y="1114"/>
                    </a:lnTo>
                    <a:lnTo>
                      <a:pt x="3455" y="1072"/>
                    </a:lnTo>
                    <a:lnTo>
                      <a:pt x="3449" y="1032"/>
                    </a:lnTo>
                    <a:lnTo>
                      <a:pt x="3437" y="993"/>
                    </a:lnTo>
                    <a:lnTo>
                      <a:pt x="3419" y="956"/>
                    </a:lnTo>
                    <a:lnTo>
                      <a:pt x="3396" y="922"/>
                    </a:lnTo>
                    <a:lnTo>
                      <a:pt x="3367" y="891"/>
                    </a:lnTo>
                    <a:lnTo>
                      <a:pt x="3334" y="863"/>
                    </a:lnTo>
                    <a:lnTo>
                      <a:pt x="3297" y="838"/>
                    </a:lnTo>
                    <a:lnTo>
                      <a:pt x="3259" y="817"/>
                    </a:lnTo>
                    <a:lnTo>
                      <a:pt x="3219" y="799"/>
                    </a:lnTo>
                    <a:lnTo>
                      <a:pt x="3177" y="783"/>
                    </a:lnTo>
                    <a:lnTo>
                      <a:pt x="3133" y="769"/>
                    </a:lnTo>
                    <a:lnTo>
                      <a:pt x="3091" y="758"/>
                    </a:lnTo>
                    <a:lnTo>
                      <a:pt x="3014" y="743"/>
                    </a:lnTo>
                    <a:lnTo>
                      <a:pt x="2937" y="733"/>
                    </a:lnTo>
                    <a:lnTo>
                      <a:pt x="2862" y="727"/>
                    </a:lnTo>
                    <a:lnTo>
                      <a:pt x="2787" y="724"/>
                    </a:lnTo>
                    <a:close/>
                    <a:moveTo>
                      <a:pt x="1782" y="121"/>
                    </a:moveTo>
                    <a:lnTo>
                      <a:pt x="1760" y="122"/>
                    </a:lnTo>
                    <a:lnTo>
                      <a:pt x="1760" y="122"/>
                    </a:lnTo>
                    <a:lnTo>
                      <a:pt x="1760" y="122"/>
                    </a:lnTo>
                    <a:lnTo>
                      <a:pt x="1759" y="122"/>
                    </a:lnTo>
                    <a:lnTo>
                      <a:pt x="1759" y="122"/>
                    </a:lnTo>
                    <a:lnTo>
                      <a:pt x="1759" y="122"/>
                    </a:lnTo>
                    <a:lnTo>
                      <a:pt x="1761" y="122"/>
                    </a:lnTo>
                    <a:lnTo>
                      <a:pt x="1760" y="122"/>
                    </a:lnTo>
                    <a:lnTo>
                      <a:pt x="1755" y="124"/>
                    </a:lnTo>
                    <a:lnTo>
                      <a:pt x="1746" y="125"/>
                    </a:lnTo>
                    <a:lnTo>
                      <a:pt x="1711" y="132"/>
                    </a:lnTo>
                    <a:lnTo>
                      <a:pt x="1677" y="143"/>
                    </a:lnTo>
                    <a:lnTo>
                      <a:pt x="1644" y="161"/>
                    </a:lnTo>
                    <a:lnTo>
                      <a:pt x="1612" y="181"/>
                    </a:lnTo>
                    <a:lnTo>
                      <a:pt x="1572" y="214"/>
                    </a:lnTo>
                    <a:lnTo>
                      <a:pt x="1535" y="252"/>
                    </a:lnTo>
                    <a:lnTo>
                      <a:pt x="1501" y="294"/>
                    </a:lnTo>
                    <a:lnTo>
                      <a:pt x="1468" y="341"/>
                    </a:lnTo>
                    <a:lnTo>
                      <a:pt x="1439" y="390"/>
                    </a:lnTo>
                    <a:lnTo>
                      <a:pt x="1411" y="440"/>
                    </a:lnTo>
                    <a:lnTo>
                      <a:pt x="1374" y="520"/>
                    </a:lnTo>
                    <a:lnTo>
                      <a:pt x="1341" y="601"/>
                    </a:lnTo>
                    <a:lnTo>
                      <a:pt x="1312" y="685"/>
                    </a:lnTo>
                    <a:lnTo>
                      <a:pt x="1286" y="773"/>
                    </a:lnTo>
                    <a:lnTo>
                      <a:pt x="1327" y="780"/>
                    </a:lnTo>
                    <a:lnTo>
                      <a:pt x="1421" y="801"/>
                    </a:lnTo>
                    <a:lnTo>
                      <a:pt x="1508" y="821"/>
                    </a:lnTo>
                    <a:lnTo>
                      <a:pt x="1590" y="842"/>
                    </a:lnTo>
                    <a:lnTo>
                      <a:pt x="1666" y="864"/>
                    </a:lnTo>
                    <a:lnTo>
                      <a:pt x="1737" y="884"/>
                    </a:lnTo>
                    <a:lnTo>
                      <a:pt x="1791" y="901"/>
                    </a:lnTo>
                    <a:lnTo>
                      <a:pt x="1840" y="883"/>
                    </a:lnTo>
                    <a:lnTo>
                      <a:pt x="1909" y="859"/>
                    </a:lnTo>
                    <a:lnTo>
                      <a:pt x="1984" y="835"/>
                    </a:lnTo>
                    <a:lnTo>
                      <a:pt x="2065" y="810"/>
                    </a:lnTo>
                    <a:lnTo>
                      <a:pt x="2152" y="785"/>
                    </a:lnTo>
                    <a:lnTo>
                      <a:pt x="2244" y="760"/>
                    </a:lnTo>
                    <a:lnTo>
                      <a:pt x="2297" y="747"/>
                    </a:lnTo>
                    <a:lnTo>
                      <a:pt x="2352" y="736"/>
                    </a:lnTo>
                    <a:lnTo>
                      <a:pt x="2322" y="663"/>
                    </a:lnTo>
                    <a:lnTo>
                      <a:pt x="2288" y="592"/>
                    </a:lnTo>
                    <a:lnTo>
                      <a:pt x="2254" y="525"/>
                    </a:lnTo>
                    <a:lnTo>
                      <a:pt x="2215" y="460"/>
                    </a:lnTo>
                    <a:lnTo>
                      <a:pt x="2173" y="396"/>
                    </a:lnTo>
                    <a:lnTo>
                      <a:pt x="2127" y="333"/>
                    </a:lnTo>
                    <a:lnTo>
                      <a:pt x="2093" y="294"/>
                    </a:lnTo>
                    <a:lnTo>
                      <a:pt x="2057" y="256"/>
                    </a:lnTo>
                    <a:lnTo>
                      <a:pt x="2018" y="221"/>
                    </a:lnTo>
                    <a:lnTo>
                      <a:pt x="1977" y="190"/>
                    </a:lnTo>
                    <a:lnTo>
                      <a:pt x="1934" y="163"/>
                    </a:lnTo>
                    <a:lnTo>
                      <a:pt x="1888" y="141"/>
                    </a:lnTo>
                    <a:lnTo>
                      <a:pt x="1864" y="134"/>
                    </a:lnTo>
                    <a:lnTo>
                      <a:pt x="1841" y="127"/>
                    </a:lnTo>
                    <a:lnTo>
                      <a:pt x="1819" y="124"/>
                    </a:lnTo>
                    <a:lnTo>
                      <a:pt x="1808" y="122"/>
                    </a:lnTo>
                    <a:lnTo>
                      <a:pt x="1796" y="121"/>
                    </a:lnTo>
                    <a:lnTo>
                      <a:pt x="1782" y="121"/>
                    </a:lnTo>
                    <a:close/>
                    <a:moveTo>
                      <a:pt x="1758" y="0"/>
                    </a:moveTo>
                    <a:lnTo>
                      <a:pt x="1761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4" y="0"/>
                    </a:lnTo>
                    <a:lnTo>
                      <a:pt x="1765" y="0"/>
                    </a:lnTo>
                    <a:lnTo>
                      <a:pt x="1787" y="2"/>
                    </a:lnTo>
                    <a:lnTo>
                      <a:pt x="1802" y="3"/>
                    </a:lnTo>
                    <a:lnTo>
                      <a:pt x="1820" y="6"/>
                    </a:lnTo>
                    <a:lnTo>
                      <a:pt x="1837" y="9"/>
                    </a:lnTo>
                    <a:lnTo>
                      <a:pt x="1871" y="19"/>
                    </a:lnTo>
                    <a:lnTo>
                      <a:pt x="1903" y="30"/>
                    </a:lnTo>
                    <a:lnTo>
                      <a:pt x="1932" y="43"/>
                    </a:lnTo>
                    <a:lnTo>
                      <a:pt x="1981" y="71"/>
                    </a:lnTo>
                    <a:lnTo>
                      <a:pt x="2024" y="101"/>
                    </a:lnTo>
                    <a:lnTo>
                      <a:pt x="2063" y="135"/>
                    </a:lnTo>
                    <a:lnTo>
                      <a:pt x="2099" y="172"/>
                    </a:lnTo>
                    <a:lnTo>
                      <a:pt x="2132" y="210"/>
                    </a:lnTo>
                    <a:lnTo>
                      <a:pt x="2161" y="249"/>
                    </a:lnTo>
                    <a:lnTo>
                      <a:pt x="2189" y="288"/>
                    </a:lnTo>
                    <a:lnTo>
                      <a:pt x="2233" y="358"/>
                    </a:lnTo>
                    <a:lnTo>
                      <a:pt x="2271" y="428"/>
                    </a:lnTo>
                    <a:lnTo>
                      <a:pt x="2305" y="500"/>
                    </a:lnTo>
                    <a:lnTo>
                      <a:pt x="2336" y="570"/>
                    </a:lnTo>
                    <a:lnTo>
                      <a:pt x="2366" y="649"/>
                    </a:lnTo>
                    <a:lnTo>
                      <a:pt x="2392" y="727"/>
                    </a:lnTo>
                    <a:lnTo>
                      <a:pt x="2485" y="709"/>
                    </a:lnTo>
                    <a:lnTo>
                      <a:pt x="2581" y="694"/>
                    </a:lnTo>
                    <a:lnTo>
                      <a:pt x="2682" y="681"/>
                    </a:lnTo>
                    <a:lnTo>
                      <a:pt x="2786" y="671"/>
                    </a:lnTo>
                    <a:lnTo>
                      <a:pt x="2864" y="669"/>
                    </a:lnTo>
                    <a:lnTo>
                      <a:pt x="2942" y="669"/>
                    </a:lnTo>
                    <a:lnTo>
                      <a:pt x="3023" y="674"/>
                    </a:lnTo>
                    <a:lnTo>
                      <a:pt x="3105" y="683"/>
                    </a:lnTo>
                    <a:lnTo>
                      <a:pt x="3152" y="691"/>
                    </a:lnTo>
                    <a:lnTo>
                      <a:pt x="3200" y="702"/>
                    </a:lnTo>
                    <a:lnTo>
                      <a:pt x="3248" y="716"/>
                    </a:lnTo>
                    <a:lnTo>
                      <a:pt x="3297" y="732"/>
                    </a:lnTo>
                    <a:lnTo>
                      <a:pt x="3344" y="753"/>
                    </a:lnTo>
                    <a:lnTo>
                      <a:pt x="3391" y="779"/>
                    </a:lnTo>
                    <a:lnTo>
                      <a:pt x="3436" y="810"/>
                    </a:lnTo>
                    <a:lnTo>
                      <a:pt x="3466" y="836"/>
                    </a:lnTo>
                    <a:lnTo>
                      <a:pt x="3494" y="865"/>
                    </a:lnTo>
                    <a:lnTo>
                      <a:pt x="3519" y="897"/>
                    </a:lnTo>
                    <a:lnTo>
                      <a:pt x="3540" y="932"/>
                    </a:lnTo>
                    <a:lnTo>
                      <a:pt x="3559" y="969"/>
                    </a:lnTo>
                    <a:lnTo>
                      <a:pt x="3564" y="980"/>
                    </a:lnTo>
                    <a:lnTo>
                      <a:pt x="3567" y="990"/>
                    </a:lnTo>
                    <a:lnTo>
                      <a:pt x="3575" y="1018"/>
                    </a:lnTo>
                    <a:lnTo>
                      <a:pt x="3580" y="1036"/>
                    </a:lnTo>
                    <a:lnTo>
                      <a:pt x="3584" y="1053"/>
                    </a:lnTo>
                    <a:lnTo>
                      <a:pt x="3586" y="1071"/>
                    </a:lnTo>
                    <a:lnTo>
                      <a:pt x="3589" y="1123"/>
                    </a:lnTo>
                    <a:lnTo>
                      <a:pt x="3587" y="1176"/>
                    </a:lnTo>
                    <a:lnTo>
                      <a:pt x="3579" y="1234"/>
                    </a:lnTo>
                    <a:lnTo>
                      <a:pt x="3565" y="1290"/>
                    </a:lnTo>
                    <a:lnTo>
                      <a:pt x="3546" y="1345"/>
                    </a:lnTo>
                    <a:lnTo>
                      <a:pt x="3525" y="1399"/>
                    </a:lnTo>
                    <a:lnTo>
                      <a:pt x="3499" y="1450"/>
                    </a:lnTo>
                    <a:lnTo>
                      <a:pt x="3471" y="1499"/>
                    </a:lnTo>
                    <a:lnTo>
                      <a:pt x="3440" y="1548"/>
                    </a:lnTo>
                    <a:lnTo>
                      <a:pt x="3398" y="1609"/>
                    </a:lnTo>
                    <a:lnTo>
                      <a:pt x="3353" y="1669"/>
                    </a:lnTo>
                    <a:lnTo>
                      <a:pt x="3304" y="1726"/>
                    </a:lnTo>
                    <a:lnTo>
                      <a:pt x="3357" y="1780"/>
                    </a:lnTo>
                    <a:lnTo>
                      <a:pt x="3409" y="1836"/>
                    </a:lnTo>
                    <a:lnTo>
                      <a:pt x="3457" y="1898"/>
                    </a:lnTo>
                    <a:lnTo>
                      <a:pt x="3485" y="1937"/>
                    </a:lnTo>
                    <a:lnTo>
                      <a:pt x="3511" y="1978"/>
                    </a:lnTo>
                    <a:lnTo>
                      <a:pt x="3535" y="2021"/>
                    </a:lnTo>
                    <a:lnTo>
                      <a:pt x="3558" y="2067"/>
                    </a:lnTo>
                    <a:lnTo>
                      <a:pt x="3576" y="2116"/>
                    </a:lnTo>
                    <a:lnTo>
                      <a:pt x="3592" y="2166"/>
                    </a:lnTo>
                    <a:lnTo>
                      <a:pt x="3601" y="2221"/>
                    </a:lnTo>
                    <a:lnTo>
                      <a:pt x="3605" y="2260"/>
                    </a:lnTo>
                    <a:lnTo>
                      <a:pt x="3603" y="2299"/>
                    </a:lnTo>
                    <a:lnTo>
                      <a:pt x="3598" y="2340"/>
                    </a:lnTo>
                    <a:lnTo>
                      <a:pt x="3588" y="2380"/>
                    </a:lnTo>
                    <a:lnTo>
                      <a:pt x="3575" y="2420"/>
                    </a:lnTo>
                    <a:lnTo>
                      <a:pt x="3571" y="2430"/>
                    </a:lnTo>
                    <a:lnTo>
                      <a:pt x="3566" y="2441"/>
                    </a:lnTo>
                    <a:lnTo>
                      <a:pt x="3552" y="2465"/>
                    </a:lnTo>
                    <a:lnTo>
                      <a:pt x="3538" y="2489"/>
                    </a:lnTo>
                    <a:lnTo>
                      <a:pt x="3523" y="2511"/>
                    </a:lnTo>
                    <a:lnTo>
                      <a:pt x="3499" y="2538"/>
                    </a:lnTo>
                    <a:lnTo>
                      <a:pt x="3476" y="2562"/>
                    </a:lnTo>
                    <a:lnTo>
                      <a:pt x="3449" y="2586"/>
                    </a:lnTo>
                    <a:lnTo>
                      <a:pt x="3402" y="2621"/>
                    </a:lnTo>
                    <a:lnTo>
                      <a:pt x="3351" y="2651"/>
                    </a:lnTo>
                    <a:lnTo>
                      <a:pt x="3300" y="2677"/>
                    </a:lnTo>
                    <a:lnTo>
                      <a:pt x="3246" y="2699"/>
                    </a:lnTo>
                    <a:lnTo>
                      <a:pt x="3192" y="2717"/>
                    </a:lnTo>
                    <a:lnTo>
                      <a:pt x="3137" y="2733"/>
                    </a:lnTo>
                    <a:lnTo>
                      <a:pt x="3080" y="2746"/>
                    </a:lnTo>
                    <a:lnTo>
                      <a:pt x="2968" y="2764"/>
                    </a:lnTo>
                    <a:lnTo>
                      <a:pt x="2854" y="2776"/>
                    </a:lnTo>
                    <a:lnTo>
                      <a:pt x="2739" y="2782"/>
                    </a:lnTo>
                    <a:lnTo>
                      <a:pt x="2624" y="2781"/>
                    </a:lnTo>
                    <a:lnTo>
                      <a:pt x="2509" y="2775"/>
                    </a:lnTo>
                    <a:lnTo>
                      <a:pt x="2489" y="2874"/>
                    </a:lnTo>
                    <a:lnTo>
                      <a:pt x="2466" y="2978"/>
                    </a:lnTo>
                    <a:lnTo>
                      <a:pt x="2438" y="3084"/>
                    </a:lnTo>
                    <a:lnTo>
                      <a:pt x="2404" y="3194"/>
                    </a:lnTo>
                    <a:lnTo>
                      <a:pt x="2377" y="3266"/>
                    </a:lnTo>
                    <a:lnTo>
                      <a:pt x="2346" y="3339"/>
                    </a:lnTo>
                    <a:lnTo>
                      <a:pt x="2311" y="3411"/>
                    </a:lnTo>
                    <a:lnTo>
                      <a:pt x="2271" y="3484"/>
                    </a:lnTo>
                    <a:lnTo>
                      <a:pt x="2246" y="3524"/>
                    </a:lnTo>
                    <a:lnTo>
                      <a:pt x="2217" y="3564"/>
                    </a:lnTo>
                    <a:lnTo>
                      <a:pt x="2187" y="3604"/>
                    </a:lnTo>
                    <a:lnTo>
                      <a:pt x="2153" y="3642"/>
                    </a:lnTo>
                    <a:lnTo>
                      <a:pt x="2115" y="3677"/>
                    </a:lnTo>
                    <a:lnTo>
                      <a:pt x="2073" y="3711"/>
                    </a:lnTo>
                    <a:lnTo>
                      <a:pt x="2027" y="3741"/>
                    </a:lnTo>
                    <a:lnTo>
                      <a:pt x="1983" y="3763"/>
                    </a:lnTo>
                    <a:lnTo>
                      <a:pt x="1935" y="3779"/>
                    </a:lnTo>
                    <a:lnTo>
                      <a:pt x="1886" y="3790"/>
                    </a:lnTo>
                    <a:lnTo>
                      <a:pt x="1833" y="3793"/>
                    </a:lnTo>
                    <a:lnTo>
                      <a:pt x="1822" y="3793"/>
                    </a:lnTo>
                    <a:lnTo>
                      <a:pt x="1811" y="3793"/>
                    </a:lnTo>
                    <a:lnTo>
                      <a:pt x="1781" y="3790"/>
                    </a:lnTo>
                    <a:lnTo>
                      <a:pt x="1762" y="3787"/>
                    </a:lnTo>
                    <a:lnTo>
                      <a:pt x="1746" y="3784"/>
                    </a:lnTo>
                    <a:lnTo>
                      <a:pt x="1728" y="3779"/>
                    </a:lnTo>
                    <a:lnTo>
                      <a:pt x="1694" y="3769"/>
                    </a:lnTo>
                    <a:lnTo>
                      <a:pt x="1663" y="3756"/>
                    </a:lnTo>
                    <a:lnTo>
                      <a:pt x="1631" y="3741"/>
                    </a:lnTo>
                    <a:lnTo>
                      <a:pt x="1580" y="3710"/>
                    </a:lnTo>
                    <a:lnTo>
                      <a:pt x="1533" y="3676"/>
                    </a:lnTo>
                    <a:lnTo>
                      <a:pt x="1489" y="3639"/>
                    </a:lnTo>
                    <a:lnTo>
                      <a:pt x="1448" y="3598"/>
                    </a:lnTo>
                    <a:lnTo>
                      <a:pt x="1409" y="3555"/>
                    </a:lnTo>
                    <a:lnTo>
                      <a:pt x="1374" y="3510"/>
                    </a:lnTo>
                    <a:lnTo>
                      <a:pt x="1340" y="3464"/>
                    </a:lnTo>
                    <a:lnTo>
                      <a:pt x="1286" y="3379"/>
                    </a:lnTo>
                    <a:lnTo>
                      <a:pt x="1237" y="3291"/>
                    </a:lnTo>
                    <a:lnTo>
                      <a:pt x="1193" y="3200"/>
                    </a:lnTo>
                    <a:lnTo>
                      <a:pt x="1152" y="3108"/>
                    </a:lnTo>
                    <a:lnTo>
                      <a:pt x="1115" y="3013"/>
                    </a:lnTo>
                    <a:lnTo>
                      <a:pt x="1083" y="2916"/>
                    </a:lnTo>
                    <a:lnTo>
                      <a:pt x="1054" y="2818"/>
                    </a:lnTo>
                    <a:lnTo>
                      <a:pt x="936" y="2825"/>
                    </a:lnTo>
                    <a:lnTo>
                      <a:pt x="818" y="2826"/>
                    </a:lnTo>
                    <a:lnTo>
                      <a:pt x="701" y="2820"/>
                    </a:lnTo>
                    <a:lnTo>
                      <a:pt x="585" y="2806"/>
                    </a:lnTo>
                    <a:lnTo>
                      <a:pt x="529" y="2796"/>
                    </a:lnTo>
                    <a:lnTo>
                      <a:pt x="473" y="2783"/>
                    </a:lnTo>
                    <a:lnTo>
                      <a:pt x="417" y="2767"/>
                    </a:lnTo>
                    <a:lnTo>
                      <a:pt x="362" y="2747"/>
                    </a:lnTo>
                    <a:lnTo>
                      <a:pt x="310" y="2723"/>
                    </a:lnTo>
                    <a:lnTo>
                      <a:pt x="258" y="2695"/>
                    </a:lnTo>
                    <a:lnTo>
                      <a:pt x="209" y="2663"/>
                    </a:lnTo>
                    <a:lnTo>
                      <a:pt x="177" y="2637"/>
                    </a:lnTo>
                    <a:lnTo>
                      <a:pt x="147" y="2607"/>
                    </a:lnTo>
                    <a:lnTo>
                      <a:pt x="120" y="2575"/>
                    </a:lnTo>
                    <a:lnTo>
                      <a:pt x="95" y="2540"/>
                    </a:lnTo>
                    <a:lnTo>
                      <a:pt x="75" y="2503"/>
                    </a:lnTo>
                    <a:lnTo>
                      <a:pt x="69" y="2491"/>
                    </a:lnTo>
                    <a:lnTo>
                      <a:pt x="67" y="2485"/>
                    </a:lnTo>
                    <a:lnTo>
                      <a:pt x="66" y="2482"/>
                    </a:lnTo>
                    <a:lnTo>
                      <a:pt x="64" y="2479"/>
                    </a:lnTo>
                    <a:lnTo>
                      <a:pt x="64" y="2478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7"/>
                    </a:lnTo>
                    <a:lnTo>
                      <a:pt x="63" y="2476"/>
                    </a:lnTo>
                    <a:lnTo>
                      <a:pt x="56" y="2455"/>
                    </a:lnTo>
                    <a:lnTo>
                      <a:pt x="53" y="2441"/>
                    </a:lnTo>
                    <a:lnTo>
                      <a:pt x="48" y="2423"/>
                    </a:lnTo>
                    <a:lnTo>
                      <a:pt x="45" y="2406"/>
                    </a:lnTo>
                    <a:lnTo>
                      <a:pt x="40" y="2371"/>
                    </a:lnTo>
                    <a:lnTo>
                      <a:pt x="39" y="2338"/>
                    </a:lnTo>
                    <a:lnTo>
                      <a:pt x="40" y="2305"/>
                    </a:lnTo>
                    <a:lnTo>
                      <a:pt x="47" y="2250"/>
                    </a:lnTo>
                    <a:lnTo>
                      <a:pt x="59" y="2199"/>
                    </a:lnTo>
                    <a:lnTo>
                      <a:pt x="76" y="2150"/>
                    </a:lnTo>
                    <a:lnTo>
                      <a:pt x="96" y="2103"/>
                    </a:lnTo>
                    <a:lnTo>
                      <a:pt x="118" y="2059"/>
                    </a:lnTo>
                    <a:lnTo>
                      <a:pt x="143" y="2016"/>
                    </a:lnTo>
                    <a:lnTo>
                      <a:pt x="169" y="1976"/>
                    </a:lnTo>
                    <a:lnTo>
                      <a:pt x="215" y="1912"/>
                    </a:lnTo>
                    <a:lnTo>
                      <a:pt x="263" y="1852"/>
                    </a:lnTo>
                    <a:lnTo>
                      <a:pt x="313" y="1796"/>
                    </a:lnTo>
                    <a:lnTo>
                      <a:pt x="263" y="1741"/>
                    </a:lnTo>
                    <a:lnTo>
                      <a:pt x="215" y="1683"/>
                    </a:lnTo>
                    <a:lnTo>
                      <a:pt x="168" y="1624"/>
                    </a:lnTo>
                    <a:lnTo>
                      <a:pt x="136" y="1576"/>
                    </a:lnTo>
                    <a:lnTo>
                      <a:pt x="106" y="1529"/>
                    </a:lnTo>
                    <a:lnTo>
                      <a:pt x="77" y="1478"/>
                    </a:lnTo>
                    <a:lnTo>
                      <a:pt x="53" y="1426"/>
                    </a:lnTo>
                    <a:lnTo>
                      <a:pt x="32" y="1372"/>
                    </a:lnTo>
                    <a:lnTo>
                      <a:pt x="15" y="1316"/>
                    </a:lnTo>
                    <a:lnTo>
                      <a:pt x="4" y="1258"/>
                    </a:lnTo>
                    <a:lnTo>
                      <a:pt x="0" y="1217"/>
                    </a:lnTo>
                    <a:lnTo>
                      <a:pt x="0" y="1175"/>
                    </a:lnTo>
                    <a:lnTo>
                      <a:pt x="4" y="1133"/>
                    </a:lnTo>
                    <a:lnTo>
                      <a:pt x="11" y="1091"/>
                    </a:lnTo>
                    <a:lnTo>
                      <a:pt x="23" y="1051"/>
                    </a:lnTo>
                    <a:lnTo>
                      <a:pt x="28" y="1038"/>
                    </a:lnTo>
                    <a:lnTo>
                      <a:pt x="29" y="1032"/>
                    </a:lnTo>
                    <a:lnTo>
                      <a:pt x="32" y="1029"/>
                    </a:lnTo>
                    <a:lnTo>
                      <a:pt x="32" y="1026"/>
                    </a:lnTo>
                    <a:lnTo>
                      <a:pt x="33" y="1025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3" y="1024"/>
                    </a:lnTo>
                    <a:lnTo>
                      <a:pt x="34" y="1023"/>
                    </a:lnTo>
                    <a:lnTo>
                      <a:pt x="43" y="1004"/>
                    </a:lnTo>
                    <a:lnTo>
                      <a:pt x="50" y="990"/>
                    </a:lnTo>
                    <a:lnTo>
                      <a:pt x="60" y="975"/>
                    </a:lnTo>
                    <a:lnTo>
                      <a:pt x="70" y="960"/>
                    </a:lnTo>
                    <a:lnTo>
                      <a:pt x="91" y="933"/>
                    </a:lnTo>
                    <a:lnTo>
                      <a:pt x="114" y="908"/>
                    </a:lnTo>
                    <a:lnTo>
                      <a:pt x="138" y="885"/>
                    </a:lnTo>
                    <a:lnTo>
                      <a:pt x="182" y="852"/>
                    </a:lnTo>
                    <a:lnTo>
                      <a:pt x="227" y="824"/>
                    </a:lnTo>
                    <a:lnTo>
                      <a:pt x="274" y="801"/>
                    </a:lnTo>
                    <a:lnTo>
                      <a:pt x="321" y="782"/>
                    </a:lnTo>
                    <a:lnTo>
                      <a:pt x="369" y="767"/>
                    </a:lnTo>
                    <a:lnTo>
                      <a:pt x="416" y="754"/>
                    </a:lnTo>
                    <a:lnTo>
                      <a:pt x="463" y="744"/>
                    </a:lnTo>
                    <a:lnTo>
                      <a:pt x="545" y="730"/>
                    </a:lnTo>
                    <a:lnTo>
                      <a:pt x="626" y="722"/>
                    </a:lnTo>
                    <a:lnTo>
                      <a:pt x="705" y="718"/>
                    </a:lnTo>
                    <a:lnTo>
                      <a:pt x="781" y="717"/>
                    </a:lnTo>
                    <a:lnTo>
                      <a:pt x="886" y="722"/>
                    </a:lnTo>
                    <a:lnTo>
                      <a:pt x="987" y="729"/>
                    </a:lnTo>
                    <a:lnTo>
                      <a:pt x="1083" y="740"/>
                    </a:lnTo>
                    <a:lnTo>
                      <a:pt x="1113" y="660"/>
                    </a:lnTo>
                    <a:lnTo>
                      <a:pt x="1144" y="581"/>
                    </a:lnTo>
                    <a:lnTo>
                      <a:pt x="1180" y="504"/>
                    </a:lnTo>
                    <a:lnTo>
                      <a:pt x="1217" y="428"/>
                    </a:lnTo>
                    <a:lnTo>
                      <a:pt x="1259" y="355"/>
                    </a:lnTo>
                    <a:lnTo>
                      <a:pt x="1291" y="307"/>
                    </a:lnTo>
                    <a:lnTo>
                      <a:pt x="1324" y="260"/>
                    </a:lnTo>
                    <a:lnTo>
                      <a:pt x="1360" y="216"/>
                    </a:lnTo>
                    <a:lnTo>
                      <a:pt x="1399" y="173"/>
                    </a:lnTo>
                    <a:lnTo>
                      <a:pt x="1441" y="133"/>
                    </a:lnTo>
                    <a:lnTo>
                      <a:pt x="1487" y="96"/>
                    </a:lnTo>
                    <a:lnTo>
                      <a:pt x="1536" y="63"/>
                    </a:lnTo>
                    <a:lnTo>
                      <a:pt x="1582" y="38"/>
                    </a:lnTo>
                    <a:lnTo>
                      <a:pt x="1631" y="20"/>
                    </a:lnTo>
                    <a:lnTo>
                      <a:pt x="1683" y="7"/>
                    </a:lnTo>
                    <a:lnTo>
                      <a:pt x="1735" y="1"/>
                    </a:lnTo>
                    <a:lnTo>
                      <a:pt x="1748" y="1"/>
                    </a:lnTo>
                    <a:lnTo>
                      <a:pt x="1755" y="0"/>
                    </a:lnTo>
                    <a:lnTo>
                      <a:pt x="1758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57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" name="Group 17"/>
            <p:cNvGrpSpPr>
              <a:grpSpLocks noChangeAspect="1"/>
            </p:cNvGrpSpPr>
            <p:nvPr/>
          </p:nvGrpSpPr>
          <p:grpSpPr bwMode="auto">
            <a:xfrm>
              <a:off x="4300662" y="573386"/>
              <a:ext cx="435133" cy="579993"/>
              <a:chOff x="-140" y="355"/>
              <a:chExt cx="2364" cy="3151"/>
            </a:xfrm>
            <a:solidFill>
              <a:sysClr val="window" lastClr="FFFFFF"/>
            </a:solidFill>
          </p:grpSpPr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562" y="355"/>
                <a:ext cx="1240" cy="918"/>
              </a:xfrm>
              <a:custGeom>
                <a:avLst/>
                <a:gdLst>
                  <a:gd name="T0" fmla="*/ 657 w 2481"/>
                  <a:gd name="T1" fmla="*/ 4 h 1836"/>
                  <a:gd name="T2" fmla="*/ 788 w 2481"/>
                  <a:gd name="T3" fmla="*/ 46 h 1836"/>
                  <a:gd name="T4" fmla="*/ 931 w 2481"/>
                  <a:gd name="T5" fmla="*/ 122 h 1836"/>
                  <a:gd name="T6" fmla="*/ 1064 w 2481"/>
                  <a:gd name="T7" fmla="*/ 212 h 1836"/>
                  <a:gd name="T8" fmla="*/ 1204 w 2481"/>
                  <a:gd name="T9" fmla="*/ 308 h 1836"/>
                  <a:gd name="T10" fmla="*/ 1359 w 2481"/>
                  <a:gd name="T11" fmla="*/ 385 h 1836"/>
                  <a:gd name="T12" fmla="*/ 1528 w 2481"/>
                  <a:gd name="T13" fmla="*/ 427 h 1836"/>
                  <a:gd name="T14" fmla="*/ 1691 w 2481"/>
                  <a:gd name="T15" fmla="*/ 442 h 1836"/>
                  <a:gd name="T16" fmla="*/ 1794 w 2481"/>
                  <a:gd name="T17" fmla="*/ 444 h 1836"/>
                  <a:gd name="T18" fmla="*/ 1871 w 2481"/>
                  <a:gd name="T19" fmla="*/ 442 h 1836"/>
                  <a:gd name="T20" fmla="*/ 1963 w 2481"/>
                  <a:gd name="T21" fmla="*/ 439 h 1836"/>
                  <a:gd name="T22" fmla="*/ 2044 w 2481"/>
                  <a:gd name="T23" fmla="*/ 437 h 1836"/>
                  <a:gd name="T24" fmla="*/ 2093 w 2481"/>
                  <a:gd name="T25" fmla="*/ 435 h 1836"/>
                  <a:gd name="T26" fmla="*/ 2172 w 2481"/>
                  <a:gd name="T27" fmla="*/ 439 h 1836"/>
                  <a:gd name="T28" fmla="*/ 2255 w 2481"/>
                  <a:gd name="T29" fmla="*/ 450 h 1836"/>
                  <a:gd name="T30" fmla="*/ 2335 w 2481"/>
                  <a:gd name="T31" fmla="*/ 477 h 1836"/>
                  <a:gd name="T32" fmla="*/ 2404 w 2481"/>
                  <a:gd name="T33" fmla="*/ 525 h 1836"/>
                  <a:gd name="T34" fmla="*/ 2454 w 2481"/>
                  <a:gd name="T35" fmla="*/ 596 h 1836"/>
                  <a:gd name="T36" fmla="*/ 2481 w 2481"/>
                  <a:gd name="T37" fmla="*/ 709 h 1836"/>
                  <a:gd name="T38" fmla="*/ 2473 w 2481"/>
                  <a:gd name="T39" fmla="*/ 816 h 1836"/>
                  <a:gd name="T40" fmla="*/ 2450 w 2481"/>
                  <a:gd name="T41" fmla="*/ 906 h 1836"/>
                  <a:gd name="T42" fmla="*/ 2379 w 2481"/>
                  <a:gd name="T43" fmla="*/ 1094 h 1836"/>
                  <a:gd name="T44" fmla="*/ 2299 w 2481"/>
                  <a:gd name="T45" fmla="*/ 1245 h 1836"/>
                  <a:gd name="T46" fmla="*/ 2172 w 2481"/>
                  <a:gd name="T47" fmla="*/ 1404 h 1836"/>
                  <a:gd name="T48" fmla="*/ 1975 w 2481"/>
                  <a:gd name="T49" fmla="*/ 1590 h 1836"/>
                  <a:gd name="T50" fmla="*/ 1741 w 2481"/>
                  <a:gd name="T51" fmla="*/ 1755 h 1836"/>
                  <a:gd name="T52" fmla="*/ 1601 w 2481"/>
                  <a:gd name="T53" fmla="*/ 1834 h 1836"/>
                  <a:gd name="T54" fmla="*/ 1566 w 2481"/>
                  <a:gd name="T55" fmla="*/ 1834 h 1836"/>
                  <a:gd name="T56" fmla="*/ 1409 w 2481"/>
                  <a:gd name="T57" fmla="*/ 1786 h 1836"/>
                  <a:gd name="T58" fmla="*/ 1271 w 2481"/>
                  <a:gd name="T59" fmla="*/ 1742 h 1836"/>
                  <a:gd name="T60" fmla="*/ 1133 w 2481"/>
                  <a:gd name="T61" fmla="*/ 1713 h 1836"/>
                  <a:gd name="T62" fmla="*/ 1060 w 2481"/>
                  <a:gd name="T63" fmla="*/ 1709 h 1836"/>
                  <a:gd name="T64" fmla="*/ 939 w 2481"/>
                  <a:gd name="T65" fmla="*/ 1724 h 1836"/>
                  <a:gd name="T66" fmla="*/ 816 w 2481"/>
                  <a:gd name="T67" fmla="*/ 1759 h 1836"/>
                  <a:gd name="T68" fmla="*/ 682 w 2481"/>
                  <a:gd name="T69" fmla="*/ 1797 h 1836"/>
                  <a:gd name="T70" fmla="*/ 538 w 2481"/>
                  <a:gd name="T71" fmla="*/ 1815 h 1836"/>
                  <a:gd name="T72" fmla="*/ 454 w 2481"/>
                  <a:gd name="T73" fmla="*/ 1807 h 1836"/>
                  <a:gd name="T74" fmla="*/ 375 w 2481"/>
                  <a:gd name="T75" fmla="*/ 1786 h 1836"/>
                  <a:gd name="T76" fmla="*/ 331 w 2481"/>
                  <a:gd name="T77" fmla="*/ 1765 h 1836"/>
                  <a:gd name="T78" fmla="*/ 314 w 2481"/>
                  <a:gd name="T79" fmla="*/ 1747 h 1836"/>
                  <a:gd name="T80" fmla="*/ 243 w 2481"/>
                  <a:gd name="T81" fmla="*/ 1625 h 1836"/>
                  <a:gd name="T82" fmla="*/ 122 w 2481"/>
                  <a:gd name="T83" fmla="*/ 1383 h 1836"/>
                  <a:gd name="T84" fmla="*/ 65 w 2481"/>
                  <a:gd name="T85" fmla="*/ 1236 h 1836"/>
                  <a:gd name="T86" fmla="*/ 19 w 2481"/>
                  <a:gd name="T87" fmla="*/ 1067 h 1836"/>
                  <a:gd name="T88" fmla="*/ 0 w 2481"/>
                  <a:gd name="T89" fmla="*/ 885 h 1836"/>
                  <a:gd name="T90" fmla="*/ 17 w 2481"/>
                  <a:gd name="T91" fmla="*/ 715 h 1836"/>
                  <a:gd name="T92" fmla="*/ 63 w 2481"/>
                  <a:gd name="T93" fmla="*/ 561 h 1836"/>
                  <a:gd name="T94" fmla="*/ 122 w 2481"/>
                  <a:gd name="T95" fmla="*/ 427 h 1836"/>
                  <a:gd name="T96" fmla="*/ 166 w 2481"/>
                  <a:gd name="T97" fmla="*/ 345 h 1836"/>
                  <a:gd name="T98" fmla="*/ 203 w 2481"/>
                  <a:gd name="T99" fmla="*/ 281 h 1836"/>
                  <a:gd name="T100" fmla="*/ 255 w 2481"/>
                  <a:gd name="T101" fmla="*/ 207 h 1836"/>
                  <a:gd name="T102" fmla="*/ 320 w 2481"/>
                  <a:gd name="T103" fmla="*/ 132 h 1836"/>
                  <a:gd name="T104" fmla="*/ 400 w 2481"/>
                  <a:gd name="T105" fmla="*/ 65 h 1836"/>
                  <a:gd name="T106" fmla="*/ 494 w 2481"/>
                  <a:gd name="T107" fmla="*/ 17 h 1836"/>
                  <a:gd name="T108" fmla="*/ 602 w 2481"/>
                  <a:gd name="T109" fmla="*/ 0 h 1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81" h="1836">
                    <a:moveTo>
                      <a:pt x="602" y="0"/>
                    </a:moveTo>
                    <a:lnTo>
                      <a:pt x="657" y="4"/>
                    </a:lnTo>
                    <a:lnTo>
                      <a:pt x="711" y="17"/>
                    </a:lnTo>
                    <a:lnTo>
                      <a:pt x="788" y="46"/>
                    </a:lnTo>
                    <a:lnTo>
                      <a:pt x="861" y="80"/>
                    </a:lnTo>
                    <a:lnTo>
                      <a:pt x="931" y="122"/>
                    </a:lnTo>
                    <a:lnTo>
                      <a:pt x="999" y="166"/>
                    </a:lnTo>
                    <a:lnTo>
                      <a:pt x="1064" y="212"/>
                    </a:lnTo>
                    <a:lnTo>
                      <a:pt x="1135" y="262"/>
                    </a:lnTo>
                    <a:lnTo>
                      <a:pt x="1204" y="308"/>
                    </a:lnTo>
                    <a:lnTo>
                      <a:pt x="1275" y="349"/>
                    </a:lnTo>
                    <a:lnTo>
                      <a:pt x="1359" y="385"/>
                    </a:lnTo>
                    <a:lnTo>
                      <a:pt x="1443" y="410"/>
                    </a:lnTo>
                    <a:lnTo>
                      <a:pt x="1528" y="427"/>
                    </a:lnTo>
                    <a:lnTo>
                      <a:pt x="1610" y="439"/>
                    </a:lnTo>
                    <a:lnTo>
                      <a:pt x="1691" y="442"/>
                    </a:lnTo>
                    <a:lnTo>
                      <a:pt x="1769" y="444"/>
                    </a:lnTo>
                    <a:lnTo>
                      <a:pt x="1794" y="444"/>
                    </a:lnTo>
                    <a:lnTo>
                      <a:pt x="1831" y="442"/>
                    </a:lnTo>
                    <a:lnTo>
                      <a:pt x="1871" y="442"/>
                    </a:lnTo>
                    <a:lnTo>
                      <a:pt x="1917" y="441"/>
                    </a:lnTo>
                    <a:lnTo>
                      <a:pt x="1963" y="439"/>
                    </a:lnTo>
                    <a:lnTo>
                      <a:pt x="2005" y="437"/>
                    </a:lnTo>
                    <a:lnTo>
                      <a:pt x="2044" y="437"/>
                    </a:lnTo>
                    <a:lnTo>
                      <a:pt x="2074" y="435"/>
                    </a:lnTo>
                    <a:lnTo>
                      <a:pt x="2093" y="435"/>
                    </a:lnTo>
                    <a:lnTo>
                      <a:pt x="2132" y="437"/>
                    </a:lnTo>
                    <a:lnTo>
                      <a:pt x="2172" y="439"/>
                    </a:lnTo>
                    <a:lnTo>
                      <a:pt x="2214" y="442"/>
                    </a:lnTo>
                    <a:lnTo>
                      <a:pt x="2255" y="450"/>
                    </a:lnTo>
                    <a:lnTo>
                      <a:pt x="2297" y="462"/>
                    </a:lnTo>
                    <a:lnTo>
                      <a:pt x="2335" y="477"/>
                    </a:lnTo>
                    <a:lnTo>
                      <a:pt x="2372" y="498"/>
                    </a:lnTo>
                    <a:lnTo>
                      <a:pt x="2404" y="525"/>
                    </a:lnTo>
                    <a:lnTo>
                      <a:pt x="2431" y="557"/>
                    </a:lnTo>
                    <a:lnTo>
                      <a:pt x="2454" y="596"/>
                    </a:lnTo>
                    <a:lnTo>
                      <a:pt x="2473" y="653"/>
                    </a:lnTo>
                    <a:lnTo>
                      <a:pt x="2481" y="709"/>
                    </a:lnTo>
                    <a:lnTo>
                      <a:pt x="2481" y="764"/>
                    </a:lnTo>
                    <a:lnTo>
                      <a:pt x="2473" y="816"/>
                    </a:lnTo>
                    <a:lnTo>
                      <a:pt x="2464" y="864"/>
                    </a:lnTo>
                    <a:lnTo>
                      <a:pt x="2450" y="906"/>
                    </a:lnTo>
                    <a:lnTo>
                      <a:pt x="2416" y="1006"/>
                    </a:lnTo>
                    <a:lnTo>
                      <a:pt x="2379" y="1094"/>
                    </a:lnTo>
                    <a:lnTo>
                      <a:pt x="2341" y="1174"/>
                    </a:lnTo>
                    <a:lnTo>
                      <a:pt x="2299" y="1245"/>
                    </a:lnTo>
                    <a:lnTo>
                      <a:pt x="2255" y="1309"/>
                    </a:lnTo>
                    <a:lnTo>
                      <a:pt x="2172" y="1404"/>
                    </a:lnTo>
                    <a:lnTo>
                      <a:pt x="2080" y="1500"/>
                    </a:lnTo>
                    <a:lnTo>
                      <a:pt x="1975" y="1590"/>
                    </a:lnTo>
                    <a:lnTo>
                      <a:pt x="1861" y="1675"/>
                    </a:lnTo>
                    <a:lnTo>
                      <a:pt x="1741" y="1755"/>
                    </a:lnTo>
                    <a:lnTo>
                      <a:pt x="1612" y="1828"/>
                    </a:lnTo>
                    <a:lnTo>
                      <a:pt x="1601" y="1834"/>
                    </a:lnTo>
                    <a:lnTo>
                      <a:pt x="1585" y="1836"/>
                    </a:lnTo>
                    <a:lnTo>
                      <a:pt x="1566" y="1834"/>
                    </a:lnTo>
                    <a:lnTo>
                      <a:pt x="1486" y="1811"/>
                    </a:lnTo>
                    <a:lnTo>
                      <a:pt x="1409" y="1786"/>
                    </a:lnTo>
                    <a:lnTo>
                      <a:pt x="1340" y="1763"/>
                    </a:lnTo>
                    <a:lnTo>
                      <a:pt x="1271" y="1742"/>
                    </a:lnTo>
                    <a:lnTo>
                      <a:pt x="1202" y="1724"/>
                    </a:lnTo>
                    <a:lnTo>
                      <a:pt x="1133" y="1713"/>
                    </a:lnTo>
                    <a:lnTo>
                      <a:pt x="1064" y="1709"/>
                    </a:lnTo>
                    <a:lnTo>
                      <a:pt x="1060" y="1709"/>
                    </a:lnTo>
                    <a:lnTo>
                      <a:pt x="1001" y="1713"/>
                    </a:lnTo>
                    <a:lnTo>
                      <a:pt x="939" y="1724"/>
                    </a:lnTo>
                    <a:lnTo>
                      <a:pt x="880" y="1740"/>
                    </a:lnTo>
                    <a:lnTo>
                      <a:pt x="816" y="1759"/>
                    </a:lnTo>
                    <a:lnTo>
                      <a:pt x="749" y="1780"/>
                    </a:lnTo>
                    <a:lnTo>
                      <a:pt x="682" y="1797"/>
                    </a:lnTo>
                    <a:lnTo>
                      <a:pt x="611" y="1811"/>
                    </a:lnTo>
                    <a:lnTo>
                      <a:pt x="538" y="1815"/>
                    </a:lnTo>
                    <a:lnTo>
                      <a:pt x="496" y="1813"/>
                    </a:lnTo>
                    <a:lnTo>
                      <a:pt x="454" y="1807"/>
                    </a:lnTo>
                    <a:lnTo>
                      <a:pt x="408" y="1797"/>
                    </a:lnTo>
                    <a:lnTo>
                      <a:pt x="375" y="1786"/>
                    </a:lnTo>
                    <a:lnTo>
                      <a:pt x="349" y="1776"/>
                    </a:lnTo>
                    <a:lnTo>
                      <a:pt x="331" y="1765"/>
                    </a:lnTo>
                    <a:lnTo>
                      <a:pt x="320" y="1755"/>
                    </a:lnTo>
                    <a:lnTo>
                      <a:pt x="314" y="1747"/>
                    </a:lnTo>
                    <a:lnTo>
                      <a:pt x="310" y="1742"/>
                    </a:lnTo>
                    <a:lnTo>
                      <a:pt x="243" y="1625"/>
                    </a:lnTo>
                    <a:lnTo>
                      <a:pt x="180" y="1506"/>
                    </a:lnTo>
                    <a:lnTo>
                      <a:pt x="122" y="1383"/>
                    </a:lnTo>
                    <a:lnTo>
                      <a:pt x="94" y="1312"/>
                    </a:lnTo>
                    <a:lnTo>
                      <a:pt x="65" y="1236"/>
                    </a:lnTo>
                    <a:lnTo>
                      <a:pt x="38" y="1153"/>
                    </a:lnTo>
                    <a:lnTo>
                      <a:pt x="19" y="1067"/>
                    </a:lnTo>
                    <a:lnTo>
                      <a:pt x="3" y="977"/>
                    </a:lnTo>
                    <a:lnTo>
                      <a:pt x="0" y="885"/>
                    </a:lnTo>
                    <a:lnTo>
                      <a:pt x="3" y="797"/>
                    </a:lnTo>
                    <a:lnTo>
                      <a:pt x="17" y="715"/>
                    </a:lnTo>
                    <a:lnTo>
                      <a:pt x="38" y="636"/>
                    </a:lnTo>
                    <a:lnTo>
                      <a:pt x="63" y="561"/>
                    </a:lnTo>
                    <a:lnTo>
                      <a:pt x="92" y="492"/>
                    </a:lnTo>
                    <a:lnTo>
                      <a:pt x="122" y="427"/>
                    </a:lnTo>
                    <a:lnTo>
                      <a:pt x="153" y="368"/>
                    </a:lnTo>
                    <a:lnTo>
                      <a:pt x="166" y="345"/>
                    </a:lnTo>
                    <a:lnTo>
                      <a:pt x="184" y="314"/>
                    </a:lnTo>
                    <a:lnTo>
                      <a:pt x="203" y="281"/>
                    </a:lnTo>
                    <a:lnTo>
                      <a:pt x="228" y="245"/>
                    </a:lnTo>
                    <a:lnTo>
                      <a:pt x="255" y="207"/>
                    </a:lnTo>
                    <a:lnTo>
                      <a:pt x="285" y="168"/>
                    </a:lnTo>
                    <a:lnTo>
                      <a:pt x="320" y="132"/>
                    </a:lnTo>
                    <a:lnTo>
                      <a:pt x="358" y="96"/>
                    </a:lnTo>
                    <a:lnTo>
                      <a:pt x="400" y="65"/>
                    </a:lnTo>
                    <a:lnTo>
                      <a:pt x="446" y="38"/>
                    </a:lnTo>
                    <a:lnTo>
                      <a:pt x="494" y="17"/>
                    </a:lnTo>
                    <a:lnTo>
                      <a:pt x="546" y="4"/>
                    </a:lnTo>
                    <a:lnTo>
                      <a:pt x="6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830" y="1976"/>
                <a:ext cx="157" cy="338"/>
              </a:xfrm>
              <a:custGeom>
                <a:avLst/>
                <a:gdLst>
                  <a:gd name="T0" fmla="*/ 313 w 313"/>
                  <a:gd name="T1" fmla="*/ 0 h 677"/>
                  <a:gd name="T2" fmla="*/ 313 w 313"/>
                  <a:gd name="T3" fmla="*/ 677 h 677"/>
                  <a:gd name="T4" fmla="*/ 265 w 313"/>
                  <a:gd name="T5" fmla="*/ 659 h 677"/>
                  <a:gd name="T6" fmla="*/ 217 w 313"/>
                  <a:gd name="T7" fmla="*/ 640 h 677"/>
                  <a:gd name="T8" fmla="*/ 173 w 313"/>
                  <a:gd name="T9" fmla="*/ 619 h 677"/>
                  <a:gd name="T10" fmla="*/ 133 w 313"/>
                  <a:gd name="T11" fmla="*/ 596 h 677"/>
                  <a:gd name="T12" fmla="*/ 94 w 313"/>
                  <a:gd name="T13" fmla="*/ 567 h 677"/>
                  <a:gd name="T14" fmla="*/ 64 w 313"/>
                  <a:gd name="T15" fmla="*/ 535 h 677"/>
                  <a:gd name="T16" fmla="*/ 37 w 313"/>
                  <a:gd name="T17" fmla="*/ 498 h 677"/>
                  <a:gd name="T18" fmla="*/ 18 w 313"/>
                  <a:gd name="T19" fmla="*/ 458 h 677"/>
                  <a:gd name="T20" fmla="*/ 4 w 313"/>
                  <a:gd name="T21" fmla="*/ 410 h 677"/>
                  <a:gd name="T22" fmla="*/ 0 w 313"/>
                  <a:gd name="T23" fmla="*/ 359 h 677"/>
                  <a:gd name="T24" fmla="*/ 4 w 313"/>
                  <a:gd name="T25" fmla="*/ 305 h 677"/>
                  <a:gd name="T26" fmla="*/ 14 w 313"/>
                  <a:gd name="T27" fmla="*/ 253 h 677"/>
                  <a:gd name="T28" fmla="*/ 31 w 313"/>
                  <a:gd name="T29" fmla="*/ 207 h 677"/>
                  <a:gd name="T30" fmla="*/ 56 w 313"/>
                  <a:gd name="T31" fmla="*/ 163 h 677"/>
                  <a:gd name="T32" fmla="*/ 87 w 313"/>
                  <a:gd name="T33" fmla="*/ 123 h 677"/>
                  <a:gd name="T34" fmla="*/ 123 w 313"/>
                  <a:gd name="T35" fmla="*/ 88 h 677"/>
                  <a:gd name="T36" fmla="*/ 165 w 313"/>
                  <a:gd name="T37" fmla="*/ 58 h 677"/>
                  <a:gd name="T38" fmla="*/ 209 w 313"/>
                  <a:gd name="T39" fmla="*/ 35 h 677"/>
                  <a:gd name="T40" fmla="*/ 259 w 313"/>
                  <a:gd name="T41" fmla="*/ 16 h 677"/>
                  <a:gd name="T42" fmla="*/ 313 w 313"/>
                  <a:gd name="T43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13" h="677">
                    <a:moveTo>
                      <a:pt x="313" y="0"/>
                    </a:moveTo>
                    <a:lnTo>
                      <a:pt x="313" y="677"/>
                    </a:lnTo>
                    <a:lnTo>
                      <a:pt x="265" y="659"/>
                    </a:lnTo>
                    <a:lnTo>
                      <a:pt x="217" y="640"/>
                    </a:lnTo>
                    <a:lnTo>
                      <a:pt x="173" y="619"/>
                    </a:lnTo>
                    <a:lnTo>
                      <a:pt x="133" y="596"/>
                    </a:lnTo>
                    <a:lnTo>
                      <a:pt x="94" y="567"/>
                    </a:lnTo>
                    <a:lnTo>
                      <a:pt x="64" y="535"/>
                    </a:lnTo>
                    <a:lnTo>
                      <a:pt x="37" y="498"/>
                    </a:lnTo>
                    <a:lnTo>
                      <a:pt x="18" y="458"/>
                    </a:lnTo>
                    <a:lnTo>
                      <a:pt x="4" y="410"/>
                    </a:lnTo>
                    <a:lnTo>
                      <a:pt x="0" y="359"/>
                    </a:lnTo>
                    <a:lnTo>
                      <a:pt x="4" y="305"/>
                    </a:lnTo>
                    <a:lnTo>
                      <a:pt x="14" y="253"/>
                    </a:lnTo>
                    <a:lnTo>
                      <a:pt x="31" y="207"/>
                    </a:lnTo>
                    <a:lnTo>
                      <a:pt x="56" y="163"/>
                    </a:lnTo>
                    <a:lnTo>
                      <a:pt x="87" y="123"/>
                    </a:lnTo>
                    <a:lnTo>
                      <a:pt x="123" y="88"/>
                    </a:lnTo>
                    <a:lnTo>
                      <a:pt x="165" y="58"/>
                    </a:lnTo>
                    <a:lnTo>
                      <a:pt x="209" y="35"/>
                    </a:lnTo>
                    <a:lnTo>
                      <a:pt x="259" y="16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1190" y="2560"/>
                <a:ext cx="149" cy="359"/>
              </a:xfrm>
              <a:custGeom>
                <a:avLst/>
                <a:gdLst>
                  <a:gd name="T0" fmla="*/ 0 w 299"/>
                  <a:gd name="T1" fmla="*/ 0 h 719"/>
                  <a:gd name="T2" fmla="*/ 23 w 299"/>
                  <a:gd name="T3" fmla="*/ 6 h 719"/>
                  <a:gd name="T4" fmla="*/ 86 w 299"/>
                  <a:gd name="T5" fmla="*/ 29 h 719"/>
                  <a:gd name="T6" fmla="*/ 141 w 299"/>
                  <a:gd name="T7" fmla="*/ 56 h 719"/>
                  <a:gd name="T8" fmla="*/ 187 w 299"/>
                  <a:gd name="T9" fmla="*/ 90 h 719"/>
                  <a:gd name="T10" fmla="*/ 228 w 299"/>
                  <a:gd name="T11" fmla="*/ 131 h 719"/>
                  <a:gd name="T12" fmla="*/ 258 w 299"/>
                  <a:gd name="T13" fmla="*/ 175 h 719"/>
                  <a:gd name="T14" fmla="*/ 281 w 299"/>
                  <a:gd name="T15" fmla="*/ 225 h 719"/>
                  <a:gd name="T16" fmla="*/ 295 w 299"/>
                  <a:gd name="T17" fmla="*/ 280 h 719"/>
                  <a:gd name="T18" fmla="*/ 299 w 299"/>
                  <a:gd name="T19" fmla="*/ 341 h 719"/>
                  <a:gd name="T20" fmla="*/ 295 w 299"/>
                  <a:gd name="T21" fmla="*/ 393 h 719"/>
                  <a:gd name="T22" fmla="*/ 283 w 299"/>
                  <a:gd name="T23" fmla="*/ 447 h 719"/>
                  <a:gd name="T24" fmla="*/ 264 w 299"/>
                  <a:gd name="T25" fmla="*/ 497 h 719"/>
                  <a:gd name="T26" fmla="*/ 237 w 299"/>
                  <a:gd name="T27" fmla="*/ 543 h 719"/>
                  <a:gd name="T28" fmla="*/ 205 w 299"/>
                  <a:gd name="T29" fmla="*/ 587 h 719"/>
                  <a:gd name="T30" fmla="*/ 164 w 299"/>
                  <a:gd name="T31" fmla="*/ 627 h 719"/>
                  <a:gd name="T32" fmla="*/ 115 w 299"/>
                  <a:gd name="T33" fmla="*/ 663 h 719"/>
                  <a:gd name="T34" fmla="*/ 59 w 299"/>
                  <a:gd name="T35" fmla="*/ 694 h 719"/>
                  <a:gd name="T36" fmla="*/ 0 w 299"/>
                  <a:gd name="T37" fmla="*/ 719 h 719"/>
                  <a:gd name="T38" fmla="*/ 0 w 299"/>
                  <a:gd name="T39" fmla="*/ 0 h 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9" h="719">
                    <a:moveTo>
                      <a:pt x="0" y="0"/>
                    </a:moveTo>
                    <a:lnTo>
                      <a:pt x="23" y="6"/>
                    </a:lnTo>
                    <a:lnTo>
                      <a:pt x="86" y="29"/>
                    </a:lnTo>
                    <a:lnTo>
                      <a:pt x="141" y="56"/>
                    </a:lnTo>
                    <a:lnTo>
                      <a:pt x="187" y="90"/>
                    </a:lnTo>
                    <a:lnTo>
                      <a:pt x="228" y="131"/>
                    </a:lnTo>
                    <a:lnTo>
                      <a:pt x="258" y="175"/>
                    </a:lnTo>
                    <a:lnTo>
                      <a:pt x="281" y="225"/>
                    </a:lnTo>
                    <a:lnTo>
                      <a:pt x="295" y="280"/>
                    </a:lnTo>
                    <a:lnTo>
                      <a:pt x="299" y="341"/>
                    </a:lnTo>
                    <a:lnTo>
                      <a:pt x="295" y="393"/>
                    </a:lnTo>
                    <a:lnTo>
                      <a:pt x="283" y="447"/>
                    </a:lnTo>
                    <a:lnTo>
                      <a:pt x="264" y="497"/>
                    </a:lnTo>
                    <a:lnTo>
                      <a:pt x="237" y="543"/>
                    </a:lnTo>
                    <a:lnTo>
                      <a:pt x="205" y="587"/>
                    </a:lnTo>
                    <a:lnTo>
                      <a:pt x="164" y="627"/>
                    </a:lnTo>
                    <a:lnTo>
                      <a:pt x="115" y="663"/>
                    </a:lnTo>
                    <a:lnTo>
                      <a:pt x="59" y="694"/>
                    </a:lnTo>
                    <a:lnTo>
                      <a:pt x="0" y="7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2"/>
              <p:cNvSpPr>
                <a:spLocks noEditPoints="1"/>
              </p:cNvSpPr>
              <p:nvPr/>
            </p:nvSpPr>
            <p:spPr bwMode="auto">
              <a:xfrm>
                <a:off x="-140" y="1094"/>
                <a:ext cx="2364" cy="2412"/>
              </a:xfrm>
              <a:custGeom>
                <a:avLst/>
                <a:gdLst>
                  <a:gd name="T0" fmla="*/ 2274 w 4728"/>
                  <a:gd name="T1" fmla="*/ 1183 h 4826"/>
                  <a:gd name="T2" fmla="*/ 2000 w 4728"/>
                  <a:gd name="T3" fmla="*/ 1537 h 4826"/>
                  <a:gd name="T4" fmla="*/ 1657 w 4728"/>
                  <a:gd name="T5" fmla="*/ 1842 h 4826"/>
                  <a:gd name="T6" fmla="*/ 1593 w 4728"/>
                  <a:gd name="T7" fmla="*/ 2248 h 4826"/>
                  <a:gd name="T8" fmla="*/ 1735 w 4728"/>
                  <a:gd name="T9" fmla="*/ 2549 h 4826"/>
                  <a:gd name="T10" fmla="*/ 2092 w 4728"/>
                  <a:gd name="T11" fmla="*/ 2773 h 4826"/>
                  <a:gd name="T12" fmla="*/ 2052 w 4728"/>
                  <a:gd name="T13" fmla="*/ 3544 h 4826"/>
                  <a:gd name="T14" fmla="*/ 1873 w 4728"/>
                  <a:gd name="T15" fmla="*/ 3325 h 4826"/>
                  <a:gd name="T16" fmla="*/ 1689 w 4728"/>
                  <a:gd name="T17" fmla="*/ 3229 h 4826"/>
                  <a:gd name="T18" fmla="*/ 1580 w 4728"/>
                  <a:gd name="T19" fmla="*/ 3388 h 4826"/>
                  <a:gd name="T20" fmla="*/ 1783 w 4728"/>
                  <a:gd name="T21" fmla="*/ 3753 h 4826"/>
                  <a:gd name="T22" fmla="*/ 2094 w 4728"/>
                  <a:gd name="T23" fmla="*/ 3906 h 4826"/>
                  <a:gd name="T24" fmla="*/ 2299 w 4728"/>
                  <a:gd name="T25" fmla="*/ 4264 h 4826"/>
                  <a:gd name="T26" fmla="*/ 2544 w 4728"/>
                  <a:gd name="T27" fmla="*/ 4320 h 4826"/>
                  <a:gd name="T28" fmla="*/ 2660 w 4728"/>
                  <a:gd name="T29" fmla="*/ 3940 h 4826"/>
                  <a:gd name="T30" fmla="*/ 3101 w 4728"/>
                  <a:gd name="T31" fmla="*/ 3766 h 4826"/>
                  <a:gd name="T32" fmla="*/ 3317 w 4728"/>
                  <a:gd name="T33" fmla="*/ 3392 h 4826"/>
                  <a:gd name="T34" fmla="*/ 3296 w 4728"/>
                  <a:gd name="T35" fmla="*/ 2999 h 4826"/>
                  <a:gd name="T36" fmla="*/ 3074 w 4728"/>
                  <a:gd name="T37" fmla="*/ 2704 h 4826"/>
                  <a:gd name="T38" fmla="*/ 2660 w 4728"/>
                  <a:gd name="T39" fmla="*/ 1798 h 4826"/>
                  <a:gd name="T40" fmla="*/ 2897 w 4728"/>
                  <a:gd name="T41" fmla="*/ 1984 h 4826"/>
                  <a:gd name="T42" fmla="*/ 3047 w 4728"/>
                  <a:gd name="T43" fmla="*/ 2124 h 4826"/>
                  <a:gd name="T44" fmla="*/ 3210 w 4728"/>
                  <a:gd name="T45" fmla="*/ 2068 h 4826"/>
                  <a:gd name="T46" fmla="*/ 3204 w 4728"/>
                  <a:gd name="T47" fmla="*/ 1830 h 4826"/>
                  <a:gd name="T48" fmla="*/ 3014 w 4728"/>
                  <a:gd name="T49" fmla="*/ 1635 h 4826"/>
                  <a:gd name="T50" fmla="*/ 2660 w 4728"/>
                  <a:gd name="T51" fmla="*/ 1273 h 4826"/>
                  <a:gd name="T52" fmla="*/ 2502 w 4728"/>
                  <a:gd name="T53" fmla="*/ 1075 h 4826"/>
                  <a:gd name="T54" fmla="*/ 1080 w 4728"/>
                  <a:gd name="T55" fmla="*/ 98 h 4826"/>
                  <a:gd name="T56" fmla="*/ 1505 w 4728"/>
                  <a:gd name="T57" fmla="*/ 382 h 4826"/>
                  <a:gd name="T58" fmla="*/ 1749 w 4728"/>
                  <a:gd name="T59" fmla="*/ 510 h 4826"/>
                  <a:gd name="T60" fmla="*/ 1891 w 4728"/>
                  <a:gd name="T61" fmla="*/ 539 h 4826"/>
                  <a:gd name="T62" fmla="*/ 2349 w 4728"/>
                  <a:gd name="T63" fmla="*/ 460 h 4826"/>
                  <a:gd name="T64" fmla="*/ 2742 w 4728"/>
                  <a:gd name="T65" fmla="*/ 514 h 4826"/>
                  <a:gd name="T66" fmla="*/ 3045 w 4728"/>
                  <a:gd name="T67" fmla="*/ 566 h 4826"/>
                  <a:gd name="T68" fmla="*/ 3553 w 4728"/>
                  <a:gd name="T69" fmla="*/ 972 h 4826"/>
                  <a:gd name="T70" fmla="*/ 4222 w 4728"/>
                  <a:gd name="T71" fmla="*/ 1736 h 4826"/>
                  <a:gd name="T72" fmla="*/ 4613 w 4728"/>
                  <a:gd name="T73" fmla="*/ 2513 h 4826"/>
                  <a:gd name="T74" fmla="*/ 4725 w 4728"/>
                  <a:gd name="T75" fmla="*/ 3298 h 4826"/>
                  <a:gd name="T76" fmla="*/ 4508 w 4728"/>
                  <a:gd name="T77" fmla="*/ 3982 h 4826"/>
                  <a:gd name="T78" fmla="*/ 4055 w 4728"/>
                  <a:gd name="T79" fmla="*/ 4431 h 4826"/>
                  <a:gd name="T80" fmla="*/ 3317 w 4728"/>
                  <a:gd name="T81" fmla="*/ 4736 h 4826"/>
                  <a:gd name="T82" fmla="*/ 2368 w 4728"/>
                  <a:gd name="T83" fmla="*/ 4822 h 4826"/>
                  <a:gd name="T84" fmla="*/ 1482 w 4728"/>
                  <a:gd name="T85" fmla="*/ 4680 h 4826"/>
                  <a:gd name="T86" fmla="*/ 763 w 4728"/>
                  <a:gd name="T87" fmla="*/ 4303 h 4826"/>
                  <a:gd name="T88" fmla="*/ 276 w 4728"/>
                  <a:gd name="T89" fmla="*/ 3756 h 4826"/>
                  <a:gd name="T90" fmla="*/ 10 w 4728"/>
                  <a:gd name="T91" fmla="*/ 3065 h 4826"/>
                  <a:gd name="T92" fmla="*/ 104 w 4728"/>
                  <a:gd name="T93" fmla="*/ 2313 h 4826"/>
                  <a:gd name="T94" fmla="*/ 581 w 4728"/>
                  <a:gd name="T95" fmla="*/ 1514 h 4826"/>
                  <a:gd name="T96" fmla="*/ 1358 w 4728"/>
                  <a:gd name="T97" fmla="*/ 753 h 4826"/>
                  <a:gd name="T98" fmla="*/ 901 w 4728"/>
                  <a:gd name="T99" fmla="*/ 834 h 4826"/>
                  <a:gd name="T100" fmla="*/ 606 w 4728"/>
                  <a:gd name="T101" fmla="*/ 868 h 4826"/>
                  <a:gd name="T102" fmla="*/ 562 w 4728"/>
                  <a:gd name="T103" fmla="*/ 713 h 4826"/>
                  <a:gd name="T104" fmla="*/ 863 w 4728"/>
                  <a:gd name="T105" fmla="*/ 568 h 4826"/>
                  <a:gd name="T106" fmla="*/ 1051 w 4728"/>
                  <a:gd name="T107" fmla="*/ 393 h 4826"/>
                  <a:gd name="T108" fmla="*/ 702 w 4728"/>
                  <a:gd name="T109" fmla="*/ 234 h 4826"/>
                  <a:gd name="T110" fmla="*/ 679 w 4728"/>
                  <a:gd name="T111" fmla="*/ 79 h 4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728" h="4826">
                    <a:moveTo>
                      <a:pt x="2456" y="1070"/>
                    </a:moveTo>
                    <a:lnTo>
                      <a:pt x="2410" y="1075"/>
                    </a:lnTo>
                    <a:lnTo>
                      <a:pt x="2368" y="1091"/>
                    </a:lnTo>
                    <a:lnTo>
                      <a:pt x="2330" y="1114"/>
                    </a:lnTo>
                    <a:lnTo>
                      <a:pt x="2299" y="1146"/>
                    </a:lnTo>
                    <a:lnTo>
                      <a:pt x="2274" y="1183"/>
                    </a:lnTo>
                    <a:lnTo>
                      <a:pt x="2259" y="1227"/>
                    </a:lnTo>
                    <a:lnTo>
                      <a:pt x="2253" y="1273"/>
                    </a:lnTo>
                    <a:lnTo>
                      <a:pt x="2253" y="1470"/>
                    </a:lnTo>
                    <a:lnTo>
                      <a:pt x="2165" y="1485"/>
                    </a:lnTo>
                    <a:lnTo>
                      <a:pt x="2080" y="1508"/>
                    </a:lnTo>
                    <a:lnTo>
                      <a:pt x="2000" y="1537"/>
                    </a:lnTo>
                    <a:lnTo>
                      <a:pt x="1927" y="1572"/>
                    </a:lnTo>
                    <a:lnTo>
                      <a:pt x="1860" y="1612"/>
                    </a:lnTo>
                    <a:lnTo>
                      <a:pt x="1797" y="1660"/>
                    </a:lnTo>
                    <a:lnTo>
                      <a:pt x="1741" y="1715"/>
                    </a:lnTo>
                    <a:lnTo>
                      <a:pt x="1695" y="1777"/>
                    </a:lnTo>
                    <a:lnTo>
                      <a:pt x="1657" y="1842"/>
                    </a:lnTo>
                    <a:lnTo>
                      <a:pt x="1626" y="1913"/>
                    </a:lnTo>
                    <a:lnTo>
                      <a:pt x="1603" y="1989"/>
                    </a:lnTo>
                    <a:lnTo>
                      <a:pt x="1590" y="2070"/>
                    </a:lnTo>
                    <a:lnTo>
                      <a:pt x="1586" y="2156"/>
                    </a:lnTo>
                    <a:lnTo>
                      <a:pt x="1588" y="2200"/>
                    </a:lnTo>
                    <a:lnTo>
                      <a:pt x="1593" y="2248"/>
                    </a:lnTo>
                    <a:lnTo>
                      <a:pt x="1605" y="2296"/>
                    </a:lnTo>
                    <a:lnTo>
                      <a:pt x="1620" y="2348"/>
                    </a:lnTo>
                    <a:lnTo>
                      <a:pt x="1641" y="2400"/>
                    </a:lnTo>
                    <a:lnTo>
                      <a:pt x="1668" y="2449"/>
                    </a:lnTo>
                    <a:lnTo>
                      <a:pt x="1699" y="2501"/>
                    </a:lnTo>
                    <a:lnTo>
                      <a:pt x="1735" y="2549"/>
                    </a:lnTo>
                    <a:lnTo>
                      <a:pt x="1779" y="2597"/>
                    </a:lnTo>
                    <a:lnTo>
                      <a:pt x="1827" y="2641"/>
                    </a:lnTo>
                    <a:lnTo>
                      <a:pt x="1883" y="2681"/>
                    </a:lnTo>
                    <a:lnTo>
                      <a:pt x="1946" y="2718"/>
                    </a:lnTo>
                    <a:lnTo>
                      <a:pt x="2015" y="2748"/>
                    </a:lnTo>
                    <a:lnTo>
                      <a:pt x="2092" y="2773"/>
                    </a:lnTo>
                    <a:lnTo>
                      <a:pt x="2253" y="2819"/>
                    </a:lnTo>
                    <a:lnTo>
                      <a:pt x="2253" y="3653"/>
                    </a:lnTo>
                    <a:lnTo>
                      <a:pt x="2194" y="3632"/>
                    </a:lnTo>
                    <a:lnTo>
                      <a:pt x="2140" y="3605"/>
                    </a:lnTo>
                    <a:lnTo>
                      <a:pt x="2094" y="3576"/>
                    </a:lnTo>
                    <a:lnTo>
                      <a:pt x="2052" y="3544"/>
                    </a:lnTo>
                    <a:lnTo>
                      <a:pt x="2015" y="3509"/>
                    </a:lnTo>
                    <a:lnTo>
                      <a:pt x="1983" y="3475"/>
                    </a:lnTo>
                    <a:lnTo>
                      <a:pt x="1954" y="3438"/>
                    </a:lnTo>
                    <a:lnTo>
                      <a:pt x="1929" y="3402"/>
                    </a:lnTo>
                    <a:lnTo>
                      <a:pt x="1904" y="3367"/>
                    </a:lnTo>
                    <a:lnTo>
                      <a:pt x="1873" y="3325"/>
                    </a:lnTo>
                    <a:lnTo>
                      <a:pt x="1847" y="3289"/>
                    </a:lnTo>
                    <a:lnTo>
                      <a:pt x="1820" y="3260"/>
                    </a:lnTo>
                    <a:lnTo>
                      <a:pt x="1791" y="3241"/>
                    </a:lnTo>
                    <a:lnTo>
                      <a:pt x="1760" y="3229"/>
                    </a:lnTo>
                    <a:lnTo>
                      <a:pt x="1726" y="3224"/>
                    </a:lnTo>
                    <a:lnTo>
                      <a:pt x="1689" y="3229"/>
                    </a:lnTo>
                    <a:lnTo>
                      <a:pt x="1659" y="3239"/>
                    </a:lnTo>
                    <a:lnTo>
                      <a:pt x="1632" y="3258"/>
                    </a:lnTo>
                    <a:lnTo>
                      <a:pt x="1609" y="3283"/>
                    </a:lnTo>
                    <a:lnTo>
                      <a:pt x="1593" y="3314"/>
                    </a:lnTo>
                    <a:lnTo>
                      <a:pt x="1584" y="3348"/>
                    </a:lnTo>
                    <a:lnTo>
                      <a:pt x="1580" y="3388"/>
                    </a:lnTo>
                    <a:lnTo>
                      <a:pt x="1586" y="3452"/>
                    </a:lnTo>
                    <a:lnTo>
                      <a:pt x="1605" y="3517"/>
                    </a:lnTo>
                    <a:lnTo>
                      <a:pt x="1634" y="3580"/>
                    </a:lnTo>
                    <a:lnTo>
                      <a:pt x="1674" y="3641"/>
                    </a:lnTo>
                    <a:lnTo>
                      <a:pt x="1724" y="3699"/>
                    </a:lnTo>
                    <a:lnTo>
                      <a:pt x="1783" y="3753"/>
                    </a:lnTo>
                    <a:lnTo>
                      <a:pt x="1820" y="3779"/>
                    </a:lnTo>
                    <a:lnTo>
                      <a:pt x="1862" y="3806"/>
                    </a:lnTo>
                    <a:lnTo>
                      <a:pt x="1910" y="3833"/>
                    </a:lnTo>
                    <a:lnTo>
                      <a:pt x="1965" y="3860"/>
                    </a:lnTo>
                    <a:lnTo>
                      <a:pt x="2027" y="3883"/>
                    </a:lnTo>
                    <a:lnTo>
                      <a:pt x="2094" y="3906"/>
                    </a:lnTo>
                    <a:lnTo>
                      <a:pt x="2171" y="3923"/>
                    </a:lnTo>
                    <a:lnTo>
                      <a:pt x="2253" y="3938"/>
                    </a:lnTo>
                    <a:lnTo>
                      <a:pt x="2253" y="4138"/>
                    </a:lnTo>
                    <a:lnTo>
                      <a:pt x="2259" y="4186"/>
                    </a:lnTo>
                    <a:lnTo>
                      <a:pt x="2274" y="4228"/>
                    </a:lnTo>
                    <a:lnTo>
                      <a:pt x="2299" y="4264"/>
                    </a:lnTo>
                    <a:lnTo>
                      <a:pt x="2330" y="4297"/>
                    </a:lnTo>
                    <a:lnTo>
                      <a:pt x="2368" y="4320"/>
                    </a:lnTo>
                    <a:lnTo>
                      <a:pt x="2410" y="4335"/>
                    </a:lnTo>
                    <a:lnTo>
                      <a:pt x="2456" y="4341"/>
                    </a:lnTo>
                    <a:lnTo>
                      <a:pt x="2502" y="4335"/>
                    </a:lnTo>
                    <a:lnTo>
                      <a:pt x="2544" y="4320"/>
                    </a:lnTo>
                    <a:lnTo>
                      <a:pt x="2583" y="4297"/>
                    </a:lnTo>
                    <a:lnTo>
                      <a:pt x="2614" y="4264"/>
                    </a:lnTo>
                    <a:lnTo>
                      <a:pt x="2638" y="4228"/>
                    </a:lnTo>
                    <a:lnTo>
                      <a:pt x="2654" y="4186"/>
                    </a:lnTo>
                    <a:lnTo>
                      <a:pt x="2660" y="4138"/>
                    </a:lnTo>
                    <a:lnTo>
                      <a:pt x="2660" y="3940"/>
                    </a:lnTo>
                    <a:lnTo>
                      <a:pt x="2746" y="3925"/>
                    </a:lnTo>
                    <a:lnTo>
                      <a:pt x="2828" y="3904"/>
                    </a:lnTo>
                    <a:lnTo>
                      <a:pt x="2905" y="3879"/>
                    </a:lnTo>
                    <a:lnTo>
                      <a:pt x="2976" y="3846"/>
                    </a:lnTo>
                    <a:lnTo>
                      <a:pt x="3041" y="3808"/>
                    </a:lnTo>
                    <a:lnTo>
                      <a:pt x="3101" y="3766"/>
                    </a:lnTo>
                    <a:lnTo>
                      <a:pt x="3154" y="3716"/>
                    </a:lnTo>
                    <a:lnTo>
                      <a:pt x="3200" y="3661"/>
                    </a:lnTo>
                    <a:lnTo>
                      <a:pt x="3241" y="3601"/>
                    </a:lnTo>
                    <a:lnTo>
                      <a:pt x="3273" y="3536"/>
                    </a:lnTo>
                    <a:lnTo>
                      <a:pt x="3300" y="3465"/>
                    </a:lnTo>
                    <a:lnTo>
                      <a:pt x="3317" y="3392"/>
                    </a:lnTo>
                    <a:lnTo>
                      <a:pt x="3329" y="3314"/>
                    </a:lnTo>
                    <a:lnTo>
                      <a:pt x="3333" y="3231"/>
                    </a:lnTo>
                    <a:lnTo>
                      <a:pt x="3331" y="3172"/>
                    </a:lnTo>
                    <a:lnTo>
                      <a:pt x="3325" y="3114"/>
                    </a:lnTo>
                    <a:lnTo>
                      <a:pt x="3313" y="3057"/>
                    </a:lnTo>
                    <a:lnTo>
                      <a:pt x="3296" y="2999"/>
                    </a:lnTo>
                    <a:lnTo>
                      <a:pt x="3273" y="2946"/>
                    </a:lnTo>
                    <a:lnTo>
                      <a:pt x="3246" y="2892"/>
                    </a:lnTo>
                    <a:lnTo>
                      <a:pt x="3212" y="2840"/>
                    </a:lnTo>
                    <a:lnTo>
                      <a:pt x="3173" y="2790"/>
                    </a:lnTo>
                    <a:lnTo>
                      <a:pt x="3127" y="2746"/>
                    </a:lnTo>
                    <a:lnTo>
                      <a:pt x="3074" y="2704"/>
                    </a:lnTo>
                    <a:lnTo>
                      <a:pt x="3014" y="2666"/>
                    </a:lnTo>
                    <a:lnTo>
                      <a:pt x="2947" y="2631"/>
                    </a:lnTo>
                    <a:lnTo>
                      <a:pt x="2872" y="2603"/>
                    </a:lnTo>
                    <a:lnTo>
                      <a:pt x="2790" y="2578"/>
                    </a:lnTo>
                    <a:lnTo>
                      <a:pt x="2660" y="2545"/>
                    </a:lnTo>
                    <a:lnTo>
                      <a:pt x="2660" y="1798"/>
                    </a:lnTo>
                    <a:lnTo>
                      <a:pt x="2713" y="1823"/>
                    </a:lnTo>
                    <a:lnTo>
                      <a:pt x="2759" y="1851"/>
                    </a:lnTo>
                    <a:lnTo>
                      <a:pt x="2801" y="1884"/>
                    </a:lnTo>
                    <a:lnTo>
                      <a:pt x="2836" y="1917"/>
                    </a:lnTo>
                    <a:lnTo>
                      <a:pt x="2869" y="1949"/>
                    </a:lnTo>
                    <a:lnTo>
                      <a:pt x="2897" y="1984"/>
                    </a:lnTo>
                    <a:lnTo>
                      <a:pt x="2922" y="2014"/>
                    </a:lnTo>
                    <a:lnTo>
                      <a:pt x="2951" y="2049"/>
                    </a:lnTo>
                    <a:lnTo>
                      <a:pt x="2976" y="2078"/>
                    </a:lnTo>
                    <a:lnTo>
                      <a:pt x="2999" y="2099"/>
                    </a:lnTo>
                    <a:lnTo>
                      <a:pt x="3022" y="2114"/>
                    </a:lnTo>
                    <a:lnTo>
                      <a:pt x="3047" y="2124"/>
                    </a:lnTo>
                    <a:lnTo>
                      <a:pt x="3076" y="2127"/>
                    </a:lnTo>
                    <a:lnTo>
                      <a:pt x="3106" y="2124"/>
                    </a:lnTo>
                    <a:lnTo>
                      <a:pt x="3137" y="2118"/>
                    </a:lnTo>
                    <a:lnTo>
                      <a:pt x="3164" y="2106"/>
                    </a:lnTo>
                    <a:lnTo>
                      <a:pt x="3189" y="2089"/>
                    </a:lnTo>
                    <a:lnTo>
                      <a:pt x="3210" y="2068"/>
                    </a:lnTo>
                    <a:lnTo>
                      <a:pt x="3227" y="2041"/>
                    </a:lnTo>
                    <a:lnTo>
                      <a:pt x="3237" y="2011"/>
                    </a:lnTo>
                    <a:lnTo>
                      <a:pt x="3241" y="1972"/>
                    </a:lnTo>
                    <a:lnTo>
                      <a:pt x="3237" y="1922"/>
                    </a:lnTo>
                    <a:lnTo>
                      <a:pt x="3223" y="1874"/>
                    </a:lnTo>
                    <a:lnTo>
                      <a:pt x="3204" y="1830"/>
                    </a:lnTo>
                    <a:lnTo>
                      <a:pt x="3177" y="1790"/>
                    </a:lnTo>
                    <a:lnTo>
                      <a:pt x="3148" y="1752"/>
                    </a:lnTo>
                    <a:lnTo>
                      <a:pt x="3116" y="1717"/>
                    </a:lnTo>
                    <a:lnTo>
                      <a:pt x="3081" y="1687"/>
                    </a:lnTo>
                    <a:lnTo>
                      <a:pt x="3049" y="1660"/>
                    </a:lnTo>
                    <a:lnTo>
                      <a:pt x="3014" y="1635"/>
                    </a:lnTo>
                    <a:lnTo>
                      <a:pt x="2986" y="1616"/>
                    </a:lnTo>
                    <a:lnTo>
                      <a:pt x="2909" y="1576"/>
                    </a:lnTo>
                    <a:lnTo>
                      <a:pt x="2830" y="1539"/>
                    </a:lnTo>
                    <a:lnTo>
                      <a:pt x="2746" y="1508"/>
                    </a:lnTo>
                    <a:lnTo>
                      <a:pt x="2660" y="1485"/>
                    </a:lnTo>
                    <a:lnTo>
                      <a:pt x="2660" y="1273"/>
                    </a:lnTo>
                    <a:lnTo>
                      <a:pt x="2654" y="1227"/>
                    </a:lnTo>
                    <a:lnTo>
                      <a:pt x="2638" y="1183"/>
                    </a:lnTo>
                    <a:lnTo>
                      <a:pt x="2614" y="1146"/>
                    </a:lnTo>
                    <a:lnTo>
                      <a:pt x="2583" y="1114"/>
                    </a:lnTo>
                    <a:lnTo>
                      <a:pt x="2544" y="1091"/>
                    </a:lnTo>
                    <a:lnTo>
                      <a:pt x="2502" y="1075"/>
                    </a:lnTo>
                    <a:lnTo>
                      <a:pt x="2456" y="1070"/>
                    </a:lnTo>
                    <a:close/>
                    <a:moveTo>
                      <a:pt x="796" y="0"/>
                    </a:moveTo>
                    <a:lnTo>
                      <a:pt x="830" y="4"/>
                    </a:lnTo>
                    <a:lnTo>
                      <a:pt x="917" y="27"/>
                    </a:lnTo>
                    <a:lnTo>
                      <a:pt x="1001" y="60"/>
                    </a:lnTo>
                    <a:lnTo>
                      <a:pt x="1080" y="98"/>
                    </a:lnTo>
                    <a:lnTo>
                      <a:pt x="1158" y="144"/>
                    </a:lnTo>
                    <a:lnTo>
                      <a:pt x="1233" y="192"/>
                    </a:lnTo>
                    <a:lnTo>
                      <a:pt x="1306" y="244"/>
                    </a:lnTo>
                    <a:lnTo>
                      <a:pt x="1379" y="297"/>
                    </a:lnTo>
                    <a:lnTo>
                      <a:pt x="1444" y="343"/>
                    </a:lnTo>
                    <a:lnTo>
                      <a:pt x="1505" y="382"/>
                    </a:lnTo>
                    <a:lnTo>
                      <a:pt x="1559" y="414"/>
                    </a:lnTo>
                    <a:lnTo>
                      <a:pt x="1609" y="443"/>
                    </a:lnTo>
                    <a:lnTo>
                      <a:pt x="1653" y="466"/>
                    </a:lnTo>
                    <a:lnTo>
                      <a:pt x="1689" y="485"/>
                    </a:lnTo>
                    <a:lnTo>
                      <a:pt x="1722" y="499"/>
                    </a:lnTo>
                    <a:lnTo>
                      <a:pt x="1749" y="510"/>
                    </a:lnTo>
                    <a:lnTo>
                      <a:pt x="1772" y="518"/>
                    </a:lnTo>
                    <a:lnTo>
                      <a:pt x="1787" y="523"/>
                    </a:lnTo>
                    <a:lnTo>
                      <a:pt x="1801" y="525"/>
                    </a:lnTo>
                    <a:lnTo>
                      <a:pt x="1806" y="527"/>
                    </a:lnTo>
                    <a:lnTo>
                      <a:pt x="1808" y="527"/>
                    </a:lnTo>
                    <a:lnTo>
                      <a:pt x="1891" y="539"/>
                    </a:lnTo>
                    <a:lnTo>
                      <a:pt x="1971" y="539"/>
                    </a:lnTo>
                    <a:lnTo>
                      <a:pt x="2052" y="531"/>
                    </a:lnTo>
                    <a:lnTo>
                      <a:pt x="2132" y="516"/>
                    </a:lnTo>
                    <a:lnTo>
                      <a:pt x="2205" y="497"/>
                    </a:lnTo>
                    <a:lnTo>
                      <a:pt x="2276" y="477"/>
                    </a:lnTo>
                    <a:lnTo>
                      <a:pt x="2349" y="460"/>
                    </a:lnTo>
                    <a:lnTo>
                      <a:pt x="2424" y="451"/>
                    </a:lnTo>
                    <a:lnTo>
                      <a:pt x="2489" y="451"/>
                    </a:lnTo>
                    <a:lnTo>
                      <a:pt x="2554" y="460"/>
                    </a:lnTo>
                    <a:lnTo>
                      <a:pt x="2617" y="476"/>
                    </a:lnTo>
                    <a:lnTo>
                      <a:pt x="2681" y="495"/>
                    </a:lnTo>
                    <a:lnTo>
                      <a:pt x="2742" y="514"/>
                    </a:lnTo>
                    <a:lnTo>
                      <a:pt x="2786" y="527"/>
                    </a:lnTo>
                    <a:lnTo>
                      <a:pt x="2836" y="537"/>
                    </a:lnTo>
                    <a:lnTo>
                      <a:pt x="2890" y="545"/>
                    </a:lnTo>
                    <a:lnTo>
                      <a:pt x="2943" y="550"/>
                    </a:lnTo>
                    <a:lnTo>
                      <a:pt x="2995" y="558"/>
                    </a:lnTo>
                    <a:lnTo>
                      <a:pt x="3045" y="566"/>
                    </a:lnTo>
                    <a:lnTo>
                      <a:pt x="3091" y="573"/>
                    </a:lnTo>
                    <a:lnTo>
                      <a:pt x="3129" y="585"/>
                    </a:lnTo>
                    <a:lnTo>
                      <a:pt x="3229" y="669"/>
                    </a:lnTo>
                    <a:lnTo>
                      <a:pt x="3329" y="759"/>
                    </a:lnTo>
                    <a:lnTo>
                      <a:pt x="3430" y="853"/>
                    </a:lnTo>
                    <a:lnTo>
                      <a:pt x="3553" y="972"/>
                    </a:lnTo>
                    <a:lnTo>
                      <a:pt x="3674" y="1091"/>
                    </a:lnTo>
                    <a:lnTo>
                      <a:pt x="3793" y="1213"/>
                    </a:lnTo>
                    <a:lnTo>
                      <a:pt x="3906" y="1340"/>
                    </a:lnTo>
                    <a:lnTo>
                      <a:pt x="4017" y="1468"/>
                    </a:lnTo>
                    <a:lnTo>
                      <a:pt x="4123" y="1600"/>
                    </a:lnTo>
                    <a:lnTo>
                      <a:pt x="4222" y="1736"/>
                    </a:lnTo>
                    <a:lnTo>
                      <a:pt x="4314" y="1878"/>
                    </a:lnTo>
                    <a:lnTo>
                      <a:pt x="4401" y="2028"/>
                    </a:lnTo>
                    <a:lnTo>
                      <a:pt x="4462" y="2143"/>
                    </a:lnTo>
                    <a:lnTo>
                      <a:pt x="4518" y="2263"/>
                    </a:lnTo>
                    <a:lnTo>
                      <a:pt x="4567" y="2386"/>
                    </a:lnTo>
                    <a:lnTo>
                      <a:pt x="4613" y="2513"/>
                    </a:lnTo>
                    <a:lnTo>
                      <a:pt x="4652" y="2641"/>
                    </a:lnTo>
                    <a:lnTo>
                      <a:pt x="4684" y="2771"/>
                    </a:lnTo>
                    <a:lnTo>
                      <a:pt x="4707" y="2902"/>
                    </a:lnTo>
                    <a:lnTo>
                      <a:pt x="4723" y="3034"/>
                    </a:lnTo>
                    <a:lnTo>
                      <a:pt x="4728" y="3166"/>
                    </a:lnTo>
                    <a:lnTo>
                      <a:pt x="4725" y="3298"/>
                    </a:lnTo>
                    <a:lnTo>
                      <a:pt x="4711" y="3431"/>
                    </a:lnTo>
                    <a:lnTo>
                      <a:pt x="4686" y="3561"/>
                    </a:lnTo>
                    <a:lnTo>
                      <a:pt x="4650" y="3689"/>
                    </a:lnTo>
                    <a:lnTo>
                      <a:pt x="4610" y="3793"/>
                    </a:lnTo>
                    <a:lnTo>
                      <a:pt x="4562" y="3890"/>
                    </a:lnTo>
                    <a:lnTo>
                      <a:pt x="4508" y="3982"/>
                    </a:lnTo>
                    <a:lnTo>
                      <a:pt x="4447" y="4071"/>
                    </a:lnTo>
                    <a:lnTo>
                      <a:pt x="4380" y="4153"/>
                    </a:lnTo>
                    <a:lnTo>
                      <a:pt x="4307" y="4230"/>
                    </a:lnTo>
                    <a:lnTo>
                      <a:pt x="4228" y="4303"/>
                    </a:lnTo>
                    <a:lnTo>
                      <a:pt x="4144" y="4370"/>
                    </a:lnTo>
                    <a:lnTo>
                      <a:pt x="4055" y="4431"/>
                    </a:lnTo>
                    <a:lnTo>
                      <a:pt x="3963" y="4488"/>
                    </a:lnTo>
                    <a:lnTo>
                      <a:pt x="3868" y="4538"/>
                    </a:lnTo>
                    <a:lnTo>
                      <a:pt x="3770" y="4586"/>
                    </a:lnTo>
                    <a:lnTo>
                      <a:pt x="3622" y="4644"/>
                    </a:lnTo>
                    <a:lnTo>
                      <a:pt x="3471" y="4693"/>
                    </a:lnTo>
                    <a:lnTo>
                      <a:pt x="3317" y="4736"/>
                    </a:lnTo>
                    <a:lnTo>
                      <a:pt x="3162" y="4768"/>
                    </a:lnTo>
                    <a:lnTo>
                      <a:pt x="3003" y="4793"/>
                    </a:lnTo>
                    <a:lnTo>
                      <a:pt x="2846" y="4812"/>
                    </a:lnTo>
                    <a:lnTo>
                      <a:pt x="2686" y="4822"/>
                    </a:lnTo>
                    <a:lnTo>
                      <a:pt x="2527" y="4826"/>
                    </a:lnTo>
                    <a:lnTo>
                      <a:pt x="2368" y="4822"/>
                    </a:lnTo>
                    <a:lnTo>
                      <a:pt x="2219" y="4812"/>
                    </a:lnTo>
                    <a:lnTo>
                      <a:pt x="2071" y="4799"/>
                    </a:lnTo>
                    <a:lnTo>
                      <a:pt x="1921" y="4780"/>
                    </a:lnTo>
                    <a:lnTo>
                      <a:pt x="1774" y="4753"/>
                    </a:lnTo>
                    <a:lnTo>
                      <a:pt x="1626" y="4720"/>
                    </a:lnTo>
                    <a:lnTo>
                      <a:pt x="1482" y="4680"/>
                    </a:lnTo>
                    <a:lnTo>
                      <a:pt x="1340" y="4632"/>
                    </a:lnTo>
                    <a:lnTo>
                      <a:pt x="1202" y="4575"/>
                    </a:lnTo>
                    <a:lnTo>
                      <a:pt x="1068" y="4509"/>
                    </a:lnTo>
                    <a:lnTo>
                      <a:pt x="961" y="4448"/>
                    </a:lnTo>
                    <a:lnTo>
                      <a:pt x="859" y="4379"/>
                    </a:lnTo>
                    <a:lnTo>
                      <a:pt x="763" y="4303"/>
                    </a:lnTo>
                    <a:lnTo>
                      <a:pt x="671" y="4222"/>
                    </a:lnTo>
                    <a:lnTo>
                      <a:pt x="583" y="4136"/>
                    </a:lnTo>
                    <a:lnTo>
                      <a:pt x="499" y="4044"/>
                    </a:lnTo>
                    <a:lnTo>
                      <a:pt x="420" y="3952"/>
                    </a:lnTo>
                    <a:lnTo>
                      <a:pt x="345" y="3856"/>
                    </a:lnTo>
                    <a:lnTo>
                      <a:pt x="276" y="3756"/>
                    </a:lnTo>
                    <a:lnTo>
                      <a:pt x="211" y="3653"/>
                    </a:lnTo>
                    <a:lnTo>
                      <a:pt x="153" y="3546"/>
                    </a:lnTo>
                    <a:lnTo>
                      <a:pt x="105" y="3434"/>
                    </a:lnTo>
                    <a:lnTo>
                      <a:pt x="63" y="3319"/>
                    </a:lnTo>
                    <a:lnTo>
                      <a:pt x="31" y="3193"/>
                    </a:lnTo>
                    <a:lnTo>
                      <a:pt x="10" y="3065"/>
                    </a:lnTo>
                    <a:lnTo>
                      <a:pt x="0" y="2938"/>
                    </a:lnTo>
                    <a:lnTo>
                      <a:pt x="2" y="2810"/>
                    </a:lnTo>
                    <a:lnTo>
                      <a:pt x="12" y="2683"/>
                    </a:lnTo>
                    <a:lnTo>
                      <a:pt x="35" y="2559"/>
                    </a:lnTo>
                    <a:lnTo>
                      <a:pt x="63" y="2434"/>
                    </a:lnTo>
                    <a:lnTo>
                      <a:pt x="104" y="2313"/>
                    </a:lnTo>
                    <a:lnTo>
                      <a:pt x="151" y="2193"/>
                    </a:lnTo>
                    <a:lnTo>
                      <a:pt x="205" y="2076"/>
                    </a:lnTo>
                    <a:lnTo>
                      <a:pt x="268" y="1961"/>
                    </a:lnTo>
                    <a:lnTo>
                      <a:pt x="364" y="1805"/>
                    </a:lnTo>
                    <a:lnTo>
                      <a:pt x="470" y="1656"/>
                    </a:lnTo>
                    <a:lnTo>
                      <a:pt x="581" y="1514"/>
                    </a:lnTo>
                    <a:lnTo>
                      <a:pt x="698" y="1376"/>
                    </a:lnTo>
                    <a:lnTo>
                      <a:pt x="821" y="1244"/>
                    </a:lnTo>
                    <a:lnTo>
                      <a:pt x="949" y="1116"/>
                    </a:lnTo>
                    <a:lnTo>
                      <a:pt x="1081" y="991"/>
                    </a:lnTo>
                    <a:lnTo>
                      <a:pt x="1220" y="870"/>
                    </a:lnTo>
                    <a:lnTo>
                      <a:pt x="1358" y="753"/>
                    </a:lnTo>
                    <a:lnTo>
                      <a:pt x="1315" y="748"/>
                    </a:lnTo>
                    <a:lnTo>
                      <a:pt x="1271" y="746"/>
                    </a:lnTo>
                    <a:lnTo>
                      <a:pt x="1177" y="757"/>
                    </a:lnTo>
                    <a:lnTo>
                      <a:pt x="1083" y="776"/>
                    </a:lnTo>
                    <a:lnTo>
                      <a:pt x="993" y="803"/>
                    </a:lnTo>
                    <a:lnTo>
                      <a:pt x="901" y="834"/>
                    </a:lnTo>
                    <a:lnTo>
                      <a:pt x="811" y="865"/>
                    </a:lnTo>
                    <a:lnTo>
                      <a:pt x="721" y="891"/>
                    </a:lnTo>
                    <a:lnTo>
                      <a:pt x="686" y="897"/>
                    </a:lnTo>
                    <a:lnTo>
                      <a:pt x="656" y="893"/>
                    </a:lnTo>
                    <a:lnTo>
                      <a:pt x="629" y="884"/>
                    </a:lnTo>
                    <a:lnTo>
                      <a:pt x="606" y="868"/>
                    </a:lnTo>
                    <a:lnTo>
                      <a:pt x="585" y="847"/>
                    </a:lnTo>
                    <a:lnTo>
                      <a:pt x="571" y="824"/>
                    </a:lnTo>
                    <a:lnTo>
                      <a:pt x="560" y="797"/>
                    </a:lnTo>
                    <a:lnTo>
                      <a:pt x="556" y="769"/>
                    </a:lnTo>
                    <a:lnTo>
                      <a:pt x="556" y="740"/>
                    </a:lnTo>
                    <a:lnTo>
                      <a:pt x="562" y="713"/>
                    </a:lnTo>
                    <a:lnTo>
                      <a:pt x="575" y="686"/>
                    </a:lnTo>
                    <a:lnTo>
                      <a:pt x="593" y="665"/>
                    </a:lnTo>
                    <a:lnTo>
                      <a:pt x="617" y="646"/>
                    </a:lnTo>
                    <a:lnTo>
                      <a:pt x="650" y="633"/>
                    </a:lnTo>
                    <a:lnTo>
                      <a:pt x="757" y="602"/>
                    </a:lnTo>
                    <a:lnTo>
                      <a:pt x="863" y="568"/>
                    </a:lnTo>
                    <a:lnTo>
                      <a:pt x="968" y="535"/>
                    </a:lnTo>
                    <a:lnTo>
                      <a:pt x="1076" y="506"/>
                    </a:lnTo>
                    <a:lnTo>
                      <a:pt x="1185" y="487"/>
                    </a:lnTo>
                    <a:lnTo>
                      <a:pt x="1185" y="485"/>
                    </a:lnTo>
                    <a:lnTo>
                      <a:pt x="1118" y="439"/>
                    </a:lnTo>
                    <a:lnTo>
                      <a:pt x="1051" y="393"/>
                    </a:lnTo>
                    <a:lnTo>
                      <a:pt x="984" y="351"/>
                    </a:lnTo>
                    <a:lnTo>
                      <a:pt x="913" y="315"/>
                    </a:lnTo>
                    <a:lnTo>
                      <a:pt x="838" y="284"/>
                    </a:lnTo>
                    <a:lnTo>
                      <a:pt x="759" y="263"/>
                    </a:lnTo>
                    <a:lnTo>
                      <a:pt x="727" y="251"/>
                    </a:lnTo>
                    <a:lnTo>
                      <a:pt x="702" y="234"/>
                    </a:lnTo>
                    <a:lnTo>
                      <a:pt x="683" y="213"/>
                    </a:lnTo>
                    <a:lnTo>
                      <a:pt x="669" y="188"/>
                    </a:lnTo>
                    <a:lnTo>
                      <a:pt x="663" y="161"/>
                    </a:lnTo>
                    <a:lnTo>
                      <a:pt x="663" y="134"/>
                    </a:lnTo>
                    <a:lnTo>
                      <a:pt x="667" y="106"/>
                    </a:lnTo>
                    <a:lnTo>
                      <a:pt x="679" y="79"/>
                    </a:lnTo>
                    <a:lnTo>
                      <a:pt x="694" y="54"/>
                    </a:lnTo>
                    <a:lnTo>
                      <a:pt x="713" y="33"/>
                    </a:lnTo>
                    <a:lnTo>
                      <a:pt x="736" y="16"/>
                    </a:lnTo>
                    <a:lnTo>
                      <a:pt x="765" y="4"/>
                    </a:lnTo>
                    <a:lnTo>
                      <a:pt x="7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Freeform 68"/>
            <p:cNvSpPr>
              <a:spLocks noEditPoints="1"/>
            </p:cNvSpPr>
            <p:nvPr/>
          </p:nvSpPr>
          <p:spPr bwMode="auto">
            <a:xfrm>
              <a:off x="2693849" y="1088787"/>
              <a:ext cx="517352" cy="491675"/>
            </a:xfrm>
            <a:custGeom>
              <a:avLst/>
              <a:gdLst>
                <a:gd name="T0" fmla="*/ 2733 w 3266"/>
                <a:gd name="T1" fmla="*/ 2443 h 3104"/>
                <a:gd name="T2" fmla="*/ 1380 w 3266"/>
                <a:gd name="T3" fmla="*/ 1989 h 3104"/>
                <a:gd name="T4" fmla="*/ 1873 w 3266"/>
                <a:gd name="T5" fmla="*/ 1989 h 3104"/>
                <a:gd name="T6" fmla="*/ 531 w 3266"/>
                <a:gd name="T7" fmla="*/ 2443 h 3104"/>
                <a:gd name="T8" fmla="*/ 531 w 3266"/>
                <a:gd name="T9" fmla="*/ 1989 h 3104"/>
                <a:gd name="T10" fmla="*/ 2899 w 3266"/>
                <a:gd name="T11" fmla="*/ 1874 h 3104"/>
                <a:gd name="T12" fmla="*/ 3266 w 3266"/>
                <a:gd name="T13" fmla="*/ 2325 h 3104"/>
                <a:gd name="T14" fmla="*/ 0 w 3266"/>
                <a:gd name="T15" fmla="*/ 2325 h 3104"/>
                <a:gd name="T16" fmla="*/ 849 w 3266"/>
                <a:gd name="T17" fmla="*/ 1010 h 3104"/>
                <a:gd name="T18" fmla="*/ 1476 w 3266"/>
                <a:gd name="T19" fmla="*/ 1450 h 3104"/>
                <a:gd name="T20" fmla="*/ 2319 w 3266"/>
                <a:gd name="T21" fmla="*/ 1874 h 3104"/>
                <a:gd name="T22" fmla="*/ 2265 w 3266"/>
                <a:gd name="T23" fmla="*/ 154 h 3104"/>
                <a:gd name="T24" fmla="*/ 2423 w 3266"/>
                <a:gd name="T25" fmla="*/ 0 h 3104"/>
                <a:gd name="T26" fmla="*/ 2484 w 3266"/>
                <a:gd name="T27" fmla="*/ 10 h 3104"/>
                <a:gd name="T28" fmla="*/ 2535 w 3266"/>
                <a:gd name="T29" fmla="*/ 38 h 3104"/>
                <a:gd name="T30" fmla="*/ 2581 w 3266"/>
                <a:gd name="T31" fmla="*/ 82 h 3104"/>
                <a:gd name="T32" fmla="*/ 2607 w 3266"/>
                <a:gd name="T33" fmla="*/ 128 h 3104"/>
                <a:gd name="T34" fmla="*/ 2611 w 3266"/>
                <a:gd name="T35" fmla="*/ 137 h 3104"/>
                <a:gd name="T36" fmla="*/ 2602 w 3266"/>
                <a:gd name="T37" fmla="*/ 143 h 3104"/>
                <a:gd name="T38" fmla="*/ 2568 w 3266"/>
                <a:gd name="T39" fmla="*/ 130 h 3104"/>
                <a:gd name="T40" fmla="*/ 2507 w 3266"/>
                <a:gd name="T41" fmla="*/ 104 h 3104"/>
                <a:gd name="T42" fmla="*/ 2451 w 3266"/>
                <a:gd name="T43" fmla="*/ 85 h 3104"/>
                <a:gd name="T44" fmla="*/ 2431 w 3266"/>
                <a:gd name="T45" fmla="*/ 79 h 3104"/>
                <a:gd name="T46" fmla="*/ 2372 w 3266"/>
                <a:gd name="T47" fmla="*/ 65 h 3104"/>
                <a:gd name="T48" fmla="*/ 2337 w 3266"/>
                <a:gd name="T49" fmla="*/ 71 h 3104"/>
                <a:gd name="T50" fmla="*/ 2306 w 3266"/>
                <a:gd name="T51" fmla="*/ 90 h 3104"/>
                <a:gd name="T52" fmla="*/ 2282 w 3266"/>
                <a:gd name="T53" fmla="*/ 120 h 3104"/>
                <a:gd name="T54" fmla="*/ 2267 w 3266"/>
                <a:gd name="T55" fmla="*/ 150 h 3104"/>
                <a:gd name="T56" fmla="*/ 2265 w 3266"/>
                <a:gd name="T57" fmla="*/ 154 h 3104"/>
                <a:gd name="T58" fmla="*/ 2265 w 3266"/>
                <a:gd name="T59" fmla="*/ 155 h 3104"/>
                <a:gd name="T60" fmla="*/ 2247 w 3266"/>
                <a:gd name="T61" fmla="*/ 194 h 3104"/>
                <a:gd name="T62" fmla="*/ 2218 w 3266"/>
                <a:gd name="T63" fmla="*/ 232 h 3104"/>
                <a:gd name="T64" fmla="*/ 2180 w 3266"/>
                <a:gd name="T65" fmla="*/ 263 h 3104"/>
                <a:gd name="T66" fmla="*/ 2136 w 3266"/>
                <a:gd name="T67" fmla="*/ 284 h 3104"/>
                <a:gd name="T68" fmla="*/ 2064 w 3266"/>
                <a:gd name="T69" fmla="*/ 291 h 3104"/>
                <a:gd name="T70" fmla="*/ 2004 w 3266"/>
                <a:gd name="T71" fmla="*/ 274 h 3104"/>
                <a:gd name="T72" fmla="*/ 1945 w 3266"/>
                <a:gd name="T73" fmla="*/ 237 h 3104"/>
                <a:gd name="T74" fmla="*/ 1896 w 3266"/>
                <a:gd name="T75" fmla="*/ 180 h 3104"/>
                <a:gd name="T76" fmla="*/ 1878 w 3266"/>
                <a:gd name="T77" fmla="*/ 147 h 3104"/>
                <a:gd name="T78" fmla="*/ 1886 w 3266"/>
                <a:gd name="T79" fmla="*/ 139 h 3104"/>
                <a:gd name="T80" fmla="*/ 1920 w 3266"/>
                <a:gd name="T81" fmla="*/ 153 h 3104"/>
                <a:gd name="T82" fmla="*/ 1981 w 3266"/>
                <a:gd name="T83" fmla="*/ 176 h 3104"/>
                <a:gd name="T84" fmla="*/ 2032 w 3266"/>
                <a:gd name="T85" fmla="*/ 190 h 3104"/>
                <a:gd name="T86" fmla="*/ 2052 w 3266"/>
                <a:gd name="T87" fmla="*/ 193 h 3104"/>
                <a:gd name="T88" fmla="*/ 2094 w 3266"/>
                <a:gd name="T89" fmla="*/ 194 h 3104"/>
                <a:gd name="T90" fmla="*/ 2139 w 3266"/>
                <a:gd name="T91" fmla="*/ 185 h 3104"/>
                <a:gd name="T92" fmla="*/ 2165 w 3266"/>
                <a:gd name="T93" fmla="*/ 171 h 3104"/>
                <a:gd name="T94" fmla="*/ 2182 w 3266"/>
                <a:gd name="T95" fmla="*/ 161 h 3104"/>
                <a:gd name="T96" fmla="*/ 2193 w 3266"/>
                <a:gd name="T97" fmla="*/ 153 h 3104"/>
                <a:gd name="T98" fmla="*/ 2224 w 3266"/>
                <a:gd name="T99" fmla="*/ 127 h 3104"/>
                <a:gd name="T100" fmla="*/ 2224 w 3266"/>
                <a:gd name="T101" fmla="*/ 127 h 3104"/>
                <a:gd name="T102" fmla="*/ 2228 w 3266"/>
                <a:gd name="T103" fmla="*/ 124 h 3104"/>
                <a:gd name="T104" fmla="*/ 2256 w 3266"/>
                <a:gd name="T105" fmla="*/ 97 h 3104"/>
                <a:gd name="T106" fmla="*/ 2299 w 3266"/>
                <a:gd name="T107" fmla="*/ 60 h 3104"/>
                <a:gd name="T108" fmla="*/ 2339 w 3266"/>
                <a:gd name="T109" fmla="*/ 31 h 3104"/>
                <a:gd name="T110" fmla="*/ 2402 w 3266"/>
                <a:gd name="T111" fmla="*/ 4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6" h="3104">
                  <a:moveTo>
                    <a:pt x="2240" y="1989"/>
                  </a:moveTo>
                  <a:lnTo>
                    <a:pt x="2240" y="2443"/>
                  </a:lnTo>
                  <a:lnTo>
                    <a:pt x="2733" y="2443"/>
                  </a:lnTo>
                  <a:lnTo>
                    <a:pt x="2733" y="1989"/>
                  </a:lnTo>
                  <a:lnTo>
                    <a:pt x="2240" y="1989"/>
                  </a:lnTo>
                  <a:close/>
                  <a:moveTo>
                    <a:pt x="1380" y="1989"/>
                  </a:moveTo>
                  <a:lnTo>
                    <a:pt x="1380" y="2443"/>
                  </a:lnTo>
                  <a:lnTo>
                    <a:pt x="1873" y="2443"/>
                  </a:lnTo>
                  <a:lnTo>
                    <a:pt x="1873" y="1989"/>
                  </a:lnTo>
                  <a:lnTo>
                    <a:pt x="1380" y="1989"/>
                  </a:lnTo>
                  <a:close/>
                  <a:moveTo>
                    <a:pt x="531" y="1989"/>
                  </a:moveTo>
                  <a:lnTo>
                    <a:pt x="531" y="2443"/>
                  </a:lnTo>
                  <a:lnTo>
                    <a:pt x="1024" y="2443"/>
                  </a:lnTo>
                  <a:lnTo>
                    <a:pt x="1024" y="1989"/>
                  </a:lnTo>
                  <a:lnTo>
                    <a:pt x="531" y="1989"/>
                  </a:lnTo>
                  <a:close/>
                  <a:moveTo>
                    <a:pt x="2437" y="345"/>
                  </a:moveTo>
                  <a:lnTo>
                    <a:pt x="2795" y="345"/>
                  </a:lnTo>
                  <a:lnTo>
                    <a:pt x="2899" y="1874"/>
                  </a:lnTo>
                  <a:lnTo>
                    <a:pt x="3139" y="1874"/>
                  </a:lnTo>
                  <a:lnTo>
                    <a:pt x="3139" y="2325"/>
                  </a:lnTo>
                  <a:lnTo>
                    <a:pt x="3266" y="2325"/>
                  </a:lnTo>
                  <a:lnTo>
                    <a:pt x="3266" y="3104"/>
                  </a:lnTo>
                  <a:lnTo>
                    <a:pt x="0" y="3104"/>
                  </a:lnTo>
                  <a:lnTo>
                    <a:pt x="0" y="2325"/>
                  </a:lnTo>
                  <a:lnTo>
                    <a:pt x="223" y="2325"/>
                  </a:lnTo>
                  <a:lnTo>
                    <a:pt x="223" y="1450"/>
                  </a:lnTo>
                  <a:lnTo>
                    <a:pt x="849" y="1010"/>
                  </a:lnTo>
                  <a:lnTo>
                    <a:pt x="849" y="1450"/>
                  </a:lnTo>
                  <a:lnTo>
                    <a:pt x="1476" y="1010"/>
                  </a:lnTo>
                  <a:lnTo>
                    <a:pt x="1476" y="1450"/>
                  </a:lnTo>
                  <a:lnTo>
                    <a:pt x="2103" y="1010"/>
                  </a:lnTo>
                  <a:lnTo>
                    <a:pt x="2103" y="1874"/>
                  </a:lnTo>
                  <a:lnTo>
                    <a:pt x="2319" y="1874"/>
                  </a:lnTo>
                  <a:lnTo>
                    <a:pt x="2437" y="345"/>
                  </a:lnTo>
                  <a:close/>
                  <a:moveTo>
                    <a:pt x="2265" y="154"/>
                  </a:moveTo>
                  <a:lnTo>
                    <a:pt x="2265" y="154"/>
                  </a:lnTo>
                  <a:lnTo>
                    <a:pt x="2265" y="154"/>
                  </a:lnTo>
                  <a:lnTo>
                    <a:pt x="2265" y="154"/>
                  </a:lnTo>
                  <a:close/>
                  <a:moveTo>
                    <a:pt x="2423" y="0"/>
                  </a:moveTo>
                  <a:lnTo>
                    <a:pt x="2445" y="1"/>
                  </a:lnTo>
                  <a:lnTo>
                    <a:pt x="2465" y="4"/>
                  </a:lnTo>
                  <a:lnTo>
                    <a:pt x="2484" y="10"/>
                  </a:lnTo>
                  <a:lnTo>
                    <a:pt x="2501" y="17"/>
                  </a:lnTo>
                  <a:lnTo>
                    <a:pt x="2516" y="26"/>
                  </a:lnTo>
                  <a:lnTo>
                    <a:pt x="2535" y="38"/>
                  </a:lnTo>
                  <a:lnTo>
                    <a:pt x="2551" y="50"/>
                  </a:lnTo>
                  <a:lnTo>
                    <a:pt x="2565" y="63"/>
                  </a:lnTo>
                  <a:lnTo>
                    <a:pt x="2581" y="82"/>
                  </a:lnTo>
                  <a:lnTo>
                    <a:pt x="2593" y="100"/>
                  </a:lnTo>
                  <a:lnTo>
                    <a:pt x="2602" y="116"/>
                  </a:lnTo>
                  <a:lnTo>
                    <a:pt x="2607" y="128"/>
                  </a:lnTo>
                  <a:lnTo>
                    <a:pt x="2609" y="132"/>
                  </a:lnTo>
                  <a:lnTo>
                    <a:pt x="2610" y="135"/>
                  </a:lnTo>
                  <a:lnTo>
                    <a:pt x="2611" y="137"/>
                  </a:lnTo>
                  <a:lnTo>
                    <a:pt x="2611" y="138"/>
                  </a:lnTo>
                  <a:lnTo>
                    <a:pt x="2605" y="144"/>
                  </a:lnTo>
                  <a:lnTo>
                    <a:pt x="2602" y="143"/>
                  </a:lnTo>
                  <a:lnTo>
                    <a:pt x="2595" y="140"/>
                  </a:lnTo>
                  <a:lnTo>
                    <a:pt x="2583" y="136"/>
                  </a:lnTo>
                  <a:lnTo>
                    <a:pt x="2568" y="130"/>
                  </a:lnTo>
                  <a:lnTo>
                    <a:pt x="2551" y="123"/>
                  </a:lnTo>
                  <a:lnTo>
                    <a:pt x="2530" y="113"/>
                  </a:lnTo>
                  <a:lnTo>
                    <a:pt x="2507" y="104"/>
                  </a:lnTo>
                  <a:lnTo>
                    <a:pt x="2483" y="95"/>
                  </a:lnTo>
                  <a:lnTo>
                    <a:pt x="2457" y="87"/>
                  </a:lnTo>
                  <a:lnTo>
                    <a:pt x="2451" y="85"/>
                  </a:lnTo>
                  <a:lnTo>
                    <a:pt x="2444" y="83"/>
                  </a:lnTo>
                  <a:lnTo>
                    <a:pt x="2438" y="81"/>
                  </a:lnTo>
                  <a:lnTo>
                    <a:pt x="2431" y="79"/>
                  </a:lnTo>
                  <a:lnTo>
                    <a:pt x="2413" y="74"/>
                  </a:lnTo>
                  <a:lnTo>
                    <a:pt x="2393" y="69"/>
                  </a:lnTo>
                  <a:lnTo>
                    <a:pt x="2372" y="65"/>
                  </a:lnTo>
                  <a:lnTo>
                    <a:pt x="2361" y="66"/>
                  </a:lnTo>
                  <a:lnTo>
                    <a:pt x="2349" y="68"/>
                  </a:lnTo>
                  <a:lnTo>
                    <a:pt x="2337" y="71"/>
                  </a:lnTo>
                  <a:lnTo>
                    <a:pt x="2326" y="76"/>
                  </a:lnTo>
                  <a:lnTo>
                    <a:pt x="2315" y="82"/>
                  </a:lnTo>
                  <a:lnTo>
                    <a:pt x="2306" y="90"/>
                  </a:lnTo>
                  <a:lnTo>
                    <a:pt x="2297" y="99"/>
                  </a:lnTo>
                  <a:lnTo>
                    <a:pt x="2289" y="108"/>
                  </a:lnTo>
                  <a:lnTo>
                    <a:pt x="2282" y="120"/>
                  </a:lnTo>
                  <a:lnTo>
                    <a:pt x="2273" y="137"/>
                  </a:lnTo>
                  <a:lnTo>
                    <a:pt x="2269" y="146"/>
                  </a:lnTo>
                  <a:lnTo>
                    <a:pt x="2267" y="150"/>
                  </a:lnTo>
                  <a:lnTo>
                    <a:pt x="2266" y="152"/>
                  </a:lnTo>
                  <a:lnTo>
                    <a:pt x="2266" y="153"/>
                  </a:lnTo>
                  <a:lnTo>
                    <a:pt x="2265" y="154"/>
                  </a:lnTo>
                  <a:lnTo>
                    <a:pt x="2265" y="154"/>
                  </a:lnTo>
                  <a:lnTo>
                    <a:pt x="2265" y="154"/>
                  </a:lnTo>
                  <a:lnTo>
                    <a:pt x="2265" y="155"/>
                  </a:lnTo>
                  <a:lnTo>
                    <a:pt x="2264" y="156"/>
                  </a:lnTo>
                  <a:lnTo>
                    <a:pt x="2264" y="156"/>
                  </a:lnTo>
                  <a:lnTo>
                    <a:pt x="2247" y="194"/>
                  </a:lnTo>
                  <a:lnTo>
                    <a:pt x="2239" y="206"/>
                  </a:lnTo>
                  <a:lnTo>
                    <a:pt x="2229" y="219"/>
                  </a:lnTo>
                  <a:lnTo>
                    <a:pt x="2218" y="232"/>
                  </a:lnTo>
                  <a:lnTo>
                    <a:pt x="2206" y="243"/>
                  </a:lnTo>
                  <a:lnTo>
                    <a:pt x="2193" y="253"/>
                  </a:lnTo>
                  <a:lnTo>
                    <a:pt x="2180" y="263"/>
                  </a:lnTo>
                  <a:lnTo>
                    <a:pt x="2166" y="271"/>
                  </a:lnTo>
                  <a:lnTo>
                    <a:pt x="2151" y="278"/>
                  </a:lnTo>
                  <a:lnTo>
                    <a:pt x="2136" y="284"/>
                  </a:lnTo>
                  <a:lnTo>
                    <a:pt x="2112" y="289"/>
                  </a:lnTo>
                  <a:lnTo>
                    <a:pt x="2088" y="292"/>
                  </a:lnTo>
                  <a:lnTo>
                    <a:pt x="2064" y="291"/>
                  </a:lnTo>
                  <a:lnTo>
                    <a:pt x="2042" y="287"/>
                  </a:lnTo>
                  <a:lnTo>
                    <a:pt x="2022" y="282"/>
                  </a:lnTo>
                  <a:lnTo>
                    <a:pt x="2004" y="274"/>
                  </a:lnTo>
                  <a:lnTo>
                    <a:pt x="1987" y="266"/>
                  </a:lnTo>
                  <a:lnTo>
                    <a:pt x="1971" y="257"/>
                  </a:lnTo>
                  <a:lnTo>
                    <a:pt x="1945" y="237"/>
                  </a:lnTo>
                  <a:lnTo>
                    <a:pt x="1924" y="217"/>
                  </a:lnTo>
                  <a:lnTo>
                    <a:pt x="1908" y="198"/>
                  </a:lnTo>
                  <a:lnTo>
                    <a:pt x="1896" y="180"/>
                  </a:lnTo>
                  <a:lnTo>
                    <a:pt x="1887" y="165"/>
                  </a:lnTo>
                  <a:lnTo>
                    <a:pt x="1881" y="154"/>
                  </a:lnTo>
                  <a:lnTo>
                    <a:pt x="1878" y="147"/>
                  </a:lnTo>
                  <a:lnTo>
                    <a:pt x="1877" y="144"/>
                  </a:lnTo>
                  <a:lnTo>
                    <a:pt x="1884" y="138"/>
                  </a:lnTo>
                  <a:lnTo>
                    <a:pt x="1886" y="139"/>
                  </a:lnTo>
                  <a:lnTo>
                    <a:pt x="1893" y="142"/>
                  </a:lnTo>
                  <a:lnTo>
                    <a:pt x="1905" y="146"/>
                  </a:lnTo>
                  <a:lnTo>
                    <a:pt x="1920" y="153"/>
                  </a:lnTo>
                  <a:lnTo>
                    <a:pt x="1937" y="160"/>
                  </a:lnTo>
                  <a:lnTo>
                    <a:pt x="1958" y="168"/>
                  </a:lnTo>
                  <a:lnTo>
                    <a:pt x="1981" y="176"/>
                  </a:lnTo>
                  <a:lnTo>
                    <a:pt x="2006" y="184"/>
                  </a:lnTo>
                  <a:lnTo>
                    <a:pt x="2019" y="187"/>
                  </a:lnTo>
                  <a:lnTo>
                    <a:pt x="2032" y="190"/>
                  </a:lnTo>
                  <a:lnTo>
                    <a:pt x="2039" y="191"/>
                  </a:lnTo>
                  <a:lnTo>
                    <a:pt x="2046" y="192"/>
                  </a:lnTo>
                  <a:lnTo>
                    <a:pt x="2052" y="193"/>
                  </a:lnTo>
                  <a:lnTo>
                    <a:pt x="2059" y="194"/>
                  </a:lnTo>
                  <a:lnTo>
                    <a:pt x="2077" y="195"/>
                  </a:lnTo>
                  <a:lnTo>
                    <a:pt x="2094" y="194"/>
                  </a:lnTo>
                  <a:lnTo>
                    <a:pt x="2112" y="193"/>
                  </a:lnTo>
                  <a:lnTo>
                    <a:pt x="2125" y="189"/>
                  </a:lnTo>
                  <a:lnTo>
                    <a:pt x="2139" y="185"/>
                  </a:lnTo>
                  <a:lnTo>
                    <a:pt x="2148" y="181"/>
                  </a:lnTo>
                  <a:lnTo>
                    <a:pt x="2157" y="177"/>
                  </a:lnTo>
                  <a:lnTo>
                    <a:pt x="2165" y="171"/>
                  </a:lnTo>
                  <a:lnTo>
                    <a:pt x="2172" y="167"/>
                  </a:lnTo>
                  <a:lnTo>
                    <a:pt x="2178" y="163"/>
                  </a:lnTo>
                  <a:lnTo>
                    <a:pt x="2182" y="161"/>
                  </a:lnTo>
                  <a:lnTo>
                    <a:pt x="2186" y="159"/>
                  </a:lnTo>
                  <a:lnTo>
                    <a:pt x="2189" y="156"/>
                  </a:lnTo>
                  <a:lnTo>
                    <a:pt x="2193" y="153"/>
                  </a:lnTo>
                  <a:lnTo>
                    <a:pt x="2225" y="126"/>
                  </a:lnTo>
                  <a:lnTo>
                    <a:pt x="2225" y="126"/>
                  </a:lnTo>
                  <a:lnTo>
                    <a:pt x="2224" y="127"/>
                  </a:lnTo>
                  <a:lnTo>
                    <a:pt x="2224" y="127"/>
                  </a:lnTo>
                  <a:lnTo>
                    <a:pt x="2224" y="128"/>
                  </a:lnTo>
                  <a:lnTo>
                    <a:pt x="2224" y="127"/>
                  </a:lnTo>
                  <a:lnTo>
                    <a:pt x="2225" y="126"/>
                  </a:lnTo>
                  <a:lnTo>
                    <a:pt x="2226" y="126"/>
                  </a:lnTo>
                  <a:lnTo>
                    <a:pt x="2228" y="124"/>
                  </a:lnTo>
                  <a:lnTo>
                    <a:pt x="2232" y="120"/>
                  </a:lnTo>
                  <a:lnTo>
                    <a:pt x="2240" y="112"/>
                  </a:lnTo>
                  <a:lnTo>
                    <a:pt x="2256" y="97"/>
                  </a:lnTo>
                  <a:lnTo>
                    <a:pt x="2272" y="83"/>
                  </a:lnTo>
                  <a:lnTo>
                    <a:pt x="2288" y="69"/>
                  </a:lnTo>
                  <a:lnTo>
                    <a:pt x="2299" y="60"/>
                  </a:lnTo>
                  <a:lnTo>
                    <a:pt x="2310" y="52"/>
                  </a:lnTo>
                  <a:lnTo>
                    <a:pt x="2322" y="43"/>
                  </a:lnTo>
                  <a:lnTo>
                    <a:pt x="2339" y="31"/>
                  </a:lnTo>
                  <a:lnTo>
                    <a:pt x="2359" y="19"/>
                  </a:lnTo>
                  <a:lnTo>
                    <a:pt x="2380" y="10"/>
                  </a:lnTo>
                  <a:lnTo>
                    <a:pt x="2402" y="4"/>
                  </a:lnTo>
                  <a:lnTo>
                    <a:pt x="242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70" name="Group 30"/>
            <p:cNvGrpSpPr>
              <a:grpSpLocks noChangeAspect="1"/>
            </p:cNvGrpSpPr>
            <p:nvPr/>
          </p:nvGrpSpPr>
          <p:grpSpPr bwMode="auto">
            <a:xfrm>
              <a:off x="1840355" y="2323244"/>
              <a:ext cx="527284" cy="524581"/>
              <a:chOff x="828" y="124"/>
              <a:chExt cx="4097" cy="4076"/>
            </a:xfrm>
            <a:solidFill>
              <a:sysClr val="window" lastClr="FFFFFF"/>
            </a:solidFill>
          </p:grpSpPr>
          <p:sp>
            <p:nvSpPr>
              <p:cNvPr id="98" name="Freeform 97"/>
              <p:cNvSpPr>
                <a:spLocks noEditPoints="1"/>
              </p:cNvSpPr>
              <p:nvPr/>
            </p:nvSpPr>
            <p:spPr bwMode="auto">
              <a:xfrm>
                <a:off x="828" y="124"/>
                <a:ext cx="4097" cy="4076"/>
              </a:xfrm>
              <a:custGeom>
                <a:avLst/>
                <a:gdLst>
                  <a:gd name="T0" fmla="*/ 3072 w 4097"/>
                  <a:gd name="T1" fmla="*/ 3326 h 4076"/>
                  <a:gd name="T2" fmla="*/ 3590 w 4097"/>
                  <a:gd name="T3" fmla="*/ 3270 h 4076"/>
                  <a:gd name="T4" fmla="*/ 2418 w 4097"/>
                  <a:gd name="T5" fmla="*/ 3270 h 4076"/>
                  <a:gd name="T6" fmla="*/ 2935 w 4097"/>
                  <a:gd name="T7" fmla="*/ 3326 h 4076"/>
                  <a:gd name="T8" fmla="*/ 2457 w 4097"/>
                  <a:gd name="T9" fmla="*/ 3258 h 4076"/>
                  <a:gd name="T10" fmla="*/ 1160 w 4097"/>
                  <a:gd name="T11" fmla="*/ 3326 h 4076"/>
                  <a:gd name="T12" fmla="*/ 1679 w 4097"/>
                  <a:gd name="T13" fmla="*/ 3270 h 4076"/>
                  <a:gd name="T14" fmla="*/ 506 w 4097"/>
                  <a:gd name="T15" fmla="*/ 3270 h 4076"/>
                  <a:gd name="T16" fmla="*/ 1024 w 4097"/>
                  <a:gd name="T17" fmla="*/ 3326 h 4076"/>
                  <a:gd name="T18" fmla="*/ 546 w 4097"/>
                  <a:gd name="T19" fmla="*/ 3258 h 4076"/>
                  <a:gd name="T20" fmla="*/ 2960 w 4097"/>
                  <a:gd name="T21" fmla="*/ 3143 h 4076"/>
                  <a:gd name="T22" fmla="*/ 3072 w 4097"/>
                  <a:gd name="T23" fmla="*/ 2083 h 4076"/>
                  <a:gd name="T24" fmla="*/ 1048 w 4097"/>
                  <a:gd name="T25" fmla="*/ 2073 h 4076"/>
                  <a:gd name="T26" fmla="*/ 1113 w 4097"/>
                  <a:gd name="T27" fmla="*/ 3157 h 4076"/>
                  <a:gd name="T28" fmla="*/ 1092 w 4097"/>
                  <a:gd name="T29" fmla="*/ 2043 h 4076"/>
                  <a:gd name="T30" fmla="*/ 3119 w 4097"/>
                  <a:gd name="T31" fmla="*/ 1956 h 4076"/>
                  <a:gd name="T32" fmla="*/ 3615 w 4097"/>
                  <a:gd name="T33" fmla="*/ 1913 h 4076"/>
                  <a:gd name="T34" fmla="*/ 2393 w 4097"/>
                  <a:gd name="T35" fmla="*/ 1913 h 4076"/>
                  <a:gd name="T36" fmla="*/ 2889 w 4097"/>
                  <a:gd name="T37" fmla="*/ 1956 h 4076"/>
                  <a:gd name="T38" fmla="*/ 2389 w 4097"/>
                  <a:gd name="T39" fmla="*/ 1823 h 4076"/>
                  <a:gd name="T40" fmla="*/ 1795 w 4097"/>
                  <a:gd name="T41" fmla="*/ 2024 h 4076"/>
                  <a:gd name="T42" fmla="*/ 1770 w 4097"/>
                  <a:gd name="T43" fmla="*/ 3169 h 4076"/>
                  <a:gd name="T44" fmla="*/ 1843 w 4097"/>
                  <a:gd name="T45" fmla="*/ 3393 h 4076"/>
                  <a:gd name="T46" fmla="*/ 2302 w 4097"/>
                  <a:gd name="T47" fmla="*/ 3194 h 4076"/>
                  <a:gd name="T48" fmla="*/ 2327 w 4097"/>
                  <a:gd name="T49" fmla="*/ 2048 h 4076"/>
                  <a:gd name="T50" fmla="*/ 2252 w 4097"/>
                  <a:gd name="T51" fmla="*/ 1823 h 4076"/>
                  <a:gd name="T52" fmla="*/ 1189 w 4097"/>
                  <a:gd name="T53" fmla="*/ 1946 h 4076"/>
                  <a:gd name="T54" fmla="*/ 1694 w 4097"/>
                  <a:gd name="T55" fmla="*/ 1932 h 4076"/>
                  <a:gd name="T56" fmla="*/ 478 w 4097"/>
                  <a:gd name="T57" fmla="*/ 1892 h 4076"/>
                  <a:gd name="T58" fmla="*/ 956 w 4097"/>
                  <a:gd name="T59" fmla="*/ 1960 h 4076"/>
                  <a:gd name="T60" fmla="*/ 1024 w 4097"/>
                  <a:gd name="T61" fmla="*/ 1823 h 4076"/>
                  <a:gd name="T62" fmla="*/ 383 w 4097"/>
                  <a:gd name="T63" fmla="*/ 1550 h 4076"/>
                  <a:gd name="T64" fmla="*/ 1856 w 4097"/>
                  <a:gd name="T65" fmla="*/ 776 h 4076"/>
                  <a:gd name="T66" fmla="*/ 1778 w 4097"/>
                  <a:gd name="T67" fmla="*/ 1014 h 4076"/>
                  <a:gd name="T68" fmla="*/ 1923 w 4097"/>
                  <a:gd name="T69" fmla="*/ 1213 h 4076"/>
                  <a:gd name="T70" fmla="*/ 2174 w 4097"/>
                  <a:gd name="T71" fmla="*/ 1213 h 4076"/>
                  <a:gd name="T72" fmla="*/ 2317 w 4097"/>
                  <a:gd name="T73" fmla="*/ 1014 h 4076"/>
                  <a:gd name="T74" fmla="*/ 2241 w 4097"/>
                  <a:gd name="T75" fmla="*/ 777 h 4076"/>
                  <a:gd name="T76" fmla="*/ 2048 w 4097"/>
                  <a:gd name="T77" fmla="*/ 149 h 4076"/>
                  <a:gd name="T78" fmla="*/ 2067 w 4097"/>
                  <a:gd name="T79" fmla="*/ 323 h 4076"/>
                  <a:gd name="T80" fmla="*/ 2048 w 4097"/>
                  <a:gd name="T81" fmla="*/ 0 h 4076"/>
                  <a:gd name="T82" fmla="*/ 4087 w 4097"/>
                  <a:gd name="T83" fmla="*/ 1244 h 4076"/>
                  <a:gd name="T84" fmla="*/ 3879 w 4097"/>
                  <a:gd name="T85" fmla="*/ 1522 h 4076"/>
                  <a:gd name="T86" fmla="*/ 3706 w 4097"/>
                  <a:gd name="T87" fmla="*/ 2024 h 4076"/>
                  <a:gd name="T88" fmla="*/ 3681 w 4097"/>
                  <a:gd name="T89" fmla="*/ 3169 h 4076"/>
                  <a:gd name="T90" fmla="*/ 3755 w 4097"/>
                  <a:gd name="T91" fmla="*/ 3407 h 4076"/>
                  <a:gd name="T92" fmla="*/ 3888 w 4097"/>
                  <a:gd name="T93" fmla="*/ 3562 h 4076"/>
                  <a:gd name="T94" fmla="*/ 4023 w 4097"/>
                  <a:gd name="T95" fmla="*/ 3715 h 4076"/>
                  <a:gd name="T96" fmla="*/ 4097 w 4097"/>
                  <a:gd name="T97" fmla="*/ 4008 h 4076"/>
                  <a:gd name="T98" fmla="*/ 68 w 4097"/>
                  <a:gd name="T99" fmla="*/ 4076 h 4076"/>
                  <a:gd name="T100" fmla="*/ 0 w 4097"/>
                  <a:gd name="T101" fmla="*/ 3872 h 4076"/>
                  <a:gd name="T102" fmla="*/ 102 w 4097"/>
                  <a:gd name="T103" fmla="*/ 3695 h 4076"/>
                  <a:gd name="T104" fmla="*/ 218 w 4097"/>
                  <a:gd name="T105" fmla="*/ 3527 h 4076"/>
                  <a:gd name="T106" fmla="*/ 341 w 4097"/>
                  <a:gd name="T107" fmla="*/ 3326 h 4076"/>
                  <a:gd name="T108" fmla="*/ 445 w 4097"/>
                  <a:gd name="T109" fmla="*/ 3148 h 4076"/>
                  <a:gd name="T110" fmla="*/ 369 w 4097"/>
                  <a:gd name="T111" fmla="*/ 1995 h 4076"/>
                  <a:gd name="T112" fmla="*/ 20 w 4097"/>
                  <a:gd name="T113" fmla="*/ 1326 h 4076"/>
                  <a:gd name="T114" fmla="*/ 9 w 4097"/>
                  <a:gd name="T115" fmla="*/ 1245 h 4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7" h="4076">
                    <a:moveTo>
                      <a:pt x="3140" y="3258"/>
                    </a:moveTo>
                    <a:lnTo>
                      <a:pt x="3119" y="3260"/>
                    </a:lnTo>
                    <a:lnTo>
                      <a:pt x="3100" y="3270"/>
                    </a:lnTo>
                    <a:lnTo>
                      <a:pt x="3085" y="3285"/>
                    </a:lnTo>
                    <a:lnTo>
                      <a:pt x="3076" y="3304"/>
                    </a:lnTo>
                    <a:lnTo>
                      <a:pt x="3072" y="3326"/>
                    </a:lnTo>
                    <a:lnTo>
                      <a:pt x="3072" y="3393"/>
                    </a:lnTo>
                    <a:lnTo>
                      <a:pt x="3618" y="3393"/>
                    </a:lnTo>
                    <a:lnTo>
                      <a:pt x="3618" y="3326"/>
                    </a:lnTo>
                    <a:lnTo>
                      <a:pt x="3615" y="3304"/>
                    </a:lnTo>
                    <a:lnTo>
                      <a:pt x="3605" y="3285"/>
                    </a:lnTo>
                    <a:lnTo>
                      <a:pt x="3590" y="3270"/>
                    </a:lnTo>
                    <a:lnTo>
                      <a:pt x="3572" y="3260"/>
                    </a:lnTo>
                    <a:lnTo>
                      <a:pt x="3549" y="3258"/>
                    </a:lnTo>
                    <a:lnTo>
                      <a:pt x="3140" y="3258"/>
                    </a:lnTo>
                    <a:close/>
                    <a:moveTo>
                      <a:pt x="2457" y="3258"/>
                    </a:moveTo>
                    <a:lnTo>
                      <a:pt x="2436" y="3260"/>
                    </a:lnTo>
                    <a:lnTo>
                      <a:pt x="2418" y="3270"/>
                    </a:lnTo>
                    <a:lnTo>
                      <a:pt x="2403" y="3285"/>
                    </a:lnTo>
                    <a:lnTo>
                      <a:pt x="2393" y="3304"/>
                    </a:lnTo>
                    <a:lnTo>
                      <a:pt x="2389" y="3326"/>
                    </a:lnTo>
                    <a:lnTo>
                      <a:pt x="2389" y="3393"/>
                    </a:lnTo>
                    <a:lnTo>
                      <a:pt x="2935" y="3393"/>
                    </a:lnTo>
                    <a:lnTo>
                      <a:pt x="2935" y="3326"/>
                    </a:lnTo>
                    <a:lnTo>
                      <a:pt x="2932" y="3304"/>
                    </a:lnTo>
                    <a:lnTo>
                      <a:pt x="2923" y="3285"/>
                    </a:lnTo>
                    <a:lnTo>
                      <a:pt x="2908" y="3270"/>
                    </a:lnTo>
                    <a:lnTo>
                      <a:pt x="2889" y="3260"/>
                    </a:lnTo>
                    <a:lnTo>
                      <a:pt x="2868" y="3258"/>
                    </a:lnTo>
                    <a:lnTo>
                      <a:pt x="2457" y="3258"/>
                    </a:lnTo>
                    <a:close/>
                    <a:moveTo>
                      <a:pt x="1229" y="3258"/>
                    </a:moveTo>
                    <a:lnTo>
                      <a:pt x="1208" y="3260"/>
                    </a:lnTo>
                    <a:lnTo>
                      <a:pt x="1189" y="3270"/>
                    </a:lnTo>
                    <a:lnTo>
                      <a:pt x="1174" y="3285"/>
                    </a:lnTo>
                    <a:lnTo>
                      <a:pt x="1164" y="3304"/>
                    </a:lnTo>
                    <a:lnTo>
                      <a:pt x="1160" y="3326"/>
                    </a:lnTo>
                    <a:lnTo>
                      <a:pt x="1160" y="3393"/>
                    </a:lnTo>
                    <a:lnTo>
                      <a:pt x="1706" y="3393"/>
                    </a:lnTo>
                    <a:lnTo>
                      <a:pt x="1706" y="3326"/>
                    </a:lnTo>
                    <a:lnTo>
                      <a:pt x="1704" y="3304"/>
                    </a:lnTo>
                    <a:lnTo>
                      <a:pt x="1694" y="3285"/>
                    </a:lnTo>
                    <a:lnTo>
                      <a:pt x="1679" y="3270"/>
                    </a:lnTo>
                    <a:lnTo>
                      <a:pt x="1660" y="3260"/>
                    </a:lnTo>
                    <a:lnTo>
                      <a:pt x="1638" y="3258"/>
                    </a:lnTo>
                    <a:lnTo>
                      <a:pt x="1229" y="3258"/>
                    </a:lnTo>
                    <a:close/>
                    <a:moveTo>
                      <a:pt x="546" y="3258"/>
                    </a:moveTo>
                    <a:lnTo>
                      <a:pt x="525" y="3260"/>
                    </a:lnTo>
                    <a:lnTo>
                      <a:pt x="506" y="3270"/>
                    </a:lnTo>
                    <a:lnTo>
                      <a:pt x="491" y="3285"/>
                    </a:lnTo>
                    <a:lnTo>
                      <a:pt x="481" y="3304"/>
                    </a:lnTo>
                    <a:lnTo>
                      <a:pt x="478" y="3326"/>
                    </a:lnTo>
                    <a:lnTo>
                      <a:pt x="478" y="3393"/>
                    </a:lnTo>
                    <a:lnTo>
                      <a:pt x="1024" y="3393"/>
                    </a:lnTo>
                    <a:lnTo>
                      <a:pt x="1024" y="3326"/>
                    </a:lnTo>
                    <a:lnTo>
                      <a:pt x="1021" y="3304"/>
                    </a:lnTo>
                    <a:lnTo>
                      <a:pt x="1011" y="3285"/>
                    </a:lnTo>
                    <a:lnTo>
                      <a:pt x="996" y="3270"/>
                    </a:lnTo>
                    <a:lnTo>
                      <a:pt x="977" y="3260"/>
                    </a:lnTo>
                    <a:lnTo>
                      <a:pt x="956" y="3258"/>
                    </a:lnTo>
                    <a:lnTo>
                      <a:pt x="546" y="3258"/>
                    </a:lnTo>
                    <a:close/>
                    <a:moveTo>
                      <a:pt x="3003" y="2043"/>
                    </a:moveTo>
                    <a:lnTo>
                      <a:pt x="2982" y="2060"/>
                    </a:lnTo>
                    <a:lnTo>
                      <a:pt x="2960" y="2073"/>
                    </a:lnTo>
                    <a:lnTo>
                      <a:pt x="2935" y="2083"/>
                    </a:lnTo>
                    <a:lnTo>
                      <a:pt x="2935" y="3133"/>
                    </a:lnTo>
                    <a:lnTo>
                      <a:pt x="2960" y="3143"/>
                    </a:lnTo>
                    <a:lnTo>
                      <a:pt x="2982" y="3157"/>
                    </a:lnTo>
                    <a:lnTo>
                      <a:pt x="3003" y="3174"/>
                    </a:lnTo>
                    <a:lnTo>
                      <a:pt x="3025" y="3157"/>
                    </a:lnTo>
                    <a:lnTo>
                      <a:pt x="3048" y="3143"/>
                    </a:lnTo>
                    <a:lnTo>
                      <a:pt x="3072" y="3133"/>
                    </a:lnTo>
                    <a:lnTo>
                      <a:pt x="3072" y="2083"/>
                    </a:lnTo>
                    <a:lnTo>
                      <a:pt x="3048" y="2073"/>
                    </a:lnTo>
                    <a:lnTo>
                      <a:pt x="3025" y="2060"/>
                    </a:lnTo>
                    <a:lnTo>
                      <a:pt x="3003" y="2043"/>
                    </a:lnTo>
                    <a:close/>
                    <a:moveTo>
                      <a:pt x="1092" y="2043"/>
                    </a:moveTo>
                    <a:lnTo>
                      <a:pt x="1071" y="2060"/>
                    </a:lnTo>
                    <a:lnTo>
                      <a:pt x="1048" y="2073"/>
                    </a:lnTo>
                    <a:lnTo>
                      <a:pt x="1024" y="2083"/>
                    </a:lnTo>
                    <a:lnTo>
                      <a:pt x="1024" y="3133"/>
                    </a:lnTo>
                    <a:lnTo>
                      <a:pt x="1048" y="3143"/>
                    </a:lnTo>
                    <a:lnTo>
                      <a:pt x="1071" y="3157"/>
                    </a:lnTo>
                    <a:lnTo>
                      <a:pt x="1092" y="3174"/>
                    </a:lnTo>
                    <a:lnTo>
                      <a:pt x="1113" y="3157"/>
                    </a:lnTo>
                    <a:lnTo>
                      <a:pt x="1137" y="3143"/>
                    </a:lnTo>
                    <a:lnTo>
                      <a:pt x="1160" y="3133"/>
                    </a:lnTo>
                    <a:lnTo>
                      <a:pt x="1160" y="2083"/>
                    </a:lnTo>
                    <a:lnTo>
                      <a:pt x="1137" y="2073"/>
                    </a:lnTo>
                    <a:lnTo>
                      <a:pt x="1113" y="2060"/>
                    </a:lnTo>
                    <a:lnTo>
                      <a:pt x="1092" y="2043"/>
                    </a:lnTo>
                    <a:close/>
                    <a:moveTo>
                      <a:pt x="3072" y="1823"/>
                    </a:moveTo>
                    <a:lnTo>
                      <a:pt x="3072" y="1892"/>
                    </a:lnTo>
                    <a:lnTo>
                      <a:pt x="3076" y="1913"/>
                    </a:lnTo>
                    <a:lnTo>
                      <a:pt x="3085" y="1932"/>
                    </a:lnTo>
                    <a:lnTo>
                      <a:pt x="3100" y="1946"/>
                    </a:lnTo>
                    <a:lnTo>
                      <a:pt x="3119" y="1956"/>
                    </a:lnTo>
                    <a:lnTo>
                      <a:pt x="3140" y="1960"/>
                    </a:lnTo>
                    <a:lnTo>
                      <a:pt x="3549" y="1960"/>
                    </a:lnTo>
                    <a:lnTo>
                      <a:pt x="3572" y="1956"/>
                    </a:lnTo>
                    <a:lnTo>
                      <a:pt x="3590" y="1946"/>
                    </a:lnTo>
                    <a:lnTo>
                      <a:pt x="3605" y="1932"/>
                    </a:lnTo>
                    <a:lnTo>
                      <a:pt x="3615" y="1913"/>
                    </a:lnTo>
                    <a:lnTo>
                      <a:pt x="3618" y="1892"/>
                    </a:lnTo>
                    <a:lnTo>
                      <a:pt x="3618" y="1823"/>
                    </a:lnTo>
                    <a:lnTo>
                      <a:pt x="3072" y="1823"/>
                    </a:lnTo>
                    <a:close/>
                    <a:moveTo>
                      <a:pt x="2389" y="1823"/>
                    </a:moveTo>
                    <a:lnTo>
                      <a:pt x="2389" y="1892"/>
                    </a:lnTo>
                    <a:lnTo>
                      <a:pt x="2393" y="1913"/>
                    </a:lnTo>
                    <a:lnTo>
                      <a:pt x="2403" y="1932"/>
                    </a:lnTo>
                    <a:lnTo>
                      <a:pt x="2418" y="1946"/>
                    </a:lnTo>
                    <a:lnTo>
                      <a:pt x="2436" y="1956"/>
                    </a:lnTo>
                    <a:lnTo>
                      <a:pt x="2457" y="1960"/>
                    </a:lnTo>
                    <a:lnTo>
                      <a:pt x="2868" y="1960"/>
                    </a:lnTo>
                    <a:lnTo>
                      <a:pt x="2889" y="1956"/>
                    </a:lnTo>
                    <a:lnTo>
                      <a:pt x="2908" y="1946"/>
                    </a:lnTo>
                    <a:lnTo>
                      <a:pt x="2923" y="1932"/>
                    </a:lnTo>
                    <a:lnTo>
                      <a:pt x="2932" y="1913"/>
                    </a:lnTo>
                    <a:lnTo>
                      <a:pt x="2935" y="1892"/>
                    </a:lnTo>
                    <a:lnTo>
                      <a:pt x="2935" y="1823"/>
                    </a:lnTo>
                    <a:lnTo>
                      <a:pt x="2389" y="1823"/>
                    </a:lnTo>
                    <a:close/>
                    <a:moveTo>
                      <a:pt x="1843" y="1823"/>
                    </a:moveTo>
                    <a:lnTo>
                      <a:pt x="1843" y="1892"/>
                    </a:lnTo>
                    <a:lnTo>
                      <a:pt x="1839" y="1928"/>
                    </a:lnTo>
                    <a:lnTo>
                      <a:pt x="1831" y="1963"/>
                    </a:lnTo>
                    <a:lnTo>
                      <a:pt x="1814" y="1995"/>
                    </a:lnTo>
                    <a:lnTo>
                      <a:pt x="1795" y="2024"/>
                    </a:lnTo>
                    <a:lnTo>
                      <a:pt x="1770" y="2048"/>
                    </a:lnTo>
                    <a:lnTo>
                      <a:pt x="1740" y="2068"/>
                    </a:lnTo>
                    <a:lnTo>
                      <a:pt x="1706" y="2083"/>
                    </a:lnTo>
                    <a:lnTo>
                      <a:pt x="1706" y="3133"/>
                    </a:lnTo>
                    <a:lnTo>
                      <a:pt x="1740" y="3148"/>
                    </a:lnTo>
                    <a:lnTo>
                      <a:pt x="1770" y="3169"/>
                    </a:lnTo>
                    <a:lnTo>
                      <a:pt x="1795" y="3194"/>
                    </a:lnTo>
                    <a:lnTo>
                      <a:pt x="1814" y="3223"/>
                    </a:lnTo>
                    <a:lnTo>
                      <a:pt x="1831" y="3255"/>
                    </a:lnTo>
                    <a:lnTo>
                      <a:pt x="1839" y="3289"/>
                    </a:lnTo>
                    <a:lnTo>
                      <a:pt x="1843" y="3326"/>
                    </a:lnTo>
                    <a:lnTo>
                      <a:pt x="1843" y="3393"/>
                    </a:lnTo>
                    <a:lnTo>
                      <a:pt x="2252" y="3393"/>
                    </a:lnTo>
                    <a:lnTo>
                      <a:pt x="2252" y="3326"/>
                    </a:lnTo>
                    <a:lnTo>
                      <a:pt x="2256" y="3289"/>
                    </a:lnTo>
                    <a:lnTo>
                      <a:pt x="2266" y="3255"/>
                    </a:lnTo>
                    <a:lnTo>
                      <a:pt x="2281" y="3223"/>
                    </a:lnTo>
                    <a:lnTo>
                      <a:pt x="2302" y="3194"/>
                    </a:lnTo>
                    <a:lnTo>
                      <a:pt x="2327" y="3169"/>
                    </a:lnTo>
                    <a:lnTo>
                      <a:pt x="2357" y="3148"/>
                    </a:lnTo>
                    <a:lnTo>
                      <a:pt x="2389" y="3133"/>
                    </a:lnTo>
                    <a:lnTo>
                      <a:pt x="2389" y="2083"/>
                    </a:lnTo>
                    <a:lnTo>
                      <a:pt x="2357" y="2068"/>
                    </a:lnTo>
                    <a:lnTo>
                      <a:pt x="2327" y="2048"/>
                    </a:lnTo>
                    <a:lnTo>
                      <a:pt x="2302" y="2024"/>
                    </a:lnTo>
                    <a:lnTo>
                      <a:pt x="2281" y="1995"/>
                    </a:lnTo>
                    <a:lnTo>
                      <a:pt x="2266" y="1963"/>
                    </a:lnTo>
                    <a:lnTo>
                      <a:pt x="2256" y="1928"/>
                    </a:lnTo>
                    <a:lnTo>
                      <a:pt x="2252" y="1892"/>
                    </a:lnTo>
                    <a:lnTo>
                      <a:pt x="2252" y="1823"/>
                    </a:lnTo>
                    <a:lnTo>
                      <a:pt x="1843" y="1823"/>
                    </a:lnTo>
                    <a:close/>
                    <a:moveTo>
                      <a:pt x="1160" y="1823"/>
                    </a:moveTo>
                    <a:lnTo>
                      <a:pt x="1160" y="1892"/>
                    </a:lnTo>
                    <a:lnTo>
                      <a:pt x="1164" y="1913"/>
                    </a:lnTo>
                    <a:lnTo>
                      <a:pt x="1174" y="1932"/>
                    </a:lnTo>
                    <a:lnTo>
                      <a:pt x="1189" y="1946"/>
                    </a:lnTo>
                    <a:lnTo>
                      <a:pt x="1208" y="1956"/>
                    </a:lnTo>
                    <a:lnTo>
                      <a:pt x="1229" y="1960"/>
                    </a:lnTo>
                    <a:lnTo>
                      <a:pt x="1638" y="1960"/>
                    </a:lnTo>
                    <a:lnTo>
                      <a:pt x="1660" y="1956"/>
                    </a:lnTo>
                    <a:lnTo>
                      <a:pt x="1679" y="1946"/>
                    </a:lnTo>
                    <a:lnTo>
                      <a:pt x="1694" y="1932"/>
                    </a:lnTo>
                    <a:lnTo>
                      <a:pt x="1704" y="1913"/>
                    </a:lnTo>
                    <a:lnTo>
                      <a:pt x="1706" y="1892"/>
                    </a:lnTo>
                    <a:lnTo>
                      <a:pt x="1706" y="1823"/>
                    </a:lnTo>
                    <a:lnTo>
                      <a:pt x="1160" y="1823"/>
                    </a:lnTo>
                    <a:close/>
                    <a:moveTo>
                      <a:pt x="478" y="1823"/>
                    </a:moveTo>
                    <a:lnTo>
                      <a:pt x="478" y="1892"/>
                    </a:lnTo>
                    <a:lnTo>
                      <a:pt x="481" y="1913"/>
                    </a:lnTo>
                    <a:lnTo>
                      <a:pt x="491" y="1932"/>
                    </a:lnTo>
                    <a:lnTo>
                      <a:pt x="506" y="1946"/>
                    </a:lnTo>
                    <a:lnTo>
                      <a:pt x="525" y="1956"/>
                    </a:lnTo>
                    <a:lnTo>
                      <a:pt x="546" y="1960"/>
                    </a:lnTo>
                    <a:lnTo>
                      <a:pt x="956" y="1960"/>
                    </a:lnTo>
                    <a:lnTo>
                      <a:pt x="977" y="1956"/>
                    </a:lnTo>
                    <a:lnTo>
                      <a:pt x="996" y="1946"/>
                    </a:lnTo>
                    <a:lnTo>
                      <a:pt x="1011" y="1932"/>
                    </a:lnTo>
                    <a:lnTo>
                      <a:pt x="1021" y="1913"/>
                    </a:lnTo>
                    <a:lnTo>
                      <a:pt x="1024" y="1892"/>
                    </a:lnTo>
                    <a:lnTo>
                      <a:pt x="1024" y="1823"/>
                    </a:lnTo>
                    <a:lnTo>
                      <a:pt x="478" y="1823"/>
                    </a:lnTo>
                    <a:close/>
                    <a:moveTo>
                      <a:pt x="383" y="1550"/>
                    </a:moveTo>
                    <a:lnTo>
                      <a:pt x="451" y="1686"/>
                    </a:lnTo>
                    <a:lnTo>
                      <a:pt x="3644" y="1686"/>
                    </a:lnTo>
                    <a:lnTo>
                      <a:pt x="3712" y="1550"/>
                    </a:lnTo>
                    <a:lnTo>
                      <a:pt x="383" y="1550"/>
                    </a:lnTo>
                    <a:close/>
                    <a:moveTo>
                      <a:pt x="2048" y="696"/>
                    </a:moveTo>
                    <a:lnTo>
                      <a:pt x="2003" y="700"/>
                    </a:lnTo>
                    <a:lnTo>
                      <a:pt x="1961" y="710"/>
                    </a:lnTo>
                    <a:lnTo>
                      <a:pt x="1923" y="727"/>
                    </a:lnTo>
                    <a:lnTo>
                      <a:pt x="1887" y="750"/>
                    </a:lnTo>
                    <a:lnTo>
                      <a:pt x="1856" y="776"/>
                    </a:lnTo>
                    <a:lnTo>
                      <a:pt x="1828" y="808"/>
                    </a:lnTo>
                    <a:lnTo>
                      <a:pt x="1806" y="844"/>
                    </a:lnTo>
                    <a:lnTo>
                      <a:pt x="1788" y="883"/>
                    </a:lnTo>
                    <a:lnTo>
                      <a:pt x="1778" y="925"/>
                    </a:lnTo>
                    <a:lnTo>
                      <a:pt x="1775" y="970"/>
                    </a:lnTo>
                    <a:lnTo>
                      <a:pt x="1778" y="1014"/>
                    </a:lnTo>
                    <a:lnTo>
                      <a:pt x="1788" y="1056"/>
                    </a:lnTo>
                    <a:lnTo>
                      <a:pt x="1806" y="1096"/>
                    </a:lnTo>
                    <a:lnTo>
                      <a:pt x="1828" y="1130"/>
                    </a:lnTo>
                    <a:lnTo>
                      <a:pt x="1856" y="1163"/>
                    </a:lnTo>
                    <a:lnTo>
                      <a:pt x="1887" y="1190"/>
                    </a:lnTo>
                    <a:lnTo>
                      <a:pt x="1923" y="1213"/>
                    </a:lnTo>
                    <a:lnTo>
                      <a:pt x="1961" y="1229"/>
                    </a:lnTo>
                    <a:lnTo>
                      <a:pt x="2003" y="1239"/>
                    </a:lnTo>
                    <a:lnTo>
                      <a:pt x="2048" y="1242"/>
                    </a:lnTo>
                    <a:lnTo>
                      <a:pt x="2092" y="1239"/>
                    </a:lnTo>
                    <a:lnTo>
                      <a:pt x="2134" y="1229"/>
                    </a:lnTo>
                    <a:lnTo>
                      <a:pt x="2174" y="1213"/>
                    </a:lnTo>
                    <a:lnTo>
                      <a:pt x="2209" y="1190"/>
                    </a:lnTo>
                    <a:lnTo>
                      <a:pt x="2241" y="1163"/>
                    </a:lnTo>
                    <a:lnTo>
                      <a:pt x="2268" y="1130"/>
                    </a:lnTo>
                    <a:lnTo>
                      <a:pt x="2291" y="1096"/>
                    </a:lnTo>
                    <a:lnTo>
                      <a:pt x="2307" y="1056"/>
                    </a:lnTo>
                    <a:lnTo>
                      <a:pt x="2317" y="1014"/>
                    </a:lnTo>
                    <a:lnTo>
                      <a:pt x="2321" y="970"/>
                    </a:lnTo>
                    <a:lnTo>
                      <a:pt x="2317" y="925"/>
                    </a:lnTo>
                    <a:lnTo>
                      <a:pt x="2307" y="883"/>
                    </a:lnTo>
                    <a:lnTo>
                      <a:pt x="2291" y="844"/>
                    </a:lnTo>
                    <a:lnTo>
                      <a:pt x="2268" y="808"/>
                    </a:lnTo>
                    <a:lnTo>
                      <a:pt x="2241" y="777"/>
                    </a:lnTo>
                    <a:lnTo>
                      <a:pt x="2209" y="750"/>
                    </a:lnTo>
                    <a:lnTo>
                      <a:pt x="2174" y="727"/>
                    </a:lnTo>
                    <a:lnTo>
                      <a:pt x="2134" y="710"/>
                    </a:lnTo>
                    <a:lnTo>
                      <a:pt x="2092" y="700"/>
                    </a:lnTo>
                    <a:lnTo>
                      <a:pt x="2048" y="696"/>
                    </a:lnTo>
                    <a:close/>
                    <a:moveTo>
                      <a:pt x="2048" y="149"/>
                    </a:moveTo>
                    <a:lnTo>
                      <a:pt x="178" y="1290"/>
                    </a:lnTo>
                    <a:lnTo>
                      <a:pt x="284" y="1395"/>
                    </a:lnTo>
                    <a:lnTo>
                      <a:pt x="2012" y="331"/>
                    </a:lnTo>
                    <a:lnTo>
                      <a:pt x="2030" y="323"/>
                    </a:lnTo>
                    <a:lnTo>
                      <a:pt x="2048" y="321"/>
                    </a:lnTo>
                    <a:lnTo>
                      <a:pt x="2067" y="323"/>
                    </a:lnTo>
                    <a:lnTo>
                      <a:pt x="2084" y="331"/>
                    </a:lnTo>
                    <a:lnTo>
                      <a:pt x="3813" y="1395"/>
                    </a:lnTo>
                    <a:lnTo>
                      <a:pt x="3919" y="1290"/>
                    </a:lnTo>
                    <a:lnTo>
                      <a:pt x="2048" y="149"/>
                    </a:lnTo>
                    <a:close/>
                    <a:moveTo>
                      <a:pt x="2048" y="0"/>
                    </a:moveTo>
                    <a:lnTo>
                      <a:pt x="2048" y="0"/>
                    </a:lnTo>
                    <a:lnTo>
                      <a:pt x="2067" y="2"/>
                    </a:lnTo>
                    <a:lnTo>
                      <a:pt x="2083" y="10"/>
                    </a:lnTo>
                    <a:lnTo>
                      <a:pt x="4063" y="1219"/>
                    </a:lnTo>
                    <a:lnTo>
                      <a:pt x="4070" y="1224"/>
                    </a:lnTo>
                    <a:lnTo>
                      <a:pt x="4077" y="1229"/>
                    </a:lnTo>
                    <a:lnTo>
                      <a:pt x="4087" y="1244"/>
                    </a:lnTo>
                    <a:lnTo>
                      <a:pt x="4094" y="1260"/>
                    </a:lnTo>
                    <a:lnTo>
                      <a:pt x="4097" y="1277"/>
                    </a:lnTo>
                    <a:lnTo>
                      <a:pt x="4094" y="1295"/>
                    </a:lnTo>
                    <a:lnTo>
                      <a:pt x="4087" y="1311"/>
                    </a:lnTo>
                    <a:lnTo>
                      <a:pt x="4077" y="1326"/>
                    </a:lnTo>
                    <a:lnTo>
                      <a:pt x="3879" y="1522"/>
                    </a:lnTo>
                    <a:lnTo>
                      <a:pt x="3755" y="1771"/>
                    </a:lnTo>
                    <a:lnTo>
                      <a:pt x="3755" y="1892"/>
                    </a:lnTo>
                    <a:lnTo>
                      <a:pt x="3751" y="1928"/>
                    </a:lnTo>
                    <a:lnTo>
                      <a:pt x="3742" y="1963"/>
                    </a:lnTo>
                    <a:lnTo>
                      <a:pt x="3726" y="1995"/>
                    </a:lnTo>
                    <a:lnTo>
                      <a:pt x="3706" y="2024"/>
                    </a:lnTo>
                    <a:lnTo>
                      <a:pt x="3681" y="2048"/>
                    </a:lnTo>
                    <a:lnTo>
                      <a:pt x="3651" y="2068"/>
                    </a:lnTo>
                    <a:lnTo>
                      <a:pt x="3618" y="2083"/>
                    </a:lnTo>
                    <a:lnTo>
                      <a:pt x="3618" y="3133"/>
                    </a:lnTo>
                    <a:lnTo>
                      <a:pt x="3651" y="3148"/>
                    </a:lnTo>
                    <a:lnTo>
                      <a:pt x="3681" y="3169"/>
                    </a:lnTo>
                    <a:lnTo>
                      <a:pt x="3706" y="3194"/>
                    </a:lnTo>
                    <a:lnTo>
                      <a:pt x="3726" y="3223"/>
                    </a:lnTo>
                    <a:lnTo>
                      <a:pt x="3742" y="3255"/>
                    </a:lnTo>
                    <a:lnTo>
                      <a:pt x="3751" y="3289"/>
                    </a:lnTo>
                    <a:lnTo>
                      <a:pt x="3755" y="3326"/>
                    </a:lnTo>
                    <a:lnTo>
                      <a:pt x="3755" y="3407"/>
                    </a:lnTo>
                    <a:lnTo>
                      <a:pt x="3788" y="3422"/>
                    </a:lnTo>
                    <a:lnTo>
                      <a:pt x="3817" y="3442"/>
                    </a:lnTo>
                    <a:lnTo>
                      <a:pt x="3843" y="3466"/>
                    </a:lnTo>
                    <a:lnTo>
                      <a:pt x="3863" y="3496"/>
                    </a:lnTo>
                    <a:lnTo>
                      <a:pt x="3878" y="3527"/>
                    </a:lnTo>
                    <a:lnTo>
                      <a:pt x="3888" y="3562"/>
                    </a:lnTo>
                    <a:lnTo>
                      <a:pt x="3891" y="3598"/>
                    </a:lnTo>
                    <a:lnTo>
                      <a:pt x="3891" y="3667"/>
                    </a:lnTo>
                    <a:lnTo>
                      <a:pt x="3927" y="3670"/>
                    </a:lnTo>
                    <a:lnTo>
                      <a:pt x="3962" y="3679"/>
                    </a:lnTo>
                    <a:lnTo>
                      <a:pt x="3995" y="3695"/>
                    </a:lnTo>
                    <a:lnTo>
                      <a:pt x="4023" y="3715"/>
                    </a:lnTo>
                    <a:lnTo>
                      <a:pt x="4048" y="3740"/>
                    </a:lnTo>
                    <a:lnTo>
                      <a:pt x="4068" y="3769"/>
                    </a:lnTo>
                    <a:lnTo>
                      <a:pt x="4083" y="3800"/>
                    </a:lnTo>
                    <a:lnTo>
                      <a:pt x="4093" y="3835"/>
                    </a:lnTo>
                    <a:lnTo>
                      <a:pt x="4097" y="3872"/>
                    </a:lnTo>
                    <a:lnTo>
                      <a:pt x="4097" y="4008"/>
                    </a:lnTo>
                    <a:lnTo>
                      <a:pt x="4093" y="4030"/>
                    </a:lnTo>
                    <a:lnTo>
                      <a:pt x="4083" y="4049"/>
                    </a:lnTo>
                    <a:lnTo>
                      <a:pt x="4068" y="4064"/>
                    </a:lnTo>
                    <a:lnTo>
                      <a:pt x="4049" y="4074"/>
                    </a:lnTo>
                    <a:lnTo>
                      <a:pt x="4028" y="4076"/>
                    </a:lnTo>
                    <a:lnTo>
                      <a:pt x="68" y="4076"/>
                    </a:lnTo>
                    <a:lnTo>
                      <a:pt x="47" y="4074"/>
                    </a:lnTo>
                    <a:lnTo>
                      <a:pt x="27" y="4064"/>
                    </a:lnTo>
                    <a:lnTo>
                      <a:pt x="14" y="4049"/>
                    </a:lnTo>
                    <a:lnTo>
                      <a:pt x="4" y="4030"/>
                    </a:lnTo>
                    <a:lnTo>
                      <a:pt x="0" y="4008"/>
                    </a:lnTo>
                    <a:lnTo>
                      <a:pt x="0" y="3872"/>
                    </a:lnTo>
                    <a:lnTo>
                      <a:pt x="4" y="3835"/>
                    </a:lnTo>
                    <a:lnTo>
                      <a:pt x="12" y="3800"/>
                    </a:lnTo>
                    <a:lnTo>
                      <a:pt x="29" y="3769"/>
                    </a:lnTo>
                    <a:lnTo>
                      <a:pt x="49" y="3740"/>
                    </a:lnTo>
                    <a:lnTo>
                      <a:pt x="73" y="3715"/>
                    </a:lnTo>
                    <a:lnTo>
                      <a:pt x="102" y="3695"/>
                    </a:lnTo>
                    <a:lnTo>
                      <a:pt x="133" y="3679"/>
                    </a:lnTo>
                    <a:lnTo>
                      <a:pt x="168" y="3670"/>
                    </a:lnTo>
                    <a:lnTo>
                      <a:pt x="205" y="3667"/>
                    </a:lnTo>
                    <a:lnTo>
                      <a:pt x="205" y="3598"/>
                    </a:lnTo>
                    <a:lnTo>
                      <a:pt x="208" y="3562"/>
                    </a:lnTo>
                    <a:lnTo>
                      <a:pt x="218" y="3527"/>
                    </a:lnTo>
                    <a:lnTo>
                      <a:pt x="234" y="3496"/>
                    </a:lnTo>
                    <a:lnTo>
                      <a:pt x="254" y="3466"/>
                    </a:lnTo>
                    <a:lnTo>
                      <a:pt x="279" y="3442"/>
                    </a:lnTo>
                    <a:lnTo>
                      <a:pt x="308" y="3422"/>
                    </a:lnTo>
                    <a:lnTo>
                      <a:pt x="341" y="3407"/>
                    </a:lnTo>
                    <a:lnTo>
                      <a:pt x="341" y="3326"/>
                    </a:lnTo>
                    <a:lnTo>
                      <a:pt x="344" y="3289"/>
                    </a:lnTo>
                    <a:lnTo>
                      <a:pt x="354" y="3255"/>
                    </a:lnTo>
                    <a:lnTo>
                      <a:pt x="369" y="3223"/>
                    </a:lnTo>
                    <a:lnTo>
                      <a:pt x="391" y="3194"/>
                    </a:lnTo>
                    <a:lnTo>
                      <a:pt x="415" y="3169"/>
                    </a:lnTo>
                    <a:lnTo>
                      <a:pt x="445" y="3148"/>
                    </a:lnTo>
                    <a:lnTo>
                      <a:pt x="478" y="3133"/>
                    </a:lnTo>
                    <a:lnTo>
                      <a:pt x="478" y="2083"/>
                    </a:lnTo>
                    <a:lnTo>
                      <a:pt x="445" y="2068"/>
                    </a:lnTo>
                    <a:lnTo>
                      <a:pt x="415" y="2048"/>
                    </a:lnTo>
                    <a:lnTo>
                      <a:pt x="391" y="2024"/>
                    </a:lnTo>
                    <a:lnTo>
                      <a:pt x="369" y="1995"/>
                    </a:lnTo>
                    <a:lnTo>
                      <a:pt x="354" y="1963"/>
                    </a:lnTo>
                    <a:lnTo>
                      <a:pt x="344" y="1928"/>
                    </a:lnTo>
                    <a:lnTo>
                      <a:pt x="341" y="1892"/>
                    </a:lnTo>
                    <a:lnTo>
                      <a:pt x="341" y="1771"/>
                    </a:lnTo>
                    <a:lnTo>
                      <a:pt x="216" y="1522"/>
                    </a:lnTo>
                    <a:lnTo>
                      <a:pt x="20" y="1326"/>
                    </a:lnTo>
                    <a:lnTo>
                      <a:pt x="15" y="1320"/>
                    </a:lnTo>
                    <a:lnTo>
                      <a:pt x="10" y="1312"/>
                    </a:lnTo>
                    <a:lnTo>
                      <a:pt x="2" y="1296"/>
                    </a:lnTo>
                    <a:lnTo>
                      <a:pt x="0" y="1278"/>
                    </a:lnTo>
                    <a:lnTo>
                      <a:pt x="2" y="1261"/>
                    </a:lnTo>
                    <a:lnTo>
                      <a:pt x="9" y="1245"/>
                    </a:lnTo>
                    <a:lnTo>
                      <a:pt x="19" y="1230"/>
                    </a:lnTo>
                    <a:lnTo>
                      <a:pt x="32" y="1219"/>
                    </a:lnTo>
                    <a:lnTo>
                      <a:pt x="2012" y="10"/>
                    </a:lnTo>
                    <a:lnTo>
                      <a:pt x="2030" y="2"/>
                    </a:lnTo>
                    <a:lnTo>
                      <a:pt x="20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2739" y="957"/>
                <a:ext cx="274" cy="274"/>
              </a:xfrm>
              <a:custGeom>
                <a:avLst/>
                <a:gdLst>
                  <a:gd name="T0" fmla="*/ 137 w 274"/>
                  <a:gd name="T1" fmla="*/ 0 h 274"/>
                  <a:gd name="T2" fmla="*/ 168 w 274"/>
                  <a:gd name="T3" fmla="*/ 4 h 274"/>
                  <a:gd name="T4" fmla="*/ 197 w 274"/>
                  <a:gd name="T5" fmla="*/ 14 h 274"/>
                  <a:gd name="T6" fmla="*/ 222 w 274"/>
                  <a:gd name="T7" fmla="*/ 30 h 274"/>
                  <a:gd name="T8" fmla="*/ 243 w 274"/>
                  <a:gd name="T9" fmla="*/ 51 h 274"/>
                  <a:gd name="T10" fmla="*/ 259 w 274"/>
                  <a:gd name="T11" fmla="*/ 76 h 274"/>
                  <a:gd name="T12" fmla="*/ 270 w 274"/>
                  <a:gd name="T13" fmla="*/ 106 h 274"/>
                  <a:gd name="T14" fmla="*/ 274 w 274"/>
                  <a:gd name="T15" fmla="*/ 137 h 274"/>
                  <a:gd name="T16" fmla="*/ 270 w 274"/>
                  <a:gd name="T17" fmla="*/ 168 h 274"/>
                  <a:gd name="T18" fmla="*/ 259 w 274"/>
                  <a:gd name="T19" fmla="*/ 197 h 274"/>
                  <a:gd name="T20" fmla="*/ 243 w 274"/>
                  <a:gd name="T21" fmla="*/ 222 h 274"/>
                  <a:gd name="T22" fmla="*/ 222 w 274"/>
                  <a:gd name="T23" fmla="*/ 243 h 274"/>
                  <a:gd name="T24" fmla="*/ 197 w 274"/>
                  <a:gd name="T25" fmla="*/ 259 h 274"/>
                  <a:gd name="T26" fmla="*/ 168 w 274"/>
                  <a:gd name="T27" fmla="*/ 270 h 274"/>
                  <a:gd name="T28" fmla="*/ 137 w 274"/>
                  <a:gd name="T29" fmla="*/ 274 h 274"/>
                  <a:gd name="T30" fmla="*/ 106 w 274"/>
                  <a:gd name="T31" fmla="*/ 270 h 274"/>
                  <a:gd name="T32" fmla="*/ 78 w 274"/>
                  <a:gd name="T33" fmla="*/ 259 h 274"/>
                  <a:gd name="T34" fmla="*/ 51 w 274"/>
                  <a:gd name="T35" fmla="*/ 243 h 274"/>
                  <a:gd name="T36" fmla="*/ 30 w 274"/>
                  <a:gd name="T37" fmla="*/ 222 h 274"/>
                  <a:gd name="T38" fmla="*/ 14 w 274"/>
                  <a:gd name="T39" fmla="*/ 197 h 274"/>
                  <a:gd name="T40" fmla="*/ 4 w 274"/>
                  <a:gd name="T41" fmla="*/ 168 h 274"/>
                  <a:gd name="T42" fmla="*/ 0 w 274"/>
                  <a:gd name="T43" fmla="*/ 137 h 274"/>
                  <a:gd name="T44" fmla="*/ 4 w 274"/>
                  <a:gd name="T45" fmla="*/ 106 h 274"/>
                  <a:gd name="T46" fmla="*/ 14 w 274"/>
                  <a:gd name="T47" fmla="*/ 76 h 274"/>
                  <a:gd name="T48" fmla="*/ 30 w 274"/>
                  <a:gd name="T49" fmla="*/ 51 h 274"/>
                  <a:gd name="T50" fmla="*/ 51 w 274"/>
                  <a:gd name="T51" fmla="*/ 30 h 274"/>
                  <a:gd name="T52" fmla="*/ 78 w 274"/>
                  <a:gd name="T53" fmla="*/ 14 h 274"/>
                  <a:gd name="T54" fmla="*/ 106 w 274"/>
                  <a:gd name="T55" fmla="*/ 4 h 274"/>
                  <a:gd name="T56" fmla="*/ 137 w 274"/>
                  <a:gd name="T5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4" h="274">
                    <a:moveTo>
                      <a:pt x="137" y="0"/>
                    </a:moveTo>
                    <a:lnTo>
                      <a:pt x="168" y="4"/>
                    </a:lnTo>
                    <a:lnTo>
                      <a:pt x="197" y="14"/>
                    </a:lnTo>
                    <a:lnTo>
                      <a:pt x="222" y="30"/>
                    </a:lnTo>
                    <a:lnTo>
                      <a:pt x="243" y="51"/>
                    </a:lnTo>
                    <a:lnTo>
                      <a:pt x="259" y="76"/>
                    </a:lnTo>
                    <a:lnTo>
                      <a:pt x="270" y="106"/>
                    </a:lnTo>
                    <a:lnTo>
                      <a:pt x="274" y="137"/>
                    </a:lnTo>
                    <a:lnTo>
                      <a:pt x="270" y="168"/>
                    </a:lnTo>
                    <a:lnTo>
                      <a:pt x="259" y="197"/>
                    </a:lnTo>
                    <a:lnTo>
                      <a:pt x="243" y="222"/>
                    </a:lnTo>
                    <a:lnTo>
                      <a:pt x="222" y="243"/>
                    </a:lnTo>
                    <a:lnTo>
                      <a:pt x="197" y="259"/>
                    </a:lnTo>
                    <a:lnTo>
                      <a:pt x="168" y="270"/>
                    </a:lnTo>
                    <a:lnTo>
                      <a:pt x="137" y="274"/>
                    </a:lnTo>
                    <a:lnTo>
                      <a:pt x="106" y="270"/>
                    </a:lnTo>
                    <a:lnTo>
                      <a:pt x="78" y="259"/>
                    </a:lnTo>
                    <a:lnTo>
                      <a:pt x="51" y="243"/>
                    </a:lnTo>
                    <a:lnTo>
                      <a:pt x="30" y="222"/>
                    </a:lnTo>
                    <a:lnTo>
                      <a:pt x="14" y="197"/>
                    </a:lnTo>
                    <a:lnTo>
                      <a:pt x="4" y="168"/>
                    </a:lnTo>
                    <a:lnTo>
                      <a:pt x="0" y="137"/>
                    </a:lnTo>
                    <a:lnTo>
                      <a:pt x="4" y="106"/>
                    </a:lnTo>
                    <a:lnTo>
                      <a:pt x="14" y="76"/>
                    </a:lnTo>
                    <a:lnTo>
                      <a:pt x="30" y="51"/>
                    </a:lnTo>
                    <a:lnTo>
                      <a:pt x="51" y="30"/>
                    </a:lnTo>
                    <a:lnTo>
                      <a:pt x="78" y="14"/>
                    </a:lnTo>
                    <a:lnTo>
                      <a:pt x="106" y="4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" name="Freeform 70"/>
            <p:cNvSpPr>
              <a:spLocks noEditPoints="1"/>
            </p:cNvSpPr>
            <p:nvPr/>
          </p:nvSpPr>
          <p:spPr bwMode="auto">
            <a:xfrm>
              <a:off x="1836219" y="3793931"/>
              <a:ext cx="579467" cy="453342"/>
            </a:xfrm>
            <a:custGeom>
              <a:avLst/>
              <a:gdLst>
                <a:gd name="T0" fmla="*/ 3627 w 6230"/>
                <a:gd name="T1" fmla="*/ 732 h 4875"/>
                <a:gd name="T2" fmla="*/ 3466 w 6230"/>
                <a:gd name="T3" fmla="*/ 830 h 4875"/>
                <a:gd name="T4" fmla="*/ 3368 w 6230"/>
                <a:gd name="T5" fmla="*/ 989 h 4875"/>
                <a:gd name="T6" fmla="*/ 3354 w 6230"/>
                <a:gd name="T7" fmla="*/ 1170 h 4875"/>
                <a:gd name="T8" fmla="*/ 3424 w 6230"/>
                <a:gd name="T9" fmla="*/ 1341 h 4875"/>
                <a:gd name="T10" fmla="*/ 3568 w 6230"/>
                <a:gd name="T11" fmla="*/ 1463 h 4875"/>
                <a:gd name="T12" fmla="*/ 3746 w 6230"/>
                <a:gd name="T13" fmla="*/ 1505 h 4875"/>
                <a:gd name="T14" fmla="*/ 3924 w 6230"/>
                <a:gd name="T15" fmla="*/ 1463 h 4875"/>
                <a:gd name="T16" fmla="*/ 4033 w 6230"/>
                <a:gd name="T17" fmla="*/ 1378 h 4875"/>
                <a:gd name="T18" fmla="*/ 4247 w 6230"/>
                <a:gd name="T19" fmla="*/ 1505 h 4875"/>
                <a:gd name="T20" fmla="*/ 4602 w 6230"/>
                <a:gd name="T21" fmla="*/ 1681 h 4875"/>
                <a:gd name="T22" fmla="*/ 4973 w 6230"/>
                <a:gd name="T23" fmla="*/ 1810 h 4875"/>
                <a:gd name="T24" fmla="*/ 5287 w 6230"/>
                <a:gd name="T25" fmla="*/ 1870 h 4875"/>
                <a:gd name="T26" fmla="*/ 5536 w 6230"/>
                <a:gd name="T27" fmla="*/ 1878 h 4875"/>
                <a:gd name="T28" fmla="*/ 5712 w 6230"/>
                <a:gd name="T29" fmla="*/ 1851 h 4875"/>
                <a:gd name="T30" fmla="*/ 5809 w 6230"/>
                <a:gd name="T31" fmla="*/ 1800 h 4875"/>
                <a:gd name="T32" fmla="*/ 5826 w 6230"/>
                <a:gd name="T33" fmla="*/ 1751 h 4875"/>
                <a:gd name="T34" fmla="*/ 5803 w 6230"/>
                <a:gd name="T35" fmla="*/ 1675 h 4875"/>
                <a:gd name="T36" fmla="*/ 5733 w 6230"/>
                <a:gd name="T37" fmla="*/ 1564 h 4875"/>
                <a:gd name="T38" fmla="*/ 5644 w 6230"/>
                <a:gd name="T39" fmla="*/ 1460 h 4875"/>
                <a:gd name="T40" fmla="*/ 5370 w 6230"/>
                <a:gd name="T41" fmla="*/ 1240 h 4875"/>
                <a:gd name="T42" fmla="*/ 5020 w 6230"/>
                <a:gd name="T43" fmla="*/ 1044 h 4875"/>
                <a:gd name="T44" fmla="*/ 4860 w 6230"/>
                <a:gd name="T45" fmla="*/ 974 h 4875"/>
                <a:gd name="T46" fmla="*/ 4667 w 6230"/>
                <a:gd name="T47" fmla="*/ 1456 h 4875"/>
                <a:gd name="T48" fmla="*/ 4258 w 6230"/>
                <a:gd name="T49" fmla="*/ 1246 h 4875"/>
                <a:gd name="T50" fmla="*/ 4137 w 6230"/>
                <a:gd name="T51" fmla="*/ 1047 h 4875"/>
                <a:gd name="T52" fmla="*/ 4069 w 6230"/>
                <a:gd name="T53" fmla="*/ 879 h 4875"/>
                <a:gd name="T54" fmla="*/ 3924 w 6230"/>
                <a:gd name="T55" fmla="*/ 754 h 4875"/>
                <a:gd name="T56" fmla="*/ 3746 w 6230"/>
                <a:gd name="T57" fmla="*/ 713 h 4875"/>
                <a:gd name="T58" fmla="*/ 4413 w 6230"/>
                <a:gd name="T59" fmla="*/ 26 h 4875"/>
                <a:gd name="T60" fmla="*/ 4616 w 6230"/>
                <a:gd name="T61" fmla="*/ 104 h 4875"/>
                <a:gd name="T62" fmla="*/ 4769 w 6230"/>
                <a:gd name="T63" fmla="*/ 257 h 4875"/>
                <a:gd name="T64" fmla="*/ 4846 w 6230"/>
                <a:gd name="T65" fmla="*/ 461 h 4875"/>
                <a:gd name="T66" fmla="*/ 4950 w 6230"/>
                <a:gd name="T67" fmla="*/ 577 h 4875"/>
                <a:gd name="T68" fmla="*/ 5340 w 6230"/>
                <a:gd name="T69" fmla="*/ 752 h 4875"/>
                <a:gd name="T70" fmla="*/ 5724 w 6230"/>
                <a:gd name="T71" fmla="*/ 996 h 4875"/>
                <a:gd name="T72" fmla="*/ 5941 w 6230"/>
                <a:gd name="T73" fmla="*/ 1187 h 4875"/>
                <a:gd name="T74" fmla="*/ 6115 w 6230"/>
                <a:gd name="T75" fmla="*/ 1401 h 4875"/>
                <a:gd name="T76" fmla="*/ 6204 w 6230"/>
                <a:gd name="T77" fmla="*/ 1590 h 4875"/>
                <a:gd name="T78" fmla="*/ 6230 w 6230"/>
                <a:gd name="T79" fmla="*/ 1749 h 4875"/>
                <a:gd name="T80" fmla="*/ 6217 w 6230"/>
                <a:gd name="T81" fmla="*/ 1874 h 4875"/>
                <a:gd name="T82" fmla="*/ 6183 w 6230"/>
                <a:gd name="T83" fmla="*/ 1965 h 4875"/>
                <a:gd name="T84" fmla="*/ 6126 w 6230"/>
                <a:gd name="T85" fmla="*/ 2053 h 4875"/>
                <a:gd name="T86" fmla="*/ 6026 w 6230"/>
                <a:gd name="T87" fmla="*/ 2144 h 4875"/>
                <a:gd name="T88" fmla="*/ 5877 w 6230"/>
                <a:gd name="T89" fmla="*/ 2222 h 4875"/>
                <a:gd name="T90" fmla="*/ 5665 w 6230"/>
                <a:gd name="T91" fmla="*/ 2273 h 4875"/>
                <a:gd name="T92" fmla="*/ 5363 w 6230"/>
                <a:gd name="T93" fmla="*/ 2282 h 4875"/>
                <a:gd name="T94" fmla="*/ 4964 w 6230"/>
                <a:gd name="T95" fmla="*/ 2222 h 4875"/>
                <a:gd name="T96" fmla="*/ 4763 w 6230"/>
                <a:gd name="T97" fmla="*/ 2309 h 4875"/>
                <a:gd name="T98" fmla="*/ 2356 w 6230"/>
                <a:gd name="T99" fmla="*/ 4735 h 4875"/>
                <a:gd name="T100" fmla="*/ 2182 w 6230"/>
                <a:gd name="T101" fmla="*/ 4847 h 4875"/>
                <a:gd name="T102" fmla="*/ 1985 w 6230"/>
                <a:gd name="T103" fmla="*/ 4875 h 4875"/>
                <a:gd name="T104" fmla="*/ 1791 w 6230"/>
                <a:gd name="T105" fmla="*/ 4818 h 4875"/>
                <a:gd name="T106" fmla="*/ 138 w 6230"/>
                <a:gd name="T107" fmla="*/ 3196 h 4875"/>
                <a:gd name="T108" fmla="*/ 26 w 6230"/>
                <a:gd name="T109" fmla="*/ 3022 h 4875"/>
                <a:gd name="T110" fmla="*/ 0 w 6230"/>
                <a:gd name="T111" fmla="*/ 2823 h 4875"/>
                <a:gd name="T112" fmla="*/ 55 w 6230"/>
                <a:gd name="T113" fmla="*/ 2630 h 4875"/>
                <a:gd name="T114" fmla="*/ 2458 w 6230"/>
                <a:gd name="T115" fmla="*/ 200 h 4875"/>
                <a:gd name="T116" fmla="*/ 2647 w 6230"/>
                <a:gd name="T117" fmla="*/ 66 h 4875"/>
                <a:gd name="T118" fmla="*/ 2868 w 6230"/>
                <a:gd name="T119" fmla="*/ 4 h 4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30" h="4875">
                  <a:moveTo>
                    <a:pt x="3746" y="713"/>
                  </a:moveTo>
                  <a:lnTo>
                    <a:pt x="3685" y="718"/>
                  </a:lnTo>
                  <a:lnTo>
                    <a:pt x="3627" y="732"/>
                  </a:lnTo>
                  <a:lnTo>
                    <a:pt x="3570" y="754"/>
                  </a:lnTo>
                  <a:lnTo>
                    <a:pt x="3515" y="788"/>
                  </a:lnTo>
                  <a:lnTo>
                    <a:pt x="3466" y="830"/>
                  </a:lnTo>
                  <a:lnTo>
                    <a:pt x="3424" y="879"/>
                  </a:lnTo>
                  <a:lnTo>
                    <a:pt x="3392" y="932"/>
                  </a:lnTo>
                  <a:lnTo>
                    <a:pt x="3368" y="989"/>
                  </a:lnTo>
                  <a:lnTo>
                    <a:pt x="3354" y="1049"/>
                  </a:lnTo>
                  <a:lnTo>
                    <a:pt x="3351" y="1110"/>
                  </a:lnTo>
                  <a:lnTo>
                    <a:pt x="3354" y="1170"/>
                  </a:lnTo>
                  <a:lnTo>
                    <a:pt x="3368" y="1229"/>
                  </a:lnTo>
                  <a:lnTo>
                    <a:pt x="3390" y="1286"/>
                  </a:lnTo>
                  <a:lnTo>
                    <a:pt x="3424" y="1341"/>
                  </a:lnTo>
                  <a:lnTo>
                    <a:pt x="3464" y="1390"/>
                  </a:lnTo>
                  <a:lnTo>
                    <a:pt x="3513" y="1431"/>
                  </a:lnTo>
                  <a:lnTo>
                    <a:pt x="3568" y="1463"/>
                  </a:lnTo>
                  <a:lnTo>
                    <a:pt x="3625" y="1486"/>
                  </a:lnTo>
                  <a:lnTo>
                    <a:pt x="3685" y="1501"/>
                  </a:lnTo>
                  <a:lnTo>
                    <a:pt x="3746" y="1505"/>
                  </a:lnTo>
                  <a:lnTo>
                    <a:pt x="3806" y="1501"/>
                  </a:lnTo>
                  <a:lnTo>
                    <a:pt x="3865" y="1486"/>
                  </a:lnTo>
                  <a:lnTo>
                    <a:pt x="3924" y="1463"/>
                  </a:lnTo>
                  <a:lnTo>
                    <a:pt x="3976" y="1431"/>
                  </a:lnTo>
                  <a:lnTo>
                    <a:pt x="4026" y="1390"/>
                  </a:lnTo>
                  <a:lnTo>
                    <a:pt x="4033" y="1378"/>
                  </a:lnTo>
                  <a:lnTo>
                    <a:pt x="4043" y="1369"/>
                  </a:lnTo>
                  <a:lnTo>
                    <a:pt x="4141" y="1439"/>
                  </a:lnTo>
                  <a:lnTo>
                    <a:pt x="4247" y="1505"/>
                  </a:lnTo>
                  <a:lnTo>
                    <a:pt x="4360" y="1567"/>
                  </a:lnTo>
                  <a:lnTo>
                    <a:pt x="4479" y="1626"/>
                  </a:lnTo>
                  <a:lnTo>
                    <a:pt x="4602" y="1681"/>
                  </a:lnTo>
                  <a:lnTo>
                    <a:pt x="4731" y="1732"/>
                  </a:lnTo>
                  <a:lnTo>
                    <a:pt x="4856" y="1774"/>
                  </a:lnTo>
                  <a:lnTo>
                    <a:pt x="4973" y="1810"/>
                  </a:lnTo>
                  <a:lnTo>
                    <a:pt x="5085" y="1836"/>
                  </a:lnTo>
                  <a:lnTo>
                    <a:pt x="5190" y="1855"/>
                  </a:lnTo>
                  <a:lnTo>
                    <a:pt x="5287" y="1870"/>
                  </a:lnTo>
                  <a:lnTo>
                    <a:pt x="5378" y="1878"/>
                  </a:lnTo>
                  <a:lnTo>
                    <a:pt x="5461" y="1880"/>
                  </a:lnTo>
                  <a:lnTo>
                    <a:pt x="5536" y="1878"/>
                  </a:lnTo>
                  <a:lnTo>
                    <a:pt x="5603" y="1872"/>
                  </a:lnTo>
                  <a:lnTo>
                    <a:pt x="5661" y="1862"/>
                  </a:lnTo>
                  <a:lnTo>
                    <a:pt x="5712" y="1851"/>
                  </a:lnTo>
                  <a:lnTo>
                    <a:pt x="5754" y="1836"/>
                  </a:lnTo>
                  <a:lnTo>
                    <a:pt x="5786" y="1819"/>
                  </a:lnTo>
                  <a:lnTo>
                    <a:pt x="5809" y="1800"/>
                  </a:lnTo>
                  <a:lnTo>
                    <a:pt x="5822" y="1781"/>
                  </a:lnTo>
                  <a:lnTo>
                    <a:pt x="5824" y="1768"/>
                  </a:lnTo>
                  <a:lnTo>
                    <a:pt x="5826" y="1751"/>
                  </a:lnTo>
                  <a:lnTo>
                    <a:pt x="5822" y="1730"/>
                  </a:lnTo>
                  <a:lnTo>
                    <a:pt x="5816" y="1706"/>
                  </a:lnTo>
                  <a:lnTo>
                    <a:pt x="5803" y="1675"/>
                  </a:lnTo>
                  <a:lnTo>
                    <a:pt x="5786" y="1641"/>
                  </a:lnTo>
                  <a:lnTo>
                    <a:pt x="5763" y="1605"/>
                  </a:lnTo>
                  <a:lnTo>
                    <a:pt x="5733" y="1564"/>
                  </a:lnTo>
                  <a:lnTo>
                    <a:pt x="5697" y="1518"/>
                  </a:lnTo>
                  <a:lnTo>
                    <a:pt x="5652" y="1469"/>
                  </a:lnTo>
                  <a:lnTo>
                    <a:pt x="5644" y="1460"/>
                  </a:lnTo>
                  <a:lnTo>
                    <a:pt x="5563" y="1386"/>
                  </a:lnTo>
                  <a:lnTo>
                    <a:pt x="5470" y="1312"/>
                  </a:lnTo>
                  <a:lnTo>
                    <a:pt x="5370" y="1240"/>
                  </a:lnTo>
                  <a:lnTo>
                    <a:pt x="5260" y="1172"/>
                  </a:lnTo>
                  <a:lnTo>
                    <a:pt x="5143" y="1106"/>
                  </a:lnTo>
                  <a:lnTo>
                    <a:pt x="5020" y="1044"/>
                  </a:lnTo>
                  <a:lnTo>
                    <a:pt x="4892" y="987"/>
                  </a:lnTo>
                  <a:lnTo>
                    <a:pt x="4875" y="979"/>
                  </a:lnTo>
                  <a:lnTo>
                    <a:pt x="4860" y="974"/>
                  </a:lnTo>
                  <a:lnTo>
                    <a:pt x="4867" y="1532"/>
                  </a:lnTo>
                  <a:lnTo>
                    <a:pt x="4769" y="1496"/>
                  </a:lnTo>
                  <a:lnTo>
                    <a:pt x="4667" y="1456"/>
                  </a:lnTo>
                  <a:lnTo>
                    <a:pt x="4523" y="1392"/>
                  </a:lnTo>
                  <a:lnTo>
                    <a:pt x="4387" y="1322"/>
                  </a:lnTo>
                  <a:lnTo>
                    <a:pt x="4258" y="1246"/>
                  </a:lnTo>
                  <a:lnTo>
                    <a:pt x="4139" y="1167"/>
                  </a:lnTo>
                  <a:lnTo>
                    <a:pt x="4143" y="1108"/>
                  </a:lnTo>
                  <a:lnTo>
                    <a:pt x="4137" y="1047"/>
                  </a:lnTo>
                  <a:lnTo>
                    <a:pt x="4124" y="989"/>
                  </a:lnTo>
                  <a:lnTo>
                    <a:pt x="4101" y="932"/>
                  </a:lnTo>
                  <a:lnTo>
                    <a:pt x="4069" y="879"/>
                  </a:lnTo>
                  <a:lnTo>
                    <a:pt x="4028" y="830"/>
                  </a:lnTo>
                  <a:lnTo>
                    <a:pt x="3978" y="788"/>
                  </a:lnTo>
                  <a:lnTo>
                    <a:pt x="3924" y="754"/>
                  </a:lnTo>
                  <a:lnTo>
                    <a:pt x="3867" y="732"/>
                  </a:lnTo>
                  <a:lnTo>
                    <a:pt x="3806" y="718"/>
                  </a:lnTo>
                  <a:lnTo>
                    <a:pt x="3746" y="713"/>
                  </a:lnTo>
                  <a:close/>
                  <a:moveTo>
                    <a:pt x="2948" y="0"/>
                  </a:moveTo>
                  <a:lnTo>
                    <a:pt x="4336" y="19"/>
                  </a:lnTo>
                  <a:lnTo>
                    <a:pt x="4413" y="26"/>
                  </a:lnTo>
                  <a:lnTo>
                    <a:pt x="4485" y="43"/>
                  </a:lnTo>
                  <a:lnTo>
                    <a:pt x="4553" y="70"/>
                  </a:lnTo>
                  <a:lnTo>
                    <a:pt x="4616" y="104"/>
                  </a:lnTo>
                  <a:lnTo>
                    <a:pt x="4674" y="147"/>
                  </a:lnTo>
                  <a:lnTo>
                    <a:pt x="4725" y="198"/>
                  </a:lnTo>
                  <a:lnTo>
                    <a:pt x="4769" y="257"/>
                  </a:lnTo>
                  <a:lnTo>
                    <a:pt x="4803" y="319"/>
                  </a:lnTo>
                  <a:lnTo>
                    <a:pt x="4831" y="387"/>
                  </a:lnTo>
                  <a:lnTo>
                    <a:pt x="4846" y="461"/>
                  </a:lnTo>
                  <a:lnTo>
                    <a:pt x="4854" y="537"/>
                  </a:lnTo>
                  <a:lnTo>
                    <a:pt x="4854" y="541"/>
                  </a:lnTo>
                  <a:lnTo>
                    <a:pt x="4950" y="577"/>
                  </a:lnTo>
                  <a:lnTo>
                    <a:pt x="5049" y="614"/>
                  </a:lnTo>
                  <a:lnTo>
                    <a:pt x="5198" y="681"/>
                  </a:lnTo>
                  <a:lnTo>
                    <a:pt x="5340" y="752"/>
                  </a:lnTo>
                  <a:lnTo>
                    <a:pt x="5476" y="830"/>
                  </a:lnTo>
                  <a:lnTo>
                    <a:pt x="5605" y="911"/>
                  </a:lnTo>
                  <a:lnTo>
                    <a:pt x="5724" y="996"/>
                  </a:lnTo>
                  <a:lnTo>
                    <a:pt x="5831" y="1083"/>
                  </a:lnTo>
                  <a:lnTo>
                    <a:pt x="5930" y="1176"/>
                  </a:lnTo>
                  <a:lnTo>
                    <a:pt x="5941" y="1187"/>
                  </a:lnTo>
                  <a:lnTo>
                    <a:pt x="6011" y="1261"/>
                  </a:lnTo>
                  <a:lnTo>
                    <a:pt x="6068" y="1333"/>
                  </a:lnTo>
                  <a:lnTo>
                    <a:pt x="6115" y="1401"/>
                  </a:lnTo>
                  <a:lnTo>
                    <a:pt x="6153" y="1467"/>
                  </a:lnTo>
                  <a:lnTo>
                    <a:pt x="6183" y="1530"/>
                  </a:lnTo>
                  <a:lnTo>
                    <a:pt x="6204" y="1590"/>
                  </a:lnTo>
                  <a:lnTo>
                    <a:pt x="6219" y="1647"/>
                  </a:lnTo>
                  <a:lnTo>
                    <a:pt x="6229" y="1700"/>
                  </a:lnTo>
                  <a:lnTo>
                    <a:pt x="6230" y="1749"/>
                  </a:lnTo>
                  <a:lnTo>
                    <a:pt x="6230" y="1794"/>
                  </a:lnTo>
                  <a:lnTo>
                    <a:pt x="6225" y="1836"/>
                  </a:lnTo>
                  <a:lnTo>
                    <a:pt x="6217" y="1874"/>
                  </a:lnTo>
                  <a:lnTo>
                    <a:pt x="6208" y="1908"/>
                  </a:lnTo>
                  <a:lnTo>
                    <a:pt x="6196" y="1936"/>
                  </a:lnTo>
                  <a:lnTo>
                    <a:pt x="6183" y="1965"/>
                  </a:lnTo>
                  <a:lnTo>
                    <a:pt x="6168" y="1993"/>
                  </a:lnTo>
                  <a:lnTo>
                    <a:pt x="6149" y="2023"/>
                  </a:lnTo>
                  <a:lnTo>
                    <a:pt x="6126" y="2053"/>
                  </a:lnTo>
                  <a:lnTo>
                    <a:pt x="6098" y="2084"/>
                  </a:lnTo>
                  <a:lnTo>
                    <a:pt x="6064" y="2114"/>
                  </a:lnTo>
                  <a:lnTo>
                    <a:pt x="6026" y="2144"/>
                  </a:lnTo>
                  <a:lnTo>
                    <a:pt x="5983" y="2173"/>
                  </a:lnTo>
                  <a:lnTo>
                    <a:pt x="5934" y="2199"/>
                  </a:lnTo>
                  <a:lnTo>
                    <a:pt x="5877" y="2222"/>
                  </a:lnTo>
                  <a:lnTo>
                    <a:pt x="5814" y="2243"/>
                  </a:lnTo>
                  <a:lnTo>
                    <a:pt x="5743" y="2260"/>
                  </a:lnTo>
                  <a:lnTo>
                    <a:pt x="5665" y="2273"/>
                  </a:lnTo>
                  <a:lnTo>
                    <a:pt x="5580" y="2282"/>
                  </a:lnTo>
                  <a:lnTo>
                    <a:pt x="5485" y="2284"/>
                  </a:lnTo>
                  <a:lnTo>
                    <a:pt x="5363" y="2282"/>
                  </a:lnTo>
                  <a:lnTo>
                    <a:pt x="5234" y="2269"/>
                  </a:lnTo>
                  <a:lnTo>
                    <a:pt x="5102" y="2250"/>
                  </a:lnTo>
                  <a:lnTo>
                    <a:pt x="4964" y="2222"/>
                  </a:lnTo>
                  <a:lnTo>
                    <a:pt x="4825" y="2186"/>
                  </a:lnTo>
                  <a:lnTo>
                    <a:pt x="4797" y="2248"/>
                  </a:lnTo>
                  <a:lnTo>
                    <a:pt x="4763" y="2309"/>
                  </a:lnTo>
                  <a:lnTo>
                    <a:pt x="4721" y="2366"/>
                  </a:lnTo>
                  <a:lnTo>
                    <a:pt x="4674" y="2417"/>
                  </a:lnTo>
                  <a:lnTo>
                    <a:pt x="2356" y="4735"/>
                  </a:lnTo>
                  <a:lnTo>
                    <a:pt x="2303" y="4782"/>
                  </a:lnTo>
                  <a:lnTo>
                    <a:pt x="2244" y="4818"/>
                  </a:lnTo>
                  <a:lnTo>
                    <a:pt x="2182" y="4847"/>
                  </a:lnTo>
                  <a:lnTo>
                    <a:pt x="2118" y="4866"/>
                  </a:lnTo>
                  <a:lnTo>
                    <a:pt x="2052" y="4875"/>
                  </a:lnTo>
                  <a:lnTo>
                    <a:pt x="1985" y="4875"/>
                  </a:lnTo>
                  <a:lnTo>
                    <a:pt x="1917" y="4866"/>
                  </a:lnTo>
                  <a:lnTo>
                    <a:pt x="1853" y="4847"/>
                  </a:lnTo>
                  <a:lnTo>
                    <a:pt x="1791" y="4818"/>
                  </a:lnTo>
                  <a:lnTo>
                    <a:pt x="1734" y="4782"/>
                  </a:lnTo>
                  <a:lnTo>
                    <a:pt x="1679" y="4735"/>
                  </a:lnTo>
                  <a:lnTo>
                    <a:pt x="138" y="3196"/>
                  </a:lnTo>
                  <a:lnTo>
                    <a:pt x="93" y="3141"/>
                  </a:lnTo>
                  <a:lnTo>
                    <a:pt x="55" y="3082"/>
                  </a:lnTo>
                  <a:lnTo>
                    <a:pt x="26" y="3022"/>
                  </a:lnTo>
                  <a:lnTo>
                    <a:pt x="9" y="2956"/>
                  </a:lnTo>
                  <a:lnTo>
                    <a:pt x="0" y="2889"/>
                  </a:lnTo>
                  <a:lnTo>
                    <a:pt x="0" y="2823"/>
                  </a:lnTo>
                  <a:lnTo>
                    <a:pt x="9" y="2757"/>
                  </a:lnTo>
                  <a:lnTo>
                    <a:pt x="26" y="2693"/>
                  </a:lnTo>
                  <a:lnTo>
                    <a:pt x="55" y="2630"/>
                  </a:lnTo>
                  <a:lnTo>
                    <a:pt x="93" y="2572"/>
                  </a:lnTo>
                  <a:lnTo>
                    <a:pt x="138" y="2519"/>
                  </a:lnTo>
                  <a:lnTo>
                    <a:pt x="2458" y="200"/>
                  </a:lnTo>
                  <a:lnTo>
                    <a:pt x="2515" y="147"/>
                  </a:lnTo>
                  <a:lnTo>
                    <a:pt x="2579" y="102"/>
                  </a:lnTo>
                  <a:lnTo>
                    <a:pt x="2647" y="66"/>
                  </a:lnTo>
                  <a:lnTo>
                    <a:pt x="2719" y="36"/>
                  </a:lnTo>
                  <a:lnTo>
                    <a:pt x="2793" y="15"/>
                  </a:lnTo>
                  <a:lnTo>
                    <a:pt x="2868" y="4"/>
                  </a:lnTo>
                  <a:lnTo>
                    <a:pt x="294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auto">
            <a:xfrm>
              <a:off x="2769857" y="4914494"/>
              <a:ext cx="433050" cy="515888"/>
            </a:xfrm>
            <a:custGeom>
              <a:avLst/>
              <a:gdLst>
                <a:gd name="T0" fmla="*/ 4516 w 5510"/>
                <a:gd name="T1" fmla="*/ 4240 h 6564"/>
                <a:gd name="T2" fmla="*/ 4326 w 5510"/>
                <a:gd name="T3" fmla="*/ 4423 h 6564"/>
                <a:gd name="T4" fmla="*/ 4284 w 5510"/>
                <a:gd name="T5" fmla="*/ 4679 h 6564"/>
                <a:gd name="T6" fmla="*/ 4408 w 5510"/>
                <a:gd name="T7" fmla="*/ 4907 h 6564"/>
                <a:gd name="T8" fmla="*/ 4640 w 5510"/>
                <a:gd name="T9" fmla="*/ 5024 h 6564"/>
                <a:gd name="T10" fmla="*/ 4900 w 5510"/>
                <a:gd name="T11" fmla="*/ 4984 h 6564"/>
                <a:gd name="T12" fmla="*/ 5092 w 5510"/>
                <a:gd name="T13" fmla="*/ 4801 h 6564"/>
                <a:gd name="T14" fmla="*/ 5132 w 5510"/>
                <a:gd name="T15" fmla="*/ 4545 h 6564"/>
                <a:gd name="T16" fmla="*/ 5010 w 5510"/>
                <a:gd name="T17" fmla="*/ 4317 h 6564"/>
                <a:gd name="T18" fmla="*/ 4776 w 5510"/>
                <a:gd name="T19" fmla="*/ 4202 h 6564"/>
                <a:gd name="T20" fmla="*/ 708 w 5510"/>
                <a:gd name="T21" fmla="*/ 4216 h 6564"/>
                <a:gd name="T22" fmla="*/ 492 w 5510"/>
                <a:gd name="T23" fmla="*/ 4369 h 6564"/>
                <a:gd name="T24" fmla="*/ 410 w 5510"/>
                <a:gd name="T25" fmla="*/ 4613 h 6564"/>
                <a:gd name="T26" fmla="*/ 492 w 5510"/>
                <a:gd name="T27" fmla="*/ 4857 h 6564"/>
                <a:gd name="T28" fmla="*/ 708 w 5510"/>
                <a:gd name="T29" fmla="*/ 5008 h 6564"/>
                <a:gd name="T30" fmla="*/ 972 w 5510"/>
                <a:gd name="T31" fmla="*/ 5008 h 6564"/>
                <a:gd name="T32" fmla="*/ 1188 w 5510"/>
                <a:gd name="T33" fmla="*/ 4857 h 6564"/>
                <a:gd name="T34" fmla="*/ 1270 w 5510"/>
                <a:gd name="T35" fmla="*/ 4613 h 6564"/>
                <a:gd name="T36" fmla="*/ 1188 w 5510"/>
                <a:gd name="T37" fmla="*/ 4369 h 6564"/>
                <a:gd name="T38" fmla="*/ 972 w 5510"/>
                <a:gd name="T39" fmla="*/ 4216 h 6564"/>
                <a:gd name="T40" fmla="*/ 846 w 5510"/>
                <a:gd name="T41" fmla="*/ 1308 h 6564"/>
                <a:gd name="T42" fmla="*/ 708 w 5510"/>
                <a:gd name="T43" fmla="*/ 1370 h 6564"/>
                <a:gd name="T44" fmla="*/ 452 w 5510"/>
                <a:gd name="T45" fmla="*/ 3019 h 6564"/>
                <a:gd name="T46" fmla="*/ 486 w 5510"/>
                <a:gd name="T47" fmla="*/ 3177 h 6564"/>
                <a:gd name="T48" fmla="*/ 632 w 5510"/>
                <a:gd name="T49" fmla="*/ 3271 h 6564"/>
                <a:gd name="T50" fmla="*/ 4962 w 5510"/>
                <a:gd name="T51" fmla="*/ 3261 h 6564"/>
                <a:gd name="T52" fmla="*/ 5084 w 5510"/>
                <a:gd name="T53" fmla="*/ 3153 h 6564"/>
                <a:gd name="T54" fmla="*/ 5094 w 5510"/>
                <a:gd name="T55" fmla="*/ 3041 h 6564"/>
                <a:gd name="T56" fmla="*/ 4840 w 5510"/>
                <a:gd name="T57" fmla="*/ 1370 h 6564"/>
                <a:gd name="T58" fmla="*/ 4702 w 5510"/>
                <a:gd name="T59" fmla="*/ 1308 h 6564"/>
                <a:gd name="T60" fmla="*/ 1527 w 5510"/>
                <a:gd name="T61" fmla="*/ 399 h 6564"/>
                <a:gd name="T62" fmla="*/ 1397 w 5510"/>
                <a:gd name="T63" fmla="*/ 493 h 6564"/>
                <a:gd name="T64" fmla="*/ 1397 w 5510"/>
                <a:gd name="T65" fmla="*/ 685 h 6564"/>
                <a:gd name="T66" fmla="*/ 1527 w 5510"/>
                <a:gd name="T67" fmla="*/ 777 h 6564"/>
                <a:gd name="T68" fmla="*/ 1575 w 5510"/>
                <a:gd name="T69" fmla="*/ 395 h 6564"/>
                <a:gd name="T70" fmla="*/ 3341 w 5510"/>
                <a:gd name="T71" fmla="*/ 36 h 6564"/>
                <a:gd name="T72" fmla="*/ 4107 w 5510"/>
                <a:gd name="T73" fmla="*/ 174 h 6564"/>
                <a:gd name="T74" fmla="*/ 4612 w 5510"/>
                <a:gd name="T75" fmla="*/ 331 h 6564"/>
                <a:gd name="T76" fmla="*/ 4994 w 5510"/>
                <a:gd name="T77" fmla="*/ 533 h 6564"/>
                <a:gd name="T78" fmla="*/ 5192 w 5510"/>
                <a:gd name="T79" fmla="*/ 761 h 6564"/>
                <a:gd name="T80" fmla="*/ 5510 w 5510"/>
                <a:gd name="T81" fmla="*/ 3045 h 6564"/>
                <a:gd name="T82" fmla="*/ 5108 w 5510"/>
                <a:gd name="T83" fmla="*/ 6225 h 6564"/>
                <a:gd name="T84" fmla="*/ 5014 w 5510"/>
                <a:gd name="T85" fmla="*/ 6442 h 6564"/>
                <a:gd name="T86" fmla="*/ 4790 w 5510"/>
                <a:gd name="T87" fmla="*/ 6558 h 6564"/>
                <a:gd name="T88" fmla="*/ 4528 w 5510"/>
                <a:gd name="T89" fmla="*/ 6512 h 6564"/>
                <a:gd name="T90" fmla="*/ 4366 w 5510"/>
                <a:gd name="T91" fmla="*/ 6346 h 6564"/>
                <a:gd name="T92" fmla="*/ 4330 w 5510"/>
                <a:gd name="T93" fmla="*/ 5899 h 6564"/>
                <a:gd name="T94" fmla="*/ 1038 w 5510"/>
                <a:gd name="T95" fmla="*/ 6288 h 6564"/>
                <a:gd name="T96" fmla="*/ 930 w 5510"/>
                <a:gd name="T97" fmla="*/ 6480 h 6564"/>
                <a:gd name="T98" fmla="*/ 720 w 5510"/>
                <a:gd name="T99" fmla="*/ 6564 h 6564"/>
                <a:gd name="T100" fmla="*/ 516 w 5510"/>
                <a:gd name="T101" fmla="*/ 6480 h 6564"/>
                <a:gd name="T102" fmla="*/ 412 w 5510"/>
                <a:gd name="T103" fmla="*/ 6288 h 6564"/>
                <a:gd name="T104" fmla="*/ 0 w 5510"/>
                <a:gd name="T105" fmla="*/ 5899 h 6564"/>
                <a:gd name="T106" fmla="*/ 302 w 5510"/>
                <a:gd name="T107" fmla="*/ 833 h 6564"/>
                <a:gd name="T108" fmla="*/ 462 w 5510"/>
                <a:gd name="T109" fmla="*/ 589 h 6564"/>
                <a:gd name="T110" fmla="*/ 798 w 5510"/>
                <a:gd name="T111" fmla="*/ 379 h 6564"/>
                <a:gd name="T112" fmla="*/ 1270 w 5510"/>
                <a:gd name="T113" fmla="*/ 212 h 6564"/>
                <a:gd name="T114" fmla="*/ 1971 w 5510"/>
                <a:gd name="T115" fmla="*/ 66 h 6564"/>
                <a:gd name="T116" fmla="*/ 2761 w 5510"/>
                <a:gd name="T117" fmla="*/ 0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10" h="6564">
                  <a:moveTo>
                    <a:pt x="4708" y="4198"/>
                  </a:moveTo>
                  <a:lnTo>
                    <a:pt x="4640" y="4202"/>
                  </a:lnTo>
                  <a:lnTo>
                    <a:pt x="4578" y="4216"/>
                  </a:lnTo>
                  <a:lnTo>
                    <a:pt x="4516" y="4240"/>
                  </a:lnTo>
                  <a:lnTo>
                    <a:pt x="4460" y="4275"/>
                  </a:lnTo>
                  <a:lnTo>
                    <a:pt x="4408" y="4317"/>
                  </a:lnTo>
                  <a:lnTo>
                    <a:pt x="4362" y="4369"/>
                  </a:lnTo>
                  <a:lnTo>
                    <a:pt x="4326" y="4423"/>
                  </a:lnTo>
                  <a:lnTo>
                    <a:pt x="4300" y="4483"/>
                  </a:lnTo>
                  <a:lnTo>
                    <a:pt x="4284" y="4545"/>
                  </a:lnTo>
                  <a:lnTo>
                    <a:pt x="4280" y="4613"/>
                  </a:lnTo>
                  <a:lnTo>
                    <a:pt x="4284" y="4679"/>
                  </a:lnTo>
                  <a:lnTo>
                    <a:pt x="4300" y="4743"/>
                  </a:lnTo>
                  <a:lnTo>
                    <a:pt x="4326" y="4801"/>
                  </a:lnTo>
                  <a:lnTo>
                    <a:pt x="4362" y="4857"/>
                  </a:lnTo>
                  <a:lnTo>
                    <a:pt x="4408" y="4907"/>
                  </a:lnTo>
                  <a:lnTo>
                    <a:pt x="4460" y="4950"/>
                  </a:lnTo>
                  <a:lnTo>
                    <a:pt x="4516" y="4984"/>
                  </a:lnTo>
                  <a:lnTo>
                    <a:pt x="4578" y="5008"/>
                  </a:lnTo>
                  <a:lnTo>
                    <a:pt x="4640" y="5024"/>
                  </a:lnTo>
                  <a:lnTo>
                    <a:pt x="4708" y="5028"/>
                  </a:lnTo>
                  <a:lnTo>
                    <a:pt x="4776" y="5024"/>
                  </a:lnTo>
                  <a:lnTo>
                    <a:pt x="4840" y="5008"/>
                  </a:lnTo>
                  <a:lnTo>
                    <a:pt x="4900" y="4984"/>
                  </a:lnTo>
                  <a:lnTo>
                    <a:pt x="4956" y="4950"/>
                  </a:lnTo>
                  <a:lnTo>
                    <a:pt x="5010" y="4907"/>
                  </a:lnTo>
                  <a:lnTo>
                    <a:pt x="5056" y="4857"/>
                  </a:lnTo>
                  <a:lnTo>
                    <a:pt x="5092" y="4801"/>
                  </a:lnTo>
                  <a:lnTo>
                    <a:pt x="5118" y="4743"/>
                  </a:lnTo>
                  <a:lnTo>
                    <a:pt x="5132" y="4679"/>
                  </a:lnTo>
                  <a:lnTo>
                    <a:pt x="5138" y="4613"/>
                  </a:lnTo>
                  <a:lnTo>
                    <a:pt x="5132" y="4545"/>
                  </a:lnTo>
                  <a:lnTo>
                    <a:pt x="5118" y="4483"/>
                  </a:lnTo>
                  <a:lnTo>
                    <a:pt x="5092" y="4423"/>
                  </a:lnTo>
                  <a:lnTo>
                    <a:pt x="5056" y="4369"/>
                  </a:lnTo>
                  <a:lnTo>
                    <a:pt x="5010" y="4317"/>
                  </a:lnTo>
                  <a:lnTo>
                    <a:pt x="4956" y="4275"/>
                  </a:lnTo>
                  <a:lnTo>
                    <a:pt x="4900" y="4240"/>
                  </a:lnTo>
                  <a:lnTo>
                    <a:pt x="4840" y="4216"/>
                  </a:lnTo>
                  <a:lnTo>
                    <a:pt x="4776" y="4202"/>
                  </a:lnTo>
                  <a:lnTo>
                    <a:pt x="4708" y="4198"/>
                  </a:lnTo>
                  <a:close/>
                  <a:moveTo>
                    <a:pt x="840" y="4198"/>
                  </a:moveTo>
                  <a:lnTo>
                    <a:pt x="772" y="4202"/>
                  </a:lnTo>
                  <a:lnTo>
                    <a:pt x="708" y="4216"/>
                  </a:lnTo>
                  <a:lnTo>
                    <a:pt x="648" y="4240"/>
                  </a:lnTo>
                  <a:lnTo>
                    <a:pt x="592" y="4275"/>
                  </a:lnTo>
                  <a:lnTo>
                    <a:pt x="538" y="4317"/>
                  </a:lnTo>
                  <a:lnTo>
                    <a:pt x="492" y="4369"/>
                  </a:lnTo>
                  <a:lnTo>
                    <a:pt x="456" y="4423"/>
                  </a:lnTo>
                  <a:lnTo>
                    <a:pt x="432" y="4483"/>
                  </a:lnTo>
                  <a:lnTo>
                    <a:pt x="416" y="4545"/>
                  </a:lnTo>
                  <a:lnTo>
                    <a:pt x="410" y="4613"/>
                  </a:lnTo>
                  <a:lnTo>
                    <a:pt x="416" y="4679"/>
                  </a:lnTo>
                  <a:lnTo>
                    <a:pt x="432" y="4743"/>
                  </a:lnTo>
                  <a:lnTo>
                    <a:pt x="456" y="4801"/>
                  </a:lnTo>
                  <a:lnTo>
                    <a:pt x="492" y="4857"/>
                  </a:lnTo>
                  <a:lnTo>
                    <a:pt x="538" y="4907"/>
                  </a:lnTo>
                  <a:lnTo>
                    <a:pt x="592" y="4950"/>
                  </a:lnTo>
                  <a:lnTo>
                    <a:pt x="648" y="4984"/>
                  </a:lnTo>
                  <a:lnTo>
                    <a:pt x="708" y="5008"/>
                  </a:lnTo>
                  <a:lnTo>
                    <a:pt x="772" y="5024"/>
                  </a:lnTo>
                  <a:lnTo>
                    <a:pt x="840" y="5028"/>
                  </a:lnTo>
                  <a:lnTo>
                    <a:pt x="908" y="5024"/>
                  </a:lnTo>
                  <a:lnTo>
                    <a:pt x="972" y="5008"/>
                  </a:lnTo>
                  <a:lnTo>
                    <a:pt x="1032" y="4984"/>
                  </a:lnTo>
                  <a:lnTo>
                    <a:pt x="1088" y="4950"/>
                  </a:lnTo>
                  <a:lnTo>
                    <a:pt x="1142" y="4907"/>
                  </a:lnTo>
                  <a:lnTo>
                    <a:pt x="1188" y="4857"/>
                  </a:lnTo>
                  <a:lnTo>
                    <a:pt x="1224" y="4801"/>
                  </a:lnTo>
                  <a:lnTo>
                    <a:pt x="1248" y="4743"/>
                  </a:lnTo>
                  <a:lnTo>
                    <a:pt x="1264" y="4679"/>
                  </a:lnTo>
                  <a:lnTo>
                    <a:pt x="1270" y="4613"/>
                  </a:lnTo>
                  <a:lnTo>
                    <a:pt x="1264" y="4545"/>
                  </a:lnTo>
                  <a:lnTo>
                    <a:pt x="1248" y="4483"/>
                  </a:lnTo>
                  <a:lnTo>
                    <a:pt x="1224" y="4423"/>
                  </a:lnTo>
                  <a:lnTo>
                    <a:pt x="1188" y="4369"/>
                  </a:lnTo>
                  <a:lnTo>
                    <a:pt x="1142" y="4317"/>
                  </a:lnTo>
                  <a:lnTo>
                    <a:pt x="1088" y="4275"/>
                  </a:lnTo>
                  <a:lnTo>
                    <a:pt x="1032" y="4240"/>
                  </a:lnTo>
                  <a:lnTo>
                    <a:pt x="972" y="4216"/>
                  </a:lnTo>
                  <a:lnTo>
                    <a:pt x="908" y="4202"/>
                  </a:lnTo>
                  <a:lnTo>
                    <a:pt x="840" y="4198"/>
                  </a:lnTo>
                  <a:close/>
                  <a:moveTo>
                    <a:pt x="898" y="1304"/>
                  </a:moveTo>
                  <a:lnTo>
                    <a:pt x="846" y="1308"/>
                  </a:lnTo>
                  <a:lnTo>
                    <a:pt x="802" y="1316"/>
                  </a:lnTo>
                  <a:lnTo>
                    <a:pt x="764" y="1328"/>
                  </a:lnTo>
                  <a:lnTo>
                    <a:pt x="732" y="1346"/>
                  </a:lnTo>
                  <a:lnTo>
                    <a:pt x="708" y="1370"/>
                  </a:lnTo>
                  <a:lnTo>
                    <a:pt x="690" y="1398"/>
                  </a:lnTo>
                  <a:lnTo>
                    <a:pt x="680" y="1432"/>
                  </a:lnTo>
                  <a:lnTo>
                    <a:pt x="462" y="2993"/>
                  </a:lnTo>
                  <a:lnTo>
                    <a:pt x="452" y="3019"/>
                  </a:lnTo>
                  <a:lnTo>
                    <a:pt x="450" y="3045"/>
                  </a:lnTo>
                  <a:lnTo>
                    <a:pt x="454" y="3093"/>
                  </a:lnTo>
                  <a:lnTo>
                    <a:pt x="466" y="3137"/>
                  </a:lnTo>
                  <a:lnTo>
                    <a:pt x="486" y="3177"/>
                  </a:lnTo>
                  <a:lnTo>
                    <a:pt x="514" y="3211"/>
                  </a:lnTo>
                  <a:lnTo>
                    <a:pt x="548" y="3239"/>
                  </a:lnTo>
                  <a:lnTo>
                    <a:pt x="586" y="3259"/>
                  </a:lnTo>
                  <a:lnTo>
                    <a:pt x="632" y="3271"/>
                  </a:lnTo>
                  <a:lnTo>
                    <a:pt x="680" y="3275"/>
                  </a:lnTo>
                  <a:lnTo>
                    <a:pt x="4868" y="3275"/>
                  </a:lnTo>
                  <a:lnTo>
                    <a:pt x="4918" y="3271"/>
                  </a:lnTo>
                  <a:lnTo>
                    <a:pt x="4962" y="3261"/>
                  </a:lnTo>
                  <a:lnTo>
                    <a:pt x="5000" y="3243"/>
                  </a:lnTo>
                  <a:lnTo>
                    <a:pt x="5036" y="3217"/>
                  </a:lnTo>
                  <a:lnTo>
                    <a:pt x="5064" y="3187"/>
                  </a:lnTo>
                  <a:lnTo>
                    <a:pt x="5084" y="3153"/>
                  </a:lnTo>
                  <a:lnTo>
                    <a:pt x="5096" y="3113"/>
                  </a:lnTo>
                  <a:lnTo>
                    <a:pt x="5100" y="3071"/>
                  </a:lnTo>
                  <a:lnTo>
                    <a:pt x="5098" y="3059"/>
                  </a:lnTo>
                  <a:lnTo>
                    <a:pt x="5094" y="3041"/>
                  </a:lnTo>
                  <a:lnTo>
                    <a:pt x="5086" y="3019"/>
                  </a:lnTo>
                  <a:lnTo>
                    <a:pt x="4868" y="1432"/>
                  </a:lnTo>
                  <a:lnTo>
                    <a:pt x="4858" y="1398"/>
                  </a:lnTo>
                  <a:lnTo>
                    <a:pt x="4840" y="1370"/>
                  </a:lnTo>
                  <a:lnTo>
                    <a:pt x="4816" y="1346"/>
                  </a:lnTo>
                  <a:lnTo>
                    <a:pt x="4784" y="1328"/>
                  </a:lnTo>
                  <a:lnTo>
                    <a:pt x="4746" y="1316"/>
                  </a:lnTo>
                  <a:lnTo>
                    <a:pt x="4702" y="1308"/>
                  </a:lnTo>
                  <a:lnTo>
                    <a:pt x="4650" y="1304"/>
                  </a:lnTo>
                  <a:lnTo>
                    <a:pt x="898" y="1304"/>
                  </a:lnTo>
                  <a:close/>
                  <a:moveTo>
                    <a:pt x="1575" y="395"/>
                  </a:moveTo>
                  <a:lnTo>
                    <a:pt x="1527" y="399"/>
                  </a:lnTo>
                  <a:lnTo>
                    <a:pt x="1485" y="411"/>
                  </a:lnTo>
                  <a:lnTo>
                    <a:pt x="1449" y="431"/>
                  </a:lnTo>
                  <a:lnTo>
                    <a:pt x="1421" y="457"/>
                  </a:lnTo>
                  <a:lnTo>
                    <a:pt x="1397" y="493"/>
                  </a:lnTo>
                  <a:lnTo>
                    <a:pt x="1378" y="541"/>
                  </a:lnTo>
                  <a:lnTo>
                    <a:pt x="1372" y="589"/>
                  </a:lnTo>
                  <a:lnTo>
                    <a:pt x="1378" y="637"/>
                  </a:lnTo>
                  <a:lnTo>
                    <a:pt x="1397" y="685"/>
                  </a:lnTo>
                  <a:lnTo>
                    <a:pt x="1421" y="719"/>
                  </a:lnTo>
                  <a:lnTo>
                    <a:pt x="1449" y="745"/>
                  </a:lnTo>
                  <a:lnTo>
                    <a:pt x="1485" y="765"/>
                  </a:lnTo>
                  <a:lnTo>
                    <a:pt x="1527" y="777"/>
                  </a:lnTo>
                  <a:lnTo>
                    <a:pt x="1575" y="781"/>
                  </a:lnTo>
                  <a:lnTo>
                    <a:pt x="4202" y="781"/>
                  </a:lnTo>
                  <a:lnTo>
                    <a:pt x="4202" y="395"/>
                  </a:lnTo>
                  <a:lnTo>
                    <a:pt x="1575" y="395"/>
                  </a:lnTo>
                  <a:close/>
                  <a:moveTo>
                    <a:pt x="2761" y="0"/>
                  </a:moveTo>
                  <a:lnTo>
                    <a:pt x="2947" y="4"/>
                  </a:lnTo>
                  <a:lnTo>
                    <a:pt x="3141" y="16"/>
                  </a:lnTo>
                  <a:lnTo>
                    <a:pt x="3341" y="36"/>
                  </a:lnTo>
                  <a:lnTo>
                    <a:pt x="3551" y="66"/>
                  </a:lnTo>
                  <a:lnTo>
                    <a:pt x="3767" y="102"/>
                  </a:lnTo>
                  <a:lnTo>
                    <a:pt x="3943" y="138"/>
                  </a:lnTo>
                  <a:lnTo>
                    <a:pt x="4107" y="174"/>
                  </a:lnTo>
                  <a:lnTo>
                    <a:pt x="4254" y="212"/>
                  </a:lnTo>
                  <a:lnTo>
                    <a:pt x="4388" y="250"/>
                  </a:lnTo>
                  <a:lnTo>
                    <a:pt x="4506" y="290"/>
                  </a:lnTo>
                  <a:lnTo>
                    <a:pt x="4612" y="331"/>
                  </a:lnTo>
                  <a:lnTo>
                    <a:pt x="4724" y="379"/>
                  </a:lnTo>
                  <a:lnTo>
                    <a:pt x="4826" y="429"/>
                  </a:lnTo>
                  <a:lnTo>
                    <a:pt x="4916" y="479"/>
                  </a:lnTo>
                  <a:lnTo>
                    <a:pt x="4994" y="533"/>
                  </a:lnTo>
                  <a:lnTo>
                    <a:pt x="5060" y="589"/>
                  </a:lnTo>
                  <a:lnTo>
                    <a:pt x="5110" y="639"/>
                  </a:lnTo>
                  <a:lnTo>
                    <a:pt x="5154" y="697"/>
                  </a:lnTo>
                  <a:lnTo>
                    <a:pt x="5192" y="761"/>
                  </a:lnTo>
                  <a:lnTo>
                    <a:pt x="5226" y="833"/>
                  </a:lnTo>
                  <a:lnTo>
                    <a:pt x="5254" y="913"/>
                  </a:lnTo>
                  <a:lnTo>
                    <a:pt x="5278" y="998"/>
                  </a:lnTo>
                  <a:lnTo>
                    <a:pt x="5510" y="3045"/>
                  </a:lnTo>
                  <a:lnTo>
                    <a:pt x="5510" y="5899"/>
                  </a:lnTo>
                  <a:lnTo>
                    <a:pt x="5112" y="5899"/>
                  </a:lnTo>
                  <a:lnTo>
                    <a:pt x="5112" y="6155"/>
                  </a:lnTo>
                  <a:lnTo>
                    <a:pt x="5108" y="6225"/>
                  </a:lnTo>
                  <a:lnTo>
                    <a:pt x="5096" y="6288"/>
                  </a:lnTo>
                  <a:lnTo>
                    <a:pt x="5076" y="6346"/>
                  </a:lnTo>
                  <a:lnTo>
                    <a:pt x="5050" y="6396"/>
                  </a:lnTo>
                  <a:lnTo>
                    <a:pt x="5014" y="6442"/>
                  </a:lnTo>
                  <a:lnTo>
                    <a:pt x="4970" y="6480"/>
                  </a:lnTo>
                  <a:lnTo>
                    <a:pt x="4920" y="6512"/>
                  </a:lnTo>
                  <a:lnTo>
                    <a:pt x="4856" y="6542"/>
                  </a:lnTo>
                  <a:lnTo>
                    <a:pt x="4790" y="6558"/>
                  </a:lnTo>
                  <a:lnTo>
                    <a:pt x="4726" y="6564"/>
                  </a:lnTo>
                  <a:lnTo>
                    <a:pt x="4660" y="6558"/>
                  </a:lnTo>
                  <a:lnTo>
                    <a:pt x="4594" y="6542"/>
                  </a:lnTo>
                  <a:lnTo>
                    <a:pt x="4528" y="6512"/>
                  </a:lnTo>
                  <a:lnTo>
                    <a:pt x="4476" y="6480"/>
                  </a:lnTo>
                  <a:lnTo>
                    <a:pt x="4432" y="6442"/>
                  </a:lnTo>
                  <a:lnTo>
                    <a:pt x="4396" y="6396"/>
                  </a:lnTo>
                  <a:lnTo>
                    <a:pt x="4366" y="6346"/>
                  </a:lnTo>
                  <a:lnTo>
                    <a:pt x="4346" y="6288"/>
                  </a:lnTo>
                  <a:lnTo>
                    <a:pt x="4334" y="6225"/>
                  </a:lnTo>
                  <a:lnTo>
                    <a:pt x="4330" y="6155"/>
                  </a:lnTo>
                  <a:lnTo>
                    <a:pt x="4330" y="5899"/>
                  </a:lnTo>
                  <a:lnTo>
                    <a:pt x="1052" y="5899"/>
                  </a:lnTo>
                  <a:lnTo>
                    <a:pt x="1052" y="6155"/>
                  </a:lnTo>
                  <a:lnTo>
                    <a:pt x="1048" y="6225"/>
                  </a:lnTo>
                  <a:lnTo>
                    <a:pt x="1038" y="6288"/>
                  </a:lnTo>
                  <a:lnTo>
                    <a:pt x="1020" y="6346"/>
                  </a:lnTo>
                  <a:lnTo>
                    <a:pt x="998" y="6396"/>
                  </a:lnTo>
                  <a:lnTo>
                    <a:pt x="966" y="6442"/>
                  </a:lnTo>
                  <a:lnTo>
                    <a:pt x="930" y="6480"/>
                  </a:lnTo>
                  <a:lnTo>
                    <a:pt x="884" y="6512"/>
                  </a:lnTo>
                  <a:lnTo>
                    <a:pt x="830" y="6542"/>
                  </a:lnTo>
                  <a:lnTo>
                    <a:pt x="774" y="6558"/>
                  </a:lnTo>
                  <a:lnTo>
                    <a:pt x="720" y="6564"/>
                  </a:lnTo>
                  <a:lnTo>
                    <a:pt x="666" y="6558"/>
                  </a:lnTo>
                  <a:lnTo>
                    <a:pt x="612" y="6542"/>
                  </a:lnTo>
                  <a:lnTo>
                    <a:pt x="558" y="6512"/>
                  </a:lnTo>
                  <a:lnTo>
                    <a:pt x="516" y="6480"/>
                  </a:lnTo>
                  <a:lnTo>
                    <a:pt x="480" y="6442"/>
                  </a:lnTo>
                  <a:lnTo>
                    <a:pt x="450" y="6396"/>
                  </a:lnTo>
                  <a:lnTo>
                    <a:pt x="428" y="6346"/>
                  </a:lnTo>
                  <a:lnTo>
                    <a:pt x="412" y="6288"/>
                  </a:lnTo>
                  <a:lnTo>
                    <a:pt x="402" y="6225"/>
                  </a:lnTo>
                  <a:lnTo>
                    <a:pt x="398" y="6155"/>
                  </a:lnTo>
                  <a:lnTo>
                    <a:pt x="398" y="5899"/>
                  </a:lnTo>
                  <a:lnTo>
                    <a:pt x="0" y="5899"/>
                  </a:lnTo>
                  <a:lnTo>
                    <a:pt x="0" y="3045"/>
                  </a:lnTo>
                  <a:lnTo>
                    <a:pt x="256" y="998"/>
                  </a:lnTo>
                  <a:lnTo>
                    <a:pt x="276" y="913"/>
                  </a:lnTo>
                  <a:lnTo>
                    <a:pt x="302" y="833"/>
                  </a:lnTo>
                  <a:lnTo>
                    <a:pt x="334" y="761"/>
                  </a:lnTo>
                  <a:lnTo>
                    <a:pt x="370" y="697"/>
                  </a:lnTo>
                  <a:lnTo>
                    <a:pt x="414" y="639"/>
                  </a:lnTo>
                  <a:lnTo>
                    <a:pt x="462" y="589"/>
                  </a:lnTo>
                  <a:lnTo>
                    <a:pt x="530" y="533"/>
                  </a:lnTo>
                  <a:lnTo>
                    <a:pt x="608" y="479"/>
                  </a:lnTo>
                  <a:lnTo>
                    <a:pt x="698" y="429"/>
                  </a:lnTo>
                  <a:lnTo>
                    <a:pt x="798" y="379"/>
                  </a:lnTo>
                  <a:lnTo>
                    <a:pt x="910" y="331"/>
                  </a:lnTo>
                  <a:lnTo>
                    <a:pt x="1016" y="290"/>
                  </a:lnTo>
                  <a:lnTo>
                    <a:pt x="1136" y="250"/>
                  </a:lnTo>
                  <a:lnTo>
                    <a:pt x="1270" y="212"/>
                  </a:lnTo>
                  <a:lnTo>
                    <a:pt x="1417" y="174"/>
                  </a:lnTo>
                  <a:lnTo>
                    <a:pt x="1579" y="138"/>
                  </a:lnTo>
                  <a:lnTo>
                    <a:pt x="1755" y="102"/>
                  </a:lnTo>
                  <a:lnTo>
                    <a:pt x="1971" y="66"/>
                  </a:lnTo>
                  <a:lnTo>
                    <a:pt x="2181" y="36"/>
                  </a:lnTo>
                  <a:lnTo>
                    <a:pt x="2383" y="16"/>
                  </a:lnTo>
                  <a:lnTo>
                    <a:pt x="2575" y="4"/>
                  </a:lnTo>
                  <a:lnTo>
                    <a:pt x="276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sp>
          <p:nvSpPr>
            <p:cNvPr id="73" name="Freeform 74"/>
            <p:cNvSpPr>
              <a:spLocks noEditPoints="1"/>
            </p:cNvSpPr>
            <p:nvPr/>
          </p:nvSpPr>
          <p:spPr bwMode="auto">
            <a:xfrm>
              <a:off x="4220069" y="5365003"/>
              <a:ext cx="547172" cy="512319"/>
            </a:xfrm>
            <a:custGeom>
              <a:avLst/>
              <a:gdLst>
                <a:gd name="T0" fmla="*/ 3028 w 4600"/>
                <a:gd name="T1" fmla="*/ 1685 h 4307"/>
                <a:gd name="T2" fmla="*/ 3056 w 4600"/>
                <a:gd name="T3" fmla="*/ 1706 h 4307"/>
                <a:gd name="T4" fmla="*/ 3061 w 4600"/>
                <a:gd name="T5" fmla="*/ 1606 h 4307"/>
                <a:gd name="T6" fmla="*/ 3330 w 4600"/>
                <a:gd name="T7" fmla="*/ 2494 h 4307"/>
                <a:gd name="T8" fmla="*/ 2069 w 4600"/>
                <a:gd name="T9" fmla="*/ 1338 h 4307"/>
                <a:gd name="T10" fmla="*/ 2322 w 4600"/>
                <a:gd name="T11" fmla="*/ 1447 h 4307"/>
                <a:gd name="T12" fmla="*/ 2414 w 4600"/>
                <a:gd name="T13" fmla="*/ 1734 h 4307"/>
                <a:gd name="T14" fmla="*/ 2268 w 4600"/>
                <a:gd name="T15" fmla="*/ 1987 h 4307"/>
                <a:gd name="T16" fmla="*/ 2046 w 4600"/>
                <a:gd name="T17" fmla="*/ 2140 h 4307"/>
                <a:gd name="T18" fmla="*/ 2435 w 4600"/>
                <a:gd name="T19" fmla="*/ 2256 h 4307"/>
                <a:gd name="T20" fmla="*/ 1646 w 4600"/>
                <a:gd name="T21" fmla="*/ 2266 h 4307"/>
                <a:gd name="T22" fmla="*/ 1814 w 4600"/>
                <a:gd name="T23" fmla="*/ 1999 h 4307"/>
                <a:gd name="T24" fmla="*/ 2037 w 4600"/>
                <a:gd name="T25" fmla="*/ 1836 h 4307"/>
                <a:gd name="T26" fmla="*/ 2123 w 4600"/>
                <a:gd name="T27" fmla="*/ 1685 h 4307"/>
                <a:gd name="T28" fmla="*/ 2003 w 4600"/>
                <a:gd name="T29" fmla="*/ 1599 h 4307"/>
                <a:gd name="T30" fmla="*/ 1851 w 4600"/>
                <a:gd name="T31" fmla="*/ 1694 h 4307"/>
                <a:gd name="T32" fmla="*/ 1639 w 4600"/>
                <a:gd name="T33" fmla="*/ 1560 h 4307"/>
                <a:gd name="T34" fmla="*/ 1772 w 4600"/>
                <a:gd name="T35" fmla="*/ 1415 h 4307"/>
                <a:gd name="T36" fmla="*/ 576 w 4600"/>
                <a:gd name="T37" fmla="*/ 1001 h 4307"/>
                <a:gd name="T38" fmla="*/ 881 w 4600"/>
                <a:gd name="T39" fmla="*/ 1176 h 4307"/>
                <a:gd name="T40" fmla="*/ 1121 w 4600"/>
                <a:gd name="T41" fmla="*/ 1540 h 4307"/>
                <a:gd name="T42" fmla="*/ 1128 w 4600"/>
                <a:gd name="T43" fmla="*/ 1784 h 4307"/>
                <a:gd name="T44" fmla="*/ 990 w 4600"/>
                <a:gd name="T45" fmla="*/ 1971 h 4307"/>
                <a:gd name="T46" fmla="*/ 871 w 4600"/>
                <a:gd name="T47" fmla="*/ 2168 h 4307"/>
                <a:gd name="T48" fmla="*/ 1006 w 4600"/>
                <a:gd name="T49" fmla="*/ 2461 h 4307"/>
                <a:gd name="T50" fmla="*/ 1302 w 4600"/>
                <a:gd name="T51" fmla="*/ 2809 h 4307"/>
                <a:gd name="T52" fmla="*/ 1649 w 4600"/>
                <a:gd name="T53" fmla="*/ 3144 h 4307"/>
                <a:gd name="T54" fmla="*/ 1982 w 4600"/>
                <a:gd name="T55" fmla="*/ 3385 h 4307"/>
                <a:gd name="T56" fmla="*/ 2230 w 4600"/>
                <a:gd name="T57" fmla="*/ 3417 h 4307"/>
                <a:gd name="T58" fmla="*/ 2413 w 4600"/>
                <a:gd name="T59" fmla="*/ 3246 h 4307"/>
                <a:gd name="T60" fmla="*/ 2615 w 4600"/>
                <a:gd name="T61" fmla="*/ 3158 h 4307"/>
                <a:gd name="T62" fmla="*/ 2905 w 4600"/>
                <a:gd name="T63" fmla="*/ 3256 h 4307"/>
                <a:gd name="T64" fmla="*/ 3249 w 4600"/>
                <a:gd name="T65" fmla="*/ 3564 h 4307"/>
                <a:gd name="T66" fmla="*/ 3287 w 4600"/>
                <a:gd name="T67" fmla="*/ 3844 h 4307"/>
                <a:gd name="T68" fmla="*/ 3122 w 4600"/>
                <a:gd name="T69" fmla="*/ 4076 h 4307"/>
                <a:gd name="T70" fmla="*/ 2905 w 4600"/>
                <a:gd name="T71" fmla="*/ 4267 h 4307"/>
                <a:gd name="T72" fmla="*/ 2494 w 4600"/>
                <a:gd name="T73" fmla="*/ 4286 h 4307"/>
                <a:gd name="T74" fmla="*/ 1886 w 4600"/>
                <a:gd name="T75" fmla="*/ 4055 h 4307"/>
                <a:gd name="T76" fmla="*/ 1171 w 4600"/>
                <a:gd name="T77" fmla="*/ 3547 h 4307"/>
                <a:gd name="T78" fmla="*/ 507 w 4600"/>
                <a:gd name="T79" fmla="*/ 2822 h 4307"/>
                <a:gd name="T80" fmla="*/ 121 w 4600"/>
                <a:gd name="T81" fmla="*/ 2141 h 4307"/>
                <a:gd name="T82" fmla="*/ 0 w 4600"/>
                <a:gd name="T83" fmla="*/ 1607 h 4307"/>
                <a:gd name="T84" fmla="*/ 117 w 4600"/>
                <a:gd name="T85" fmla="*/ 1303 h 4307"/>
                <a:gd name="T86" fmla="*/ 326 w 4600"/>
                <a:gd name="T87" fmla="*/ 1100 h 4307"/>
                <a:gd name="T88" fmla="*/ 576 w 4600"/>
                <a:gd name="T89" fmla="*/ 1001 h 4307"/>
                <a:gd name="T90" fmla="*/ 3318 w 4600"/>
                <a:gd name="T91" fmla="*/ 149 h 4307"/>
                <a:gd name="T92" fmla="*/ 4042 w 4600"/>
                <a:gd name="T93" fmla="*/ 647 h 4307"/>
                <a:gd name="T94" fmla="*/ 4495 w 4600"/>
                <a:gd name="T95" fmla="*/ 1404 h 4307"/>
                <a:gd name="T96" fmla="*/ 4585 w 4600"/>
                <a:gd name="T97" fmla="*/ 2307 h 4307"/>
                <a:gd name="T98" fmla="*/ 4300 w 4600"/>
                <a:gd name="T99" fmla="*/ 3118 h 4307"/>
                <a:gd name="T100" fmla="*/ 3725 w 4600"/>
                <a:gd name="T101" fmla="*/ 3731 h 4307"/>
                <a:gd name="T102" fmla="*/ 3509 w 4600"/>
                <a:gd name="T103" fmla="*/ 3590 h 4307"/>
                <a:gd name="T104" fmla="*/ 3962 w 4600"/>
                <a:gd name="T105" fmla="*/ 3081 h 4307"/>
                <a:gd name="T106" fmla="*/ 4268 w 4600"/>
                <a:gd name="T107" fmla="*/ 2374 h 4307"/>
                <a:gd name="T108" fmla="*/ 4166 w 4600"/>
                <a:gd name="T109" fmla="*/ 1384 h 4307"/>
                <a:gd name="T110" fmla="*/ 3702 w 4600"/>
                <a:gd name="T111" fmla="*/ 736 h 4307"/>
                <a:gd name="T112" fmla="*/ 2994 w 4600"/>
                <a:gd name="T113" fmla="*/ 359 h 4307"/>
                <a:gd name="T114" fmla="*/ 1993 w 4600"/>
                <a:gd name="T115" fmla="*/ 393 h 4307"/>
                <a:gd name="T116" fmla="*/ 1314 w 4600"/>
                <a:gd name="T117" fmla="*/ 815 h 4307"/>
                <a:gd name="T118" fmla="*/ 873 w 4600"/>
                <a:gd name="T119" fmla="*/ 874 h 4307"/>
                <a:gd name="T120" fmla="*/ 1486 w 4600"/>
                <a:gd name="T121" fmla="*/ 299 h 4307"/>
                <a:gd name="T122" fmla="*/ 2294 w 4600"/>
                <a:gd name="T123" fmla="*/ 16 h 4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0" h="4307">
                  <a:moveTo>
                    <a:pt x="3061" y="1606"/>
                  </a:moveTo>
                  <a:lnTo>
                    <a:pt x="3061" y="1609"/>
                  </a:lnTo>
                  <a:lnTo>
                    <a:pt x="3057" y="1617"/>
                  </a:lnTo>
                  <a:lnTo>
                    <a:pt x="3053" y="1631"/>
                  </a:lnTo>
                  <a:lnTo>
                    <a:pt x="3046" y="1646"/>
                  </a:lnTo>
                  <a:lnTo>
                    <a:pt x="3037" y="1666"/>
                  </a:lnTo>
                  <a:lnTo>
                    <a:pt x="3028" y="1685"/>
                  </a:lnTo>
                  <a:lnTo>
                    <a:pt x="3018" y="1705"/>
                  </a:lnTo>
                  <a:lnTo>
                    <a:pt x="3007" y="1723"/>
                  </a:lnTo>
                  <a:lnTo>
                    <a:pt x="2834" y="1985"/>
                  </a:lnTo>
                  <a:lnTo>
                    <a:pt x="2834" y="1988"/>
                  </a:lnTo>
                  <a:lnTo>
                    <a:pt x="3056" y="1988"/>
                  </a:lnTo>
                  <a:lnTo>
                    <a:pt x="3056" y="1733"/>
                  </a:lnTo>
                  <a:lnTo>
                    <a:pt x="3056" y="1706"/>
                  </a:lnTo>
                  <a:lnTo>
                    <a:pt x="3057" y="1681"/>
                  </a:lnTo>
                  <a:lnTo>
                    <a:pt x="3060" y="1658"/>
                  </a:lnTo>
                  <a:lnTo>
                    <a:pt x="3061" y="1637"/>
                  </a:lnTo>
                  <a:lnTo>
                    <a:pt x="3062" y="1620"/>
                  </a:lnTo>
                  <a:lnTo>
                    <a:pt x="3064" y="1610"/>
                  </a:lnTo>
                  <a:lnTo>
                    <a:pt x="3065" y="1606"/>
                  </a:lnTo>
                  <a:lnTo>
                    <a:pt x="3061" y="1606"/>
                  </a:lnTo>
                  <a:close/>
                  <a:moveTo>
                    <a:pt x="2990" y="1356"/>
                  </a:moveTo>
                  <a:lnTo>
                    <a:pt x="3330" y="1356"/>
                  </a:lnTo>
                  <a:lnTo>
                    <a:pt x="3330" y="1988"/>
                  </a:lnTo>
                  <a:lnTo>
                    <a:pt x="3465" y="1988"/>
                  </a:lnTo>
                  <a:lnTo>
                    <a:pt x="3465" y="2218"/>
                  </a:lnTo>
                  <a:lnTo>
                    <a:pt x="3330" y="2218"/>
                  </a:lnTo>
                  <a:lnTo>
                    <a:pt x="3330" y="2494"/>
                  </a:lnTo>
                  <a:lnTo>
                    <a:pt x="3056" y="2494"/>
                  </a:lnTo>
                  <a:lnTo>
                    <a:pt x="3056" y="2218"/>
                  </a:lnTo>
                  <a:lnTo>
                    <a:pt x="2551" y="2218"/>
                  </a:lnTo>
                  <a:lnTo>
                    <a:pt x="2551" y="2049"/>
                  </a:lnTo>
                  <a:lnTo>
                    <a:pt x="2990" y="1356"/>
                  </a:lnTo>
                  <a:close/>
                  <a:moveTo>
                    <a:pt x="2030" y="1337"/>
                  </a:moveTo>
                  <a:lnTo>
                    <a:pt x="2069" y="1338"/>
                  </a:lnTo>
                  <a:lnTo>
                    <a:pt x="2109" y="1344"/>
                  </a:lnTo>
                  <a:lnTo>
                    <a:pt x="2148" y="1352"/>
                  </a:lnTo>
                  <a:lnTo>
                    <a:pt x="2187" y="1363"/>
                  </a:lnTo>
                  <a:lnTo>
                    <a:pt x="2225" y="1379"/>
                  </a:lnTo>
                  <a:lnTo>
                    <a:pt x="2260" y="1398"/>
                  </a:lnTo>
                  <a:lnTo>
                    <a:pt x="2293" y="1421"/>
                  </a:lnTo>
                  <a:lnTo>
                    <a:pt x="2322" y="1447"/>
                  </a:lnTo>
                  <a:lnTo>
                    <a:pt x="2350" y="1476"/>
                  </a:lnTo>
                  <a:lnTo>
                    <a:pt x="2372" y="1511"/>
                  </a:lnTo>
                  <a:lnTo>
                    <a:pt x="2392" y="1549"/>
                  </a:lnTo>
                  <a:lnTo>
                    <a:pt x="2406" y="1591"/>
                  </a:lnTo>
                  <a:lnTo>
                    <a:pt x="2414" y="1635"/>
                  </a:lnTo>
                  <a:lnTo>
                    <a:pt x="2417" y="1685"/>
                  </a:lnTo>
                  <a:lnTo>
                    <a:pt x="2414" y="1734"/>
                  </a:lnTo>
                  <a:lnTo>
                    <a:pt x="2406" y="1779"/>
                  </a:lnTo>
                  <a:lnTo>
                    <a:pt x="2392" y="1821"/>
                  </a:lnTo>
                  <a:lnTo>
                    <a:pt x="2374" y="1860"/>
                  </a:lnTo>
                  <a:lnTo>
                    <a:pt x="2352" y="1895"/>
                  </a:lnTo>
                  <a:lnTo>
                    <a:pt x="2326" y="1928"/>
                  </a:lnTo>
                  <a:lnTo>
                    <a:pt x="2299" y="1959"/>
                  </a:lnTo>
                  <a:lnTo>
                    <a:pt x="2268" y="1987"/>
                  </a:lnTo>
                  <a:lnTo>
                    <a:pt x="2236" y="2013"/>
                  </a:lnTo>
                  <a:lnTo>
                    <a:pt x="2204" y="2037"/>
                  </a:lnTo>
                  <a:lnTo>
                    <a:pt x="2170" y="2059"/>
                  </a:lnTo>
                  <a:lnTo>
                    <a:pt x="2138" y="2081"/>
                  </a:lnTo>
                  <a:lnTo>
                    <a:pt x="2106" y="2102"/>
                  </a:lnTo>
                  <a:lnTo>
                    <a:pt x="2076" y="2122"/>
                  </a:lnTo>
                  <a:lnTo>
                    <a:pt x="2046" y="2140"/>
                  </a:lnTo>
                  <a:lnTo>
                    <a:pt x="2021" y="2160"/>
                  </a:lnTo>
                  <a:lnTo>
                    <a:pt x="1998" y="2178"/>
                  </a:lnTo>
                  <a:lnTo>
                    <a:pt x="1979" y="2196"/>
                  </a:lnTo>
                  <a:lnTo>
                    <a:pt x="1964" y="2215"/>
                  </a:lnTo>
                  <a:lnTo>
                    <a:pt x="1956" y="2235"/>
                  </a:lnTo>
                  <a:lnTo>
                    <a:pt x="1952" y="2256"/>
                  </a:lnTo>
                  <a:lnTo>
                    <a:pt x="2435" y="2256"/>
                  </a:lnTo>
                  <a:lnTo>
                    <a:pt x="2435" y="2494"/>
                  </a:lnTo>
                  <a:lnTo>
                    <a:pt x="1648" y="2494"/>
                  </a:lnTo>
                  <a:lnTo>
                    <a:pt x="1641" y="2451"/>
                  </a:lnTo>
                  <a:lnTo>
                    <a:pt x="1636" y="2411"/>
                  </a:lnTo>
                  <a:lnTo>
                    <a:pt x="1634" y="2372"/>
                  </a:lnTo>
                  <a:lnTo>
                    <a:pt x="1638" y="2316"/>
                  </a:lnTo>
                  <a:lnTo>
                    <a:pt x="1646" y="2266"/>
                  </a:lnTo>
                  <a:lnTo>
                    <a:pt x="1659" y="2218"/>
                  </a:lnTo>
                  <a:lnTo>
                    <a:pt x="1677" y="2174"/>
                  </a:lnTo>
                  <a:lnTo>
                    <a:pt x="1699" y="2133"/>
                  </a:lnTo>
                  <a:lnTo>
                    <a:pt x="1724" y="2095"/>
                  </a:lnTo>
                  <a:lnTo>
                    <a:pt x="1752" y="2062"/>
                  </a:lnTo>
                  <a:lnTo>
                    <a:pt x="1781" y="2030"/>
                  </a:lnTo>
                  <a:lnTo>
                    <a:pt x="1814" y="1999"/>
                  </a:lnTo>
                  <a:lnTo>
                    <a:pt x="1847" y="1971"/>
                  </a:lnTo>
                  <a:lnTo>
                    <a:pt x="1880" y="1946"/>
                  </a:lnTo>
                  <a:lnTo>
                    <a:pt x="1914" y="1921"/>
                  </a:lnTo>
                  <a:lnTo>
                    <a:pt x="1946" y="1899"/>
                  </a:lnTo>
                  <a:lnTo>
                    <a:pt x="1978" y="1877"/>
                  </a:lnTo>
                  <a:lnTo>
                    <a:pt x="2009" y="1856"/>
                  </a:lnTo>
                  <a:lnTo>
                    <a:pt x="2037" y="1836"/>
                  </a:lnTo>
                  <a:lnTo>
                    <a:pt x="2062" y="1815"/>
                  </a:lnTo>
                  <a:lnTo>
                    <a:pt x="2083" y="1796"/>
                  </a:lnTo>
                  <a:lnTo>
                    <a:pt x="2101" y="1776"/>
                  </a:lnTo>
                  <a:lnTo>
                    <a:pt x="2115" y="1755"/>
                  </a:lnTo>
                  <a:lnTo>
                    <a:pt x="2123" y="1734"/>
                  </a:lnTo>
                  <a:lnTo>
                    <a:pt x="2126" y="1712"/>
                  </a:lnTo>
                  <a:lnTo>
                    <a:pt x="2123" y="1685"/>
                  </a:lnTo>
                  <a:lnTo>
                    <a:pt x="2115" y="1662"/>
                  </a:lnTo>
                  <a:lnTo>
                    <a:pt x="2102" y="1642"/>
                  </a:lnTo>
                  <a:lnTo>
                    <a:pt x="2087" y="1626"/>
                  </a:lnTo>
                  <a:lnTo>
                    <a:pt x="2069" y="1614"/>
                  </a:lnTo>
                  <a:lnTo>
                    <a:pt x="2048" y="1606"/>
                  </a:lnTo>
                  <a:lnTo>
                    <a:pt x="2025" y="1602"/>
                  </a:lnTo>
                  <a:lnTo>
                    <a:pt x="2003" y="1599"/>
                  </a:lnTo>
                  <a:lnTo>
                    <a:pt x="1972" y="1603"/>
                  </a:lnTo>
                  <a:lnTo>
                    <a:pt x="1945" y="1612"/>
                  </a:lnTo>
                  <a:lnTo>
                    <a:pt x="1919" y="1626"/>
                  </a:lnTo>
                  <a:lnTo>
                    <a:pt x="1897" y="1642"/>
                  </a:lnTo>
                  <a:lnTo>
                    <a:pt x="1879" y="1660"/>
                  </a:lnTo>
                  <a:lnTo>
                    <a:pt x="1862" y="1678"/>
                  </a:lnTo>
                  <a:lnTo>
                    <a:pt x="1851" y="1694"/>
                  </a:lnTo>
                  <a:lnTo>
                    <a:pt x="1841" y="1708"/>
                  </a:lnTo>
                  <a:lnTo>
                    <a:pt x="1837" y="1718"/>
                  </a:lnTo>
                  <a:lnTo>
                    <a:pt x="1834" y="1720"/>
                  </a:lnTo>
                  <a:lnTo>
                    <a:pt x="1628" y="1582"/>
                  </a:lnTo>
                  <a:lnTo>
                    <a:pt x="1630" y="1579"/>
                  </a:lnTo>
                  <a:lnTo>
                    <a:pt x="1634" y="1571"/>
                  </a:lnTo>
                  <a:lnTo>
                    <a:pt x="1639" y="1560"/>
                  </a:lnTo>
                  <a:lnTo>
                    <a:pt x="1649" y="1543"/>
                  </a:lnTo>
                  <a:lnTo>
                    <a:pt x="1662" y="1525"/>
                  </a:lnTo>
                  <a:lnTo>
                    <a:pt x="1677" y="1504"/>
                  </a:lnTo>
                  <a:lnTo>
                    <a:pt x="1695" y="1482"/>
                  </a:lnTo>
                  <a:lnTo>
                    <a:pt x="1717" y="1460"/>
                  </a:lnTo>
                  <a:lnTo>
                    <a:pt x="1742" y="1437"/>
                  </a:lnTo>
                  <a:lnTo>
                    <a:pt x="1772" y="1415"/>
                  </a:lnTo>
                  <a:lnTo>
                    <a:pt x="1805" y="1394"/>
                  </a:lnTo>
                  <a:lnTo>
                    <a:pt x="1841" y="1375"/>
                  </a:lnTo>
                  <a:lnTo>
                    <a:pt x="1882" y="1359"/>
                  </a:lnTo>
                  <a:lnTo>
                    <a:pt x="1926" y="1348"/>
                  </a:lnTo>
                  <a:lnTo>
                    <a:pt x="1975" y="1340"/>
                  </a:lnTo>
                  <a:lnTo>
                    <a:pt x="2030" y="1337"/>
                  </a:lnTo>
                  <a:close/>
                  <a:moveTo>
                    <a:pt x="576" y="1001"/>
                  </a:moveTo>
                  <a:lnTo>
                    <a:pt x="616" y="1006"/>
                  </a:lnTo>
                  <a:lnTo>
                    <a:pt x="657" y="1016"/>
                  </a:lnTo>
                  <a:lnTo>
                    <a:pt x="700" y="1033"/>
                  </a:lnTo>
                  <a:lnTo>
                    <a:pt x="743" y="1057"/>
                  </a:lnTo>
                  <a:lnTo>
                    <a:pt x="788" y="1089"/>
                  </a:lnTo>
                  <a:lnTo>
                    <a:pt x="834" y="1128"/>
                  </a:lnTo>
                  <a:lnTo>
                    <a:pt x="881" y="1176"/>
                  </a:lnTo>
                  <a:lnTo>
                    <a:pt x="930" y="1234"/>
                  </a:lnTo>
                  <a:lnTo>
                    <a:pt x="976" y="1292"/>
                  </a:lnTo>
                  <a:lnTo>
                    <a:pt x="1016" y="1349"/>
                  </a:lnTo>
                  <a:lnTo>
                    <a:pt x="1051" y="1401"/>
                  </a:lnTo>
                  <a:lnTo>
                    <a:pt x="1079" y="1451"/>
                  </a:lnTo>
                  <a:lnTo>
                    <a:pt x="1103" y="1497"/>
                  </a:lnTo>
                  <a:lnTo>
                    <a:pt x="1121" y="1540"/>
                  </a:lnTo>
                  <a:lnTo>
                    <a:pt x="1135" y="1582"/>
                  </a:lnTo>
                  <a:lnTo>
                    <a:pt x="1143" y="1620"/>
                  </a:lnTo>
                  <a:lnTo>
                    <a:pt x="1147" y="1656"/>
                  </a:lnTo>
                  <a:lnTo>
                    <a:pt x="1149" y="1691"/>
                  </a:lnTo>
                  <a:lnTo>
                    <a:pt x="1146" y="1723"/>
                  </a:lnTo>
                  <a:lnTo>
                    <a:pt x="1139" y="1755"/>
                  </a:lnTo>
                  <a:lnTo>
                    <a:pt x="1128" y="1784"/>
                  </a:lnTo>
                  <a:lnTo>
                    <a:pt x="1115" y="1812"/>
                  </a:lnTo>
                  <a:lnTo>
                    <a:pt x="1100" y="1840"/>
                  </a:lnTo>
                  <a:lnTo>
                    <a:pt x="1082" y="1867"/>
                  </a:lnTo>
                  <a:lnTo>
                    <a:pt x="1061" y="1893"/>
                  </a:lnTo>
                  <a:lnTo>
                    <a:pt x="1038" y="1920"/>
                  </a:lnTo>
                  <a:lnTo>
                    <a:pt x="1015" y="1946"/>
                  </a:lnTo>
                  <a:lnTo>
                    <a:pt x="990" y="1971"/>
                  </a:lnTo>
                  <a:lnTo>
                    <a:pt x="963" y="1998"/>
                  </a:lnTo>
                  <a:lnTo>
                    <a:pt x="937" y="2024"/>
                  </a:lnTo>
                  <a:lnTo>
                    <a:pt x="909" y="2052"/>
                  </a:lnTo>
                  <a:lnTo>
                    <a:pt x="889" y="2076"/>
                  </a:lnTo>
                  <a:lnTo>
                    <a:pt x="877" y="2104"/>
                  </a:lnTo>
                  <a:lnTo>
                    <a:pt x="871" y="2134"/>
                  </a:lnTo>
                  <a:lnTo>
                    <a:pt x="871" y="2168"/>
                  </a:lnTo>
                  <a:lnTo>
                    <a:pt x="877" y="2203"/>
                  </a:lnTo>
                  <a:lnTo>
                    <a:pt x="887" y="2242"/>
                  </a:lnTo>
                  <a:lnTo>
                    <a:pt x="902" y="2282"/>
                  </a:lnTo>
                  <a:lnTo>
                    <a:pt x="923" y="2324"/>
                  </a:lnTo>
                  <a:lnTo>
                    <a:pt x="946" y="2369"/>
                  </a:lnTo>
                  <a:lnTo>
                    <a:pt x="974" y="2413"/>
                  </a:lnTo>
                  <a:lnTo>
                    <a:pt x="1006" y="2461"/>
                  </a:lnTo>
                  <a:lnTo>
                    <a:pt x="1041" y="2508"/>
                  </a:lnTo>
                  <a:lnTo>
                    <a:pt x="1080" y="2557"/>
                  </a:lnTo>
                  <a:lnTo>
                    <a:pt x="1121" y="2607"/>
                  </a:lnTo>
                  <a:lnTo>
                    <a:pt x="1163" y="2657"/>
                  </a:lnTo>
                  <a:lnTo>
                    <a:pt x="1209" y="2708"/>
                  </a:lnTo>
                  <a:lnTo>
                    <a:pt x="1255" y="2758"/>
                  </a:lnTo>
                  <a:lnTo>
                    <a:pt x="1302" y="2809"/>
                  </a:lnTo>
                  <a:lnTo>
                    <a:pt x="1349" y="2858"/>
                  </a:lnTo>
                  <a:lnTo>
                    <a:pt x="1398" y="2908"/>
                  </a:lnTo>
                  <a:lnTo>
                    <a:pt x="1448" y="2957"/>
                  </a:lnTo>
                  <a:lnTo>
                    <a:pt x="1498" y="3006"/>
                  </a:lnTo>
                  <a:lnTo>
                    <a:pt x="1549" y="3053"/>
                  </a:lnTo>
                  <a:lnTo>
                    <a:pt x="1599" y="3099"/>
                  </a:lnTo>
                  <a:lnTo>
                    <a:pt x="1649" y="3144"/>
                  </a:lnTo>
                  <a:lnTo>
                    <a:pt x="1699" y="3187"/>
                  </a:lnTo>
                  <a:lnTo>
                    <a:pt x="1749" y="3228"/>
                  </a:lnTo>
                  <a:lnTo>
                    <a:pt x="1798" y="3265"/>
                  </a:lnTo>
                  <a:lnTo>
                    <a:pt x="1846" y="3300"/>
                  </a:lnTo>
                  <a:lnTo>
                    <a:pt x="1893" y="3332"/>
                  </a:lnTo>
                  <a:lnTo>
                    <a:pt x="1939" y="3360"/>
                  </a:lnTo>
                  <a:lnTo>
                    <a:pt x="1982" y="3385"/>
                  </a:lnTo>
                  <a:lnTo>
                    <a:pt x="2025" y="3405"/>
                  </a:lnTo>
                  <a:lnTo>
                    <a:pt x="2066" y="3420"/>
                  </a:lnTo>
                  <a:lnTo>
                    <a:pt x="2103" y="3431"/>
                  </a:lnTo>
                  <a:lnTo>
                    <a:pt x="2140" y="3437"/>
                  </a:lnTo>
                  <a:lnTo>
                    <a:pt x="2172" y="3435"/>
                  </a:lnTo>
                  <a:lnTo>
                    <a:pt x="2202" y="3430"/>
                  </a:lnTo>
                  <a:lnTo>
                    <a:pt x="2230" y="3417"/>
                  </a:lnTo>
                  <a:lnTo>
                    <a:pt x="2254" y="3398"/>
                  </a:lnTo>
                  <a:lnTo>
                    <a:pt x="2282" y="3370"/>
                  </a:lnTo>
                  <a:lnTo>
                    <a:pt x="2308" y="3343"/>
                  </a:lnTo>
                  <a:lnTo>
                    <a:pt x="2335" y="3317"/>
                  </a:lnTo>
                  <a:lnTo>
                    <a:pt x="2361" y="3292"/>
                  </a:lnTo>
                  <a:lnTo>
                    <a:pt x="2386" y="3268"/>
                  </a:lnTo>
                  <a:lnTo>
                    <a:pt x="2413" y="3246"/>
                  </a:lnTo>
                  <a:lnTo>
                    <a:pt x="2439" y="3225"/>
                  </a:lnTo>
                  <a:lnTo>
                    <a:pt x="2466" y="3207"/>
                  </a:lnTo>
                  <a:lnTo>
                    <a:pt x="2494" y="3191"/>
                  </a:lnTo>
                  <a:lnTo>
                    <a:pt x="2522" y="3179"/>
                  </a:lnTo>
                  <a:lnTo>
                    <a:pt x="2552" y="3169"/>
                  </a:lnTo>
                  <a:lnTo>
                    <a:pt x="2583" y="3162"/>
                  </a:lnTo>
                  <a:lnTo>
                    <a:pt x="2615" y="3158"/>
                  </a:lnTo>
                  <a:lnTo>
                    <a:pt x="2650" y="3159"/>
                  </a:lnTo>
                  <a:lnTo>
                    <a:pt x="2686" y="3164"/>
                  </a:lnTo>
                  <a:lnTo>
                    <a:pt x="2725" y="3172"/>
                  </a:lnTo>
                  <a:lnTo>
                    <a:pt x="2766" y="3186"/>
                  </a:lnTo>
                  <a:lnTo>
                    <a:pt x="2809" y="3204"/>
                  </a:lnTo>
                  <a:lnTo>
                    <a:pt x="2855" y="3228"/>
                  </a:lnTo>
                  <a:lnTo>
                    <a:pt x="2905" y="3256"/>
                  </a:lnTo>
                  <a:lnTo>
                    <a:pt x="2958" y="3290"/>
                  </a:lnTo>
                  <a:lnTo>
                    <a:pt x="3014" y="3331"/>
                  </a:lnTo>
                  <a:lnTo>
                    <a:pt x="3074" y="3377"/>
                  </a:lnTo>
                  <a:lnTo>
                    <a:pt x="3131" y="3426"/>
                  </a:lnTo>
                  <a:lnTo>
                    <a:pt x="3178" y="3473"/>
                  </a:lnTo>
                  <a:lnTo>
                    <a:pt x="3217" y="3519"/>
                  </a:lnTo>
                  <a:lnTo>
                    <a:pt x="3249" y="3564"/>
                  </a:lnTo>
                  <a:lnTo>
                    <a:pt x="3273" y="3608"/>
                  </a:lnTo>
                  <a:lnTo>
                    <a:pt x="3290" y="3650"/>
                  </a:lnTo>
                  <a:lnTo>
                    <a:pt x="3301" y="3691"/>
                  </a:lnTo>
                  <a:lnTo>
                    <a:pt x="3305" y="3731"/>
                  </a:lnTo>
                  <a:lnTo>
                    <a:pt x="3304" y="3770"/>
                  </a:lnTo>
                  <a:lnTo>
                    <a:pt x="3297" y="3808"/>
                  </a:lnTo>
                  <a:lnTo>
                    <a:pt x="3287" y="3844"/>
                  </a:lnTo>
                  <a:lnTo>
                    <a:pt x="3272" y="3880"/>
                  </a:lnTo>
                  <a:lnTo>
                    <a:pt x="3253" y="3915"/>
                  </a:lnTo>
                  <a:lnTo>
                    <a:pt x="3231" y="3949"/>
                  </a:lnTo>
                  <a:lnTo>
                    <a:pt x="3206" y="3981"/>
                  </a:lnTo>
                  <a:lnTo>
                    <a:pt x="3180" y="4013"/>
                  </a:lnTo>
                  <a:lnTo>
                    <a:pt x="3152" y="4045"/>
                  </a:lnTo>
                  <a:lnTo>
                    <a:pt x="3122" y="4076"/>
                  </a:lnTo>
                  <a:lnTo>
                    <a:pt x="3093" y="4105"/>
                  </a:lnTo>
                  <a:lnTo>
                    <a:pt x="3062" y="4134"/>
                  </a:lnTo>
                  <a:lnTo>
                    <a:pt x="3032" y="4163"/>
                  </a:lnTo>
                  <a:lnTo>
                    <a:pt x="3003" y="4191"/>
                  </a:lnTo>
                  <a:lnTo>
                    <a:pt x="2975" y="4218"/>
                  </a:lnTo>
                  <a:lnTo>
                    <a:pt x="2944" y="4244"/>
                  </a:lnTo>
                  <a:lnTo>
                    <a:pt x="2905" y="4267"/>
                  </a:lnTo>
                  <a:lnTo>
                    <a:pt x="2862" y="4283"/>
                  </a:lnTo>
                  <a:lnTo>
                    <a:pt x="2813" y="4296"/>
                  </a:lnTo>
                  <a:lnTo>
                    <a:pt x="2759" y="4304"/>
                  </a:lnTo>
                  <a:lnTo>
                    <a:pt x="2699" y="4307"/>
                  </a:lnTo>
                  <a:lnTo>
                    <a:pt x="2635" y="4306"/>
                  </a:lnTo>
                  <a:lnTo>
                    <a:pt x="2566" y="4299"/>
                  </a:lnTo>
                  <a:lnTo>
                    <a:pt x="2494" y="4286"/>
                  </a:lnTo>
                  <a:lnTo>
                    <a:pt x="2417" y="4269"/>
                  </a:lnTo>
                  <a:lnTo>
                    <a:pt x="2336" y="4247"/>
                  </a:lnTo>
                  <a:lnTo>
                    <a:pt x="2251" y="4219"/>
                  </a:lnTo>
                  <a:lnTo>
                    <a:pt x="2165" y="4187"/>
                  </a:lnTo>
                  <a:lnTo>
                    <a:pt x="2074" y="4148"/>
                  </a:lnTo>
                  <a:lnTo>
                    <a:pt x="1981" y="4105"/>
                  </a:lnTo>
                  <a:lnTo>
                    <a:pt x="1886" y="4055"/>
                  </a:lnTo>
                  <a:lnTo>
                    <a:pt x="1788" y="4000"/>
                  </a:lnTo>
                  <a:lnTo>
                    <a:pt x="1689" y="3939"/>
                  </a:lnTo>
                  <a:lnTo>
                    <a:pt x="1588" y="3873"/>
                  </a:lnTo>
                  <a:lnTo>
                    <a:pt x="1485" y="3801"/>
                  </a:lnTo>
                  <a:lnTo>
                    <a:pt x="1381" y="3721"/>
                  </a:lnTo>
                  <a:lnTo>
                    <a:pt x="1277" y="3638"/>
                  </a:lnTo>
                  <a:lnTo>
                    <a:pt x="1171" y="3547"/>
                  </a:lnTo>
                  <a:lnTo>
                    <a:pt x="1065" y="3451"/>
                  </a:lnTo>
                  <a:lnTo>
                    <a:pt x="959" y="3348"/>
                  </a:lnTo>
                  <a:lnTo>
                    <a:pt x="857" y="3242"/>
                  </a:lnTo>
                  <a:lnTo>
                    <a:pt x="760" y="3136"/>
                  </a:lnTo>
                  <a:lnTo>
                    <a:pt x="669" y="3030"/>
                  </a:lnTo>
                  <a:lnTo>
                    <a:pt x="585" y="2925"/>
                  </a:lnTo>
                  <a:lnTo>
                    <a:pt x="507" y="2822"/>
                  </a:lnTo>
                  <a:lnTo>
                    <a:pt x="435" y="2719"/>
                  </a:lnTo>
                  <a:lnTo>
                    <a:pt x="368" y="2618"/>
                  </a:lnTo>
                  <a:lnTo>
                    <a:pt x="307" y="2518"/>
                  </a:lnTo>
                  <a:lnTo>
                    <a:pt x="252" y="2420"/>
                  </a:lnTo>
                  <a:lnTo>
                    <a:pt x="202" y="2326"/>
                  </a:lnTo>
                  <a:lnTo>
                    <a:pt x="159" y="2232"/>
                  </a:lnTo>
                  <a:lnTo>
                    <a:pt x="121" y="2141"/>
                  </a:lnTo>
                  <a:lnTo>
                    <a:pt x="88" y="2055"/>
                  </a:lnTo>
                  <a:lnTo>
                    <a:pt x="60" y="1971"/>
                  </a:lnTo>
                  <a:lnTo>
                    <a:pt x="38" y="1890"/>
                  </a:lnTo>
                  <a:lnTo>
                    <a:pt x="21" y="1814"/>
                  </a:lnTo>
                  <a:lnTo>
                    <a:pt x="8" y="1740"/>
                  </a:lnTo>
                  <a:lnTo>
                    <a:pt x="1" y="1672"/>
                  </a:lnTo>
                  <a:lnTo>
                    <a:pt x="0" y="1607"/>
                  </a:lnTo>
                  <a:lnTo>
                    <a:pt x="3" y="1547"/>
                  </a:lnTo>
                  <a:lnTo>
                    <a:pt x="11" y="1493"/>
                  </a:lnTo>
                  <a:lnTo>
                    <a:pt x="24" y="1444"/>
                  </a:lnTo>
                  <a:lnTo>
                    <a:pt x="40" y="1401"/>
                  </a:lnTo>
                  <a:lnTo>
                    <a:pt x="63" y="1363"/>
                  </a:lnTo>
                  <a:lnTo>
                    <a:pt x="89" y="1331"/>
                  </a:lnTo>
                  <a:lnTo>
                    <a:pt x="117" y="1303"/>
                  </a:lnTo>
                  <a:lnTo>
                    <a:pt x="145" y="1274"/>
                  </a:lnTo>
                  <a:lnTo>
                    <a:pt x="173" y="1243"/>
                  </a:lnTo>
                  <a:lnTo>
                    <a:pt x="202" y="1214"/>
                  </a:lnTo>
                  <a:lnTo>
                    <a:pt x="233" y="1183"/>
                  </a:lnTo>
                  <a:lnTo>
                    <a:pt x="262" y="1154"/>
                  </a:lnTo>
                  <a:lnTo>
                    <a:pt x="294" y="1126"/>
                  </a:lnTo>
                  <a:lnTo>
                    <a:pt x="326" y="1100"/>
                  </a:lnTo>
                  <a:lnTo>
                    <a:pt x="358" y="1075"/>
                  </a:lnTo>
                  <a:lnTo>
                    <a:pt x="393" y="1054"/>
                  </a:lnTo>
                  <a:lnTo>
                    <a:pt x="428" y="1034"/>
                  </a:lnTo>
                  <a:lnTo>
                    <a:pt x="463" y="1020"/>
                  </a:lnTo>
                  <a:lnTo>
                    <a:pt x="500" y="1009"/>
                  </a:lnTo>
                  <a:lnTo>
                    <a:pt x="538" y="1002"/>
                  </a:lnTo>
                  <a:lnTo>
                    <a:pt x="576" y="1001"/>
                  </a:lnTo>
                  <a:close/>
                  <a:moveTo>
                    <a:pt x="2551" y="0"/>
                  </a:moveTo>
                  <a:lnTo>
                    <a:pt x="2685" y="5"/>
                  </a:lnTo>
                  <a:lnTo>
                    <a:pt x="2817" y="18"/>
                  </a:lnTo>
                  <a:lnTo>
                    <a:pt x="2947" y="39"/>
                  </a:lnTo>
                  <a:lnTo>
                    <a:pt x="3074" y="68"/>
                  </a:lnTo>
                  <a:lnTo>
                    <a:pt x="3198" y="104"/>
                  </a:lnTo>
                  <a:lnTo>
                    <a:pt x="3318" y="149"/>
                  </a:lnTo>
                  <a:lnTo>
                    <a:pt x="3435" y="200"/>
                  </a:lnTo>
                  <a:lnTo>
                    <a:pt x="3548" y="259"/>
                  </a:lnTo>
                  <a:lnTo>
                    <a:pt x="3656" y="324"/>
                  </a:lnTo>
                  <a:lnTo>
                    <a:pt x="3759" y="396"/>
                  </a:lnTo>
                  <a:lnTo>
                    <a:pt x="3860" y="474"/>
                  </a:lnTo>
                  <a:lnTo>
                    <a:pt x="3953" y="557"/>
                  </a:lnTo>
                  <a:lnTo>
                    <a:pt x="4042" y="647"/>
                  </a:lnTo>
                  <a:lnTo>
                    <a:pt x="4126" y="741"/>
                  </a:lnTo>
                  <a:lnTo>
                    <a:pt x="4204" y="840"/>
                  </a:lnTo>
                  <a:lnTo>
                    <a:pt x="4275" y="945"/>
                  </a:lnTo>
                  <a:lnTo>
                    <a:pt x="4341" y="1054"/>
                  </a:lnTo>
                  <a:lnTo>
                    <a:pt x="4399" y="1165"/>
                  </a:lnTo>
                  <a:lnTo>
                    <a:pt x="4451" y="1282"/>
                  </a:lnTo>
                  <a:lnTo>
                    <a:pt x="4495" y="1404"/>
                  </a:lnTo>
                  <a:lnTo>
                    <a:pt x="4532" y="1526"/>
                  </a:lnTo>
                  <a:lnTo>
                    <a:pt x="4561" y="1653"/>
                  </a:lnTo>
                  <a:lnTo>
                    <a:pt x="4583" y="1783"/>
                  </a:lnTo>
                  <a:lnTo>
                    <a:pt x="4596" y="1916"/>
                  </a:lnTo>
                  <a:lnTo>
                    <a:pt x="4600" y="2051"/>
                  </a:lnTo>
                  <a:lnTo>
                    <a:pt x="4596" y="2179"/>
                  </a:lnTo>
                  <a:lnTo>
                    <a:pt x="4585" y="2307"/>
                  </a:lnTo>
                  <a:lnTo>
                    <a:pt x="4565" y="2431"/>
                  </a:lnTo>
                  <a:lnTo>
                    <a:pt x="4537" y="2554"/>
                  </a:lnTo>
                  <a:lnTo>
                    <a:pt x="4504" y="2673"/>
                  </a:lnTo>
                  <a:lnTo>
                    <a:pt x="4462" y="2790"/>
                  </a:lnTo>
                  <a:lnTo>
                    <a:pt x="4415" y="2903"/>
                  </a:lnTo>
                  <a:lnTo>
                    <a:pt x="4360" y="3012"/>
                  </a:lnTo>
                  <a:lnTo>
                    <a:pt x="4300" y="3118"/>
                  </a:lnTo>
                  <a:lnTo>
                    <a:pt x="4233" y="3219"/>
                  </a:lnTo>
                  <a:lnTo>
                    <a:pt x="4162" y="3317"/>
                  </a:lnTo>
                  <a:lnTo>
                    <a:pt x="4084" y="3409"/>
                  </a:lnTo>
                  <a:lnTo>
                    <a:pt x="4002" y="3497"/>
                  </a:lnTo>
                  <a:lnTo>
                    <a:pt x="3914" y="3581"/>
                  </a:lnTo>
                  <a:lnTo>
                    <a:pt x="3821" y="3659"/>
                  </a:lnTo>
                  <a:lnTo>
                    <a:pt x="3725" y="3731"/>
                  </a:lnTo>
                  <a:lnTo>
                    <a:pt x="3623" y="3797"/>
                  </a:lnTo>
                  <a:lnTo>
                    <a:pt x="3517" y="3858"/>
                  </a:lnTo>
                  <a:lnTo>
                    <a:pt x="3525" y="3813"/>
                  </a:lnTo>
                  <a:lnTo>
                    <a:pt x="3529" y="3767"/>
                  </a:lnTo>
                  <a:lnTo>
                    <a:pt x="3531" y="3720"/>
                  </a:lnTo>
                  <a:lnTo>
                    <a:pt x="3524" y="3654"/>
                  </a:lnTo>
                  <a:lnTo>
                    <a:pt x="3509" y="3590"/>
                  </a:lnTo>
                  <a:lnTo>
                    <a:pt x="3485" y="3528"/>
                  </a:lnTo>
                  <a:lnTo>
                    <a:pt x="3575" y="3465"/>
                  </a:lnTo>
                  <a:lnTo>
                    <a:pt x="3662" y="3398"/>
                  </a:lnTo>
                  <a:lnTo>
                    <a:pt x="3744" y="3327"/>
                  </a:lnTo>
                  <a:lnTo>
                    <a:pt x="3821" y="3249"/>
                  </a:lnTo>
                  <a:lnTo>
                    <a:pt x="3893" y="3168"/>
                  </a:lnTo>
                  <a:lnTo>
                    <a:pt x="3962" y="3081"/>
                  </a:lnTo>
                  <a:lnTo>
                    <a:pt x="4023" y="2991"/>
                  </a:lnTo>
                  <a:lnTo>
                    <a:pt x="4080" y="2896"/>
                  </a:lnTo>
                  <a:lnTo>
                    <a:pt x="4130" y="2798"/>
                  </a:lnTo>
                  <a:lnTo>
                    <a:pt x="4175" y="2696"/>
                  </a:lnTo>
                  <a:lnTo>
                    <a:pt x="4212" y="2592"/>
                  </a:lnTo>
                  <a:lnTo>
                    <a:pt x="4245" y="2484"/>
                  </a:lnTo>
                  <a:lnTo>
                    <a:pt x="4268" y="2374"/>
                  </a:lnTo>
                  <a:lnTo>
                    <a:pt x="4286" y="2261"/>
                  </a:lnTo>
                  <a:lnTo>
                    <a:pt x="3930" y="2051"/>
                  </a:lnTo>
                  <a:lnTo>
                    <a:pt x="4286" y="1840"/>
                  </a:lnTo>
                  <a:lnTo>
                    <a:pt x="4268" y="1722"/>
                  </a:lnTo>
                  <a:lnTo>
                    <a:pt x="4242" y="1606"/>
                  </a:lnTo>
                  <a:lnTo>
                    <a:pt x="4208" y="1494"/>
                  </a:lnTo>
                  <a:lnTo>
                    <a:pt x="4166" y="1384"/>
                  </a:lnTo>
                  <a:lnTo>
                    <a:pt x="4119" y="1280"/>
                  </a:lnTo>
                  <a:lnTo>
                    <a:pt x="4065" y="1178"/>
                  </a:lnTo>
                  <a:lnTo>
                    <a:pt x="4003" y="1080"/>
                  </a:lnTo>
                  <a:lnTo>
                    <a:pt x="3936" y="987"/>
                  </a:lnTo>
                  <a:lnTo>
                    <a:pt x="3864" y="898"/>
                  </a:lnTo>
                  <a:lnTo>
                    <a:pt x="3786" y="814"/>
                  </a:lnTo>
                  <a:lnTo>
                    <a:pt x="3702" y="736"/>
                  </a:lnTo>
                  <a:lnTo>
                    <a:pt x="3614" y="663"/>
                  </a:lnTo>
                  <a:lnTo>
                    <a:pt x="3521" y="596"/>
                  </a:lnTo>
                  <a:lnTo>
                    <a:pt x="3424" y="535"/>
                  </a:lnTo>
                  <a:lnTo>
                    <a:pt x="3322" y="481"/>
                  </a:lnTo>
                  <a:lnTo>
                    <a:pt x="3216" y="433"/>
                  </a:lnTo>
                  <a:lnTo>
                    <a:pt x="3107" y="393"/>
                  </a:lnTo>
                  <a:lnTo>
                    <a:pt x="2994" y="359"/>
                  </a:lnTo>
                  <a:lnTo>
                    <a:pt x="2878" y="333"/>
                  </a:lnTo>
                  <a:lnTo>
                    <a:pt x="2760" y="315"/>
                  </a:lnTo>
                  <a:lnTo>
                    <a:pt x="2551" y="670"/>
                  </a:lnTo>
                  <a:lnTo>
                    <a:pt x="2340" y="315"/>
                  </a:lnTo>
                  <a:lnTo>
                    <a:pt x="2222" y="333"/>
                  </a:lnTo>
                  <a:lnTo>
                    <a:pt x="2106" y="359"/>
                  </a:lnTo>
                  <a:lnTo>
                    <a:pt x="1993" y="393"/>
                  </a:lnTo>
                  <a:lnTo>
                    <a:pt x="1885" y="433"/>
                  </a:lnTo>
                  <a:lnTo>
                    <a:pt x="1779" y="482"/>
                  </a:lnTo>
                  <a:lnTo>
                    <a:pt x="1677" y="536"/>
                  </a:lnTo>
                  <a:lnTo>
                    <a:pt x="1579" y="598"/>
                  </a:lnTo>
                  <a:lnTo>
                    <a:pt x="1487" y="665"/>
                  </a:lnTo>
                  <a:lnTo>
                    <a:pt x="1398" y="737"/>
                  </a:lnTo>
                  <a:lnTo>
                    <a:pt x="1314" y="815"/>
                  </a:lnTo>
                  <a:lnTo>
                    <a:pt x="1236" y="899"/>
                  </a:lnTo>
                  <a:lnTo>
                    <a:pt x="1164" y="988"/>
                  </a:lnTo>
                  <a:lnTo>
                    <a:pt x="1097" y="1082"/>
                  </a:lnTo>
                  <a:lnTo>
                    <a:pt x="1043" y="1019"/>
                  </a:lnTo>
                  <a:lnTo>
                    <a:pt x="987" y="963"/>
                  </a:lnTo>
                  <a:lnTo>
                    <a:pt x="930" y="916"/>
                  </a:lnTo>
                  <a:lnTo>
                    <a:pt x="873" y="874"/>
                  </a:lnTo>
                  <a:lnTo>
                    <a:pt x="945" y="778"/>
                  </a:lnTo>
                  <a:lnTo>
                    <a:pt x="1023" y="686"/>
                  </a:lnTo>
                  <a:lnTo>
                    <a:pt x="1107" y="598"/>
                  </a:lnTo>
                  <a:lnTo>
                    <a:pt x="1195" y="516"/>
                  </a:lnTo>
                  <a:lnTo>
                    <a:pt x="1287" y="437"/>
                  </a:lnTo>
                  <a:lnTo>
                    <a:pt x="1384" y="365"/>
                  </a:lnTo>
                  <a:lnTo>
                    <a:pt x="1486" y="299"/>
                  </a:lnTo>
                  <a:lnTo>
                    <a:pt x="1590" y="239"/>
                  </a:lnTo>
                  <a:lnTo>
                    <a:pt x="1701" y="185"/>
                  </a:lnTo>
                  <a:lnTo>
                    <a:pt x="1814" y="138"/>
                  </a:lnTo>
                  <a:lnTo>
                    <a:pt x="1929" y="96"/>
                  </a:lnTo>
                  <a:lnTo>
                    <a:pt x="2048" y="62"/>
                  </a:lnTo>
                  <a:lnTo>
                    <a:pt x="2170" y="36"/>
                  </a:lnTo>
                  <a:lnTo>
                    <a:pt x="2294" y="16"/>
                  </a:lnTo>
                  <a:lnTo>
                    <a:pt x="2421" y="4"/>
                  </a:lnTo>
                  <a:lnTo>
                    <a:pt x="2551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74" name="Group 66"/>
            <p:cNvGrpSpPr>
              <a:grpSpLocks noChangeAspect="1"/>
            </p:cNvGrpSpPr>
            <p:nvPr/>
          </p:nvGrpSpPr>
          <p:grpSpPr bwMode="auto">
            <a:xfrm>
              <a:off x="5826965" y="4947030"/>
              <a:ext cx="422407" cy="482675"/>
              <a:chOff x="1688" y="802"/>
              <a:chExt cx="2376" cy="2715"/>
            </a:xfrm>
            <a:solidFill>
              <a:sysClr val="window" lastClr="FFFFFF"/>
            </a:solidFill>
          </p:grpSpPr>
          <p:sp>
            <p:nvSpPr>
              <p:cNvPr id="96" name="Freeform 68"/>
              <p:cNvSpPr>
                <a:spLocks noEditPoints="1"/>
              </p:cNvSpPr>
              <p:nvPr/>
            </p:nvSpPr>
            <p:spPr bwMode="auto">
              <a:xfrm>
                <a:off x="1688" y="1524"/>
                <a:ext cx="2376" cy="1993"/>
              </a:xfrm>
              <a:custGeom>
                <a:avLst/>
                <a:gdLst>
                  <a:gd name="T0" fmla="*/ 3703 w 4751"/>
                  <a:gd name="T1" fmla="*/ 3006 h 3985"/>
                  <a:gd name="T2" fmla="*/ 3591 w 4751"/>
                  <a:gd name="T3" fmla="*/ 3087 h 3985"/>
                  <a:gd name="T4" fmla="*/ 3532 w 4751"/>
                  <a:gd name="T5" fmla="*/ 3213 h 3985"/>
                  <a:gd name="T6" fmla="*/ 3543 w 4751"/>
                  <a:gd name="T7" fmla="*/ 3357 h 3985"/>
                  <a:gd name="T8" fmla="*/ 3623 w 4751"/>
                  <a:gd name="T9" fmla="*/ 3469 h 3985"/>
                  <a:gd name="T10" fmla="*/ 3750 w 4751"/>
                  <a:gd name="T11" fmla="*/ 3529 h 3985"/>
                  <a:gd name="T12" fmla="*/ 3892 w 4751"/>
                  <a:gd name="T13" fmla="*/ 3516 h 3985"/>
                  <a:gd name="T14" fmla="*/ 4006 w 4751"/>
                  <a:gd name="T15" fmla="*/ 3436 h 3985"/>
                  <a:gd name="T16" fmla="*/ 4065 w 4751"/>
                  <a:gd name="T17" fmla="*/ 3310 h 3985"/>
                  <a:gd name="T18" fmla="*/ 4052 w 4751"/>
                  <a:gd name="T19" fmla="*/ 3166 h 3985"/>
                  <a:gd name="T20" fmla="*/ 3973 w 4751"/>
                  <a:gd name="T21" fmla="*/ 3054 h 3985"/>
                  <a:gd name="T22" fmla="*/ 3847 w 4751"/>
                  <a:gd name="T23" fmla="*/ 2994 h 3985"/>
                  <a:gd name="T24" fmla="*/ 904 w 4751"/>
                  <a:gd name="T25" fmla="*/ 2994 h 3985"/>
                  <a:gd name="T26" fmla="*/ 779 w 4751"/>
                  <a:gd name="T27" fmla="*/ 3054 h 3985"/>
                  <a:gd name="T28" fmla="*/ 698 w 4751"/>
                  <a:gd name="T29" fmla="*/ 3166 h 3985"/>
                  <a:gd name="T30" fmla="*/ 686 w 4751"/>
                  <a:gd name="T31" fmla="*/ 3310 h 3985"/>
                  <a:gd name="T32" fmla="*/ 746 w 4751"/>
                  <a:gd name="T33" fmla="*/ 3436 h 3985"/>
                  <a:gd name="T34" fmla="*/ 858 w 4751"/>
                  <a:gd name="T35" fmla="*/ 3516 h 3985"/>
                  <a:gd name="T36" fmla="*/ 1002 w 4751"/>
                  <a:gd name="T37" fmla="*/ 3529 h 3985"/>
                  <a:gd name="T38" fmla="*/ 1127 w 4751"/>
                  <a:gd name="T39" fmla="*/ 3469 h 3985"/>
                  <a:gd name="T40" fmla="*/ 1207 w 4751"/>
                  <a:gd name="T41" fmla="*/ 3357 h 3985"/>
                  <a:gd name="T42" fmla="*/ 1220 w 4751"/>
                  <a:gd name="T43" fmla="*/ 3213 h 3985"/>
                  <a:gd name="T44" fmla="*/ 1160 w 4751"/>
                  <a:gd name="T45" fmla="*/ 3087 h 3985"/>
                  <a:gd name="T46" fmla="*/ 1048 w 4751"/>
                  <a:gd name="T47" fmla="*/ 3006 h 3985"/>
                  <a:gd name="T48" fmla="*/ 113 w 4751"/>
                  <a:gd name="T49" fmla="*/ 0 h 3985"/>
                  <a:gd name="T50" fmla="*/ 4695 w 4751"/>
                  <a:gd name="T51" fmla="*/ 15 h 3985"/>
                  <a:gd name="T52" fmla="*/ 4746 w 4751"/>
                  <a:gd name="T53" fmla="*/ 82 h 3985"/>
                  <a:gd name="T54" fmla="*/ 4746 w 4751"/>
                  <a:gd name="T55" fmla="*/ 690 h 3985"/>
                  <a:gd name="T56" fmla="*/ 4695 w 4751"/>
                  <a:gd name="T57" fmla="*/ 757 h 3985"/>
                  <a:gd name="T58" fmla="*/ 4520 w 4751"/>
                  <a:gd name="T59" fmla="*/ 772 h 3985"/>
                  <a:gd name="T60" fmla="*/ 4300 w 4751"/>
                  <a:gd name="T61" fmla="*/ 2740 h 3985"/>
                  <a:gd name="T62" fmla="*/ 4445 w 4751"/>
                  <a:gd name="T63" fmla="*/ 2936 h 3985"/>
                  <a:gd name="T64" fmla="*/ 4516 w 4751"/>
                  <a:gd name="T65" fmla="*/ 3175 h 3985"/>
                  <a:gd name="T66" fmla="*/ 4503 w 4751"/>
                  <a:gd name="T67" fmla="*/ 3428 h 3985"/>
                  <a:gd name="T68" fmla="*/ 4409 w 4751"/>
                  <a:gd name="T69" fmla="*/ 3650 h 3985"/>
                  <a:gd name="T70" fmla="*/ 4250 w 4751"/>
                  <a:gd name="T71" fmla="*/ 3827 h 3985"/>
                  <a:gd name="T72" fmla="*/ 4042 w 4751"/>
                  <a:gd name="T73" fmla="*/ 3944 h 3985"/>
                  <a:gd name="T74" fmla="*/ 3798 w 4751"/>
                  <a:gd name="T75" fmla="*/ 3985 h 3985"/>
                  <a:gd name="T76" fmla="*/ 3555 w 4751"/>
                  <a:gd name="T77" fmla="*/ 3944 h 3985"/>
                  <a:gd name="T78" fmla="*/ 3345 w 4751"/>
                  <a:gd name="T79" fmla="*/ 3827 h 3985"/>
                  <a:gd name="T80" fmla="*/ 3188 w 4751"/>
                  <a:gd name="T81" fmla="*/ 3650 h 3985"/>
                  <a:gd name="T82" fmla="*/ 3094 w 4751"/>
                  <a:gd name="T83" fmla="*/ 3428 h 3985"/>
                  <a:gd name="T84" fmla="*/ 3077 w 4751"/>
                  <a:gd name="T85" fmla="*/ 3200 h 3985"/>
                  <a:gd name="T86" fmla="*/ 1671 w 4751"/>
                  <a:gd name="T87" fmla="*/ 3345 h 3985"/>
                  <a:gd name="T88" fmla="*/ 1603 w 4751"/>
                  <a:gd name="T89" fmla="*/ 3580 h 3985"/>
                  <a:gd name="T90" fmla="*/ 1464 w 4751"/>
                  <a:gd name="T91" fmla="*/ 3774 h 3985"/>
                  <a:gd name="T92" fmla="*/ 1271 w 4751"/>
                  <a:gd name="T93" fmla="*/ 3913 h 3985"/>
                  <a:gd name="T94" fmla="*/ 1036 w 4751"/>
                  <a:gd name="T95" fmla="*/ 3980 h 3985"/>
                  <a:gd name="T96" fmla="*/ 787 w 4751"/>
                  <a:gd name="T97" fmla="*/ 3967 h 3985"/>
                  <a:gd name="T98" fmla="*/ 565 w 4751"/>
                  <a:gd name="T99" fmla="*/ 3873 h 3985"/>
                  <a:gd name="T100" fmla="*/ 389 w 4751"/>
                  <a:gd name="T101" fmla="*/ 3714 h 3985"/>
                  <a:gd name="T102" fmla="*/ 271 w 4751"/>
                  <a:gd name="T103" fmla="*/ 3506 h 3985"/>
                  <a:gd name="T104" fmla="*/ 228 w 4751"/>
                  <a:gd name="T105" fmla="*/ 3261 h 3985"/>
                  <a:gd name="T106" fmla="*/ 273 w 4751"/>
                  <a:gd name="T107" fmla="*/ 3013 h 3985"/>
                  <a:gd name="T108" fmla="*/ 395 w 4751"/>
                  <a:gd name="T109" fmla="*/ 2799 h 3985"/>
                  <a:gd name="T110" fmla="*/ 579 w 4751"/>
                  <a:gd name="T111" fmla="*/ 2640 h 3985"/>
                  <a:gd name="T112" fmla="*/ 83 w 4751"/>
                  <a:gd name="T113" fmla="*/ 769 h 3985"/>
                  <a:gd name="T114" fmla="*/ 15 w 4751"/>
                  <a:gd name="T115" fmla="*/ 716 h 3985"/>
                  <a:gd name="T116" fmla="*/ 0 w 4751"/>
                  <a:gd name="T117" fmla="*/ 112 h 3985"/>
                  <a:gd name="T118" fmla="*/ 33 w 4751"/>
                  <a:gd name="T119" fmla="*/ 33 h 3985"/>
                  <a:gd name="T120" fmla="*/ 113 w 4751"/>
                  <a:gd name="T121" fmla="*/ 0 h 3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51" h="3985">
                    <a:moveTo>
                      <a:pt x="3798" y="2989"/>
                    </a:moveTo>
                    <a:lnTo>
                      <a:pt x="3750" y="2994"/>
                    </a:lnTo>
                    <a:lnTo>
                      <a:pt x="3703" y="3006"/>
                    </a:lnTo>
                    <a:lnTo>
                      <a:pt x="3661" y="3027"/>
                    </a:lnTo>
                    <a:lnTo>
                      <a:pt x="3623" y="3054"/>
                    </a:lnTo>
                    <a:lnTo>
                      <a:pt x="3591" y="3087"/>
                    </a:lnTo>
                    <a:lnTo>
                      <a:pt x="3563" y="3123"/>
                    </a:lnTo>
                    <a:lnTo>
                      <a:pt x="3543" y="3166"/>
                    </a:lnTo>
                    <a:lnTo>
                      <a:pt x="3532" y="3213"/>
                    </a:lnTo>
                    <a:lnTo>
                      <a:pt x="3527" y="3261"/>
                    </a:lnTo>
                    <a:lnTo>
                      <a:pt x="3532" y="3310"/>
                    </a:lnTo>
                    <a:lnTo>
                      <a:pt x="3543" y="3357"/>
                    </a:lnTo>
                    <a:lnTo>
                      <a:pt x="3563" y="3398"/>
                    </a:lnTo>
                    <a:lnTo>
                      <a:pt x="3591" y="3436"/>
                    </a:lnTo>
                    <a:lnTo>
                      <a:pt x="3623" y="3469"/>
                    </a:lnTo>
                    <a:lnTo>
                      <a:pt x="3661" y="3496"/>
                    </a:lnTo>
                    <a:lnTo>
                      <a:pt x="3703" y="3516"/>
                    </a:lnTo>
                    <a:lnTo>
                      <a:pt x="3750" y="3529"/>
                    </a:lnTo>
                    <a:lnTo>
                      <a:pt x="3798" y="3534"/>
                    </a:lnTo>
                    <a:lnTo>
                      <a:pt x="3847" y="3529"/>
                    </a:lnTo>
                    <a:lnTo>
                      <a:pt x="3892" y="3516"/>
                    </a:lnTo>
                    <a:lnTo>
                      <a:pt x="3935" y="3496"/>
                    </a:lnTo>
                    <a:lnTo>
                      <a:pt x="3973" y="3469"/>
                    </a:lnTo>
                    <a:lnTo>
                      <a:pt x="4006" y="3436"/>
                    </a:lnTo>
                    <a:lnTo>
                      <a:pt x="4032" y="3398"/>
                    </a:lnTo>
                    <a:lnTo>
                      <a:pt x="4052" y="3357"/>
                    </a:lnTo>
                    <a:lnTo>
                      <a:pt x="4065" y="3310"/>
                    </a:lnTo>
                    <a:lnTo>
                      <a:pt x="4070" y="3261"/>
                    </a:lnTo>
                    <a:lnTo>
                      <a:pt x="4065" y="3213"/>
                    </a:lnTo>
                    <a:lnTo>
                      <a:pt x="4052" y="3166"/>
                    </a:lnTo>
                    <a:lnTo>
                      <a:pt x="4032" y="3123"/>
                    </a:lnTo>
                    <a:lnTo>
                      <a:pt x="4006" y="3087"/>
                    </a:lnTo>
                    <a:lnTo>
                      <a:pt x="3973" y="3054"/>
                    </a:lnTo>
                    <a:lnTo>
                      <a:pt x="3935" y="3027"/>
                    </a:lnTo>
                    <a:lnTo>
                      <a:pt x="3892" y="3006"/>
                    </a:lnTo>
                    <a:lnTo>
                      <a:pt x="3847" y="2994"/>
                    </a:lnTo>
                    <a:lnTo>
                      <a:pt x="3798" y="2989"/>
                    </a:lnTo>
                    <a:close/>
                    <a:moveTo>
                      <a:pt x="952" y="2989"/>
                    </a:moveTo>
                    <a:lnTo>
                      <a:pt x="904" y="2994"/>
                    </a:lnTo>
                    <a:lnTo>
                      <a:pt x="858" y="3006"/>
                    </a:lnTo>
                    <a:lnTo>
                      <a:pt x="817" y="3027"/>
                    </a:lnTo>
                    <a:lnTo>
                      <a:pt x="779" y="3054"/>
                    </a:lnTo>
                    <a:lnTo>
                      <a:pt x="746" y="3087"/>
                    </a:lnTo>
                    <a:lnTo>
                      <a:pt x="719" y="3123"/>
                    </a:lnTo>
                    <a:lnTo>
                      <a:pt x="698" y="3166"/>
                    </a:lnTo>
                    <a:lnTo>
                      <a:pt x="686" y="3213"/>
                    </a:lnTo>
                    <a:lnTo>
                      <a:pt x="681" y="3261"/>
                    </a:lnTo>
                    <a:lnTo>
                      <a:pt x="686" y="3310"/>
                    </a:lnTo>
                    <a:lnTo>
                      <a:pt x="698" y="3357"/>
                    </a:lnTo>
                    <a:lnTo>
                      <a:pt x="719" y="3398"/>
                    </a:lnTo>
                    <a:lnTo>
                      <a:pt x="746" y="3436"/>
                    </a:lnTo>
                    <a:lnTo>
                      <a:pt x="779" y="3469"/>
                    </a:lnTo>
                    <a:lnTo>
                      <a:pt x="817" y="3496"/>
                    </a:lnTo>
                    <a:lnTo>
                      <a:pt x="858" y="3516"/>
                    </a:lnTo>
                    <a:lnTo>
                      <a:pt x="904" y="3529"/>
                    </a:lnTo>
                    <a:lnTo>
                      <a:pt x="952" y="3534"/>
                    </a:lnTo>
                    <a:lnTo>
                      <a:pt x="1002" y="3529"/>
                    </a:lnTo>
                    <a:lnTo>
                      <a:pt x="1048" y="3516"/>
                    </a:lnTo>
                    <a:lnTo>
                      <a:pt x="1089" y="3496"/>
                    </a:lnTo>
                    <a:lnTo>
                      <a:pt x="1127" y="3469"/>
                    </a:lnTo>
                    <a:lnTo>
                      <a:pt x="1160" y="3436"/>
                    </a:lnTo>
                    <a:lnTo>
                      <a:pt x="1187" y="3398"/>
                    </a:lnTo>
                    <a:lnTo>
                      <a:pt x="1207" y="3357"/>
                    </a:lnTo>
                    <a:lnTo>
                      <a:pt x="1220" y="3310"/>
                    </a:lnTo>
                    <a:lnTo>
                      <a:pt x="1225" y="3261"/>
                    </a:lnTo>
                    <a:lnTo>
                      <a:pt x="1220" y="3213"/>
                    </a:lnTo>
                    <a:lnTo>
                      <a:pt x="1207" y="3166"/>
                    </a:lnTo>
                    <a:lnTo>
                      <a:pt x="1187" y="3123"/>
                    </a:lnTo>
                    <a:lnTo>
                      <a:pt x="1160" y="3087"/>
                    </a:lnTo>
                    <a:lnTo>
                      <a:pt x="1127" y="3054"/>
                    </a:lnTo>
                    <a:lnTo>
                      <a:pt x="1089" y="3027"/>
                    </a:lnTo>
                    <a:lnTo>
                      <a:pt x="1048" y="3006"/>
                    </a:lnTo>
                    <a:lnTo>
                      <a:pt x="1002" y="2994"/>
                    </a:lnTo>
                    <a:lnTo>
                      <a:pt x="952" y="2989"/>
                    </a:lnTo>
                    <a:close/>
                    <a:moveTo>
                      <a:pt x="113" y="0"/>
                    </a:moveTo>
                    <a:lnTo>
                      <a:pt x="4637" y="0"/>
                    </a:lnTo>
                    <a:lnTo>
                      <a:pt x="4667" y="3"/>
                    </a:lnTo>
                    <a:lnTo>
                      <a:pt x="4695" y="15"/>
                    </a:lnTo>
                    <a:lnTo>
                      <a:pt x="4718" y="33"/>
                    </a:lnTo>
                    <a:lnTo>
                      <a:pt x="4735" y="56"/>
                    </a:lnTo>
                    <a:lnTo>
                      <a:pt x="4746" y="82"/>
                    </a:lnTo>
                    <a:lnTo>
                      <a:pt x="4751" y="112"/>
                    </a:lnTo>
                    <a:lnTo>
                      <a:pt x="4751" y="660"/>
                    </a:lnTo>
                    <a:lnTo>
                      <a:pt x="4746" y="690"/>
                    </a:lnTo>
                    <a:lnTo>
                      <a:pt x="4735" y="716"/>
                    </a:lnTo>
                    <a:lnTo>
                      <a:pt x="4718" y="739"/>
                    </a:lnTo>
                    <a:lnTo>
                      <a:pt x="4695" y="757"/>
                    </a:lnTo>
                    <a:lnTo>
                      <a:pt x="4667" y="769"/>
                    </a:lnTo>
                    <a:lnTo>
                      <a:pt x="4637" y="772"/>
                    </a:lnTo>
                    <a:lnTo>
                      <a:pt x="4520" y="772"/>
                    </a:lnTo>
                    <a:lnTo>
                      <a:pt x="4173" y="2640"/>
                    </a:lnTo>
                    <a:lnTo>
                      <a:pt x="4239" y="2687"/>
                    </a:lnTo>
                    <a:lnTo>
                      <a:pt x="4300" y="2740"/>
                    </a:lnTo>
                    <a:lnTo>
                      <a:pt x="4356" y="2799"/>
                    </a:lnTo>
                    <a:lnTo>
                      <a:pt x="4404" y="2865"/>
                    </a:lnTo>
                    <a:lnTo>
                      <a:pt x="4445" y="2936"/>
                    </a:lnTo>
                    <a:lnTo>
                      <a:pt x="4478" y="3013"/>
                    </a:lnTo>
                    <a:lnTo>
                      <a:pt x="4502" y="3092"/>
                    </a:lnTo>
                    <a:lnTo>
                      <a:pt x="4516" y="3175"/>
                    </a:lnTo>
                    <a:lnTo>
                      <a:pt x="4521" y="3261"/>
                    </a:lnTo>
                    <a:lnTo>
                      <a:pt x="4516" y="3345"/>
                    </a:lnTo>
                    <a:lnTo>
                      <a:pt x="4503" y="3428"/>
                    </a:lnTo>
                    <a:lnTo>
                      <a:pt x="4480" y="3506"/>
                    </a:lnTo>
                    <a:lnTo>
                      <a:pt x="4449" y="3580"/>
                    </a:lnTo>
                    <a:lnTo>
                      <a:pt x="4409" y="3650"/>
                    </a:lnTo>
                    <a:lnTo>
                      <a:pt x="4363" y="3714"/>
                    </a:lnTo>
                    <a:lnTo>
                      <a:pt x="4310" y="3774"/>
                    </a:lnTo>
                    <a:lnTo>
                      <a:pt x="4250" y="3827"/>
                    </a:lnTo>
                    <a:lnTo>
                      <a:pt x="4186" y="3873"/>
                    </a:lnTo>
                    <a:lnTo>
                      <a:pt x="4117" y="3913"/>
                    </a:lnTo>
                    <a:lnTo>
                      <a:pt x="4042" y="3944"/>
                    </a:lnTo>
                    <a:lnTo>
                      <a:pt x="3965" y="3967"/>
                    </a:lnTo>
                    <a:lnTo>
                      <a:pt x="3882" y="3980"/>
                    </a:lnTo>
                    <a:lnTo>
                      <a:pt x="3798" y="3985"/>
                    </a:lnTo>
                    <a:lnTo>
                      <a:pt x="3713" y="3980"/>
                    </a:lnTo>
                    <a:lnTo>
                      <a:pt x="3632" y="3967"/>
                    </a:lnTo>
                    <a:lnTo>
                      <a:pt x="3555" y="3944"/>
                    </a:lnTo>
                    <a:lnTo>
                      <a:pt x="3480" y="3913"/>
                    </a:lnTo>
                    <a:lnTo>
                      <a:pt x="3411" y="3873"/>
                    </a:lnTo>
                    <a:lnTo>
                      <a:pt x="3345" y="3827"/>
                    </a:lnTo>
                    <a:lnTo>
                      <a:pt x="3287" y="3774"/>
                    </a:lnTo>
                    <a:lnTo>
                      <a:pt x="3234" y="3714"/>
                    </a:lnTo>
                    <a:lnTo>
                      <a:pt x="3188" y="3650"/>
                    </a:lnTo>
                    <a:lnTo>
                      <a:pt x="3148" y="3580"/>
                    </a:lnTo>
                    <a:lnTo>
                      <a:pt x="3117" y="3506"/>
                    </a:lnTo>
                    <a:lnTo>
                      <a:pt x="3094" y="3428"/>
                    </a:lnTo>
                    <a:lnTo>
                      <a:pt x="3079" y="3345"/>
                    </a:lnTo>
                    <a:lnTo>
                      <a:pt x="3074" y="3261"/>
                    </a:lnTo>
                    <a:lnTo>
                      <a:pt x="3077" y="3200"/>
                    </a:lnTo>
                    <a:lnTo>
                      <a:pt x="1674" y="3200"/>
                    </a:lnTo>
                    <a:lnTo>
                      <a:pt x="1676" y="3261"/>
                    </a:lnTo>
                    <a:lnTo>
                      <a:pt x="1671" y="3345"/>
                    </a:lnTo>
                    <a:lnTo>
                      <a:pt x="1658" y="3428"/>
                    </a:lnTo>
                    <a:lnTo>
                      <a:pt x="1635" y="3506"/>
                    </a:lnTo>
                    <a:lnTo>
                      <a:pt x="1603" y="3580"/>
                    </a:lnTo>
                    <a:lnTo>
                      <a:pt x="1564" y="3650"/>
                    </a:lnTo>
                    <a:lnTo>
                      <a:pt x="1517" y="3714"/>
                    </a:lnTo>
                    <a:lnTo>
                      <a:pt x="1464" y="3774"/>
                    </a:lnTo>
                    <a:lnTo>
                      <a:pt x="1405" y="3827"/>
                    </a:lnTo>
                    <a:lnTo>
                      <a:pt x="1340" y="3873"/>
                    </a:lnTo>
                    <a:lnTo>
                      <a:pt x="1271" y="3913"/>
                    </a:lnTo>
                    <a:lnTo>
                      <a:pt x="1197" y="3944"/>
                    </a:lnTo>
                    <a:lnTo>
                      <a:pt x="1119" y="3967"/>
                    </a:lnTo>
                    <a:lnTo>
                      <a:pt x="1036" y="3980"/>
                    </a:lnTo>
                    <a:lnTo>
                      <a:pt x="952" y="3985"/>
                    </a:lnTo>
                    <a:lnTo>
                      <a:pt x="868" y="3980"/>
                    </a:lnTo>
                    <a:lnTo>
                      <a:pt x="787" y="3967"/>
                    </a:lnTo>
                    <a:lnTo>
                      <a:pt x="709" y="3944"/>
                    </a:lnTo>
                    <a:lnTo>
                      <a:pt x="635" y="3913"/>
                    </a:lnTo>
                    <a:lnTo>
                      <a:pt x="565" y="3873"/>
                    </a:lnTo>
                    <a:lnTo>
                      <a:pt x="501" y="3827"/>
                    </a:lnTo>
                    <a:lnTo>
                      <a:pt x="442" y="3774"/>
                    </a:lnTo>
                    <a:lnTo>
                      <a:pt x="389" y="3714"/>
                    </a:lnTo>
                    <a:lnTo>
                      <a:pt x="342" y="3650"/>
                    </a:lnTo>
                    <a:lnTo>
                      <a:pt x="303" y="3580"/>
                    </a:lnTo>
                    <a:lnTo>
                      <a:pt x="271" y="3506"/>
                    </a:lnTo>
                    <a:lnTo>
                      <a:pt x="248" y="3428"/>
                    </a:lnTo>
                    <a:lnTo>
                      <a:pt x="233" y="3345"/>
                    </a:lnTo>
                    <a:lnTo>
                      <a:pt x="228" y="3261"/>
                    </a:lnTo>
                    <a:lnTo>
                      <a:pt x="235" y="3175"/>
                    </a:lnTo>
                    <a:lnTo>
                      <a:pt x="250" y="3092"/>
                    </a:lnTo>
                    <a:lnTo>
                      <a:pt x="273" y="3013"/>
                    </a:lnTo>
                    <a:lnTo>
                      <a:pt x="306" y="2936"/>
                    </a:lnTo>
                    <a:lnTo>
                      <a:pt x="347" y="2865"/>
                    </a:lnTo>
                    <a:lnTo>
                      <a:pt x="395" y="2799"/>
                    </a:lnTo>
                    <a:lnTo>
                      <a:pt x="450" y="2740"/>
                    </a:lnTo>
                    <a:lnTo>
                      <a:pt x="511" y="2687"/>
                    </a:lnTo>
                    <a:lnTo>
                      <a:pt x="579" y="2640"/>
                    </a:lnTo>
                    <a:lnTo>
                      <a:pt x="230" y="772"/>
                    </a:lnTo>
                    <a:lnTo>
                      <a:pt x="113" y="772"/>
                    </a:lnTo>
                    <a:lnTo>
                      <a:pt x="83" y="769"/>
                    </a:lnTo>
                    <a:lnTo>
                      <a:pt x="57" y="757"/>
                    </a:lnTo>
                    <a:lnTo>
                      <a:pt x="33" y="739"/>
                    </a:lnTo>
                    <a:lnTo>
                      <a:pt x="15" y="716"/>
                    </a:lnTo>
                    <a:lnTo>
                      <a:pt x="5" y="690"/>
                    </a:lnTo>
                    <a:lnTo>
                      <a:pt x="0" y="660"/>
                    </a:lnTo>
                    <a:lnTo>
                      <a:pt x="0" y="112"/>
                    </a:lnTo>
                    <a:lnTo>
                      <a:pt x="5" y="82"/>
                    </a:lnTo>
                    <a:lnTo>
                      <a:pt x="15" y="56"/>
                    </a:lnTo>
                    <a:lnTo>
                      <a:pt x="33" y="33"/>
                    </a:lnTo>
                    <a:lnTo>
                      <a:pt x="57" y="15"/>
                    </a:lnTo>
                    <a:lnTo>
                      <a:pt x="83" y="3"/>
                    </a:lnTo>
                    <a:lnTo>
                      <a:pt x="1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69"/>
              <p:cNvSpPr>
                <a:spLocks/>
              </p:cNvSpPr>
              <p:nvPr/>
            </p:nvSpPr>
            <p:spPr bwMode="auto">
              <a:xfrm>
                <a:off x="1912" y="802"/>
                <a:ext cx="1929" cy="565"/>
              </a:xfrm>
              <a:custGeom>
                <a:avLst/>
                <a:gdLst>
                  <a:gd name="T0" fmla="*/ 1512 w 3859"/>
                  <a:gd name="T1" fmla="*/ 0 h 1130"/>
                  <a:gd name="T2" fmla="*/ 1527 w 3859"/>
                  <a:gd name="T3" fmla="*/ 0 h 1130"/>
                  <a:gd name="T4" fmla="*/ 1783 w 3859"/>
                  <a:gd name="T5" fmla="*/ 84 h 1130"/>
                  <a:gd name="T6" fmla="*/ 1788 w 3859"/>
                  <a:gd name="T7" fmla="*/ 86 h 1130"/>
                  <a:gd name="T8" fmla="*/ 2099 w 3859"/>
                  <a:gd name="T9" fmla="*/ 236 h 1130"/>
                  <a:gd name="T10" fmla="*/ 2457 w 3859"/>
                  <a:gd name="T11" fmla="*/ 179 h 1130"/>
                  <a:gd name="T12" fmla="*/ 2773 w 3859"/>
                  <a:gd name="T13" fmla="*/ 43 h 1130"/>
                  <a:gd name="T14" fmla="*/ 2788 w 3859"/>
                  <a:gd name="T15" fmla="*/ 41 h 1130"/>
                  <a:gd name="T16" fmla="*/ 2803 w 3859"/>
                  <a:gd name="T17" fmla="*/ 46 h 1130"/>
                  <a:gd name="T18" fmla="*/ 3146 w 3859"/>
                  <a:gd name="T19" fmla="*/ 308 h 1130"/>
                  <a:gd name="T20" fmla="*/ 3150 w 3859"/>
                  <a:gd name="T21" fmla="*/ 311 h 1130"/>
                  <a:gd name="T22" fmla="*/ 3155 w 3859"/>
                  <a:gd name="T23" fmla="*/ 316 h 1130"/>
                  <a:gd name="T24" fmla="*/ 3156 w 3859"/>
                  <a:gd name="T25" fmla="*/ 323 h 1130"/>
                  <a:gd name="T26" fmla="*/ 3217 w 3859"/>
                  <a:gd name="T27" fmla="*/ 526 h 1130"/>
                  <a:gd name="T28" fmla="*/ 3277 w 3859"/>
                  <a:gd name="T29" fmla="*/ 460 h 1130"/>
                  <a:gd name="T30" fmla="*/ 3289 w 3859"/>
                  <a:gd name="T31" fmla="*/ 452 h 1130"/>
                  <a:gd name="T32" fmla="*/ 3302 w 3859"/>
                  <a:gd name="T33" fmla="*/ 450 h 1130"/>
                  <a:gd name="T34" fmla="*/ 3315 w 3859"/>
                  <a:gd name="T35" fmla="*/ 455 h 1130"/>
                  <a:gd name="T36" fmla="*/ 3588 w 3859"/>
                  <a:gd name="T37" fmla="*/ 625 h 1130"/>
                  <a:gd name="T38" fmla="*/ 3593 w 3859"/>
                  <a:gd name="T39" fmla="*/ 630 h 1130"/>
                  <a:gd name="T40" fmla="*/ 3598 w 3859"/>
                  <a:gd name="T41" fmla="*/ 637 h 1130"/>
                  <a:gd name="T42" fmla="*/ 3859 w 3859"/>
                  <a:gd name="T43" fmla="*/ 1130 h 1130"/>
                  <a:gd name="T44" fmla="*/ 0 w 3859"/>
                  <a:gd name="T45" fmla="*/ 1128 h 1130"/>
                  <a:gd name="T46" fmla="*/ 425 w 3859"/>
                  <a:gd name="T47" fmla="*/ 688 h 1130"/>
                  <a:gd name="T48" fmla="*/ 428 w 3859"/>
                  <a:gd name="T49" fmla="*/ 685 h 1130"/>
                  <a:gd name="T50" fmla="*/ 636 w 3859"/>
                  <a:gd name="T51" fmla="*/ 513 h 1130"/>
                  <a:gd name="T52" fmla="*/ 636 w 3859"/>
                  <a:gd name="T53" fmla="*/ 414 h 1130"/>
                  <a:gd name="T54" fmla="*/ 636 w 3859"/>
                  <a:gd name="T55" fmla="*/ 407 h 1130"/>
                  <a:gd name="T56" fmla="*/ 640 w 3859"/>
                  <a:gd name="T57" fmla="*/ 400 h 1130"/>
                  <a:gd name="T58" fmla="*/ 643 w 3859"/>
                  <a:gd name="T59" fmla="*/ 394 h 1130"/>
                  <a:gd name="T60" fmla="*/ 648 w 3859"/>
                  <a:gd name="T61" fmla="*/ 389 h 1130"/>
                  <a:gd name="T62" fmla="*/ 965 w 3859"/>
                  <a:gd name="T63" fmla="*/ 169 h 1130"/>
                  <a:gd name="T64" fmla="*/ 970 w 3859"/>
                  <a:gd name="T65" fmla="*/ 165 h 1130"/>
                  <a:gd name="T66" fmla="*/ 977 w 3859"/>
                  <a:gd name="T67" fmla="*/ 164 h 1130"/>
                  <a:gd name="T68" fmla="*/ 983 w 3859"/>
                  <a:gd name="T69" fmla="*/ 162 h 1130"/>
                  <a:gd name="T70" fmla="*/ 1274 w 3859"/>
                  <a:gd name="T71" fmla="*/ 172 h 1130"/>
                  <a:gd name="T72" fmla="*/ 1501 w 3859"/>
                  <a:gd name="T73" fmla="*/ 5 h 1130"/>
                  <a:gd name="T74" fmla="*/ 1512 w 3859"/>
                  <a:gd name="T75" fmla="*/ 0 h 1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59" h="1130">
                    <a:moveTo>
                      <a:pt x="1512" y="0"/>
                    </a:moveTo>
                    <a:lnTo>
                      <a:pt x="1527" y="0"/>
                    </a:lnTo>
                    <a:lnTo>
                      <a:pt x="1783" y="84"/>
                    </a:lnTo>
                    <a:lnTo>
                      <a:pt x="1788" y="86"/>
                    </a:lnTo>
                    <a:lnTo>
                      <a:pt x="2099" y="236"/>
                    </a:lnTo>
                    <a:lnTo>
                      <a:pt x="2457" y="179"/>
                    </a:lnTo>
                    <a:lnTo>
                      <a:pt x="2773" y="43"/>
                    </a:lnTo>
                    <a:lnTo>
                      <a:pt x="2788" y="41"/>
                    </a:lnTo>
                    <a:lnTo>
                      <a:pt x="2803" y="46"/>
                    </a:lnTo>
                    <a:lnTo>
                      <a:pt x="3146" y="308"/>
                    </a:lnTo>
                    <a:lnTo>
                      <a:pt x="3150" y="311"/>
                    </a:lnTo>
                    <a:lnTo>
                      <a:pt x="3155" y="316"/>
                    </a:lnTo>
                    <a:lnTo>
                      <a:pt x="3156" y="323"/>
                    </a:lnTo>
                    <a:lnTo>
                      <a:pt x="3217" y="526"/>
                    </a:lnTo>
                    <a:lnTo>
                      <a:pt x="3277" y="460"/>
                    </a:lnTo>
                    <a:lnTo>
                      <a:pt x="3289" y="452"/>
                    </a:lnTo>
                    <a:lnTo>
                      <a:pt x="3302" y="450"/>
                    </a:lnTo>
                    <a:lnTo>
                      <a:pt x="3315" y="455"/>
                    </a:lnTo>
                    <a:lnTo>
                      <a:pt x="3588" y="625"/>
                    </a:lnTo>
                    <a:lnTo>
                      <a:pt x="3593" y="630"/>
                    </a:lnTo>
                    <a:lnTo>
                      <a:pt x="3598" y="637"/>
                    </a:lnTo>
                    <a:lnTo>
                      <a:pt x="3859" y="1130"/>
                    </a:lnTo>
                    <a:lnTo>
                      <a:pt x="0" y="1128"/>
                    </a:lnTo>
                    <a:lnTo>
                      <a:pt x="425" y="688"/>
                    </a:lnTo>
                    <a:lnTo>
                      <a:pt x="428" y="685"/>
                    </a:lnTo>
                    <a:lnTo>
                      <a:pt x="636" y="513"/>
                    </a:lnTo>
                    <a:lnTo>
                      <a:pt x="636" y="414"/>
                    </a:lnTo>
                    <a:lnTo>
                      <a:pt x="636" y="407"/>
                    </a:lnTo>
                    <a:lnTo>
                      <a:pt x="640" y="400"/>
                    </a:lnTo>
                    <a:lnTo>
                      <a:pt x="643" y="394"/>
                    </a:lnTo>
                    <a:lnTo>
                      <a:pt x="648" y="389"/>
                    </a:lnTo>
                    <a:lnTo>
                      <a:pt x="965" y="169"/>
                    </a:lnTo>
                    <a:lnTo>
                      <a:pt x="970" y="165"/>
                    </a:lnTo>
                    <a:lnTo>
                      <a:pt x="977" y="164"/>
                    </a:lnTo>
                    <a:lnTo>
                      <a:pt x="983" y="162"/>
                    </a:lnTo>
                    <a:lnTo>
                      <a:pt x="1274" y="172"/>
                    </a:lnTo>
                    <a:lnTo>
                      <a:pt x="1501" y="5"/>
                    </a:lnTo>
                    <a:lnTo>
                      <a:pt x="15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690737" y="3762924"/>
              <a:ext cx="486239" cy="484349"/>
            </a:xfrm>
            <a:custGeom>
              <a:avLst/>
              <a:gdLst>
                <a:gd name="T0" fmla="*/ 1070 w 4115"/>
                <a:gd name="T1" fmla="*/ 40 h 4099"/>
                <a:gd name="T2" fmla="*/ 1328 w 4115"/>
                <a:gd name="T3" fmla="*/ 175 h 4099"/>
                <a:gd name="T4" fmla="*/ 1524 w 4115"/>
                <a:gd name="T5" fmla="*/ 389 h 4099"/>
                <a:gd name="T6" fmla="*/ 1633 w 4115"/>
                <a:gd name="T7" fmla="*/ 665 h 4099"/>
                <a:gd name="T8" fmla="*/ 1640 w 4115"/>
                <a:gd name="T9" fmla="*/ 910 h 4099"/>
                <a:gd name="T10" fmla="*/ 2181 w 4115"/>
                <a:gd name="T11" fmla="*/ 1619 h 4099"/>
                <a:gd name="T12" fmla="*/ 3716 w 4115"/>
                <a:gd name="T13" fmla="*/ 13 h 4099"/>
                <a:gd name="T14" fmla="*/ 3801 w 4115"/>
                <a:gd name="T15" fmla="*/ 16 h 4099"/>
                <a:gd name="T16" fmla="*/ 4093 w 4115"/>
                <a:gd name="T17" fmla="*/ 299 h 4099"/>
                <a:gd name="T18" fmla="*/ 4098 w 4115"/>
                <a:gd name="T19" fmla="*/ 372 h 4099"/>
                <a:gd name="T20" fmla="*/ 2980 w 4115"/>
                <a:gd name="T21" fmla="*/ 1393 h 4099"/>
                <a:gd name="T22" fmla="*/ 3158 w 4115"/>
                <a:gd name="T23" fmla="*/ 2472 h 4099"/>
                <a:gd name="T24" fmla="*/ 3366 w 4115"/>
                <a:gd name="T25" fmla="*/ 2462 h 4099"/>
                <a:gd name="T26" fmla="*/ 3657 w 4115"/>
                <a:gd name="T27" fmla="*/ 2547 h 4099"/>
                <a:gd name="T28" fmla="*/ 3892 w 4115"/>
                <a:gd name="T29" fmla="*/ 2725 h 4099"/>
                <a:gd name="T30" fmla="*/ 4052 w 4115"/>
                <a:gd name="T31" fmla="*/ 2973 h 4099"/>
                <a:gd name="T32" fmla="*/ 4115 w 4115"/>
                <a:gd name="T33" fmla="*/ 3267 h 4099"/>
                <a:gd name="T34" fmla="*/ 3779 w 4115"/>
                <a:gd name="T35" fmla="*/ 3196 h 4099"/>
                <a:gd name="T36" fmla="*/ 3609 w 4115"/>
                <a:gd name="T37" fmla="*/ 3091 h 4099"/>
                <a:gd name="T38" fmla="*/ 3421 w 4115"/>
                <a:gd name="T39" fmla="*/ 3080 h 4099"/>
                <a:gd name="T40" fmla="*/ 3244 w 4115"/>
                <a:gd name="T41" fmla="*/ 3161 h 4099"/>
                <a:gd name="T42" fmla="*/ 3118 w 4115"/>
                <a:gd name="T43" fmla="*/ 3321 h 4099"/>
                <a:gd name="T44" fmla="*/ 3083 w 4115"/>
                <a:gd name="T45" fmla="*/ 3507 h 4099"/>
                <a:gd name="T46" fmla="*/ 3141 w 4115"/>
                <a:gd name="T47" fmla="*/ 3689 h 4099"/>
                <a:gd name="T48" fmla="*/ 3436 w 4115"/>
                <a:gd name="T49" fmla="*/ 4091 h 4099"/>
                <a:gd name="T50" fmla="*/ 3136 w 4115"/>
                <a:gd name="T51" fmla="*/ 4079 h 4099"/>
                <a:gd name="T52" fmla="*/ 2868 w 4115"/>
                <a:gd name="T53" fmla="*/ 3965 h 4099"/>
                <a:gd name="T54" fmla="*/ 2654 w 4115"/>
                <a:gd name="T55" fmla="*/ 3769 h 4099"/>
                <a:gd name="T56" fmla="*/ 2521 w 4115"/>
                <a:gd name="T57" fmla="*/ 3507 h 4099"/>
                <a:gd name="T58" fmla="*/ 2488 w 4115"/>
                <a:gd name="T59" fmla="*/ 3238 h 4099"/>
                <a:gd name="T60" fmla="*/ 2508 w 4115"/>
                <a:gd name="T61" fmla="*/ 3074 h 4099"/>
                <a:gd name="T62" fmla="*/ 1684 w 4115"/>
                <a:gd name="T63" fmla="*/ 2811 h 4099"/>
                <a:gd name="T64" fmla="*/ 1648 w 4115"/>
                <a:gd name="T65" fmla="*/ 2995 h 4099"/>
                <a:gd name="T66" fmla="*/ 706 w 4115"/>
                <a:gd name="T67" fmla="*/ 3974 h 4099"/>
                <a:gd name="T68" fmla="*/ 545 w 4115"/>
                <a:gd name="T69" fmla="*/ 4074 h 4099"/>
                <a:gd name="T70" fmla="*/ 362 w 4115"/>
                <a:gd name="T71" fmla="*/ 4091 h 4099"/>
                <a:gd name="T72" fmla="*/ 187 w 4115"/>
                <a:gd name="T73" fmla="*/ 4021 h 4099"/>
                <a:gd name="T74" fmla="*/ 56 w 4115"/>
                <a:gd name="T75" fmla="*/ 3873 h 4099"/>
                <a:gd name="T76" fmla="*/ 15 w 4115"/>
                <a:gd name="T77" fmla="*/ 3690 h 4099"/>
                <a:gd name="T78" fmla="*/ 61 w 4115"/>
                <a:gd name="T79" fmla="*/ 3504 h 4099"/>
                <a:gd name="T80" fmla="*/ 992 w 4115"/>
                <a:gd name="T81" fmla="*/ 2541 h 4099"/>
                <a:gd name="T82" fmla="*/ 1172 w 4115"/>
                <a:gd name="T83" fmla="*/ 2436 h 4099"/>
                <a:gd name="T84" fmla="*/ 1381 w 4115"/>
                <a:gd name="T85" fmla="*/ 2438 h 4099"/>
                <a:gd name="T86" fmla="*/ 874 w 4115"/>
                <a:gd name="T87" fmla="*/ 1630 h 4099"/>
                <a:gd name="T88" fmla="*/ 576 w 4115"/>
                <a:gd name="T89" fmla="*/ 1602 h 4099"/>
                <a:gd name="T90" fmla="*/ 320 w 4115"/>
                <a:gd name="T91" fmla="*/ 1469 h 4099"/>
                <a:gd name="T92" fmla="*/ 127 w 4115"/>
                <a:gd name="T93" fmla="*/ 1260 h 4099"/>
                <a:gd name="T94" fmla="*/ 17 w 4115"/>
                <a:gd name="T95" fmla="*/ 992 h 4099"/>
                <a:gd name="T96" fmla="*/ 11 w 4115"/>
                <a:gd name="T97" fmla="*/ 693 h 4099"/>
                <a:gd name="T98" fmla="*/ 438 w 4115"/>
                <a:gd name="T99" fmla="*/ 966 h 4099"/>
                <a:gd name="T100" fmla="*/ 621 w 4115"/>
                <a:gd name="T101" fmla="*/ 1025 h 4099"/>
                <a:gd name="T102" fmla="*/ 806 w 4115"/>
                <a:gd name="T103" fmla="*/ 990 h 4099"/>
                <a:gd name="T104" fmla="*/ 966 w 4115"/>
                <a:gd name="T105" fmla="*/ 862 h 4099"/>
                <a:gd name="T106" fmla="*/ 1047 w 4115"/>
                <a:gd name="T107" fmla="*/ 686 h 4099"/>
                <a:gd name="T108" fmla="*/ 1035 w 4115"/>
                <a:gd name="T109" fmla="*/ 498 h 4099"/>
                <a:gd name="T110" fmla="*/ 931 w 4115"/>
                <a:gd name="T111" fmla="*/ 328 h 4099"/>
                <a:gd name="T112" fmla="*/ 852 w 4115"/>
                <a:gd name="T113" fmla="*/ 0 h 4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5" h="4099">
                  <a:moveTo>
                    <a:pt x="852" y="0"/>
                  </a:moveTo>
                  <a:lnTo>
                    <a:pt x="927" y="6"/>
                  </a:lnTo>
                  <a:lnTo>
                    <a:pt x="999" y="20"/>
                  </a:lnTo>
                  <a:lnTo>
                    <a:pt x="1070" y="40"/>
                  </a:lnTo>
                  <a:lnTo>
                    <a:pt x="1139" y="65"/>
                  </a:lnTo>
                  <a:lnTo>
                    <a:pt x="1205" y="96"/>
                  </a:lnTo>
                  <a:lnTo>
                    <a:pt x="1268" y="133"/>
                  </a:lnTo>
                  <a:lnTo>
                    <a:pt x="1328" y="175"/>
                  </a:lnTo>
                  <a:lnTo>
                    <a:pt x="1383" y="222"/>
                  </a:lnTo>
                  <a:lnTo>
                    <a:pt x="1435" y="273"/>
                  </a:lnTo>
                  <a:lnTo>
                    <a:pt x="1481" y="329"/>
                  </a:lnTo>
                  <a:lnTo>
                    <a:pt x="1524" y="389"/>
                  </a:lnTo>
                  <a:lnTo>
                    <a:pt x="1560" y="453"/>
                  </a:lnTo>
                  <a:lnTo>
                    <a:pt x="1590" y="520"/>
                  </a:lnTo>
                  <a:lnTo>
                    <a:pt x="1615" y="592"/>
                  </a:lnTo>
                  <a:lnTo>
                    <a:pt x="1633" y="665"/>
                  </a:lnTo>
                  <a:lnTo>
                    <a:pt x="1644" y="741"/>
                  </a:lnTo>
                  <a:lnTo>
                    <a:pt x="1648" y="820"/>
                  </a:lnTo>
                  <a:lnTo>
                    <a:pt x="1646" y="867"/>
                  </a:lnTo>
                  <a:lnTo>
                    <a:pt x="1640" y="910"/>
                  </a:lnTo>
                  <a:lnTo>
                    <a:pt x="1635" y="950"/>
                  </a:lnTo>
                  <a:lnTo>
                    <a:pt x="1630" y="987"/>
                  </a:lnTo>
                  <a:lnTo>
                    <a:pt x="1628" y="1025"/>
                  </a:lnTo>
                  <a:lnTo>
                    <a:pt x="2181" y="1619"/>
                  </a:lnTo>
                  <a:lnTo>
                    <a:pt x="2672" y="1127"/>
                  </a:lnTo>
                  <a:lnTo>
                    <a:pt x="2918" y="472"/>
                  </a:lnTo>
                  <a:lnTo>
                    <a:pt x="3697" y="21"/>
                  </a:lnTo>
                  <a:lnTo>
                    <a:pt x="3716" y="13"/>
                  </a:lnTo>
                  <a:lnTo>
                    <a:pt x="3736" y="10"/>
                  </a:lnTo>
                  <a:lnTo>
                    <a:pt x="3757" y="8"/>
                  </a:lnTo>
                  <a:lnTo>
                    <a:pt x="3780" y="10"/>
                  </a:lnTo>
                  <a:lnTo>
                    <a:pt x="3801" y="16"/>
                  </a:lnTo>
                  <a:lnTo>
                    <a:pt x="3822" y="27"/>
                  </a:lnTo>
                  <a:lnTo>
                    <a:pt x="3840" y="42"/>
                  </a:lnTo>
                  <a:lnTo>
                    <a:pt x="4086" y="288"/>
                  </a:lnTo>
                  <a:lnTo>
                    <a:pt x="4093" y="299"/>
                  </a:lnTo>
                  <a:lnTo>
                    <a:pt x="4098" y="314"/>
                  </a:lnTo>
                  <a:lnTo>
                    <a:pt x="4101" y="332"/>
                  </a:lnTo>
                  <a:lnTo>
                    <a:pt x="4101" y="352"/>
                  </a:lnTo>
                  <a:lnTo>
                    <a:pt x="4098" y="372"/>
                  </a:lnTo>
                  <a:lnTo>
                    <a:pt x="4093" y="392"/>
                  </a:lnTo>
                  <a:lnTo>
                    <a:pt x="4086" y="411"/>
                  </a:lnTo>
                  <a:lnTo>
                    <a:pt x="3615" y="1168"/>
                  </a:lnTo>
                  <a:lnTo>
                    <a:pt x="2980" y="1393"/>
                  </a:lnTo>
                  <a:lnTo>
                    <a:pt x="2488" y="1885"/>
                  </a:lnTo>
                  <a:lnTo>
                    <a:pt x="3083" y="2479"/>
                  </a:lnTo>
                  <a:lnTo>
                    <a:pt x="3119" y="2477"/>
                  </a:lnTo>
                  <a:lnTo>
                    <a:pt x="3158" y="2472"/>
                  </a:lnTo>
                  <a:lnTo>
                    <a:pt x="3198" y="2466"/>
                  </a:lnTo>
                  <a:lnTo>
                    <a:pt x="3240" y="2461"/>
                  </a:lnTo>
                  <a:lnTo>
                    <a:pt x="3288" y="2458"/>
                  </a:lnTo>
                  <a:lnTo>
                    <a:pt x="3366" y="2462"/>
                  </a:lnTo>
                  <a:lnTo>
                    <a:pt x="3442" y="2473"/>
                  </a:lnTo>
                  <a:lnTo>
                    <a:pt x="3517" y="2492"/>
                  </a:lnTo>
                  <a:lnTo>
                    <a:pt x="3589" y="2516"/>
                  </a:lnTo>
                  <a:lnTo>
                    <a:pt x="3657" y="2547"/>
                  </a:lnTo>
                  <a:lnTo>
                    <a:pt x="3722" y="2584"/>
                  </a:lnTo>
                  <a:lnTo>
                    <a:pt x="3782" y="2625"/>
                  </a:lnTo>
                  <a:lnTo>
                    <a:pt x="3840" y="2673"/>
                  </a:lnTo>
                  <a:lnTo>
                    <a:pt x="3892" y="2725"/>
                  </a:lnTo>
                  <a:lnTo>
                    <a:pt x="3940" y="2782"/>
                  </a:lnTo>
                  <a:lnTo>
                    <a:pt x="3983" y="2841"/>
                  </a:lnTo>
                  <a:lnTo>
                    <a:pt x="4021" y="2905"/>
                  </a:lnTo>
                  <a:lnTo>
                    <a:pt x="4052" y="2973"/>
                  </a:lnTo>
                  <a:lnTo>
                    <a:pt x="4077" y="3042"/>
                  </a:lnTo>
                  <a:lnTo>
                    <a:pt x="4097" y="3115"/>
                  </a:lnTo>
                  <a:lnTo>
                    <a:pt x="4110" y="3190"/>
                  </a:lnTo>
                  <a:lnTo>
                    <a:pt x="4115" y="3267"/>
                  </a:lnTo>
                  <a:lnTo>
                    <a:pt x="4113" y="3345"/>
                  </a:lnTo>
                  <a:lnTo>
                    <a:pt x="4103" y="3423"/>
                  </a:lnTo>
                  <a:lnTo>
                    <a:pt x="4086" y="3503"/>
                  </a:lnTo>
                  <a:lnTo>
                    <a:pt x="3779" y="3196"/>
                  </a:lnTo>
                  <a:lnTo>
                    <a:pt x="3740" y="3161"/>
                  </a:lnTo>
                  <a:lnTo>
                    <a:pt x="3699" y="3132"/>
                  </a:lnTo>
                  <a:lnTo>
                    <a:pt x="3655" y="3109"/>
                  </a:lnTo>
                  <a:lnTo>
                    <a:pt x="3609" y="3091"/>
                  </a:lnTo>
                  <a:lnTo>
                    <a:pt x="3562" y="3080"/>
                  </a:lnTo>
                  <a:lnTo>
                    <a:pt x="3516" y="3074"/>
                  </a:lnTo>
                  <a:lnTo>
                    <a:pt x="3469" y="3074"/>
                  </a:lnTo>
                  <a:lnTo>
                    <a:pt x="3421" y="3080"/>
                  </a:lnTo>
                  <a:lnTo>
                    <a:pt x="3375" y="3091"/>
                  </a:lnTo>
                  <a:lnTo>
                    <a:pt x="3330" y="3109"/>
                  </a:lnTo>
                  <a:lnTo>
                    <a:pt x="3286" y="3132"/>
                  </a:lnTo>
                  <a:lnTo>
                    <a:pt x="3244" y="3161"/>
                  </a:lnTo>
                  <a:lnTo>
                    <a:pt x="3205" y="3196"/>
                  </a:lnTo>
                  <a:lnTo>
                    <a:pt x="3170" y="3235"/>
                  </a:lnTo>
                  <a:lnTo>
                    <a:pt x="3141" y="3277"/>
                  </a:lnTo>
                  <a:lnTo>
                    <a:pt x="3118" y="3321"/>
                  </a:lnTo>
                  <a:lnTo>
                    <a:pt x="3100" y="3366"/>
                  </a:lnTo>
                  <a:lnTo>
                    <a:pt x="3089" y="3412"/>
                  </a:lnTo>
                  <a:lnTo>
                    <a:pt x="3083" y="3459"/>
                  </a:lnTo>
                  <a:lnTo>
                    <a:pt x="3083" y="3507"/>
                  </a:lnTo>
                  <a:lnTo>
                    <a:pt x="3089" y="3553"/>
                  </a:lnTo>
                  <a:lnTo>
                    <a:pt x="3100" y="3599"/>
                  </a:lnTo>
                  <a:lnTo>
                    <a:pt x="3118" y="3646"/>
                  </a:lnTo>
                  <a:lnTo>
                    <a:pt x="3141" y="3689"/>
                  </a:lnTo>
                  <a:lnTo>
                    <a:pt x="3170" y="3730"/>
                  </a:lnTo>
                  <a:lnTo>
                    <a:pt x="3205" y="3769"/>
                  </a:lnTo>
                  <a:lnTo>
                    <a:pt x="3512" y="4076"/>
                  </a:lnTo>
                  <a:lnTo>
                    <a:pt x="3436" y="4091"/>
                  </a:lnTo>
                  <a:lnTo>
                    <a:pt x="3359" y="4099"/>
                  </a:lnTo>
                  <a:lnTo>
                    <a:pt x="3284" y="4099"/>
                  </a:lnTo>
                  <a:lnTo>
                    <a:pt x="3209" y="4093"/>
                  </a:lnTo>
                  <a:lnTo>
                    <a:pt x="3136" y="4079"/>
                  </a:lnTo>
                  <a:lnTo>
                    <a:pt x="3065" y="4059"/>
                  </a:lnTo>
                  <a:lnTo>
                    <a:pt x="2997" y="4034"/>
                  </a:lnTo>
                  <a:lnTo>
                    <a:pt x="2930" y="4001"/>
                  </a:lnTo>
                  <a:lnTo>
                    <a:pt x="2868" y="3965"/>
                  </a:lnTo>
                  <a:lnTo>
                    <a:pt x="2808" y="3923"/>
                  </a:lnTo>
                  <a:lnTo>
                    <a:pt x="2753" y="3877"/>
                  </a:lnTo>
                  <a:lnTo>
                    <a:pt x="2701" y="3824"/>
                  </a:lnTo>
                  <a:lnTo>
                    <a:pt x="2654" y="3769"/>
                  </a:lnTo>
                  <a:lnTo>
                    <a:pt x="2612" y="3708"/>
                  </a:lnTo>
                  <a:lnTo>
                    <a:pt x="2576" y="3644"/>
                  </a:lnTo>
                  <a:lnTo>
                    <a:pt x="2546" y="3577"/>
                  </a:lnTo>
                  <a:lnTo>
                    <a:pt x="2521" y="3507"/>
                  </a:lnTo>
                  <a:lnTo>
                    <a:pt x="2503" y="3433"/>
                  </a:lnTo>
                  <a:lnTo>
                    <a:pt x="2492" y="3357"/>
                  </a:lnTo>
                  <a:lnTo>
                    <a:pt x="2488" y="3278"/>
                  </a:lnTo>
                  <a:lnTo>
                    <a:pt x="2488" y="3238"/>
                  </a:lnTo>
                  <a:lnTo>
                    <a:pt x="2489" y="3197"/>
                  </a:lnTo>
                  <a:lnTo>
                    <a:pt x="2492" y="3154"/>
                  </a:lnTo>
                  <a:lnTo>
                    <a:pt x="2498" y="3112"/>
                  </a:lnTo>
                  <a:lnTo>
                    <a:pt x="2508" y="3074"/>
                  </a:lnTo>
                  <a:lnTo>
                    <a:pt x="1915" y="2479"/>
                  </a:lnTo>
                  <a:lnTo>
                    <a:pt x="1669" y="2725"/>
                  </a:lnTo>
                  <a:lnTo>
                    <a:pt x="1679" y="2768"/>
                  </a:lnTo>
                  <a:lnTo>
                    <a:pt x="1684" y="2811"/>
                  </a:lnTo>
                  <a:lnTo>
                    <a:pt x="1683" y="2858"/>
                  </a:lnTo>
                  <a:lnTo>
                    <a:pt x="1676" y="2904"/>
                  </a:lnTo>
                  <a:lnTo>
                    <a:pt x="1664" y="2950"/>
                  </a:lnTo>
                  <a:lnTo>
                    <a:pt x="1648" y="2995"/>
                  </a:lnTo>
                  <a:lnTo>
                    <a:pt x="1625" y="3037"/>
                  </a:lnTo>
                  <a:lnTo>
                    <a:pt x="1598" y="3077"/>
                  </a:lnTo>
                  <a:lnTo>
                    <a:pt x="1566" y="3114"/>
                  </a:lnTo>
                  <a:lnTo>
                    <a:pt x="706" y="3974"/>
                  </a:lnTo>
                  <a:lnTo>
                    <a:pt x="668" y="4006"/>
                  </a:lnTo>
                  <a:lnTo>
                    <a:pt x="630" y="4034"/>
                  </a:lnTo>
                  <a:lnTo>
                    <a:pt x="588" y="4056"/>
                  </a:lnTo>
                  <a:lnTo>
                    <a:pt x="545" y="4074"/>
                  </a:lnTo>
                  <a:lnTo>
                    <a:pt x="500" y="4086"/>
                  </a:lnTo>
                  <a:lnTo>
                    <a:pt x="455" y="4093"/>
                  </a:lnTo>
                  <a:lnTo>
                    <a:pt x="408" y="4095"/>
                  </a:lnTo>
                  <a:lnTo>
                    <a:pt x="362" y="4091"/>
                  </a:lnTo>
                  <a:lnTo>
                    <a:pt x="316" y="4081"/>
                  </a:lnTo>
                  <a:lnTo>
                    <a:pt x="272" y="4068"/>
                  </a:lnTo>
                  <a:lnTo>
                    <a:pt x="229" y="4048"/>
                  </a:lnTo>
                  <a:lnTo>
                    <a:pt x="187" y="4021"/>
                  </a:lnTo>
                  <a:lnTo>
                    <a:pt x="147" y="3990"/>
                  </a:lnTo>
                  <a:lnTo>
                    <a:pt x="111" y="3954"/>
                  </a:lnTo>
                  <a:lnTo>
                    <a:pt x="81" y="3915"/>
                  </a:lnTo>
                  <a:lnTo>
                    <a:pt x="56" y="3873"/>
                  </a:lnTo>
                  <a:lnTo>
                    <a:pt x="37" y="3829"/>
                  </a:lnTo>
                  <a:lnTo>
                    <a:pt x="25" y="3784"/>
                  </a:lnTo>
                  <a:lnTo>
                    <a:pt x="17" y="3738"/>
                  </a:lnTo>
                  <a:lnTo>
                    <a:pt x="15" y="3690"/>
                  </a:lnTo>
                  <a:lnTo>
                    <a:pt x="19" y="3643"/>
                  </a:lnTo>
                  <a:lnTo>
                    <a:pt x="27" y="3597"/>
                  </a:lnTo>
                  <a:lnTo>
                    <a:pt x="42" y="3551"/>
                  </a:lnTo>
                  <a:lnTo>
                    <a:pt x="61" y="3504"/>
                  </a:lnTo>
                  <a:lnTo>
                    <a:pt x="86" y="3461"/>
                  </a:lnTo>
                  <a:lnTo>
                    <a:pt x="117" y="3420"/>
                  </a:lnTo>
                  <a:lnTo>
                    <a:pt x="152" y="3381"/>
                  </a:lnTo>
                  <a:lnTo>
                    <a:pt x="992" y="2541"/>
                  </a:lnTo>
                  <a:lnTo>
                    <a:pt x="1033" y="2506"/>
                  </a:lnTo>
                  <a:lnTo>
                    <a:pt x="1075" y="2476"/>
                  </a:lnTo>
                  <a:lnTo>
                    <a:pt x="1123" y="2452"/>
                  </a:lnTo>
                  <a:lnTo>
                    <a:pt x="1172" y="2436"/>
                  </a:lnTo>
                  <a:lnTo>
                    <a:pt x="1223" y="2426"/>
                  </a:lnTo>
                  <a:lnTo>
                    <a:pt x="1274" y="2422"/>
                  </a:lnTo>
                  <a:lnTo>
                    <a:pt x="1328" y="2427"/>
                  </a:lnTo>
                  <a:lnTo>
                    <a:pt x="1381" y="2438"/>
                  </a:lnTo>
                  <a:lnTo>
                    <a:pt x="1628" y="2192"/>
                  </a:lnTo>
                  <a:lnTo>
                    <a:pt x="1033" y="1598"/>
                  </a:lnTo>
                  <a:lnTo>
                    <a:pt x="953" y="1618"/>
                  </a:lnTo>
                  <a:lnTo>
                    <a:pt x="874" y="1630"/>
                  </a:lnTo>
                  <a:lnTo>
                    <a:pt x="797" y="1634"/>
                  </a:lnTo>
                  <a:lnTo>
                    <a:pt x="722" y="1630"/>
                  </a:lnTo>
                  <a:lnTo>
                    <a:pt x="648" y="1619"/>
                  </a:lnTo>
                  <a:lnTo>
                    <a:pt x="576" y="1602"/>
                  </a:lnTo>
                  <a:lnTo>
                    <a:pt x="507" y="1577"/>
                  </a:lnTo>
                  <a:lnTo>
                    <a:pt x="442" y="1547"/>
                  </a:lnTo>
                  <a:lnTo>
                    <a:pt x="378" y="1510"/>
                  </a:lnTo>
                  <a:lnTo>
                    <a:pt x="320" y="1469"/>
                  </a:lnTo>
                  <a:lnTo>
                    <a:pt x="265" y="1423"/>
                  </a:lnTo>
                  <a:lnTo>
                    <a:pt x="215" y="1373"/>
                  </a:lnTo>
                  <a:lnTo>
                    <a:pt x="169" y="1318"/>
                  </a:lnTo>
                  <a:lnTo>
                    <a:pt x="127" y="1260"/>
                  </a:lnTo>
                  <a:lnTo>
                    <a:pt x="91" y="1197"/>
                  </a:lnTo>
                  <a:lnTo>
                    <a:pt x="60" y="1131"/>
                  </a:lnTo>
                  <a:lnTo>
                    <a:pt x="36" y="1064"/>
                  </a:lnTo>
                  <a:lnTo>
                    <a:pt x="17" y="992"/>
                  </a:lnTo>
                  <a:lnTo>
                    <a:pt x="5" y="920"/>
                  </a:lnTo>
                  <a:lnTo>
                    <a:pt x="0" y="845"/>
                  </a:lnTo>
                  <a:lnTo>
                    <a:pt x="2" y="769"/>
                  </a:lnTo>
                  <a:lnTo>
                    <a:pt x="11" y="693"/>
                  </a:lnTo>
                  <a:lnTo>
                    <a:pt x="29" y="615"/>
                  </a:lnTo>
                  <a:lnTo>
                    <a:pt x="357" y="902"/>
                  </a:lnTo>
                  <a:lnTo>
                    <a:pt x="396" y="937"/>
                  </a:lnTo>
                  <a:lnTo>
                    <a:pt x="438" y="966"/>
                  </a:lnTo>
                  <a:lnTo>
                    <a:pt x="482" y="990"/>
                  </a:lnTo>
                  <a:lnTo>
                    <a:pt x="527" y="1007"/>
                  </a:lnTo>
                  <a:lnTo>
                    <a:pt x="573" y="1019"/>
                  </a:lnTo>
                  <a:lnTo>
                    <a:pt x="621" y="1025"/>
                  </a:lnTo>
                  <a:lnTo>
                    <a:pt x="667" y="1025"/>
                  </a:lnTo>
                  <a:lnTo>
                    <a:pt x="714" y="1019"/>
                  </a:lnTo>
                  <a:lnTo>
                    <a:pt x="761" y="1007"/>
                  </a:lnTo>
                  <a:lnTo>
                    <a:pt x="806" y="990"/>
                  </a:lnTo>
                  <a:lnTo>
                    <a:pt x="849" y="966"/>
                  </a:lnTo>
                  <a:lnTo>
                    <a:pt x="892" y="937"/>
                  </a:lnTo>
                  <a:lnTo>
                    <a:pt x="931" y="902"/>
                  </a:lnTo>
                  <a:lnTo>
                    <a:pt x="966" y="862"/>
                  </a:lnTo>
                  <a:lnTo>
                    <a:pt x="994" y="821"/>
                  </a:lnTo>
                  <a:lnTo>
                    <a:pt x="1018" y="778"/>
                  </a:lnTo>
                  <a:lnTo>
                    <a:pt x="1035" y="733"/>
                  </a:lnTo>
                  <a:lnTo>
                    <a:pt x="1047" y="686"/>
                  </a:lnTo>
                  <a:lnTo>
                    <a:pt x="1053" y="639"/>
                  </a:lnTo>
                  <a:lnTo>
                    <a:pt x="1053" y="592"/>
                  </a:lnTo>
                  <a:lnTo>
                    <a:pt x="1047" y="544"/>
                  </a:lnTo>
                  <a:lnTo>
                    <a:pt x="1035" y="498"/>
                  </a:lnTo>
                  <a:lnTo>
                    <a:pt x="1018" y="453"/>
                  </a:lnTo>
                  <a:lnTo>
                    <a:pt x="994" y="409"/>
                  </a:lnTo>
                  <a:lnTo>
                    <a:pt x="966" y="368"/>
                  </a:lnTo>
                  <a:lnTo>
                    <a:pt x="931" y="328"/>
                  </a:lnTo>
                  <a:lnTo>
                    <a:pt x="623" y="21"/>
                  </a:lnTo>
                  <a:lnTo>
                    <a:pt x="701" y="7"/>
                  </a:lnTo>
                  <a:lnTo>
                    <a:pt x="777" y="0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76" name="Group 53"/>
            <p:cNvGrpSpPr>
              <a:grpSpLocks noChangeAspect="1"/>
            </p:cNvGrpSpPr>
            <p:nvPr/>
          </p:nvGrpSpPr>
          <p:grpSpPr bwMode="auto">
            <a:xfrm>
              <a:off x="6652208" y="2296032"/>
              <a:ext cx="513692" cy="437890"/>
              <a:chOff x="1392" y="889"/>
              <a:chExt cx="2975" cy="2536"/>
            </a:xfrm>
            <a:solidFill>
              <a:sysClr val="window" lastClr="FFFFFF"/>
            </a:solidFill>
          </p:grpSpPr>
          <p:sp>
            <p:nvSpPr>
              <p:cNvPr id="92" name="Line 55"/>
              <p:cNvSpPr>
                <a:spLocks noChangeShapeType="1"/>
              </p:cNvSpPr>
              <p:nvPr/>
            </p:nvSpPr>
            <p:spPr bwMode="auto">
              <a:xfrm flipH="1">
                <a:off x="3035" y="1433"/>
                <a:ext cx="135" cy="0"/>
              </a:xfrm>
              <a:prstGeom prst="line">
                <a:avLst/>
              </a:prstGeom>
              <a:grpFill/>
              <a:ln w="101600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2787" y="1929"/>
                <a:ext cx="1580" cy="1496"/>
              </a:xfrm>
              <a:custGeom>
                <a:avLst/>
                <a:gdLst>
                  <a:gd name="T0" fmla="*/ 1414 w 3160"/>
                  <a:gd name="T1" fmla="*/ 848 h 2992"/>
                  <a:gd name="T2" fmla="*/ 1196 w 3160"/>
                  <a:gd name="T3" fmla="*/ 949 h 2992"/>
                  <a:gd name="T4" fmla="*/ 1026 w 3160"/>
                  <a:gd name="T5" fmla="*/ 1117 h 2992"/>
                  <a:gd name="T6" fmla="*/ 927 w 3160"/>
                  <a:gd name="T7" fmla="*/ 1335 h 2992"/>
                  <a:gd name="T8" fmla="*/ 911 w 3160"/>
                  <a:gd name="T9" fmla="*/ 1586 h 2992"/>
                  <a:gd name="T10" fmla="*/ 985 w 3160"/>
                  <a:gd name="T11" fmla="*/ 1817 h 2992"/>
                  <a:gd name="T12" fmla="*/ 1133 w 3160"/>
                  <a:gd name="T13" fmla="*/ 2005 h 2992"/>
                  <a:gd name="T14" fmla="*/ 1337 w 3160"/>
                  <a:gd name="T15" fmla="*/ 2129 h 2992"/>
                  <a:gd name="T16" fmla="*/ 1580 w 3160"/>
                  <a:gd name="T17" fmla="*/ 2174 h 2992"/>
                  <a:gd name="T18" fmla="*/ 1824 w 3160"/>
                  <a:gd name="T19" fmla="*/ 2129 h 2992"/>
                  <a:gd name="T20" fmla="*/ 2028 w 3160"/>
                  <a:gd name="T21" fmla="*/ 2005 h 2992"/>
                  <a:gd name="T22" fmla="*/ 2174 w 3160"/>
                  <a:gd name="T23" fmla="*/ 1817 h 2992"/>
                  <a:gd name="T24" fmla="*/ 2248 w 3160"/>
                  <a:gd name="T25" fmla="*/ 1586 h 2992"/>
                  <a:gd name="T26" fmla="*/ 2233 w 3160"/>
                  <a:gd name="T27" fmla="*/ 1335 h 2992"/>
                  <a:gd name="T28" fmla="*/ 2132 w 3160"/>
                  <a:gd name="T29" fmla="*/ 1117 h 2992"/>
                  <a:gd name="T30" fmla="*/ 1964 w 3160"/>
                  <a:gd name="T31" fmla="*/ 949 h 2992"/>
                  <a:gd name="T32" fmla="*/ 1746 w 3160"/>
                  <a:gd name="T33" fmla="*/ 848 h 2992"/>
                  <a:gd name="T34" fmla="*/ 1580 w 3160"/>
                  <a:gd name="T35" fmla="*/ 0 h 2992"/>
                  <a:gd name="T36" fmla="*/ 1959 w 3160"/>
                  <a:gd name="T37" fmla="*/ 42 h 2992"/>
                  <a:gd name="T38" fmla="*/ 2305 w 3160"/>
                  <a:gd name="T39" fmla="*/ 159 h 2992"/>
                  <a:gd name="T40" fmla="*/ 2608 w 3160"/>
                  <a:gd name="T41" fmla="*/ 347 h 2992"/>
                  <a:gd name="T42" fmla="*/ 2855 w 3160"/>
                  <a:gd name="T43" fmla="*/ 596 h 2992"/>
                  <a:gd name="T44" fmla="*/ 3036 w 3160"/>
                  <a:gd name="T45" fmla="*/ 899 h 2992"/>
                  <a:gd name="T46" fmla="*/ 3139 w 3160"/>
                  <a:gd name="T47" fmla="*/ 1247 h 2992"/>
                  <a:gd name="T48" fmla="*/ 3157 w 3160"/>
                  <a:gd name="T49" fmla="*/ 1615 h 2992"/>
                  <a:gd name="T50" fmla="*/ 3095 w 3160"/>
                  <a:gd name="T51" fmla="*/ 1940 h 2992"/>
                  <a:gd name="T52" fmla="*/ 2967 w 3160"/>
                  <a:gd name="T53" fmla="*/ 2237 h 2992"/>
                  <a:gd name="T54" fmla="*/ 2772 w 3160"/>
                  <a:gd name="T55" fmla="*/ 2499 h 2992"/>
                  <a:gd name="T56" fmla="*/ 2505 w 3160"/>
                  <a:gd name="T57" fmla="*/ 2723 h 2992"/>
                  <a:gd name="T58" fmla="*/ 2186 w 3160"/>
                  <a:gd name="T59" fmla="*/ 2883 h 2992"/>
                  <a:gd name="T60" fmla="*/ 1831 w 3160"/>
                  <a:gd name="T61" fmla="*/ 2974 h 2992"/>
                  <a:gd name="T62" fmla="*/ 1452 w 3160"/>
                  <a:gd name="T63" fmla="*/ 2986 h 2992"/>
                  <a:gd name="T64" fmla="*/ 1088 w 3160"/>
                  <a:gd name="T65" fmla="*/ 2921 h 2992"/>
                  <a:gd name="T66" fmla="*/ 756 w 3160"/>
                  <a:gd name="T67" fmla="*/ 2784 h 2992"/>
                  <a:gd name="T68" fmla="*/ 466 w 3160"/>
                  <a:gd name="T69" fmla="*/ 2577 h 2992"/>
                  <a:gd name="T70" fmla="*/ 251 w 3160"/>
                  <a:gd name="T71" fmla="*/ 2328 h 2992"/>
                  <a:gd name="T72" fmla="*/ 99 w 3160"/>
                  <a:gd name="T73" fmla="*/ 2043 h 2992"/>
                  <a:gd name="T74" fmla="*/ 16 w 3160"/>
                  <a:gd name="T75" fmla="*/ 1725 h 2992"/>
                  <a:gd name="T76" fmla="*/ 6 w 3160"/>
                  <a:gd name="T77" fmla="*/ 1373 h 2992"/>
                  <a:gd name="T78" fmla="*/ 80 w 3160"/>
                  <a:gd name="T79" fmla="*/ 1010 h 2992"/>
                  <a:gd name="T80" fmla="*/ 237 w 3160"/>
                  <a:gd name="T81" fmla="*/ 691 h 2992"/>
                  <a:gd name="T82" fmla="*/ 464 w 3160"/>
                  <a:gd name="T83" fmla="*/ 424 h 2992"/>
                  <a:gd name="T84" fmla="*/ 749 w 3160"/>
                  <a:gd name="T85" fmla="*/ 215 h 2992"/>
                  <a:gd name="T86" fmla="*/ 1081 w 3160"/>
                  <a:gd name="T87" fmla="*/ 72 h 2992"/>
                  <a:gd name="T88" fmla="*/ 1450 w 3160"/>
                  <a:gd name="T89" fmla="*/ 6 h 2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60" h="2992">
                    <a:moveTo>
                      <a:pt x="1580" y="828"/>
                    </a:moveTo>
                    <a:lnTo>
                      <a:pt x="1495" y="834"/>
                    </a:lnTo>
                    <a:lnTo>
                      <a:pt x="1414" y="848"/>
                    </a:lnTo>
                    <a:lnTo>
                      <a:pt x="1337" y="873"/>
                    </a:lnTo>
                    <a:lnTo>
                      <a:pt x="1263" y="906"/>
                    </a:lnTo>
                    <a:lnTo>
                      <a:pt x="1196" y="949"/>
                    </a:lnTo>
                    <a:lnTo>
                      <a:pt x="1133" y="998"/>
                    </a:lnTo>
                    <a:lnTo>
                      <a:pt x="1077" y="1054"/>
                    </a:lnTo>
                    <a:lnTo>
                      <a:pt x="1026" y="1117"/>
                    </a:lnTo>
                    <a:lnTo>
                      <a:pt x="985" y="1186"/>
                    </a:lnTo>
                    <a:lnTo>
                      <a:pt x="953" y="1258"/>
                    </a:lnTo>
                    <a:lnTo>
                      <a:pt x="927" y="1335"/>
                    </a:lnTo>
                    <a:lnTo>
                      <a:pt x="911" y="1416"/>
                    </a:lnTo>
                    <a:lnTo>
                      <a:pt x="907" y="1501"/>
                    </a:lnTo>
                    <a:lnTo>
                      <a:pt x="911" y="1586"/>
                    </a:lnTo>
                    <a:lnTo>
                      <a:pt x="927" y="1667"/>
                    </a:lnTo>
                    <a:lnTo>
                      <a:pt x="953" y="1745"/>
                    </a:lnTo>
                    <a:lnTo>
                      <a:pt x="985" y="1817"/>
                    </a:lnTo>
                    <a:lnTo>
                      <a:pt x="1026" y="1886"/>
                    </a:lnTo>
                    <a:lnTo>
                      <a:pt x="1077" y="1949"/>
                    </a:lnTo>
                    <a:lnTo>
                      <a:pt x="1133" y="2005"/>
                    </a:lnTo>
                    <a:lnTo>
                      <a:pt x="1196" y="2053"/>
                    </a:lnTo>
                    <a:lnTo>
                      <a:pt x="1263" y="2095"/>
                    </a:lnTo>
                    <a:lnTo>
                      <a:pt x="1337" y="2129"/>
                    </a:lnTo>
                    <a:lnTo>
                      <a:pt x="1414" y="2154"/>
                    </a:lnTo>
                    <a:lnTo>
                      <a:pt x="1495" y="2169"/>
                    </a:lnTo>
                    <a:lnTo>
                      <a:pt x="1580" y="2174"/>
                    </a:lnTo>
                    <a:lnTo>
                      <a:pt x="1663" y="2169"/>
                    </a:lnTo>
                    <a:lnTo>
                      <a:pt x="1746" y="2154"/>
                    </a:lnTo>
                    <a:lnTo>
                      <a:pt x="1824" y="2129"/>
                    </a:lnTo>
                    <a:lnTo>
                      <a:pt x="1896" y="2095"/>
                    </a:lnTo>
                    <a:lnTo>
                      <a:pt x="1964" y="2053"/>
                    </a:lnTo>
                    <a:lnTo>
                      <a:pt x="2028" y="2005"/>
                    </a:lnTo>
                    <a:lnTo>
                      <a:pt x="2083" y="1949"/>
                    </a:lnTo>
                    <a:lnTo>
                      <a:pt x="2132" y="1886"/>
                    </a:lnTo>
                    <a:lnTo>
                      <a:pt x="2174" y="1817"/>
                    </a:lnTo>
                    <a:lnTo>
                      <a:pt x="2208" y="1745"/>
                    </a:lnTo>
                    <a:lnTo>
                      <a:pt x="2233" y="1667"/>
                    </a:lnTo>
                    <a:lnTo>
                      <a:pt x="2248" y="1586"/>
                    </a:lnTo>
                    <a:lnTo>
                      <a:pt x="2253" y="1501"/>
                    </a:lnTo>
                    <a:lnTo>
                      <a:pt x="2248" y="1416"/>
                    </a:lnTo>
                    <a:lnTo>
                      <a:pt x="2233" y="1335"/>
                    </a:lnTo>
                    <a:lnTo>
                      <a:pt x="2208" y="1258"/>
                    </a:lnTo>
                    <a:lnTo>
                      <a:pt x="2174" y="1186"/>
                    </a:lnTo>
                    <a:lnTo>
                      <a:pt x="2132" y="1117"/>
                    </a:lnTo>
                    <a:lnTo>
                      <a:pt x="2083" y="1054"/>
                    </a:lnTo>
                    <a:lnTo>
                      <a:pt x="2028" y="998"/>
                    </a:lnTo>
                    <a:lnTo>
                      <a:pt x="1964" y="949"/>
                    </a:lnTo>
                    <a:lnTo>
                      <a:pt x="1896" y="906"/>
                    </a:lnTo>
                    <a:lnTo>
                      <a:pt x="1824" y="873"/>
                    </a:lnTo>
                    <a:lnTo>
                      <a:pt x="1746" y="848"/>
                    </a:lnTo>
                    <a:lnTo>
                      <a:pt x="1663" y="834"/>
                    </a:lnTo>
                    <a:lnTo>
                      <a:pt x="1580" y="828"/>
                    </a:lnTo>
                    <a:close/>
                    <a:moveTo>
                      <a:pt x="1580" y="0"/>
                    </a:moveTo>
                    <a:lnTo>
                      <a:pt x="1708" y="6"/>
                    </a:lnTo>
                    <a:lnTo>
                      <a:pt x="1836" y="18"/>
                    </a:lnTo>
                    <a:lnTo>
                      <a:pt x="1959" y="42"/>
                    </a:lnTo>
                    <a:lnTo>
                      <a:pt x="2078" y="72"/>
                    </a:lnTo>
                    <a:lnTo>
                      <a:pt x="2193" y="112"/>
                    </a:lnTo>
                    <a:lnTo>
                      <a:pt x="2305" y="159"/>
                    </a:lnTo>
                    <a:lnTo>
                      <a:pt x="2412" y="215"/>
                    </a:lnTo>
                    <a:lnTo>
                      <a:pt x="2513" y="278"/>
                    </a:lnTo>
                    <a:lnTo>
                      <a:pt x="2608" y="347"/>
                    </a:lnTo>
                    <a:lnTo>
                      <a:pt x="2697" y="424"/>
                    </a:lnTo>
                    <a:lnTo>
                      <a:pt x="2780" y="507"/>
                    </a:lnTo>
                    <a:lnTo>
                      <a:pt x="2855" y="596"/>
                    </a:lnTo>
                    <a:lnTo>
                      <a:pt x="2922" y="691"/>
                    </a:lnTo>
                    <a:lnTo>
                      <a:pt x="2983" y="792"/>
                    </a:lnTo>
                    <a:lnTo>
                      <a:pt x="3036" y="899"/>
                    </a:lnTo>
                    <a:lnTo>
                      <a:pt x="3079" y="1010"/>
                    </a:lnTo>
                    <a:lnTo>
                      <a:pt x="3113" y="1126"/>
                    </a:lnTo>
                    <a:lnTo>
                      <a:pt x="3139" y="1247"/>
                    </a:lnTo>
                    <a:lnTo>
                      <a:pt x="3155" y="1373"/>
                    </a:lnTo>
                    <a:lnTo>
                      <a:pt x="3160" y="1501"/>
                    </a:lnTo>
                    <a:lnTo>
                      <a:pt x="3157" y="1615"/>
                    </a:lnTo>
                    <a:lnTo>
                      <a:pt x="3144" y="1725"/>
                    </a:lnTo>
                    <a:lnTo>
                      <a:pt x="3124" y="1833"/>
                    </a:lnTo>
                    <a:lnTo>
                      <a:pt x="3095" y="1940"/>
                    </a:lnTo>
                    <a:lnTo>
                      <a:pt x="3061" y="2043"/>
                    </a:lnTo>
                    <a:lnTo>
                      <a:pt x="3018" y="2142"/>
                    </a:lnTo>
                    <a:lnTo>
                      <a:pt x="2967" y="2237"/>
                    </a:lnTo>
                    <a:lnTo>
                      <a:pt x="2909" y="2328"/>
                    </a:lnTo>
                    <a:lnTo>
                      <a:pt x="2845" y="2416"/>
                    </a:lnTo>
                    <a:lnTo>
                      <a:pt x="2772" y="2499"/>
                    </a:lnTo>
                    <a:lnTo>
                      <a:pt x="2693" y="2577"/>
                    </a:lnTo>
                    <a:lnTo>
                      <a:pt x="2603" y="2652"/>
                    </a:lnTo>
                    <a:lnTo>
                      <a:pt x="2505" y="2723"/>
                    </a:lnTo>
                    <a:lnTo>
                      <a:pt x="2404" y="2784"/>
                    </a:lnTo>
                    <a:lnTo>
                      <a:pt x="2298" y="2838"/>
                    </a:lnTo>
                    <a:lnTo>
                      <a:pt x="2186" y="2883"/>
                    </a:lnTo>
                    <a:lnTo>
                      <a:pt x="2071" y="2921"/>
                    </a:lnTo>
                    <a:lnTo>
                      <a:pt x="1954" y="2952"/>
                    </a:lnTo>
                    <a:lnTo>
                      <a:pt x="1831" y="2974"/>
                    </a:lnTo>
                    <a:lnTo>
                      <a:pt x="1706" y="2986"/>
                    </a:lnTo>
                    <a:lnTo>
                      <a:pt x="1580" y="2992"/>
                    </a:lnTo>
                    <a:lnTo>
                      <a:pt x="1452" y="2986"/>
                    </a:lnTo>
                    <a:lnTo>
                      <a:pt x="1328" y="2974"/>
                    </a:lnTo>
                    <a:lnTo>
                      <a:pt x="1207" y="2952"/>
                    </a:lnTo>
                    <a:lnTo>
                      <a:pt x="1088" y="2921"/>
                    </a:lnTo>
                    <a:lnTo>
                      <a:pt x="972" y="2883"/>
                    </a:lnTo>
                    <a:lnTo>
                      <a:pt x="862" y="2838"/>
                    </a:lnTo>
                    <a:lnTo>
                      <a:pt x="756" y="2784"/>
                    </a:lnTo>
                    <a:lnTo>
                      <a:pt x="653" y="2723"/>
                    </a:lnTo>
                    <a:lnTo>
                      <a:pt x="558" y="2652"/>
                    </a:lnTo>
                    <a:lnTo>
                      <a:pt x="466" y="2577"/>
                    </a:lnTo>
                    <a:lnTo>
                      <a:pt x="388" y="2499"/>
                    </a:lnTo>
                    <a:lnTo>
                      <a:pt x="316" y="2416"/>
                    </a:lnTo>
                    <a:lnTo>
                      <a:pt x="251" y="2328"/>
                    </a:lnTo>
                    <a:lnTo>
                      <a:pt x="193" y="2237"/>
                    </a:lnTo>
                    <a:lnTo>
                      <a:pt x="143" y="2142"/>
                    </a:lnTo>
                    <a:lnTo>
                      <a:pt x="99" y="2043"/>
                    </a:lnTo>
                    <a:lnTo>
                      <a:pt x="63" y="1940"/>
                    </a:lnTo>
                    <a:lnTo>
                      <a:pt x="36" y="1833"/>
                    </a:lnTo>
                    <a:lnTo>
                      <a:pt x="16" y="1725"/>
                    </a:lnTo>
                    <a:lnTo>
                      <a:pt x="4" y="1615"/>
                    </a:lnTo>
                    <a:lnTo>
                      <a:pt x="0" y="1501"/>
                    </a:lnTo>
                    <a:lnTo>
                      <a:pt x="6" y="1373"/>
                    </a:lnTo>
                    <a:lnTo>
                      <a:pt x="20" y="1247"/>
                    </a:lnTo>
                    <a:lnTo>
                      <a:pt x="45" y="1126"/>
                    </a:lnTo>
                    <a:lnTo>
                      <a:pt x="80" y="1010"/>
                    </a:lnTo>
                    <a:lnTo>
                      <a:pt x="125" y="899"/>
                    </a:lnTo>
                    <a:lnTo>
                      <a:pt x="177" y="792"/>
                    </a:lnTo>
                    <a:lnTo>
                      <a:pt x="237" y="691"/>
                    </a:lnTo>
                    <a:lnTo>
                      <a:pt x="305" y="596"/>
                    </a:lnTo>
                    <a:lnTo>
                      <a:pt x="381" y="507"/>
                    </a:lnTo>
                    <a:lnTo>
                      <a:pt x="464" y="424"/>
                    </a:lnTo>
                    <a:lnTo>
                      <a:pt x="552" y="347"/>
                    </a:lnTo>
                    <a:lnTo>
                      <a:pt x="648" y="278"/>
                    </a:lnTo>
                    <a:lnTo>
                      <a:pt x="749" y="215"/>
                    </a:lnTo>
                    <a:lnTo>
                      <a:pt x="853" y="159"/>
                    </a:lnTo>
                    <a:lnTo>
                      <a:pt x="965" y="112"/>
                    </a:lnTo>
                    <a:lnTo>
                      <a:pt x="1081" y="72"/>
                    </a:lnTo>
                    <a:lnTo>
                      <a:pt x="1200" y="42"/>
                    </a:lnTo>
                    <a:lnTo>
                      <a:pt x="1324" y="18"/>
                    </a:lnTo>
                    <a:lnTo>
                      <a:pt x="1450" y="6"/>
                    </a:lnTo>
                    <a:lnTo>
                      <a:pt x="15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3"/>
              <p:cNvSpPr>
                <a:spLocks noEditPoints="1"/>
              </p:cNvSpPr>
              <p:nvPr/>
            </p:nvSpPr>
            <p:spPr bwMode="auto">
              <a:xfrm>
                <a:off x="1392" y="2338"/>
                <a:ext cx="1119" cy="1087"/>
              </a:xfrm>
              <a:custGeom>
                <a:avLst/>
                <a:gdLst>
                  <a:gd name="T0" fmla="*/ 1048 w 2238"/>
                  <a:gd name="T1" fmla="*/ 650 h 2175"/>
                  <a:gd name="T2" fmla="*/ 918 w 2238"/>
                  <a:gd name="T3" fmla="*/ 688 h 2175"/>
                  <a:gd name="T4" fmla="*/ 808 w 2238"/>
                  <a:gd name="T5" fmla="*/ 762 h 2175"/>
                  <a:gd name="T6" fmla="*/ 721 w 2238"/>
                  <a:gd name="T7" fmla="*/ 861 h 2175"/>
                  <a:gd name="T8" fmla="*/ 664 w 2238"/>
                  <a:gd name="T9" fmla="*/ 982 h 2175"/>
                  <a:gd name="T10" fmla="*/ 644 w 2238"/>
                  <a:gd name="T11" fmla="*/ 1119 h 2175"/>
                  <a:gd name="T12" fmla="*/ 664 w 2238"/>
                  <a:gd name="T13" fmla="*/ 1256 h 2175"/>
                  <a:gd name="T14" fmla="*/ 721 w 2238"/>
                  <a:gd name="T15" fmla="*/ 1377 h 2175"/>
                  <a:gd name="T16" fmla="*/ 808 w 2238"/>
                  <a:gd name="T17" fmla="*/ 1476 h 2175"/>
                  <a:gd name="T18" fmla="*/ 918 w 2238"/>
                  <a:gd name="T19" fmla="*/ 1550 h 2175"/>
                  <a:gd name="T20" fmla="*/ 1048 w 2238"/>
                  <a:gd name="T21" fmla="*/ 1588 h 2175"/>
                  <a:gd name="T22" fmla="*/ 1189 w 2238"/>
                  <a:gd name="T23" fmla="*/ 1588 h 2175"/>
                  <a:gd name="T24" fmla="*/ 1318 w 2238"/>
                  <a:gd name="T25" fmla="*/ 1550 h 2175"/>
                  <a:gd name="T26" fmla="*/ 1430 w 2238"/>
                  <a:gd name="T27" fmla="*/ 1476 h 2175"/>
                  <a:gd name="T28" fmla="*/ 1517 w 2238"/>
                  <a:gd name="T29" fmla="*/ 1377 h 2175"/>
                  <a:gd name="T30" fmla="*/ 1573 w 2238"/>
                  <a:gd name="T31" fmla="*/ 1256 h 2175"/>
                  <a:gd name="T32" fmla="*/ 1593 w 2238"/>
                  <a:gd name="T33" fmla="*/ 1119 h 2175"/>
                  <a:gd name="T34" fmla="*/ 1573 w 2238"/>
                  <a:gd name="T35" fmla="*/ 982 h 2175"/>
                  <a:gd name="T36" fmla="*/ 1517 w 2238"/>
                  <a:gd name="T37" fmla="*/ 861 h 2175"/>
                  <a:gd name="T38" fmla="*/ 1430 w 2238"/>
                  <a:gd name="T39" fmla="*/ 762 h 2175"/>
                  <a:gd name="T40" fmla="*/ 1318 w 2238"/>
                  <a:gd name="T41" fmla="*/ 688 h 2175"/>
                  <a:gd name="T42" fmla="*/ 1189 w 2238"/>
                  <a:gd name="T43" fmla="*/ 650 h 2175"/>
                  <a:gd name="T44" fmla="*/ 1118 w 2238"/>
                  <a:gd name="T45" fmla="*/ 0 h 2175"/>
                  <a:gd name="T46" fmla="*/ 1331 w 2238"/>
                  <a:gd name="T47" fmla="*/ 20 h 2175"/>
                  <a:gd name="T48" fmla="*/ 1529 w 2238"/>
                  <a:gd name="T49" fmla="*/ 78 h 2175"/>
                  <a:gd name="T50" fmla="*/ 1712 w 2238"/>
                  <a:gd name="T51" fmla="*/ 170 h 2175"/>
                  <a:gd name="T52" fmla="*/ 1872 w 2238"/>
                  <a:gd name="T53" fmla="*/ 293 h 2175"/>
                  <a:gd name="T54" fmla="*/ 2009 w 2238"/>
                  <a:gd name="T55" fmla="*/ 442 h 2175"/>
                  <a:gd name="T56" fmla="*/ 2117 w 2238"/>
                  <a:gd name="T57" fmla="*/ 614 h 2175"/>
                  <a:gd name="T58" fmla="*/ 2193 w 2238"/>
                  <a:gd name="T59" fmla="*/ 805 h 2175"/>
                  <a:gd name="T60" fmla="*/ 2233 w 2238"/>
                  <a:gd name="T61" fmla="*/ 1011 h 2175"/>
                  <a:gd name="T62" fmla="*/ 2233 w 2238"/>
                  <a:gd name="T63" fmla="*/ 1217 h 2175"/>
                  <a:gd name="T64" fmla="*/ 2199 w 2238"/>
                  <a:gd name="T65" fmla="*/ 1404 h 2175"/>
                  <a:gd name="T66" fmla="*/ 2132 w 2238"/>
                  <a:gd name="T67" fmla="*/ 1579 h 2175"/>
                  <a:gd name="T68" fmla="*/ 2035 w 2238"/>
                  <a:gd name="T69" fmla="*/ 1740 h 2175"/>
                  <a:gd name="T70" fmla="*/ 1906 w 2238"/>
                  <a:gd name="T71" fmla="*/ 1880 h 2175"/>
                  <a:gd name="T72" fmla="*/ 1759 w 2238"/>
                  <a:gd name="T73" fmla="*/ 1994 h 2175"/>
                  <a:gd name="T74" fmla="*/ 1593 w 2238"/>
                  <a:gd name="T75" fmla="*/ 2081 h 2175"/>
                  <a:gd name="T76" fmla="*/ 1410 w 2238"/>
                  <a:gd name="T77" fmla="*/ 2140 h 2175"/>
                  <a:gd name="T78" fmla="*/ 1219 w 2238"/>
                  <a:gd name="T79" fmla="*/ 2169 h 2175"/>
                  <a:gd name="T80" fmla="*/ 1019 w 2238"/>
                  <a:gd name="T81" fmla="*/ 2169 h 2175"/>
                  <a:gd name="T82" fmla="*/ 826 w 2238"/>
                  <a:gd name="T83" fmla="*/ 2140 h 2175"/>
                  <a:gd name="T84" fmla="*/ 646 w 2238"/>
                  <a:gd name="T85" fmla="*/ 2081 h 2175"/>
                  <a:gd name="T86" fmla="*/ 478 w 2238"/>
                  <a:gd name="T87" fmla="*/ 1994 h 2175"/>
                  <a:gd name="T88" fmla="*/ 330 w 2238"/>
                  <a:gd name="T89" fmla="*/ 1880 h 2175"/>
                  <a:gd name="T90" fmla="*/ 202 w 2238"/>
                  <a:gd name="T91" fmla="*/ 1740 h 2175"/>
                  <a:gd name="T92" fmla="*/ 105 w 2238"/>
                  <a:gd name="T93" fmla="*/ 1579 h 2175"/>
                  <a:gd name="T94" fmla="*/ 38 w 2238"/>
                  <a:gd name="T95" fmla="*/ 1404 h 2175"/>
                  <a:gd name="T96" fmla="*/ 4 w 2238"/>
                  <a:gd name="T97" fmla="*/ 1217 h 2175"/>
                  <a:gd name="T98" fmla="*/ 5 w 2238"/>
                  <a:gd name="T99" fmla="*/ 1011 h 2175"/>
                  <a:gd name="T100" fmla="*/ 45 w 2238"/>
                  <a:gd name="T101" fmla="*/ 805 h 2175"/>
                  <a:gd name="T102" fmla="*/ 121 w 2238"/>
                  <a:gd name="T103" fmla="*/ 614 h 2175"/>
                  <a:gd name="T104" fmla="*/ 229 w 2238"/>
                  <a:gd name="T105" fmla="*/ 442 h 2175"/>
                  <a:gd name="T106" fmla="*/ 364 w 2238"/>
                  <a:gd name="T107" fmla="*/ 293 h 2175"/>
                  <a:gd name="T108" fmla="*/ 525 w 2238"/>
                  <a:gd name="T109" fmla="*/ 170 h 2175"/>
                  <a:gd name="T110" fmla="*/ 707 w 2238"/>
                  <a:gd name="T111" fmla="*/ 78 h 2175"/>
                  <a:gd name="T112" fmla="*/ 907 w 2238"/>
                  <a:gd name="T113" fmla="*/ 20 h 2175"/>
                  <a:gd name="T114" fmla="*/ 1118 w 2238"/>
                  <a:gd name="T115" fmla="*/ 0 h 2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38" h="2175">
                    <a:moveTo>
                      <a:pt x="1118" y="645"/>
                    </a:moveTo>
                    <a:lnTo>
                      <a:pt x="1048" y="650"/>
                    </a:lnTo>
                    <a:lnTo>
                      <a:pt x="981" y="664"/>
                    </a:lnTo>
                    <a:lnTo>
                      <a:pt x="918" y="688"/>
                    </a:lnTo>
                    <a:lnTo>
                      <a:pt x="860" y="720"/>
                    </a:lnTo>
                    <a:lnTo>
                      <a:pt x="808" y="762"/>
                    </a:lnTo>
                    <a:lnTo>
                      <a:pt x="761" y="809"/>
                    </a:lnTo>
                    <a:lnTo>
                      <a:pt x="721" y="861"/>
                    </a:lnTo>
                    <a:lnTo>
                      <a:pt x="689" y="919"/>
                    </a:lnTo>
                    <a:lnTo>
                      <a:pt x="664" y="982"/>
                    </a:lnTo>
                    <a:lnTo>
                      <a:pt x="649" y="1049"/>
                    </a:lnTo>
                    <a:lnTo>
                      <a:pt x="644" y="1119"/>
                    </a:lnTo>
                    <a:lnTo>
                      <a:pt x="649" y="1189"/>
                    </a:lnTo>
                    <a:lnTo>
                      <a:pt x="664" y="1256"/>
                    </a:lnTo>
                    <a:lnTo>
                      <a:pt x="689" y="1319"/>
                    </a:lnTo>
                    <a:lnTo>
                      <a:pt x="721" y="1377"/>
                    </a:lnTo>
                    <a:lnTo>
                      <a:pt x="761" y="1429"/>
                    </a:lnTo>
                    <a:lnTo>
                      <a:pt x="808" y="1476"/>
                    </a:lnTo>
                    <a:lnTo>
                      <a:pt x="860" y="1518"/>
                    </a:lnTo>
                    <a:lnTo>
                      <a:pt x="918" y="1550"/>
                    </a:lnTo>
                    <a:lnTo>
                      <a:pt x="981" y="1574"/>
                    </a:lnTo>
                    <a:lnTo>
                      <a:pt x="1048" y="1588"/>
                    </a:lnTo>
                    <a:lnTo>
                      <a:pt x="1118" y="1594"/>
                    </a:lnTo>
                    <a:lnTo>
                      <a:pt x="1189" y="1588"/>
                    </a:lnTo>
                    <a:lnTo>
                      <a:pt x="1255" y="1574"/>
                    </a:lnTo>
                    <a:lnTo>
                      <a:pt x="1318" y="1550"/>
                    </a:lnTo>
                    <a:lnTo>
                      <a:pt x="1376" y="1518"/>
                    </a:lnTo>
                    <a:lnTo>
                      <a:pt x="1430" y="1476"/>
                    </a:lnTo>
                    <a:lnTo>
                      <a:pt x="1477" y="1429"/>
                    </a:lnTo>
                    <a:lnTo>
                      <a:pt x="1517" y="1377"/>
                    </a:lnTo>
                    <a:lnTo>
                      <a:pt x="1549" y="1319"/>
                    </a:lnTo>
                    <a:lnTo>
                      <a:pt x="1573" y="1256"/>
                    </a:lnTo>
                    <a:lnTo>
                      <a:pt x="1587" y="1189"/>
                    </a:lnTo>
                    <a:lnTo>
                      <a:pt x="1593" y="1119"/>
                    </a:lnTo>
                    <a:lnTo>
                      <a:pt x="1587" y="1049"/>
                    </a:lnTo>
                    <a:lnTo>
                      <a:pt x="1573" y="982"/>
                    </a:lnTo>
                    <a:lnTo>
                      <a:pt x="1549" y="919"/>
                    </a:lnTo>
                    <a:lnTo>
                      <a:pt x="1517" y="861"/>
                    </a:lnTo>
                    <a:lnTo>
                      <a:pt x="1477" y="809"/>
                    </a:lnTo>
                    <a:lnTo>
                      <a:pt x="1430" y="762"/>
                    </a:lnTo>
                    <a:lnTo>
                      <a:pt x="1376" y="720"/>
                    </a:lnTo>
                    <a:lnTo>
                      <a:pt x="1318" y="688"/>
                    </a:lnTo>
                    <a:lnTo>
                      <a:pt x="1255" y="664"/>
                    </a:lnTo>
                    <a:lnTo>
                      <a:pt x="1189" y="650"/>
                    </a:lnTo>
                    <a:lnTo>
                      <a:pt x="1118" y="645"/>
                    </a:lnTo>
                    <a:close/>
                    <a:moveTo>
                      <a:pt x="1118" y="0"/>
                    </a:moveTo>
                    <a:lnTo>
                      <a:pt x="1226" y="6"/>
                    </a:lnTo>
                    <a:lnTo>
                      <a:pt x="1331" y="20"/>
                    </a:lnTo>
                    <a:lnTo>
                      <a:pt x="1432" y="46"/>
                    </a:lnTo>
                    <a:lnTo>
                      <a:pt x="1529" y="78"/>
                    </a:lnTo>
                    <a:lnTo>
                      <a:pt x="1623" y="121"/>
                    </a:lnTo>
                    <a:lnTo>
                      <a:pt x="1712" y="170"/>
                    </a:lnTo>
                    <a:lnTo>
                      <a:pt x="1795" y="228"/>
                    </a:lnTo>
                    <a:lnTo>
                      <a:pt x="1872" y="293"/>
                    </a:lnTo>
                    <a:lnTo>
                      <a:pt x="1944" y="365"/>
                    </a:lnTo>
                    <a:lnTo>
                      <a:pt x="2009" y="442"/>
                    </a:lnTo>
                    <a:lnTo>
                      <a:pt x="2067" y="525"/>
                    </a:lnTo>
                    <a:lnTo>
                      <a:pt x="2117" y="614"/>
                    </a:lnTo>
                    <a:lnTo>
                      <a:pt x="2159" y="708"/>
                    </a:lnTo>
                    <a:lnTo>
                      <a:pt x="2193" y="805"/>
                    </a:lnTo>
                    <a:lnTo>
                      <a:pt x="2217" y="906"/>
                    </a:lnTo>
                    <a:lnTo>
                      <a:pt x="2233" y="1011"/>
                    </a:lnTo>
                    <a:lnTo>
                      <a:pt x="2238" y="1119"/>
                    </a:lnTo>
                    <a:lnTo>
                      <a:pt x="2233" y="1217"/>
                    </a:lnTo>
                    <a:lnTo>
                      <a:pt x="2220" y="1312"/>
                    </a:lnTo>
                    <a:lnTo>
                      <a:pt x="2199" y="1404"/>
                    </a:lnTo>
                    <a:lnTo>
                      <a:pt x="2170" y="1494"/>
                    </a:lnTo>
                    <a:lnTo>
                      <a:pt x="2132" y="1579"/>
                    </a:lnTo>
                    <a:lnTo>
                      <a:pt x="2087" y="1662"/>
                    </a:lnTo>
                    <a:lnTo>
                      <a:pt x="2035" y="1740"/>
                    </a:lnTo>
                    <a:lnTo>
                      <a:pt x="1975" y="1812"/>
                    </a:lnTo>
                    <a:lnTo>
                      <a:pt x="1906" y="1880"/>
                    </a:lnTo>
                    <a:lnTo>
                      <a:pt x="1836" y="1940"/>
                    </a:lnTo>
                    <a:lnTo>
                      <a:pt x="1759" y="1994"/>
                    </a:lnTo>
                    <a:lnTo>
                      <a:pt x="1677" y="2041"/>
                    </a:lnTo>
                    <a:lnTo>
                      <a:pt x="1593" y="2081"/>
                    </a:lnTo>
                    <a:lnTo>
                      <a:pt x="1504" y="2113"/>
                    </a:lnTo>
                    <a:lnTo>
                      <a:pt x="1410" y="2140"/>
                    </a:lnTo>
                    <a:lnTo>
                      <a:pt x="1317" y="2158"/>
                    </a:lnTo>
                    <a:lnTo>
                      <a:pt x="1219" y="2169"/>
                    </a:lnTo>
                    <a:lnTo>
                      <a:pt x="1118" y="2175"/>
                    </a:lnTo>
                    <a:lnTo>
                      <a:pt x="1019" y="2169"/>
                    </a:lnTo>
                    <a:lnTo>
                      <a:pt x="922" y="2158"/>
                    </a:lnTo>
                    <a:lnTo>
                      <a:pt x="826" y="2140"/>
                    </a:lnTo>
                    <a:lnTo>
                      <a:pt x="734" y="2113"/>
                    </a:lnTo>
                    <a:lnTo>
                      <a:pt x="646" y="2081"/>
                    </a:lnTo>
                    <a:lnTo>
                      <a:pt x="559" y="2041"/>
                    </a:lnTo>
                    <a:lnTo>
                      <a:pt x="478" y="1994"/>
                    </a:lnTo>
                    <a:lnTo>
                      <a:pt x="402" y="1940"/>
                    </a:lnTo>
                    <a:lnTo>
                      <a:pt x="330" y="1880"/>
                    </a:lnTo>
                    <a:lnTo>
                      <a:pt x="263" y="1812"/>
                    </a:lnTo>
                    <a:lnTo>
                      <a:pt x="202" y="1740"/>
                    </a:lnTo>
                    <a:lnTo>
                      <a:pt x="150" y="1662"/>
                    </a:lnTo>
                    <a:lnTo>
                      <a:pt x="105" y="1579"/>
                    </a:lnTo>
                    <a:lnTo>
                      <a:pt x="67" y="1494"/>
                    </a:lnTo>
                    <a:lnTo>
                      <a:pt x="38" y="1404"/>
                    </a:lnTo>
                    <a:lnTo>
                      <a:pt x="18" y="1312"/>
                    </a:lnTo>
                    <a:lnTo>
                      <a:pt x="4" y="1217"/>
                    </a:lnTo>
                    <a:lnTo>
                      <a:pt x="0" y="1119"/>
                    </a:lnTo>
                    <a:lnTo>
                      <a:pt x="5" y="1011"/>
                    </a:lnTo>
                    <a:lnTo>
                      <a:pt x="20" y="906"/>
                    </a:lnTo>
                    <a:lnTo>
                      <a:pt x="45" y="805"/>
                    </a:lnTo>
                    <a:lnTo>
                      <a:pt x="78" y="708"/>
                    </a:lnTo>
                    <a:lnTo>
                      <a:pt x="121" y="614"/>
                    </a:lnTo>
                    <a:lnTo>
                      <a:pt x="171" y="525"/>
                    </a:lnTo>
                    <a:lnTo>
                      <a:pt x="229" y="442"/>
                    </a:lnTo>
                    <a:lnTo>
                      <a:pt x="294" y="365"/>
                    </a:lnTo>
                    <a:lnTo>
                      <a:pt x="364" y="293"/>
                    </a:lnTo>
                    <a:lnTo>
                      <a:pt x="442" y="228"/>
                    </a:lnTo>
                    <a:lnTo>
                      <a:pt x="525" y="170"/>
                    </a:lnTo>
                    <a:lnTo>
                      <a:pt x="613" y="121"/>
                    </a:lnTo>
                    <a:lnTo>
                      <a:pt x="707" y="78"/>
                    </a:lnTo>
                    <a:lnTo>
                      <a:pt x="804" y="46"/>
                    </a:lnTo>
                    <a:lnTo>
                      <a:pt x="907" y="20"/>
                    </a:lnTo>
                    <a:lnTo>
                      <a:pt x="1012" y="6"/>
                    </a:lnTo>
                    <a:lnTo>
                      <a:pt x="1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1416" y="889"/>
                <a:ext cx="2704" cy="1916"/>
              </a:xfrm>
              <a:custGeom>
                <a:avLst/>
                <a:gdLst>
                  <a:gd name="T0" fmla="*/ 5104 w 5407"/>
                  <a:gd name="T1" fmla="*/ 1505 h 3832"/>
                  <a:gd name="T2" fmla="*/ 5070 w 5407"/>
                  <a:gd name="T3" fmla="*/ 1113 h 3832"/>
                  <a:gd name="T4" fmla="*/ 5035 w 5407"/>
                  <a:gd name="T5" fmla="*/ 743 h 3832"/>
                  <a:gd name="T6" fmla="*/ 5012 w 5407"/>
                  <a:gd name="T7" fmla="*/ 476 h 3832"/>
                  <a:gd name="T8" fmla="*/ 4985 w 5407"/>
                  <a:gd name="T9" fmla="*/ 321 h 3832"/>
                  <a:gd name="T10" fmla="*/ 4911 w 5407"/>
                  <a:gd name="T11" fmla="*/ 263 h 3832"/>
                  <a:gd name="T12" fmla="*/ 4049 w 5407"/>
                  <a:gd name="T13" fmla="*/ 256 h 3832"/>
                  <a:gd name="T14" fmla="*/ 2985 w 5407"/>
                  <a:gd name="T15" fmla="*/ 261 h 3832"/>
                  <a:gd name="T16" fmla="*/ 2882 w 5407"/>
                  <a:gd name="T17" fmla="*/ 316 h 3832"/>
                  <a:gd name="T18" fmla="*/ 2813 w 5407"/>
                  <a:gd name="T19" fmla="*/ 489 h 3832"/>
                  <a:gd name="T20" fmla="*/ 2766 w 5407"/>
                  <a:gd name="T21" fmla="*/ 711 h 3832"/>
                  <a:gd name="T22" fmla="*/ 2698 w 5407"/>
                  <a:gd name="T23" fmla="*/ 1039 h 3832"/>
                  <a:gd name="T24" fmla="*/ 2620 w 5407"/>
                  <a:gd name="T25" fmla="*/ 1413 h 3832"/>
                  <a:gd name="T26" fmla="*/ 3843 w 5407"/>
                  <a:gd name="T27" fmla="*/ 256 h 3832"/>
                  <a:gd name="T28" fmla="*/ 4841 w 5407"/>
                  <a:gd name="T29" fmla="*/ 0 h 3832"/>
                  <a:gd name="T30" fmla="*/ 4954 w 5407"/>
                  <a:gd name="T31" fmla="*/ 11 h 3832"/>
                  <a:gd name="T32" fmla="*/ 5086 w 5407"/>
                  <a:gd name="T33" fmla="*/ 61 h 3832"/>
                  <a:gd name="T34" fmla="*/ 5201 w 5407"/>
                  <a:gd name="T35" fmla="*/ 186 h 3832"/>
                  <a:gd name="T36" fmla="*/ 5265 w 5407"/>
                  <a:gd name="T37" fmla="*/ 413 h 3832"/>
                  <a:gd name="T38" fmla="*/ 5281 w 5407"/>
                  <a:gd name="T39" fmla="*/ 610 h 3832"/>
                  <a:gd name="T40" fmla="*/ 5308 w 5407"/>
                  <a:gd name="T41" fmla="*/ 913 h 3832"/>
                  <a:gd name="T42" fmla="*/ 5338 w 5407"/>
                  <a:gd name="T43" fmla="*/ 1265 h 3832"/>
                  <a:gd name="T44" fmla="*/ 5369 w 5407"/>
                  <a:gd name="T45" fmla="*/ 1602 h 3832"/>
                  <a:gd name="T46" fmla="*/ 5393 w 5407"/>
                  <a:gd name="T47" fmla="*/ 1871 h 3832"/>
                  <a:gd name="T48" fmla="*/ 5405 w 5407"/>
                  <a:gd name="T49" fmla="*/ 2010 h 3832"/>
                  <a:gd name="T50" fmla="*/ 5376 w 5407"/>
                  <a:gd name="T51" fmla="*/ 2111 h 3832"/>
                  <a:gd name="T52" fmla="*/ 5259 w 5407"/>
                  <a:gd name="T53" fmla="*/ 2156 h 3832"/>
                  <a:gd name="T54" fmla="*/ 5086 w 5407"/>
                  <a:gd name="T55" fmla="*/ 2075 h 3832"/>
                  <a:gd name="T56" fmla="*/ 4588 w 5407"/>
                  <a:gd name="T57" fmla="*/ 1932 h 3832"/>
                  <a:gd name="T58" fmla="*/ 4069 w 5407"/>
                  <a:gd name="T59" fmla="*/ 1930 h 3832"/>
                  <a:gd name="T60" fmla="*/ 3594 w 5407"/>
                  <a:gd name="T61" fmla="*/ 2057 h 3832"/>
                  <a:gd name="T62" fmla="*/ 3181 w 5407"/>
                  <a:gd name="T63" fmla="*/ 2304 h 3832"/>
                  <a:gd name="T64" fmla="*/ 2853 w 5407"/>
                  <a:gd name="T65" fmla="*/ 2659 h 3832"/>
                  <a:gd name="T66" fmla="*/ 2646 w 5407"/>
                  <a:gd name="T67" fmla="*/ 3094 h 3832"/>
                  <a:gd name="T68" fmla="*/ 2573 w 5407"/>
                  <a:gd name="T69" fmla="*/ 3581 h 3832"/>
                  <a:gd name="T70" fmla="*/ 2319 w 5407"/>
                  <a:gd name="T71" fmla="*/ 3718 h 3832"/>
                  <a:gd name="T72" fmla="*/ 2137 w 5407"/>
                  <a:gd name="T73" fmla="*/ 3302 h 3832"/>
                  <a:gd name="T74" fmla="*/ 1827 w 5407"/>
                  <a:gd name="T75" fmla="*/ 2979 h 3832"/>
                  <a:gd name="T76" fmla="*/ 1419 w 5407"/>
                  <a:gd name="T77" fmla="*/ 2778 h 3832"/>
                  <a:gd name="T78" fmla="*/ 948 w 5407"/>
                  <a:gd name="T79" fmla="*/ 2737 h 3832"/>
                  <a:gd name="T80" fmla="*/ 499 w 5407"/>
                  <a:gd name="T81" fmla="*/ 2865 h 3832"/>
                  <a:gd name="T82" fmla="*/ 133 w 5407"/>
                  <a:gd name="T83" fmla="*/ 3137 h 3832"/>
                  <a:gd name="T84" fmla="*/ 34 w 5407"/>
                  <a:gd name="T85" fmla="*/ 2870 h 3832"/>
                  <a:gd name="T86" fmla="*/ 0 w 5407"/>
                  <a:gd name="T87" fmla="*/ 2553 h 3832"/>
                  <a:gd name="T88" fmla="*/ 25 w 5407"/>
                  <a:gd name="T89" fmla="*/ 2228 h 3832"/>
                  <a:gd name="T90" fmla="*/ 110 w 5407"/>
                  <a:gd name="T91" fmla="*/ 1934 h 3832"/>
                  <a:gd name="T92" fmla="*/ 252 w 5407"/>
                  <a:gd name="T93" fmla="*/ 1712 h 3832"/>
                  <a:gd name="T94" fmla="*/ 451 w 5407"/>
                  <a:gd name="T95" fmla="*/ 1602 h 3832"/>
                  <a:gd name="T96" fmla="*/ 801 w 5407"/>
                  <a:gd name="T97" fmla="*/ 909 h 3832"/>
                  <a:gd name="T98" fmla="*/ 892 w 5407"/>
                  <a:gd name="T99" fmla="*/ 795 h 3832"/>
                  <a:gd name="T100" fmla="*/ 1042 w 5407"/>
                  <a:gd name="T101" fmla="*/ 795 h 3832"/>
                  <a:gd name="T102" fmla="*/ 1134 w 5407"/>
                  <a:gd name="T103" fmla="*/ 909 h 3832"/>
                  <a:gd name="T104" fmla="*/ 2341 w 5407"/>
                  <a:gd name="T105" fmla="*/ 1496 h 3832"/>
                  <a:gd name="T106" fmla="*/ 2431 w 5407"/>
                  <a:gd name="T107" fmla="*/ 1068 h 3832"/>
                  <a:gd name="T108" fmla="*/ 2516 w 5407"/>
                  <a:gd name="T109" fmla="*/ 667 h 3832"/>
                  <a:gd name="T110" fmla="*/ 2581 w 5407"/>
                  <a:gd name="T111" fmla="*/ 364 h 3832"/>
                  <a:gd name="T112" fmla="*/ 2684 w 5407"/>
                  <a:gd name="T113" fmla="*/ 153 h 3832"/>
                  <a:gd name="T114" fmla="*/ 2821 w 5407"/>
                  <a:gd name="T115" fmla="*/ 45 h 3832"/>
                  <a:gd name="T116" fmla="*/ 2965 w 5407"/>
                  <a:gd name="T117" fmla="*/ 5 h 3832"/>
                  <a:gd name="T118" fmla="*/ 3091 w 5407"/>
                  <a:gd name="T119" fmla="*/ 0 h 3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07" h="3832">
                    <a:moveTo>
                      <a:pt x="4049" y="256"/>
                    </a:moveTo>
                    <a:lnTo>
                      <a:pt x="4049" y="1597"/>
                    </a:lnTo>
                    <a:lnTo>
                      <a:pt x="5111" y="1597"/>
                    </a:lnTo>
                    <a:lnTo>
                      <a:pt x="5104" y="1505"/>
                    </a:lnTo>
                    <a:lnTo>
                      <a:pt x="5095" y="1411"/>
                    </a:lnTo>
                    <a:lnTo>
                      <a:pt x="5086" y="1311"/>
                    </a:lnTo>
                    <a:lnTo>
                      <a:pt x="5077" y="1212"/>
                    </a:lnTo>
                    <a:lnTo>
                      <a:pt x="5070" y="1113"/>
                    </a:lnTo>
                    <a:lnTo>
                      <a:pt x="5061" y="1016"/>
                    </a:lnTo>
                    <a:lnTo>
                      <a:pt x="5052" y="922"/>
                    </a:lnTo>
                    <a:lnTo>
                      <a:pt x="5044" y="830"/>
                    </a:lnTo>
                    <a:lnTo>
                      <a:pt x="5035" y="743"/>
                    </a:lnTo>
                    <a:lnTo>
                      <a:pt x="5028" y="664"/>
                    </a:lnTo>
                    <a:lnTo>
                      <a:pt x="5023" y="592"/>
                    </a:lnTo>
                    <a:lnTo>
                      <a:pt x="5017" y="528"/>
                    </a:lnTo>
                    <a:lnTo>
                      <a:pt x="5012" y="476"/>
                    </a:lnTo>
                    <a:lnTo>
                      <a:pt x="5008" y="435"/>
                    </a:lnTo>
                    <a:lnTo>
                      <a:pt x="5003" y="388"/>
                    </a:lnTo>
                    <a:lnTo>
                      <a:pt x="4996" y="350"/>
                    </a:lnTo>
                    <a:lnTo>
                      <a:pt x="4985" y="321"/>
                    </a:lnTo>
                    <a:lnTo>
                      <a:pt x="4972" y="298"/>
                    </a:lnTo>
                    <a:lnTo>
                      <a:pt x="4954" y="281"/>
                    </a:lnTo>
                    <a:lnTo>
                      <a:pt x="4934" y="270"/>
                    </a:lnTo>
                    <a:lnTo>
                      <a:pt x="4911" y="263"/>
                    </a:lnTo>
                    <a:lnTo>
                      <a:pt x="4884" y="258"/>
                    </a:lnTo>
                    <a:lnTo>
                      <a:pt x="4853" y="256"/>
                    </a:lnTo>
                    <a:lnTo>
                      <a:pt x="4819" y="256"/>
                    </a:lnTo>
                    <a:lnTo>
                      <a:pt x="4049" y="256"/>
                    </a:lnTo>
                    <a:close/>
                    <a:moveTo>
                      <a:pt x="3091" y="256"/>
                    </a:moveTo>
                    <a:lnTo>
                      <a:pt x="3053" y="256"/>
                    </a:lnTo>
                    <a:lnTo>
                      <a:pt x="3017" y="258"/>
                    </a:lnTo>
                    <a:lnTo>
                      <a:pt x="2985" y="261"/>
                    </a:lnTo>
                    <a:lnTo>
                      <a:pt x="2956" y="267"/>
                    </a:lnTo>
                    <a:lnTo>
                      <a:pt x="2929" y="278"/>
                    </a:lnTo>
                    <a:lnTo>
                      <a:pt x="2904" y="294"/>
                    </a:lnTo>
                    <a:lnTo>
                      <a:pt x="2882" y="316"/>
                    </a:lnTo>
                    <a:lnTo>
                      <a:pt x="2860" y="346"/>
                    </a:lnTo>
                    <a:lnTo>
                      <a:pt x="2842" y="384"/>
                    </a:lnTo>
                    <a:lnTo>
                      <a:pt x="2828" y="431"/>
                    </a:lnTo>
                    <a:lnTo>
                      <a:pt x="2813" y="489"/>
                    </a:lnTo>
                    <a:lnTo>
                      <a:pt x="2804" y="530"/>
                    </a:lnTo>
                    <a:lnTo>
                      <a:pt x="2794" y="583"/>
                    </a:lnTo>
                    <a:lnTo>
                      <a:pt x="2781" y="644"/>
                    </a:lnTo>
                    <a:lnTo>
                      <a:pt x="2766" y="711"/>
                    </a:lnTo>
                    <a:lnTo>
                      <a:pt x="2752" y="786"/>
                    </a:lnTo>
                    <a:lnTo>
                      <a:pt x="2736" y="866"/>
                    </a:lnTo>
                    <a:lnTo>
                      <a:pt x="2718" y="951"/>
                    </a:lnTo>
                    <a:lnTo>
                      <a:pt x="2698" y="1039"/>
                    </a:lnTo>
                    <a:lnTo>
                      <a:pt x="2680" y="1131"/>
                    </a:lnTo>
                    <a:lnTo>
                      <a:pt x="2660" y="1225"/>
                    </a:lnTo>
                    <a:lnTo>
                      <a:pt x="2640" y="1319"/>
                    </a:lnTo>
                    <a:lnTo>
                      <a:pt x="2620" y="1413"/>
                    </a:lnTo>
                    <a:lnTo>
                      <a:pt x="2601" y="1506"/>
                    </a:lnTo>
                    <a:lnTo>
                      <a:pt x="2581" y="1597"/>
                    </a:lnTo>
                    <a:lnTo>
                      <a:pt x="3843" y="1597"/>
                    </a:lnTo>
                    <a:lnTo>
                      <a:pt x="3843" y="256"/>
                    </a:lnTo>
                    <a:lnTo>
                      <a:pt x="3091" y="256"/>
                    </a:lnTo>
                    <a:close/>
                    <a:moveTo>
                      <a:pt x="3091" y="0"/>
                    </a:moveTo>
                    <a:lnTo>
                      <a:pt x="4819" y="0"/>
                    </a:lnTo>
                    <a:lnTo>
                      <a:pt x="4841" y="0"/>
                    </a:lnTo>
                    <a:lnTo>
                      <a:pt x="4866" y="2"/>
                    </a:lnTo>
                    <a:lnTo>
                      <a:pt x="4893" y="3"/>
                    </a:lnTo>
                    <a:lnTo>
                      <a:pt x="4924" y="5"/>
                    </a:lnTo>
                    <a:lnTo>
                      <a:pt x="4954" y="11"/>
                    </a:lnTo>
                    <a:lnTo>
                      <a:pt x="4987" y="18"/>
                    </a:lnTo>
                    <a:lnTo>
                      <a:pt x="5021" y="29"/>
                    </a:lnTo>
                    <a:lnTo>
                      <a:pt x="5053" y="43"/>
                    </a:lnTo>
                    <a:lnTo>
                      <a:pt x="5086" y="61"/>
                    </a:lnTo>
                    <a:lnTo>
                      <a:pt x="5118" y="85"/>
                    </a:lnTo>
                    <a:lnTo>
                      <a:pt x="5147" y="112"/>
                    </a:lnTo>
                    <a:lnTo>
                      <a:pt x="5176" y="146"/>
                    </a:lnTo>
                    <a:lnTo>
                      <a:pt x="5201" y="186"/>
                    </a:lnTo>
                    <a:lnTo>
                      <a:pt x="5223" y="231"/>
                    </a:lnTo>
                    <a:lnTo>
                      <a:pt x="5241" y="283"/>
                    </a:lnTo>
                    <a:lnTo>
                      <a:pt x="5255" y="344"/>
                    </a:lnTo>
                    <a:lnTo>
                      <a:pt x="5265" y="413"/>
                    </a:lnTo>
                    <a:lnTo>
                      <a:pt x="5266" y="449"/>
                    </a:lnTo>
                    <a:lnTo>
                      <a:pt x="5272" y="494"/>
                    </a:lnTo>
                    <a:lnTo>
                      <a:pt x="5275" y="548"/>
                    </a:lnTo>
                    <a:lnTo>
                      <a:pt x="5281" y="610"/>
                    </a:lnTo>
                    <a:lnTo>
                      <a:pt x="5288" y="678"/>
                    </a:lnTo>
                    <a:lnTo>
                      <a:pt x="5293" y="752"/>
                    </a:lnTo>
                    <a:lnTo>
                      <a:pt x="5301" y="832"/>
                    </a:lnTo>
                    <a:lnTo>
                      <a:pt x="5308" y="913"/>
                    </a:lnTo>
                    <a:lnTo>
                      <a:pt x="5315" y="999"/>
                    </a:lnTo>
                    <a:lnTo>
                      <a:pt x="5324" y="1086"/>
                    </a:lnTo>
                    <a:lnTo>
                      <a:pt x="5331" y="1174"/>
                    </a:lnTo>
                    <a:lnTo>
                      <a:pt x="5338" y="1265"/>
                    </a:lnTo>
                    <a:lnTo>
                      <a:pt x="5347" y="1351"/>
                    </a:lnTo>
                    <a:lnTo>
                      <a:pt x="5355" y="1438"/>
                    </a:lnTo>
                    <a:lnTo>
                      <a:pt x="5362" y="1523"/>
                    </a:lnTo>
                    <a:lnTo>
                      <a:pt x="5369" y="1602"/>
                    </a:lnTo>
                    <a:lnTo>
                      <a:pt x="5376" y="1678"/>
                    </a:lnTo>
                    <a:lnTo>
                      <a:pt x="5382" y="1748"/>
                    </a:lnTo>
                    <a:lnTo>
                      <a:pt x="5387" y="1813"/>
                    </a:lnTo>
                    <a:lnTo>
                      <a:pt x="5393" y="1871"/>
                    </a:lnTo>
                    <a:lnTo>
                      <a:pt x="5398" y="1920"/>
                    </a:lnTo>
                    <a:lnTo>
                      <a:pt x="5402" y="1959"/>
                    </a:lnTo>
                    <a:lnTo>
                      <a:pt x="5403" y="1990"/>
                    </a:lnTo>
                    <a:lnTo>
                      <a:pt x="5405" y="2010"/>
                    </a:lnTo>
                    <a:lnTo>
                      <a:pt x="5407" y="2017"/>
                    </a:lnTo>
                    <a:lnTo>
                      <a:pt x="5405" y="2051"/>
                    </a:lnTo>
                    <a:lnTo>
                      <a:pt x="5394" y="2084"/>
                    </a:lnTo>
                    <a:lnTo>
                      <a:pt x="5376" y="2111"/>
                    </a:lnTo>
                    <a:lnTo>
                      <a:pt x="5353" y="2132"/>
                    </a:lnTo>
                    <a:lnTo>
                      <a:pt x="5324" y="2149"/>
                    </a:lnTo>
                    <a:lnTo>
                      <a:pt x="5290" y="2156"/>
                    </a:lnTo>
                    <a:lnTo>
                      <a:pt x="5259" y="2156"/>
                    </a:lnTo>
                    <a:lnTo>
                      <a:pt x="5230" y="2147"/>
                    </a:lnTo>
                    <a:lnTo>
                      <a:pt x="5205" y="2132"/>
                    </a:lnTo>
                    <a:lnTo>
                      <a:pt x="5200" y="2131"/>
                    </a:lnTo>
                    <a:lnTo>
                      <a:pt x="5086" y="2075"/>
                    </a:lnTo>
                    <a:lnTo>
                      <a:pt x="4967" y="2026"/>
                    </a:lnTo>
                    <a:lnTo>
                      <a:pt x="4844" y="1986"/>
                    </a:lnTo>
                    <a:lnTo>
                      <a:pt x="4716" y="1954"/>
                    </a:lnTo>
                    <a:lnTo>
                      <a:pt x="4588" y="1932"/>
                    </a:lnTo>
                    <a:lnTo>
                      <a:pt x="4455" y="1918"/>
                    </a:lnTo>
                    <a:lnTo>
                      <a:pt x="4321" y="1914"/>
                    </a:lnTo>
                    <a:lnTo>
                      <a:pt x="4193" y="1918"/>
                    </a:lnTo>
                    <a:lnTo>
                      <a:pt x="4069" y="1930"/>
                    </a:lnTo>
                    <a:lnTo>
                      <a:pt x="3946" y="1950"/>
                    </a:lnTo>
                    <a:lnTo>
                      <a:pt x="3825" y="1979"/>
                    </a:lnTo>
                    <a:lnTo>
                      <a:pt x="3708" y="2013"/>
                    </a:lnTo>
                    <a:lnTo>
                      <a:pt x="3594" y="2057"/>
                    </a:lnTo>
                    <a:lnTo>
                      <a:pt x="3486" y="2107"/>
                    </a:lnTo>
                    <a:lnTo>
                      <a:pt x="3380" y="2167"/>
                    </a:lnTo>
                    <a:lnTo>
                      <a:pt x="3279" y="2232"/>
                    </a:lnTo>
                    <a:lnTo>
                      <a:pt x="3181" y="2304"/>
                    </a:lnTo>
                    <a:lnTo>
                      <a:pt x="3091" y="2381"/>
                    </a:lnTo>
                    <a:lnTo>
                      <a:pt x="3003" y="2470"/>
                    </a:lnTo>
                    <a:lnTo>
                      <a:pt x="2923" y="2562"/>
                    </a:lnTo>
                    <a:lnTo>
                      <a:pt x="2853" y="2659"/>
                    </a:lnTo>
                    <a:lnTo>
                      <a:pt x="2788" y="2762"/>
                    </a:lnTo>
                    <a:lnTo>
                      <a:pt x="2732" y="2869"/>
                    </a:lnTo>
                    <a:lnTo>
                      <a:pt x="2685" y="2980"/>
                    </a:lnTo>
                    <a:lnTo>
                      <a:pt x="2646" y="3094"/>
                    </a:lnTo>
                    <a:lnTo>
                      <a:pt x="2615" y="3211"/>
                    </a:lnTo>
                    <a:lnTo>
                      <a:pt x="2592" y="3332"/>
                    </a:lnTo>
                    <a:lnTo>
                      <a:pt x="2579" y="3455"/>
                    </a:lnTo>
                    <a:lnTo>
                      <a:pt x="2573" y="3581"/>
                    </a:lnTo>
                    <a:lnTo>
                      <a:pt x="2579" y="3708"/>
                    </a:lnTo>
                    <a:lnTo>
                      <a:pt x="2593" y="3832"/>
                    </a:lnTo>
                    <a:lnTo>
                      <a:pt x="2343" y="3832"/>
                    </a:lnTo>
                    <a:lnTo>
                      <a:pt x="2319" y="3718"/>
                    </a:lnTo>
                    <a:lnTo>
                      <a:pt x="2289" y="3607"/>
                    </a:lnTo>
                    <a:lnTo>
                      <a:pt x="2247" y="3500"/>
                    </a:lnTo>
                    <a:lnTo>
                      <a:pt x="2197" y="3397"/>
                    </a:lnTo>
                    <a:lnTo>
                      <a:pt x="2137" y="3302"/>
                    </a:lnTo>
                    <a:lnTo>
                      <a:pt x="2070" y="3211"/>
                    </a:lnTo>
                    <a:lnTo>
                      <a:pt x="1996" y="3127"/>
                    </a:lnTo>
                    <a:lnTo>
                      <a:pt x="1915" y="3049"/>
                    </a:lnTo>
                    <a:lnTo>
                      <a:pt x="1827" y="2979"/>
                    </a:lnTo>
                    <a:lnTo>
                      <a:pt x="1733" y="2915"/>
                    </a:lnTo>
                    <a:lnTo>
                      <a:pt x="1634" y="2861"/>
                    </a:lnTo>
                    <a:lnTo>
                      <a:pt x="1529" y="2814"/>
                    </a:lnTo>
                    <a:lnTo>
                      <a:pt x="1419" y="2778"/>
                    </a:lnTo>
                    <a:lnTo>
                      <a:pt x="1306" y="2753"/>
                    </a:lnTo>
                    <a:lnTo>
                      <a:pt x="1190" y="2737"/>
                    </a:lnTo>
                    <a:lnTo>
                      <a:pt x="1069" y="2730"/>
                    </a:lnTo>
                    <a:lnTo>
                      <a:pt x="948" y="2737"/>
                    </a:lnTo>
                    <a:lnTo>
                      <a:pt x="829" y="2753"/>
                    </a:lnTo>
                    <a:lnTo>
                      <a:pt x="716" y="2780"/>
                    </a:lnTo>
                    <a:lnTo>
                      <a:pt x="604" y="2818"/>
                    </a:lnTo>
                    <a:lnTo>
                      <a:pt x="499" y="2865"/>
                    </a:lnTo>
                    <a:lnTo>
                      <a:pt x="398" y="2921"/>
                    </a:lnTo>
                    <a:lnTo>
                      <a:pt x="303" y="2986"/>
                    </a:lnTo>
                    <a:lnTo>
                      <a:pt x="214" y="3058"/>
                    </a:lnTo>
                    <a:lnTo>
                      <a:pt x="133" y="3137"/>
                    </a:lnTo>
                    <a:lnTo>
                      <a:pt x="103" y="3078"/>
                    </a:lnTo>
                    <a:lnTo>
                      <a:pt x="75" y="3013"/>
                    </a:lnTo>
                    <a:lnTo>
                      <a:pt x="52" y="2943"/>
                    </a:lnTo>
                    <a:lnTo>
                      <a:pt x="34" y="2870"/>
                    </a:lnTo>
                    <a:lnTo>
                      <a:pt x="20" y="2795"/>
                    </a:lnTo>
                    <a:lnTo>
                      <a:pt x="9" y="2715"/>
                    </a:lnTo>
                    <a:lnTo>
                      <a:pt x="2" y="2636"/>
                    </a:lnTo>
                    <a:lnTo>
                      <a:pt x="0" y="2553"/>
                    </a:lnTo>
                    <a:lnTo>
                      <a:pt x="0" y="2472"/>
                    </a:lnTo>
                    <a:lnTo>
                      <a:pt x="5" y="2389"/>
                    </a:lnTo>
                    <a:lnTo>
                      <a:pt x="12" y="2307"/>
                    </a:lnTo>
                    <a:lnTo>
                      <a:pt x="25" y="2228"/>
                    </a:lnTo>
                    <a:lnTo>
                      <a:pt x="41" y="2149"/>
                    </a:lnTo>
                    <a:lnTo>
                      <a:pt x="61" y="2075"/>
                    </a:lnTo>
                    <a:lnTo>
                      <a:pt x="83" y="2003"/>
                    </a:lnTo>
                    <a:lnTo>
                      <a:pt x="110" y="1934"/>
                    </a:lnTo>
                    <a:lnTo>
                      <a:pt x="140" y="1869"/>
                    </a:lnTo>
                    <a:lnTo>
                      <a:pt x="175" y="1811"/>
                    </a:lnTo>
                    <a:lnTo>
                      <a:pt x="213" y="1757"/>
                    </a:lnTo>
                    <a:lnTo>
                      <a:pt x="252" y="1712"/>
                    </a:lnTo>
                    <a:lnTo>
                      <a:pt x="297" y="1672"/>
                    </a:lnTo>
                    <a:lnTo>
                      <a:pt x="344" y="1640"/>
                    </a:lnTo>
                    <a:lnTo>
                      <a:pt x="396" y="1616"/>
                    </a:lnTo>
                    <a:lnTo>
                      <a:pt x="451" y="1602"/>
                    </a:lnTo>
                    <a:lnTo>
                      <a:pt x="508" y="1597"/>
                    </a:lnTo>
                    <a:lnTo>
                      <a:pt x="797" y="1597"/>
                    </a:lnTo>
                    <a:lnTo>
                      <a:pt x="797" y="949"/>
                    </a:lnTo>
                    <a:lnTo>
                      <a:pt x="801" y="909"/>
                    </a:lnTo>
                    <a:lnTo>
                      <a:pt x="813" y="873"/>
                    </a:lnTo>
                    <a:lnTo>
                      <a:pt x="833" y="842"/>
                    </a:lnTo>
                    <a:lnTo>
                      <a:pt x="860" y="815"/>
                    </a:lnTo>
                    <a:lnTo>
                      <a:pt x="892" y="795"/>
                    </a:lnTo>
                    <a:lnTo>
                      <a:pt x="929" y="783"/>
                    </a:lnTo>
                    <a:lnTo>
                      <a:pt x="966" y="777"/>
                    </a:lnTo>
                    <a:lnTo>
                      <a:pt x="1006" y="783"/>
                    </a:lnTo>
                    <a:lnTo>
                      <a:pt x="1042" y="795"/>
                    </a:lnTo>
                    <a:lnTo>
                      <a:pt x="1075" y="815"/>
                    </a:lnTo>
                    <a:lnTo>
                      <a:pt x="1100" y="842"/>
                    </a:lnTo>
                    <a:lnTo>
                      <a:pt x="1122" y="873"/>
                    </a:lnTo>
                    <a:lnTo>
                      <a:pt x="1134" y="909"/>
                    </a:lnTo>
                    <a:lnTo>
                      <a:pt x="1138" y="949"/>
                    </a:lnTo>
                    <a:lnTo>
                      <a:pt x="1138" y="1597"/>
                    </a:lnTo>
                    <a:lnTo>
                      <a:pt x="2319" y="1597"/>
                    </a:lnTo>
                    <a:lnTo>
                      <a:pt x="2341" y="1496"/>
                    </a:lnTo>
                    <a:lnTo>
                      <a:pt x="2362" y="1391"/>
                    </a:lnTo>
                    <a:lnTo>
                      <a:pt x="2386" y="1283"/>
                    </a:lnTo>
                    <a:lnTo>
                      <a:pt x="2409" y="1174"/>
                    </a:lnTo>
                    <a:lnTo>
                      <a:pt x="2431" y="1068"/>
                    </a:lnTo>
                    <a:lnTo>
                      <a:pt x="2454" y="961"/>
                    </a:lnTo>
                    <a:lnTo>
                      <a:pt x="2476" y="859"/>
                    </a:lnTo>
                    <a:lnTo>
                      <a:pt x="2496" y="759"/>
                    </a:lnTo>
                    <a:lnTo>
                      <a:pt x="2516" y="667"/>
                    </a:lnTo>
                    <a:lnTo>
                      <a:pt x="2532" y="581"/>
                    </a:lnTo>
                    <a:lnTo>
                      <a:pt x="2548" y="505"/>
                    </a:lnTo>
                    <a:lnTo>
                      <a:pt x="2563" y="438"/>
                    </a:lnTo>
                    <a:lnTo>
                      <a:pt x="2581" y="364"/>
                    </a:lnTo>
                    <a:lnTo>
                      <a:pt x="2601" y="301"/>
                    </a:lnTo>
                    <a:lnTo>
                      <a:pt x="2626" y="245"/>
                    </a:lnTo>
                    <a:lnTo>
                      <a:pt x="2653" y="196"/>
                    </a:lnTo>
                    <a:lnTo>
                      <a:pt x="2684" y="153"/>
                    </a:lnTo>
                    <a:lnTo>
                      <a:pt x="2716" y="119"/>
                    </a:lnTo>
                    <a:lnTo>
                      <a:pt x="2748" y="88"/>
                    </a:lnTo>
                    <a:lnTo>
                      <a:pt x="2785" y="65"/>
                    </a:lnTo>
                    <a:lnTo>
                      <a:pt x="2821" y="45"/>
                    </a:lnTo>
                    <a:lnTo>
                      <a:pt x="2857" y="30"/>
                    </a:lnTo>
                    <a:lnTo>
                      <a:pt x="2893" y="20"/>
                    </a:lnTo>
                    <a:lnTo>
                      <a:pt x="2929" y="11"/>
                    </a:lnTo>
                    <a:lnTo>
                      <a:pt x="2965" y="5"/>
                    </a:lnTo>
                    <a:lnTo>
                      <a:pt x="2999" y="3"/>
                    </a:lnTo>
                    <a:lnTo>
                      <a:pt x="3032" y="2"/>
                    </a:lnTo>
                    <a:lnTo>
                      <a:pt x="3062" y="0"/>
                    </a:lnTo>
                    <a:lnTo>
                      <a:pt x="30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Group 46"/>
            <p:cNvGrpSpPr>
              <a:grpSpLocks noChangeAspect="1"/>
            </p:cNvGrpSpPr>
            <p:nvPr/>
          </p:nvGrpSpPr>
          <p:grpSpPr bwMode="auto">
            <a:xfrm>
              <a:off x="5743619" y="989745"/>
              <a:ext cx="603439" cy="590717"/>
              <a:chOff x="2563" y="235"/>
              <a:chExt cx="332" cy="325"/>
            </a:xfrm>
            <a:solidFill>
              <a:sysClr val="window" lastClr="FFFFFF"/>
            </a:solidFill>
          </p:grpSpPr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2686" y="300"/>
                <a:ext cx="23" cy="46"/>
              </a:xfrm>
              <a:custGeom>
                <a:avLst/>
                <a:gdLst>
                  <a:gd name="T0" fmla="*/ 96 w 236"/>
                  <a:gd name="T1" fmla="*/ 0 h 458"/>
                  <a:gd name="T2" fmla="*/ 140 w 236"/>
                  <a:gd name="T3" fmla="*/ 0 h 458"/>
                  <a:gd name="T4" fmla="*/ 163 w 236"/>
                  <a:gd name="T5" fmla="*/ 2 h 458"/>
                  <a:gd name="T6" fmla="*/ 182 w 236"/>
                  <a:gd name="T7" fmla="*/ 8 h 458"/>
                  <a:gd name="T8" fmla="*/ 200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1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3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0" y="0"/>
                    </a:lnTo>
                    <a:lnTo>
                      <a:pt x="163" y="2"/>
                    </a:lnTo>
                    <a:lnTo>
                      <a:pt x="182" y="8"/>
                    </a:lnTo>
                    <a:lnTo>
                      <a:pt x="200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1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3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2749" y="300"/>
                <a:ext cx="24" cy="46"/>
              </a:xfrm>
              <a:custGeom>
                <a:avLst/>
                <a:gdLst>
                  <a:gd name="T0" fmla="*/ 96 w 236"/>
                  <a:gd name="T1" fmla="*/ 0 h 458"/>
                  <a:gd name="T2" fmla="*/ 141 w 236"/>
                  <a:gd name="T3" fmla="*/ 0 h 458"/>
                  <a:gd name="T4" fmla="*/ 163 w 236"/>
                  <a:gd name="T5" fmla="*/ 2 h 458"/>
                  <a:gd name="T6" fmla="*/ 183 w 236"/>
                  <a:gd name="T7" fmla="*/ 8 h 458"/>
                  <a:gd name="T8" fmla="*/ 201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2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5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1" y="0"/>
                    </a:lnTo>
                    <a:lnTo>
                      <a:pt x="163" y="2"/>
                    </a:lnTo>
                    <a:lnTo>
                      <a:pt x="183" y="8"/>
                    </a:lnTo>
                    <a:lnTo>
                      <a:pt x="201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2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5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2563" y="235"/>
                <a:ext cx="332" cy="325"/>
              </a:xfrm>
              <a:custGeom>
                <a:avLst/>
                <a:gdLst>
                  <a:gd name="T0" fmla="*/ 1970 w 3322"/>
                  <a:gd name="T1" fmla="*/ 28 h 3248"/>
                  <a:gd name="T2" fmla="*/ 2442 w 3322"/>
                  <a:gd name="T3" fmla="*/ 194 h 3248"/>
                  <a:gd name="T4" fmla="*/ 2836 w 3322"/>
                  <a:gd name="T5" fmla="*/ 486 h 3248"/>
                  <a:gd name="T6" fmla="*/ 3128 w 3322"/>
                  <a:gd name="T7" fmla="*/ 880 h 3248"/>
                  <a:gd name="T8" fmla="*/ 3294 w 3322"/>
                  <a:gd name="T9" fmla="*/ 1352 h 3248"/>
                  <a:gd name="T10" fmla="*/ 3312 w 3322"/>
                  <a:gd name="T11" fmla="*/ 1850 h 3248"/>
                  <a:gd name="T12" fmla="*/ 3196 w 3322"/>
                  <a:gd name="T13" fmla="*/ 2299 h 3248"/>
                  <a:gd name="T14" fmla="*/ 2960 w 3322"/>
                  <a:gd name="T15" fmla="*/ 2698 h 3248"/>
                  <a:gd name="T16" fmla="*/ 2808 w 3322"/>
                  <a:gd name="T17" fmla="*/ 2861 h 3248"/>
                  <a:gd name="T18" fmla="*/ 2697 w 3322"/>
                  <a:gd name="T19" fmla="*/ 2949 h 3248"/>
                  <a:gd name="T20" fmla="*/ 2520 w 3322"/>
                  <a:gd name="T21" fmla="*/ 3065 h 3248"/>
                  <a:gd name="T22" fmla="*/ 2306 w 3322"/>
                  <a:gd name="T23" fmla="*/ 3162 h 3248"/>
                  <a:gd name="T24" fmla="*/ 2073 w 3322"/>
                  <a:gd name="T25" fmla="*/ 3190 h 3248"/>
                  <a:gd name="T26" fmla="*/ 1831 w 3322"/>
                  <a:gd name="T27" fmla="*/ 3110 h 3248"/>
                  <a:gd name="T28" fmla="*/ 1644 w 3322"/>
                  <a:gd name="T29" fmla="*/ 2919 h 3248"/>
                  <a:gd name="T30" fmla="*/ 1537 w 3322"/>
                  <a:gd name="T31" fmla="*/ 2650 h 3248"/>
                  <a:gd name="T32" fmla="*/ 1497 w 3322"/>
                  <a:gd name="T33" fmla="*/ 2374 h 3248"/>
                  <a:gd name="T34" fmla="*/ 1381 w 3322"/>
                  <a:gd name="T35" fmla="*/ 2210 h 3248"/>
                  <a:gd name="T36" fmla="*/ 1151 w 3322"/>
                  <a:gd name="T37" fmla="*/ 2064 h 3248"/>
                  <a:gd name="T38" fmla="*/ 1023 w 3322"/>
                  <a:gd name="T39" fmla="*/ 1823 h 3248"/>
                  <a:gd name="T40" fmla="*/ 2312 w 3322"/>
                  <a:gd name="T41" fmla="*/ 1708 h 3248"/>
                  <a:gd name="T42" fmla="*/ 2244 w 3322"/>
                  <a:gd name="T43" fmla="*/ 1966 h 3248"/>
                  <a:gd name="T44" fmla="*/ 2066 w 3322"/>
                  <a:gd name="T45" fmla="*/ 2153 h 3248"/>
                  <a:gd name="T46" fmla="*/ 1813 w 3322"/>
                  <a:gd name="T47" fmla="*/ 2232 h 3248"/>
                  <a:gd name="T48" fmla="*/ 1828 w 3322"/>
                  <a:gd name="T49" fmla="*/ 2463 h 3248"/>
                  <a:gd name="T50" fmla="*/ 1886 w 3322"/>
                  <a:gd name="T51" fmla="*/ 2692 h 3248"/>
                  <a:gd name="T52" fmla="*/ 2001 w 3322"/>
                  <a:gd name="T53" fmla="*/ 2839 h 3248"/>
                  <a:gd name="T54" fmla="*/ 2158 w 3322"/>
                  <a:gd name="T55" fmla="*/ 2870 h 3248"/>
                  <a:gd name="T56" fmla="*/ 2332 w 3322"/>
                  <a:gd name="T57" fmla="*/ 2805 h 3248"/>
                  <a:gd name="T58" fmla="*/ 2506 w 3322"/>
                  <a:gd name="T59" fmla="*/ 2693 h 3248"/>
                  <a:gd name="T60" fmla="*/ 2667 w 3322"/>
                  <a:gd name="T61" fmla="*/ 2549 h 3248"/>
                  <a:gd name="T62" fmla="*/ 2886 w 3322"/>
                  <a:gd name="T63" fmla="*/ 2211 h 3248"/>
                  <a:gd name="T64" fmla="*/ 2992 w 3322"/>
                  <a:gd name="T65" fmla="*/ 1824 h 3248"/>
                  <a:gd name="T66" fmla="*/ 2975 w 3322"/>
                  <a:gd name="T67" fmla="*/ 1390 h 3248"/>
                  <a:gd name="T68" fmla="*/ 2819 w 3322"/>
                  <a:gd name="T69" fmla="*/ 984 h 3248"/>
                  <a:gd name="T70" fmla="*/ 2546 w 3322"/>
                  <a:gd name="T71" fmla="*/ 654 h 3248"/>
                  <a:gd name="T72" fmla="*/ 2183 w 3322"/>
                  <a:gd name="T73" fmla="*/ 425 h 3248"/>
                  <a:gd name="T74" fmla="*/ 1753 w 3322"/>
                  <a:gd name="T75" fmla="*/ 322 h 3248"/>
                  <a:gd name="T76" fmla="*/ 1305 w 3322"/>
                  <a:gd name="T77" fmla="*/ 367 h 3248"/>
                  <a:gd name="T78" fmla="*/ 912 w 3322"/>
                  <a:gd name="T79" fmla="*/ 548 h 3248"/>
                  <a:gd name="T80" fmla="*/ 600 w 3322"/>
                  <a:gd name="T81" fmla="*/ 842 h 3248"/>
                  <a:gd name="T82" fmla="*/ 394 w 3322"/>
                  <a:gd name="T83" fmla="*/ 1220 h 3248"/>
                  <a:gd name="T84" fmla="*/ 320 w 3322"/>
                  <a:gd name="T85" fmla="*/ 1660 h 3248"/>
                  <a:gd name="T86" fmla="*/ 380 w 3322"/>
                  <a:gd name="T87" fmla="*/ 2059 h 3248"/>
                  <a:gd name="T88" fmla="*/ 555 w 3322"/>
                  <a:gd name="T89" fmla="*/ 2419 h 3248"/>
                  <a:gd name="T90" fmla="*/ 829 w 3322"/>
                  <a:gd name="T91" fmla="*/ 2712 h 3248"/>
                  <a:gd name="T92" fmla="*/ 1170 w 3322"/>
                  <a:gd name="T93" fmla="*/ 2910 h 3248"/>
                  <a:gd name="T94" fmla="*/ 1331 w 3322"/>
                  <a:gd name="T95" fmla="*/ 3003 h 3248"/>
                  <a:gd name="T96" fmla="*/ 1347 w 3322"/>
                  <a:gd name="T97" fmla="*/ 3138 h 3248"/>
                  <a:gd name="T98" fmla="*/ 1250 w 3322"/>
                  <a:gd name="T99" fmla="*/ 3237 h 3248"/>
                  <a:gd name="T100" fmla="*/ 1063 w 3322"/>
                  <a:gd name="T101" fmla="*/ 3211 h 3248"/>
                  <a:gd name="T102" fmla="*/ 682 w 3322"/>
                  <a:gd name="T103" fmla="*/ 3003 h 3248"/>
                  <a:gd name="T104" fmla="*/ 358 w 3322"/>
                  <a:gd name="T105" fmla="*/ 2693 h 3248"/>
                  <a:gd name="T106" fmla="*/ 125 w 3322"/>
                  <a:gd name="T107" fmla="*/ 2295 h 3248"/>
                  <a:gd name="T108" fmla="*/ 10 w 3322"/>
                  <a:gd name="T109" fmla="*/ 1849 h 3248"/>
                  <a:gd name="T110" fmla="*/ 29 w 3322"/>
                  <a:gd name="T111" fmla="*/ 1352 h 3248"/>
                  <a:gd name="T112" fmla="*/ 194 w 3322"/>
                  <a:gd name="T113" fmla="*/ 880 h 3248"/>
                  <a:gd name="T114" fmla="*/ 487 w 3322"/>
                  <a:gd name="T115" fmla="*/ 486 h 3248"/>
                  <a:gd name="T116" fmla="*/ 881 w 3322"/>
                  <a:gd name="T117" fmla="*/ 194 h 3248"/>
                  <a:gd name="T118" fmla="*/ 1352 w 3322"/>
                  <a:gd name="T119" fmla="*/ 28 h 3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2" h="3248">
                    <a:moveTo>
                      <a:pt x="1662" y="0"/>
                    </a:moveTo>
                    <a:lnTo>
                      <a:pt x="1662" y="0"/>
                    </a:lnTo>
                    <a:lnTo>
                      <a:pt x="1767" y="3"/>
                    </a:lnTo>
                    <a:lnTo>
                      <a:pt x="1869" y="13"/>
                    </a:lnTo>
                    <a:lnTo>
                      <a:pt x="1970" y="28"/>
                    </a:lnTo>
                    <a:lnTo>
                      <a:pt x="2070" y="50"/>
                    </a:lnTo>
                    <a:lnTo>
                      <a:pt x="2167" y="78"/>
                    </a:lnTo>
                    <a:lnTo>
                      <a:pt x="2261" y="112"/>
                    </a:lnTo>
                    <a:lnTo>
                      <a:pt x="2353" y="150"/>
                    </a:lnTo>
                    <a:lnTo>
                      <a:pt x="2442" y="194"/>
                    </a:lnTo>
                    <a:lnTo>
                      <a:pt x="2527" y="244"/>
                    </a:lnTo>
                    <a:lnTo>
                      <a:pt x="2610" y="298"/>
                    </a:lnTo>
                    <a:lnTo>
                      <a:pt x="2689" y="356"/>
                    </a:lnTo>
                    <a:lnTo>
                      <a:pt x="2764" y="419"/>
                    </a:lnTo>
                    <a:lnTo>
                      <a:pt x="2836" y="486"/>
                    </a:lnTo>
                    <a:lnTo>
                      <a:pt x="2903" y="558"/>
                    </a:lnTo>
                    <a:lnTo>
                      <a:pt x="2966" y="633"/>
                    </a:lnTo>
                    <a:lnTo>
                      <a:pt x="3024" y="712"/>
                    </a:lnTo>
                    <a:lnTo>
                      <a:pt x="3078" y="795"/>
                    </a:lnTo>
                    <a:lnTo>
                      <a:pt x="3128" y="880"/>
                    </a:lnTo>
                    <a:lnTo>
                      <a:pt x="3172" y="969"/>
                    </a:lnTo>
                    <a:lnTo>
                      <a:pt x="3210" y="1061"/>
                    </a:lnTo>
                    <a:lnTo>
                      <a:pt x="3244" y="1155"/>
                    </a:lnTo>
                    <a:lnTo>
                      <a:pt x="3271" y="1252"/>
                    </a:lnTo>
                    <a:lnTo>
                      <a:pt x="3294" y="1352"/>
                    </a:lnTo>
                    <a:lnTo>
                      <a:pt x="3309" y="1453"/>
                    </a:lnTo>
                    <a:lnTo>
                      <a:pt x="3319" y="1555"/>
                    </a:lnTo>
                    <a:lnTo>
                      <a:pt x="3322" y="1660"/>
                    </a:lnTo>
                    <a:lnTo>
                      <a:pt x="3320" y="1756"/>
                    </a:lnTo>
                    <a:lnTo>
                      <a:pt x="3312" y="1850"/>
                    </a:lnTo>
                    <a:lnTo>
                      <a:pt x="3299" y="1942"/>
                    </a:lnTo>
                    <a:lnTo>
                      <a:pt x="3281" y="2034"/>
                    </a:lnTo>
                    <a:lnTo>
                      <a:pt x="3257" y="2123"/>
                    </a:lnTo>
                    <a:lnTo>
                      <a:pt x="3230" y="2212"/>
                    </a:lnTo>
                    <a:lnTo>
                      <a:pt x="3196" y="2299"/>
                    </a:lnTo>
                    <a:lnTo>
                      <a:pt x="3158" y="2383"/>
                    </a:lnTo>
                    <a:lnTo>
                      <a:pt x="3116" y="2466"/>
                    </a:lnTo>
                    <a:lnTo>
                      <a:pt x="3068" y="2545"/>
                    </a:lnTo>
                    <a:lnTo>
                      <a:pt x="3016" y="2623"/>
                    </a:lnTo>
                    <a:lnTo>
                      <a:pt x="2960" y="2698"/>
                    </a:lnTo>
                    <a:lnTo>
                      <a:pt x="2899" y="2770"/>
                    </a:lnTo>
                    <a:lnTo>
                      <a:pt x="2834" y="2838"/>
                    </a:lnTo>
                    <a:lnTo>
                      <a:pt x="2827" y="2843"/>
                    </a:lnTo>
                    <a:lnTo>
                      <a:pt x="2820" y="2850"/>
                    </a:lnTo>
                    <a:lnTo>
                      <a:pt x="2808" y="2861"/>
                    </a:lnTo>
                    <a:lnTo>
                      <a:pt x="2793" y="2874"/>
                    </a:lnTo>
                    <a:lnTo>
                      <a:pt x="2774" y="2889"/>
                    </a:lnTo>
                    <a:lnTo>
                      <a:pt x="2751" y="2907"/>
                    </a:lnTo>
                    <a:lnTo>
                      <a:pt x="2726" y="2928"/>
                    </a:lnTo>
                    <a:lnTo>
                      <a:pt x="2697" y="2949"/>
                    </a:lnTo>
                    <a:lnTo>
                      <a:pt x="2667" y="2972"/>
                    </a:lnTo>
                    <a:lnTo>
                      <a:pt x="2633" y="2995"/>
                    </a:lnTo>
                    <a:lnTo>
                      <a:pt x="2597" y="3018"/>
                    </a:lnTo>
                    <a:lnTo>
                      <a:pt x="2560" y="3043"/>
                    </a:lnTo>
                    <a:lnTo>
                      <a:pt x="2520" y="3065"/>
                    </a:lnTo>
                    <a:lnTo>
                      <a:pt x="2479" y="3088"/>
                    </a:lnTo>
                    <a:lnTo>
                      <a:pt x="2438" y="3109"/>
                    </a:lnTo>
                    <a:lnTo>
                      <a:pt x="2395" y="3128"/>
                    </a:lnTo>
                    <a:lnTo>
                      <a:pt x="2351" y="3147"/>
                    </a:lnTo>
                    <a:lnTo>
                      <a:pt x="2306" y="3162"/>
                    </a:lnTo>
                    <a:lnTo>
                      <a:pt x="2261" y="3174"/>
                    </a:lnTo>
                    <a:lnTo>
                      <a:pt x="2217" y="3183"/>
                    </a:lnTo>
                    <a:lnTo>
                      <a:pt x="2172" y="3190"/>
                    </a:lnTo>
                    <a:lnTo>
                      <a:pt x="2127" y="3192"/>
                    </a:lnTo>
                    <a:lnTo>
                      <a:pt x="2073" y="3190"/>
                    </a:lnTo>
                    <a:lnTo>
                      <a:pt x="2020" y="3182"/>
                    </a:lnTo>
                    <a:lnTo>
                      <a:pt x="1970" y="3171"/>
                    </a:lnTo>
                    <a:lnTo>
                      <a:pt x="1921" y="3155"/>
                    </a:lnTo>
                    <a:lnTo>
                      <a:pt x="1874" y="3135"/>
                    </a:lnTo>
                    <a:lnTo>
                      <a:pt x="1831" y="3110"/>
                    </a:lnTo>
                    <a:lnTo>
                      <a:pt x="1789" y="3082"/>
                    </a:lnTo>
                    <a:lnTo>
                      <a:pt x="1749" y="3048"/>
                    </a:lnTo>
                    <a:lnTo>
                      <a:pt x="1714" y="3011"/>
                    </a:lnTo>
                    <a:lnTo>
                      <a:pt x="1677" y="2967"/>
                    </a:lnTo>
                    <a:lnTo>
                      <a:pt x="1644" y="2919"/>
                    </a:lnTo>
                    <a:lnTo>
                      <a:pt x="1617" y="2869"/>
                    </a:lnTo>
                    <a:lnTo>
                      <a:pt x="1591" y="2816"/>
                    </a:lnTo>
                    <a:lnTo>
                      <a:pt x="1570" y="2762"/>
                    </a:lnTo>
                    <a:lnTo>
                      <a:pt x="1553" y="2706"/>
                    </a:lnTo>
                    <a:lnTo>
                      <a:pt x="1537" y="2650"/>
                    </a:lnTo>
                    <a:lnTo>
                      <a:pt x="1524" y="2593"/>
                    </a:lnTo>
                    <a:lnTo>
                      <a:pt x="1514" y="2537"/>
                    </a:lnTo>
                    <a:lnTo>
                      <a:pt x="1507" y="2481"/>
                    </a:lnTo>
                    <a:lnTo>
                      <a:pt x="1501" y="2427"/>
                    </a:lnTo>
                    <a:lnTo>
                      <a:pt x="1497" y="2374"/>
                    </a:lnTo>
                    <a:lnTo>
                      <a:pt x="1495" y="2324"/>
                    </a:lnTo>
                    <a:lnTo>
                      <a:pt x="1493" y="2276"/>
                    </a:lnTo>
                    <a:lnTo>
                      <a:pt x="1493" y="2231"/>
                    </a:lnTo>
                    <a:lnTo>
                      <a:pt x="1436" y="2223"/>
                    </a:lnTo>
                    <a:lnTo>
                      <a:pt x="1381" y="2210"/>
                    </a:lnTo>
                    <a:lnTo>
                      <a:pt x="1329" y="2191"/>
                    </a:lnTo>
                    <a:lnTo>
                      <a:pt x="1279" y="2166"/>
                    </a:lnTo>
                    <a:lnTo>
                      <a:pt x="1233" y="2137"/>
                    </a:lnTo>
                    <a:lnTo>
                      <a:pt x="1189" y="2103"/>
                    </a:lnTo>
                    <a:lnTo>
                      <a:pt x="1151" y="2064"/>
                    </a:lnTo>
                    <a:lnTo>
                      <a:pt x="1115" y="2023"/>
                    </a:lnTo>
                    <a:lnTo>
                      <a:pt x="1084" y="1977"/>
                    </a:lnTo>
                    <a:lnTo>
                      <a:pt x="1059" y="1929"/>
                    </a:lnTo>
                    <a:lnTo>
                      <a:pt x="1039" y="1877"/>
                    </a:lnTo>
                    <a:lnTo>
                      <a:pt x="1023" y="1823"/>
                    </a:lnTo>
                    <a:lnTo>
                      <a:pt x="1014" y="1766"/>
                    </a:lnTo>
                    <a:lnTo>
                      <a:pt x="1011" y="1708"/>
                    </a:lnTo>
                    <a:lnTo>
                      <a:pt x="1011" y="1210"/>
                    </a:lnTo>
                    <a:lnTo>
                      <a:pt x="2312" y="1210"/>
                    </a:lnTo>
                    <a:lnTo>
                      <a:pt x="2312" y="1708"/>
                    </a:lnTo>
                    <a:lnTo>
                      <a:pt x="2309" y="1764"/>
                    </a:lnTo>
                    <a:lnTo>
                      <a:pt x="2300" y="1817"/>
                    </a:lnTo>
                    <a:lnTo>
                      <a:pt x="2287" y="1869"/>
                    </a:lnTo>
                    <a:lnTo>
                      <a:pt x="2267" y="1919"/>
                    </a:lnTo>
                    <a:lnTo>
                      <a:pt x="2244" y="1966"/>
                    </a:lnTo>
                    <a:lnTo>
                      <a:pt x="2217" y="2009"/>
                    </a:lnTo>
                    <a:lnTo>
                      <a:pt x="2184" y="2051"/>
                    </a:lnTo>
                    <a:lnTo>
                      <a:pt x="2148" y="2089"/>
                    </a:lnTo>
                    <a:lnTo>
                      <a:pt x="2109" y="2122"/>
                    </a:lnTo>
                    <a:lnTo>
                      <a:pt x="2066" y="2153"/>
                    </a:lnTo>
                    <a:lnTo>
                      <a:pt x="2020" y="2178"/>
                    </a:lnTo>
                    <a:lnTo>
                      <a:pt x="1971" y="2199"/>
                    </a:lnTo>
                    <a:lnTo>
                      <a:pt x="1921" y="2215"/>
                    </a:lnTo>
                    <a:lnTo>
                      <a:pt x="1868" y="2226"/>
                    </a:lnTo>
                    <a:lnTo>
                      <a:pt x="1813" y="2232"/>
                    </a:lnTo>
                    <a:lnTo>
                      <a:pt x="1813" y="2275"/>
                    </a:lnTo>
                    <a:lnTo>
                      <a:pt x="1814" y="2320"/>
                    </a:lnTo>
                    <a:lnTo>
                      <a:pt x="1817" y="2367"/>
                    </a:lnTo>
                    <a:lnTo>
                      <a:pt x="1822" y="2415"/>
                    </a:lnTo>
                    <a:lnTo>
                      <a:pt x="1828" y="2463"/>
                    </a:lnTo>
                    <a:lnTo>
                      <a:pt x="1835" y="2510"/>
                    </a:lnTo>
                    <a:lnTo>
                      <a:pt x="1844" y="2558"/>
                    </a:lnTo>
                    <a:lnTo>
                      <a:pt x="1856" y="2604"/>
                    </a:lnTo>
                    <a:lnTo>
                      <a:pt x="1869" y="2649"/>
                    </a:lnTo>
                    <a:lnTo>
                      <a:pt x="1886" y="2692"/>
                    </a:lnTo>
                    <a:lnTo>
                      <a:pt x="1905" y="2730"/>
                    </a:lnTo>
                    <a:lnTo>
                      <a:pt x="1927" y="2766"/>
                    </a:lnTo>
                    <a:lnTo>
                      <a:pt x="1952" y="2798"/>
                    </a:lnTo>
                    <a:lnTo>
                      <a:pt x="1975" y="2821"/>
                    </a:lnTo>
                    <a:lnTo>
                      <a:pt x="2001" y="2839"/>
                    </a:lnTo>
                    <a:lnTo>
                      <a:pt x="2028" y="2854"/>
                    </a:lnTo>
                    <a:lnTo>
                      <a:pt x="2059" y="2864"/>
                    </a:lnTo>
                    <a:lnTo>
                      <a:pt x="2091" y="2870"/>
                    </a:lnTo>
                    <a:lnTo>
                      <a:pt x="2127" y="2872"/>
                    </a:lnTo>
                    <a:lnTo>
                      <a:pt x="2158" y="2870"/>
                    </a:lnTo>
                    <a:lnTo>
                      <a:pt x="2189" y="2863"/>
                    </a:lnTo>
                    <a:lnTo>
                      <a:pt x="2224" y="2853"/>
                    </a:lnTo>
                    <a:lnTo>
                      <a:pt x="2258" y="2839"/>
                    </a:lnTo>
                    <a:lnTo>
                      <a:pt x="2295" y="2823"/>
                    </a:lnTo>
                    <a:lnTo>
                      <a:pt x="2332" y="2805"/>
                    </a:lnTo>
                    <a:lnTo>
                      <a:pt x="2368" y="2784"/>
                    </a:lnTo>
                    <a:lnTo>
                      <a:pt x="2404" y="2762"/>
                    </a:lnTo>
                    <a:lnTo>
                      <a:pt x="2440" y="2739"/>
                    </a:lnTo>
                    <a:lnTo>
                      <a:pt x="2474" y="2716"/>
                    </a:lnTo>
                    <a:lnTo>
                      <a:pt x="2506" y="2693"/>
                    </a:lnTo>
                    <a:lnTo>
                      <a:pt x="2536" y="2669"/>
                    </a:lnTo>
                    <a:lnTo>
                      <a:pt x="2564" y="2648"/>
                    </a:lnTo>
                    <a:lnTo>
                      <a:pt x="2588" y="2627"/>
                    </a:lnTo>
                    <a:lnTo>
                      <a:pt x="2610" y="2609"/>
                    </a:lnTo>
                    <a:lnTo>
                      <a:pt x="2667" y="2549"/>
                    </a:lnTo>
                    <a:lnTo>
                      <a:pt x="2719" y="2486"/>
                    </a:lnTo>
                    <a:lnTo>
                      <a:pt x="2766" y="2421"/>
                    </a:lnTo>
                    <a:lnTo>
                      <a:pt x="2810" y="2354"/>
                    </a:lnTo>
                    <a:lnTo>
                      <a:pt x="2850" y="2283"/>
                    </a:lnTo>
                    <a:lnTo>
                      <a:pt x="2886" y="2211"/>
                    </a:lnTo>
                    <a:lnTo>
                      <a:pt x="2916" y="2137"/>
                    </a:lnTo>
                    <a:lnTo>
                      <a:pt x="2943" y="2061"/>
                    </a:lnTo>
                    <a:lnTo>
                      <a:pt x="2964" y="1984"/>
                    </a:lnTo>
                    <a:lnTo>
                      <a:pt x="2980" y="1905"/>
                    </a:lnTo>
                    <a:lnTo>
                      <a:pt x="2992" y="1824"/>
                    </a:lnTo>
                    <a:lnTo>
                      <a:pt x="3000" y="1743"/>
                    </a:lnTo>
                    <a:lnTo>
                      <a:pt x="3003" y="1660"/>
                    </a:lnTo>
                    <a:lnTo>
                      <a:pt x="3000" y="1569"/>
                    </a:lnTo>
                    <a:lnTo>
                      <a:pt x="2990" y="1479"/>
                    </a:lnTo>
                    <a:lnTo>
                      <a:pt x="2975" y="1390"/>
                    </a:lnTo>
                    <a:lnTo>
                      <a:pt x="2955" y="1305"/>
                    </a:lnTo>
                    <a:lnTo>
                      <a:pt x="2928" y="1220"/>
                    </a:lnTo>
                    <a:lnTo>
                      <a:pt x="2897" y="1139"/>
                    </a:lnTo>
                    <a:lnTo>
                      <a:pt x="2860" y="1061"/>
                    </a:lnTo>
                    <a:lnTo>
                      <a:pt x="2819" y="984"/>
                    </a:lnTo>
                    <a:lnTo>
                      <a:pt x="2774" y="911"/>
                    </a:lnTo>
                    <a:lnTo>
                      <a:pt x="2723" y="842"/>
                    </a:lnTo>
                    <a:lnTo>
                      <a:pt x="2668" y="775"/>
                    </a:lnTo>
                    <a:lnTo>
                      <a:pt x="2610" y="712"/>
                    </a:lnTo>
                    <a:lnTo>
                      <a:pt x="2546" y="654"/>
                    </a:lnTo>
                    <a:lnTo>
                      <a:pt x="2480" y="599"/>
                    </a:lnTo>
                    <a:lnTo>
                      <a:pt x="2411" y="548"/>
                    </a:lnTo>
                    <a:lnTo>
                      <a:pt x="2338" y="503"/>
                    </a:lnTo>
                    <a:lnTo>
                      <a:pt x="2261" y="462"/>
                    </a:lnTo>
                    <a:lnTo>
                      <a:pt x="2183" y="425"/>
                    </a:lnTo>
                    <a:lnTo>
                      <a:pt x="2102" y="394"/>
                    </a:lnTo>
                    <a:lnTo>
                      <a:pt x="2017" y="367"/>
                    </a:lnTo>
                    <a:lnTo>
                      <a:pt x="1931" y="347"/>
                    </a:lnTo>
                    <a:lnTo>
                      <a:pt x="1843" y="331"/>
                    </a:lnTo>
                    <a:lnTo>
                      <a:pt x="1753" y="322"/>
                    </a:lnTo>
                    <a:lnTo>
                      <a:pt x="1662" y="319"/>
                    </a:lnTo>
                    <a:lnTo>
                      <a:pt x="1570" y="322"/>
                    </a:lnTo>
                    <a:lnTo>
                      <a:pt x="1479" y="331"/>
                    </a:lnTo>
                    <a:lnTo>
                      <a:pt x="1392" y="347"/>
                    </a:lnTo>
                    <a:lnTo>
                      <a:pt x="1305" y="367"/>
                    </a:lnTo>
                    <a:lnTo>
                      <a:pt x="1221" y="394"/>
                    </a:lnTo>
                    <a:lnTo>
                      <a:pt x="1139" y="425"/>
                    </a:lnTo>
                    <a:lnTo>
                      <a:pt x="1061" y="462"/>
                    </a:lnTo>
                    <a:lnTo>
                      <a:pt x="985" y="503"/>
                    </a:lnTo>
                    <a:lnTo>
                      <a:pt x="912" y="548"/>
                    </a:lnTo>
                    <a:lnTo>
                      <a:pt x="842" y="599"/>
                    </a:lnTo>
                    <a:lnTo>
                      <a:pt x="776" y="654"/>
                    </a:lnTo>
                    <a:lnTo>
                      <a:pt x="714" y="712"/>
                    </a:lnTo>
                    <a:lnTo>
                      <a:pt x="655" y="775"/>
                    </a:lnTo>
                    <a:lnTo>
                      <a:pt x="600" y="842"/>
                    </a:lnTo>
                    <a:lnTo>
                      <a:pt x="550" y="911"/>
                    </a:lnTo>
                    <a:lnTo>
                      <a:pt x="503" y="984"/>
                    </a:lnTo>
                    <a:lnTo>
                      <a:pt x="462" y="1061"/>
                    </a:lnTo>
                    <a:lnTo>
                      <a:pt x="426" y="1139"/>
                    </a:lnTo>
                    <a:lnTo>
                      <a:pt x="394" y="1220"/>
                    </a:lnTo>
                    <a:lnTo>
                      <a:pt x="368" y="1305"/>
                    </a:lnTo>
                    <a:lnTo>
                      <a:pt x="347" y="1390"/>
                    </a:lnTo>
                    <a:lnTo>
                      <a:pt x="332" y="1479"/>
                    </a:lnTo>
                    <a:lnTo>
                      <a:pt x="323" y="1569"/>
                    </a:lnTo>
                    <a:lnTo>
                      <a:pt x="320" y="1660"/>
                    </a:lnTo>
                    <a:lnTo>
                      <a:pt x="323" y="1743"/>
                    </a:lnTo>
                    <a:lnTo>
                      <a:pt x="330" y="1824"/>
                    </a:lnTo>
                    <a:lnTo>
                      <a:pt x="342" y="1904"/>
                    </a:lnTo>
                    <a:lnTo>
                      <a:pt x="358" y="1983"/>
                    </a:lnTo>
                    <a:lnTo>
                      <a:pt x="380" y="2059"/>
                    </a:lnTo>
                    <a:lnTo>
                      <a:pt x="406" y="2136"/>
                    </a:lnTo>
                    <a:lnTo>
                      <a:pt x="437" y="2210"/>
                    </a:lnTo>
                    <a:lnTo>
                      <a:pt x="471" y="2281"/>
                    </a:lnTo>
                    <a:lnTo>
                      <a:pt x="511" y="2352"/>
                    </a:lnTo>
                    <a:lnTo>
                      <a:pt x="555" y="2419"/>
                    </a:lnTo>
                    <a:lnTo>
                      <a:pt x="603" y="2485"/>
                    </a:lnTo>
                    <a:lnTo>
                      <a:pt x="655" y="2547"/>
                    </a:lnTo>
                    <a:lnTo>
                      <a:pt x="711" y="2607"/>
                    </a:lnTo>
                    <a:lnTo>
                      <a:pt x="768" y="2661"/>
                    </a:lnTo>
                    <a:lnTo>
                      <a:pt x="829" y="2712"/>
                    </a:lnTo>
                    <a:lnTo>
                      <a:pt x="892" y="2760"/>
                    </a:lnTo>
                    <a:lnTo>
                      <a:pt x="958" y="2803"/>
                    </a:lnTo>
                    <a:lnTo>
                      <a:pt x="1027" y="2842"/>
                    </a:lnTo>
                    <a:lnTo>
                      <a:pt x="1098" y="2878"/>
                    </a:lnTo>
                    <a:lnTo>
                      <a:pt x="1170" y="2910"/>
                    </a:lnTo>
                    <a:lnTo>
                      <a:pt x="1244" y="2936"/>
                    </a:lnTo>
                    <a:lnTo>
                      <a:pt x="1271" y="2947"/>
                    </a:lnTo>
                    <a:lnTo>
                      <a:pt x="1294" y="2962"/>
                    </a:lnTo>
                    <a:lnTo>
                      <a:pt x="1314" y="2982"/>
                    </a:lnTo>
                    <a:lnTo>
                      <a:pt x="1331" y="3003"/>
                    </a:lnTo>
                    <a:lnTo>
                      <a:pt x="1343" y="3028"/>
                    </a:lnTo>
                    <a:lnTo>
                      <a:pt x="1351" y="3054"/>
                    </a:lnTo>
                    <a:lnTo>
                      <a:pt x="1354" y="3082"/>
                    </a:lnTo>
                    <a:lnTo>
                      <a:pt x="1353" y="3109"/>
                    </a:lnTo>
                    <a:lnTo>
                      <a:pt x="1347" y="3138"/>
                    </a:lnTo>
                    <a:lnTo>
                      <a:pt x="1335" y="3165"/>
                    </a:lnTo>
                    <a:lnTo>
                      <a:pt x="1319" y="3189"/>
                    </a:lnTo>
                    <a:lnTo>
                      <a:pt x="1298" y="3209"/>
                    </a:lnTo>
                    <a:lnTo>
                      <a:pt x="1276" y="3226"/>
                    </a:lnTo>
                    <a:lnTo>
                      <a:pt x="1250" y="3237"/>
                    </a:lnTo>
                    <a:lnTo>
                      <a:pt x="1223" y="3246"/>
                    </a:lnTo>
                    <a:lnTo>
                      <a:pt x="1194" y="3248"/>
                    </a:lnTo>
                    <a:lnTo>
                      <a:pt x="1170" y="3246"/>
                    </a:lnTo>
                    <a:lnTo>
                      <a:pt x="1144" y="3240"/>
                    </a:lnTo>
                    <a:lnTo>
                      <a:pt x="1063" y="3211"/>
                    </a:lnTo>
                    <a:lnTo>
                      <a:pt x="983" y="3177"/>
                    </a:lnTo>
                    <a:lnTo>
                      <a:pt x="904" y="3140"/>
                    </a:lnTo>
                    <a:lnTo>
                      <a:pt x="828" y="3098"/>
                    </a:lnTo>
                    <a:lnTo>
                      <a:pt x="753" y="3052"/>
                    </a:lnTo>
                    <a:lnTo>
                      <a:pt x="682" y="3003"/>
                    </a:lnTo>
                    <a:lnTo>
                      <a:pt x="613" y="2949"/>
                    </a:lnTo>
                    <a:lnTo>
                      <a:pt x="547" y="2893"/>
                    </a:lnTo>
                    <a:lnTo>
                      <a:pt x="484" y="2832"/>
                    </a:lnTo>
                    <a:lnTo>
                      <a:pt x="419" y="2764"/>
                    </a:lnTo>
                    <a:lnTo>
                      <a:pt x="358" y="2693"/>
                    </a:lnTo>
                    <a:lnTo>
                      <a:pt x="302" y="2617"/>
                    </a:lnTo>
                    <a:lnTo>
                      <a:pt x="251" y="2541"/>
                    </a:lnTo>
                    <a:lnTo>
                      <a:pt x="205" y="2461"/>
                    </a:lnTo>
                    <a:lnTo>
                      <a:pt x="163" y="2379"/>
                    </a:lnTo>
                    <a:lnTo>
                      <a:pt x="125" y="2295"/>
                    </a:lnTo>
                    <a:lnTo>
                      <a:pt x="93" y="2209"/>
                    </a:lnTo>
                    <a:lnTo>
                      <a:pt x="64" y="2121"/>
                    </a:lnTo>
                    <a:lnTo>
                      <a:pt x="42" y="2032"/>
                    </a:lnTo>
                    <a:lnTo>
                      <a:pt x="23" y="1940"/>
                    </a:lnTo>
                    <a:lnTo>
                      <a:pt x="10" y="1849"/>
                    </a:lnTo>
                    <a:lnTo>
                      <a:pt x="3" y="1755"/>
                    </a:lnTo>
                    <a:lnTo>
                      <a:pt x="0" y="1660"/>
                    </a:lnTo>
                    <a:lnTo>
                      <a:pt x="3" y="1555"/>
                    </a:lnTo>
                    <a:lnTo>
                      <a:pt x="13" y="1453"/>
                    </a:lnTo>
                    <a:lnTo>
                      <a:pt x="29" y="1352"/>
                    </a:lnTo>
                    <a:lnTo>
                      <a:pt x="51" y="1252"/>
                    </a:lnTo>
                    <a:lnTo>
                      <a:pt x="78" y="1155"/>
                    </a:lnTo>
                    <a:lnTo>
                      <a:pt x="112" y="1061"/>
                    </a:lnTo>
                    <a:lnTo>
                      <a:pt x="151" y="969"/>
                    </a:lnTo>
                    <a:lnTo>
                      <a:pt x="194" y="880"/>
                    </a:lnTo>
                    <a:lnTo>
                      <a:pt x="244" y="795"/>
                    </a:lnTo>
                    <a:lnTo>
                      <a:pt x="298" y="712"/>
                    </a:lnTo>
                    <a:lnTo>
                      <a:pt x="356" y="633"/>
                    </a:lnTo>
                    <a:lnTo>
                      <a:pt x="419" y="558"/>
                    </a:lnTo>
                    <a:lnTo>
                      <a:pt x="487" y="486"/>
                    </a:lnTo>
                    <a:lnTo>
                      <a:pt x="559" y="419"/>
                    </a:lnTo>
                    <a:lnTo>
                      <a:pt x="634" y="356"/>
                    </a:lnTo>
                    <a:lnTo>
                      <a:pt x="713" y="298"/>
                    </a:lnTo>
                    <a:lnTo>
                      <a:pt x="795" y="244"/>
                    </a:lnTo>
                    <a:lnTo>
                      <a:pt x="881" y="194"/>
                    </a:lnTo>
                    <a:lnTo>
                      <a:pt x="969" y="150"/>
                    </a:lnTo>
                    <a:lnTo>
                      <a:pt x="1062" y="112"/>
                    </a:lnTo>
                    <a:lnTo>
                      <a:pt x="1156" y="78"/>
                    </a:lnTo>
                    <a:lnTo>
                      <a:pt x="1252" y="50"/>
                    </a:lnTo>
                    <a:lnTo>
                      <a:pt x="1352" y="28"/>
                    </a:lnTo>
                    <a:lnTo>
                      <a:pt x="1453" y="13"/>
                    </a:lnTo>
                    <a:lnTo>
                      <a:pt x="1557" y="3"/>
                    </a:lnTo>
                    <a:lnTo>
                      <a:pt x="1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9 Rectángulo"/>
            <p:cNvSpPr/>
            <p:nvPr/>
          </p:nvSpPr>
          <p:spPr>
            <a:xfrm>
              <a:off x="3993219" y="2828680"/>
              <a:ext cx="1097280" cy="71735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4000" b="1" kern="0" dirty="0">
                  <a:solidFill>
                    <a:prstClr val="white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ea typeface="Verdana" pitchFamily="34" charset="0"/>
                  <a:cs typeface="Verdana" pitchFamily="34" charset="0"/>
                </a:rPr>
                <a:t>GDP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7438659" y="2389964"/>
              <a:ext cx="1564751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Agriculture, Forestry </a:t>
              </a:r>
            </a:p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&amp; Fishing</a:t>
              </a: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7405002" y="3908883"/>
              <a:ext cx="986564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Construction</a:t>
              </a:r>
            </a:p>
          </p:txBody>
        </p:sp>
        <p:sp>
          <p:nvSpPr>
            <p:cNvPr id="81" name="9 Rectángulo"/>
            <p:cNvSpPr/>
            <p:nvPr/>
          </p:nvSpPr>
          <p:spPr>
            <a:xfrm>
              <a:off x="5490842" y="5688967"/>
              <a:ext cx="1480395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Mining &amp; Quarrying</a:t>
              </a:r>
            </a:p>
          </p:txBody>
        </p:sp>
        <p:sp>
          <p:nvSpPr>
            <p:cNvPr id="82" name="9 Rectángulo"/>
            <p:cNvSpPr/>
            <p:nvPr/>
          </p:nvSpPr>
          <p:spPr>
            <a:xfrm>
              <a:off x="3889651" y="6131487"/>
              <a:ext cx="1285323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Personal Services</a:t>
              </a:r>
            </a:p>
          </p:txBody>
        </p:sp>
        <p:sp>
          <p:nvSpPr>
            <p:cNvPr id="83" name="9 Rectángulo"/>
            <p:cNvSpPr/>
            <p:nvPr/>
          </p:nvSpPr>
          <p:spPr>
            <a:xfrm>
              <a:off x="2185088" y="5695079"/>
              <a:ext cx="1534876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Transport, Storage &amp;</a:t>
              </a:r>
            </a:p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Communication</a:t>
              </a:r>
            </a:p>
          </p:txBody>
        </p:sp>
        <p:sp>
          <p:nvSpPr>
            <p:cNvPr id="84" name="9 Rectángulo"/>
            <p:cNvSpPr/>
            <p:nvPr/>
          </p:nvSpPr>
          <p:spPr>
            <a:xfrm>
              <a:off x="-41566" y="4515297"/>
              <a:ext cx="2441699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Wholesale, Retail &amp; Motor Trade;</a:t>
              </a:r>
            </a:p>
            <a:p>
              <a:pPr algn="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Catering &amp; Accommodation</a:t>
              </a:r>
            </a:p>
          </p:txBody>
        </p:sp>
        <p:sp>
          <p:nvSpPr>
            <p:cNvPr id="85" name="9 Rectángulo"/>
            <p:cNvSpPr/>
            <p:nvPr/>
          </p:nvSpPr>
          <p:spPr>
            <a:xfrm>
              <a:off x="-3862" y="2430451"/>
              <a:ext cx="1598143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General Government </a:t>
              </a:r>
            </a:p>
            <a:p>
              <a:pPr algn="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Services</a:t>
              </a:r>
            </a:p>
          </p:txBody>
        </p:sp>
        <p:sp>
          <p:nvSpPr>
            <p:cNvPr id="86" name="9 Rectángulo"/>
            <p:cNvSpPr/>
            <p:nvPr/>
          </p:nvSpPr>
          <p:spPr>
            <a:xfrm>
              <a:off x="1335443" y="1191497"/>
              <a:ext cx="1127156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Manufacturing</a:t>
              </a:r>
            </a:p>
          </p:txBody>
        </p:sp>
        <p:sp>
          <p:nvSpPr>
            <p:cNvPr id="87" name="9 Rectángulo"/>
            <p:cNvSpPr/>
            <p:nvPr/>
          </p:nvSpPr>
          <p:spPr>
            <a:xfrm>
              <a:off x="2596374" y="271879"/>
              <a:ext cx="1640320" cy="44741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Finance, Real Estate &amp;</a:t>
              </a:r>
            </a:p>
            <a:p>
              <a:pPr algn="ctr"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Business Services</a:t>
              </a:r>
            </a:p>
          </p:txBody>
        </p:sp>
        <p:sp>
          <p:nvSpPr>
            <p:cNvPr id="88" name="9 Rectángulo"/>
            <p:cNvSpPr/>
            <p:nvPr/>
          </p:nvSpPr>
          <p:spPr>
            <a:xfrm>
              <a:off x="6597133" y="1185216"/>
              <a:ext cx="1747522" cy="24496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200" b="1" kern="0" dirty="0">
                  <a:solidFill>
                    <a:srgbClr val="212121"/>
                  </a:solidFill>
                  <a:ea typeface="Verdana" pitchFamily="34" charset="0"/>
                  <a:cs typeface="Verdana" pitchFamily="34" charset="0"/>
                </a:rPr>
                <a:t>Electricity, Gas &amp; Water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61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tx1">
            <a:lumMod val="50000"/>
            <a:lumOff val="50000"/>
          </a:schemeClr>
        </a:solidFill>
        <a:ln>
          <a:noFill/>
        </a:ln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dirty="0" smtClean="0">
            <a:solidFill>
              <a:schemeClr val="bg1"/>
            </a:solidFill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14305</TotalTime>
  <Words>98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GROSS DOMESTIC PRODUCT</vt:lpstr>
      <vt:lpstr>GROSS DOMESTIC PRODUCT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565</cp:revision>
  <dcterms:created xsi:type="dcterms:W3CDTF">2013-10-09T19:52:03Z</dcterms:created>
  <dcterms:modified xsi:type="dcterms:W3CDTF">2018-03-17T09:32:46Z</dcterms:modified>
</cp:coreProperties>
</file>