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9" r:id="rId3"/>
    <p:sldId id="38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53" autoAdjust="0"/>
    <p:restoredTop sz="50000" autoAdjust="0"/>
  </p:normalViewPr>
  <p:slideViewPr>
    <p:cSldViewPr snapToGrid="0" snapToObjects="1">
      <p:cViewPr varScale="1">
        <p:scale>
          <a:sx n="106" d="100"/>
          <a:sy n="106" d="100"/>
        </p:scale>
        <p:origin x="416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687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STRATEGIC HR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Strategic HR Framework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731060" y="961996"/>
            <a:ext cx="8692070" cy="5329034"/>
            <a:chOff x="207060" y="1019870"/>
            <a:chExt cx="8692070" cy="5329034"/>
          </a:xfrm>
        </p:grpSpPr>
        <p:sp>
          <p:nvSpPr>
            <p:cNvPr id="59" name="Rounded Rectangle 58"/>
            <p:cNvSpPr/>
            <p:nvPr/>
          </p:nvSpPr>
          <p:spPr>
            <a:xfrm>
              <a:off x="207060" y="1074468"/>
              <a:ext cx="1508261" cy="4928156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50000">
                  <a:schemeClr val="accent1">
                    <a:lumMod val="20000"/>
                    <a:lumOff val="80000"/>
                  </a:schemeClr>
                </a:gs>
                <a:gs pos="100000">
                  <a:srgbClr val="0070C0">
                    <a:tint val="23500"/>
                    <a:satMod val="160000"/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7390869" y="1025603"/>
              <a:ext cx="1508261" cy="4928156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0000">
                  <a:schemeClr val="accent1">
                    <a:lumMod val="20000"/>
                    <a:lumOff val="80000"/>
                  </a:schemeClr>
                </a:gs>
                <a:gs pos="100000">
                  <a:srgbClr val="0070C0">
                    <a:tint val="23500"/>
                    <a:satMod val="160000"/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2235200" y="1019870"/>
              <a:ext cx="4688114" cy="5329034"/>
            </a:xfrm>
            <a:prstGeom prst="roundRect">
              <a:avLst>
                <a:gd name="adj" fmla="val 3664"/>
              </a:avLst>
            </a:prstGeom>
            <a:solidFill>
              <a:schemeClr val="bg1">
                <a:lumMod val="85000"/>
              </a:schemeClr>
            </a:solidFill>
            <a:ln w="12700" cap="flat" cmpd="sng" algn="ctr">
              <a:solidFill>
                <a:srgbClr val="0070C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62" name="Rounded Rectangle 61"/>
            <p:cNvSpPr/>
            <p:nvPr/>
          </p:nvSpPr>
          <p:spPr>
            <a:xfrm>
              <a:off x="2366494" y="1135492"/>
              <a:ext cx="1455339" cy="2482434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0000">
                  <a:schemeClr val="accent1">
                    <a:lumMod val="20000"/>
                    <a:lumOff val="80000"/>
                  </a:schemeClr>
                </a:gs>
                <a:gs pos="100000">
                  <a:srgbClr val="0070C0">
                    <a:tint val="23500"/>
                    <a:satMod val="160000"/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63" name="Rounded Rectangle 62"/>
            <p:cNvSpPr/>
            <p:nvPr/>
          </p:nvSpPr>
          <p:spPr>
            <a:xfrm>
              <a:off x="3958742" y="1118011"/>
              <a:ext cx="1407366" cy="2482434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0000">
                  <a:schemeClr val="accent1">
                    <a:lumMod val="20000"/>
                    <a:lumOff val="80000"/>
                  </a:schemeClr>
                </a:gs>
                <a:gs pos="100000">
                  <a:srgbClr val="0070C0">
                    <a:tint val="23500"/>
                    <a:satMod val="160000"/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516049" y="1121760"/>
              <a:ext cx="1344951" cy="2482434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0000">
                  <a:schemeClr val="accent1">
                    <a:lumMod val="20000"/>
                    <a:lumOff val="80000"/>
                  </a:schemeClr>
                </a:gs>
                <a:gs pos="100000">
                  <a:srgbClr val="0070C0">
                    <a:tint val="23500"/>
                    <a:satMod val="160000"/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grpSp>
          <p:nvGrpSpPr>
            <p:cNvPr id="65" name="Group 4"/>
            <p:cNvGrpSpPr>
              <a:grpSpLocks noChangeAspect="1"/>
            </p:cNvGrpSpPr>
            <p:nvPr/>
          </p:nvGrpSpPr>
          <p:grpSpPr bwMode="auto">
            <a:xfrm>
              <a:off x="420603" y="1380989"/>
              <a:ext cx="1095377" cy="1207798"/>
              <a:chOff x="-1538" y="111"/>
              <a:chExt cx="3722" cy="4104"/>
            </a:xfrm>
            <a:solidFill>
              <a:schemeClr val="accent1"/>
            </a:solidFill>
          </p:grpSpPr>
          <p:sp>
            <p:nvSpPr>
              <p:cNvPr id="66" name="Freeform 65"/>
              <p:cNvSpPr>
                <a:spLocks/>
              </p:cNvSpPr>
              <p:nvPr/>
            </p:nvSpPr>
            <p:spPr bwMode="auto">
              <a:xfrm>
                <a:off x="-1538" y="111"/>
                <a:ext cx="3722" cy="3723"/>
              </a:xfrm>
              <a:custGeom>
                <a:avLst/>
                <a:gdLst>
                  <a:gd name="T0" fmla="*/ 3601 w 3722"/>
                  <a:gd name="T1" fmla="*/ 121 h 3723"/>
                  <a:gd name="T2" fmla="*/ 3424 w 3722"/>
                  <a:gd name="T3" fmla="*/ 764 h 3723"/>
                  <a:gd name="T4" fmla="*/ 2857 w 3722"/>
                  <a:gd name="T5" fmla="*/ 997 h 3723"/>
                  <a:gd name="T6" fmla="*/ 1725 w 3722"/>
                  <a:gd name="T7" fmla="*/ 2125 h 3723"/>
                  <a:gd name="T8" fmla="*/ 1586 w 3722"/>
                  <a:gd name="T9" fmla="*/ 2070 h 3723"/>
                  <a:gd name="T10" fmla="*/ 1714 w 3722"/>
                  <a:gd name="T11" fmla="*/ 1678 h 3723"/>
                  <a:gd name="T12" fmla="*/ 1354 w 3722"/>
                  <a:gd name="T13" fmla="*/ 1860 h 3723"/>
                  <a:gd name="T14" fmla="*/ 1380 w 3722"/>
                  <a:gd name="T15" fmla="*/ 2274 h 3723"/>
                  <a:gd name="T16" fmla="*/ 1774 w 3722"/>
                  <a:gd name="T17" fmla="*/ 2406 h 3723"/>
                  <a:gd name="T18" fmla="*/ 2044 w 3722"/>
                  <a:gd name="T19" fmla="*/ 2098 h 3723"/>
                  <a:gd name="T20" fmla="*/ 2190 w 3722"/>
                  <a:gd name="T21" fmla="*/ 1967 h 3723"/>
                  <a:gd name="T22" fmla="*/ 2146 w 3722"/>
                  <a:gd name="T23" fmla="*/ 2347 h 3723"/>
                  <a:gd name="T24" fmla="*/ 1675 w 3722"/>
                  <a:gd name="T25" fmla="*/ 2606 h 3723"/>
                  <a:gd name="T26" fmla="*/ 1204 w 3722"/>
                  <a:gd name="T27" fmla="*/ 2347 h 3723"/>
                  <a:gd name="T28" fmla="*/ 1173 w 3722"/>
                  <a:gd name="T29" fmla="*/ 1802 h 3723"/>
                  <a:gd name="T30" fmla="*/ 1610 w 3722"/>
                  <a:gd name="T31" fmla="*/ 1494 h 3723"/>
                  <a:gd name="T32" fmla="*/ 2206 w 3722"/>
                  <a:gd name="T33" fmla="*/ 1273 h 3723"/>
                  <a:gd name="T34" fmla="*/ 1517 w 3722"/>
                  <a:gd name="T35" fmla="*/ 1122 h 3723"/>
                  <a:gd name="T36" fmla="*/ 924 w 3722"/>
                  <a:gd name="T37" fmla="*/ 1502 h 3723"/>
                  <a:gd name="T38" fmla="*/ 768 w 3722"/>
                  <a:gd name="T39" fmla="*/ 2205 h 3723"/>
                  <a:gd name="T40" fmla="*/ 1148 w 3722"/>
                  <a:gd name="T41" fmla="*/ 2798 h 3723"/>
                  <a:gd name="T42" fmla="*/ 1851 w 3722"/>
                  <a:gd name="T43" fmla="*/ 2953 h 3723"/>
                  <a:gd name="T44" fmla="*/ 2444 w 3722"/>
                  <a:gd name="T45" fmla="*/ 2575 h 3723"/>
                  <a:gd name="T46" fmla="*/ 2603 w 3722"/>
                  <a:gd name="T47" fmla="*/ 1892 h 3723"/>
                  <a:gd name="T48" fmla="*/ 2517 w 3722"/>
                  <a:gd name="T49" fmla="*/ 1528 h 3723"/>
                  <a:gd name="T50" fmla="*/ 2671 w 3722"/>
                  <a:gd name="T51" fmla="*/ 1536 h 3723"/>
                  <a:gd name="T52" fmla="*/ 2778 w 3722"/>
                  <a:gd name="T53" fmla="*/ 2228 h 3723"/>
                  <a:gd name="T54" fmla="*/ 2400 w 3722"/>
                  <a:gd name="T55" fmla="*/ 2895 h 3723"/>
                  <a:gd name="T56" fmla="*/ 1675 w 3722"/>
                  <a:gd name="T57" fmla="*/ 3164 h 3723"/>
                  <a:gd name="T58" fmla="*/ 949 w 3722"/>
                  <a:gd name="T59" fmla="*/ 2895 h 3723"/>
                  <a:gd name="T60" fmla="*/ 573 w 3722"/>
                  <a:gd name="T61" fmla="*/ 2228 h 3723"/>
                  <a:gd name="T62" fmla="*/ 726 w 3722"/>
                  <a:gd name="T63" fmla="*/ 1461 h 3723"/>
                  <a:gd name="T64" fmla="*/ 1323 w 3722"/>
                  <a:gd name="T65" fmla="*/ 988 h 3723"/>
                  <a:gd name="T66" fmla="*/ 2103 w 3722"/>
                  <a:gd name="T67" fmla="*/ 1014 h 3723"/>
                  <a:gd name="T68" fmla="*/ 2333 w 3722"/>
                  <a:gd name="T69" fmla="*/ 713 h 3723"/>
                  <a:gd name="T70" fmla="*/ 1465 w 3722"/>
                  <a:gd name="T71" fmla="*/ 574 h 3723"/>
                  <a:gd name="T72" fmla="*/ 659 w 3722"/>
                  <a:gd name="T73" fmla="*/ 962 h 3723"/>
                  <a:gd name="T74" fmla="*/ 219 w 3722"/>
                  <a:gd name="T75" fmla="*/ 1736 h 3723"/>
                  <a:gd name="T76" fmla="*/ 314 w 3722"/>
                  <a:gd name="T77" fmla="*/ 2649 h 3723"/>
                  <a:gd name="T78" fmla="*/ 897 w 3722"/>
                  <a:gd name="T79" fmla="*/ 3316 h 3723"/>
                  <a:gd name="T80" fmla="*/ 1781 w 3722"/>
                  <a:gd name="T81" fmla="*/ 3532 h 3723"/>
                  <a:gd name="T82" fmla="*/ 2616 w 3722"/>
                  <a:gd name="T83" fmla="*/ 3200 h 3723"/>
                  <a:gd name="T84" fmla="*/ 3107 w 3722"/>
                  <a:gd name="T85" fmla="*/ 2459 h 3723"/>
                  <a:gd name="T86" fmla="*/ 3095 w 3722"/>
                  <a:gd name="T87" fmla="*/ 1596 h 3723"/>
                  <a:gd name="T88" fmla="*/ 2938 w 3722"/>
                  <a:gd name="T89" fmla="*/ 1166 h 3723"/>
                  <a:gd name="T90" fmla="*/ 3099 w 3722"/>
                  <a:gd name="T91" fmla="*/ 1163 h 3723"/>
                  <a:gd name="T92" fmla="*/ 3351 w 3722"/>
                  <a:gd name="T93" fmla="*/ 2048 h 3723"/>
                  <a:gd name="T94" fmla="*/ 3063 w 3722"/>
                  <a:gd name="T95" fmla="*/ 2982 h 3723"/>
                  <a:gd name="T96" fmla="*/ 2326 w 3722"/>
                  <a:gd name="T97" fmla="*/ 3591 h 3723"/>
                  <a:gd name="T98" fmla="*/ 1339 w 3722"/>
                  <a:gd name="T99" fmla="*/ 3688 h 3723"/>
                  <a:gd name="T100" fmla="*/ 492 w 3722"/>
                  <a:gd name="T101" fmla="*/ 3231 h 3723"/>
                  <a:gd name="T102" fmla="*/ 35 w 3722"/>
                  <a:gd name="T103" fmla="*/ 2384 h 3723"/>
                  <a:gd name="T104" fmla="*/ 133 w 3722"/>
                  <a:gd name="T105" fmla="*/ 1391 h 3723"/>
                  <a:gd name="T106" fmla="*/ 748 w 3722"/>
                  <a:gd name="T107" fmla="*/ 655 h 3723"/>
                  <a:gd name="T108" fmla="*/ 1582 w 3722"/>
                  <a:gd name="T109" fmla="*/ 378 h 3723"/>
                  <a:gd name="T110" fmla="*/ 1627 w 3722"/>
                  <a:gd name="T111" fmla="*/ 105 h 3723"/>
                  <a:gd name="T112" fmla="*/ 1769 w 3722"/>
                  <a:gd name="T113" fmla="*/ 373 h 3723"/>
                  <a:gd name="T114" fmla="*/ 2628 w 3722"/>
                  <a:gd name="T115" fmla="*/ 674 h 3723"/>
                  <a:gd name="T116" fmla="*/ 2938 w 3722"/>
                  <a:gd name="T117" fmla="*/ 323 h 3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22" h="3723">
                    <a:moveTo>
                      <a:pt x="3257" y="0"/>
                    </a:moveTo>
                    <a:lnTo>
                      <a:pt x="3322" y="270"/>
                    </a:lnTo>
                    <a:lnTo>
                      <a:pt x="3472" y="121"/>
                    </a:lnTo>
                    <a:lnTo>
                      <a:pt x="3492" y="106"/>
                    </a:lnTo>
                    <a:lnTo>
                      <a:pt x="3513" y="97"/>
                    </a:lnTo>
                    <a:lnTo>
                      <a:pt x="3536" y="94"/>
                    </a:lnTo>
                    <a:lnTo>
                      <a:pt x="3560" y="97"/>
                    </a:lnTo>
                    <a:lnTo>
                      <a:pt x="3581" y="106"/>
                    </a:lnTo>
                    <a:lnTo>
                      <a:pt x="3601" y="121"/>
                    </a:lnTo>
                    <a:lnTo>
                      <a:pt x="3617" y="142"/>
                    </a:lnTo>
                    <a:lnTo>
                      <a:pt x="3626" y="163"/>
                    </a:lnTo>
                    <a:lnTo>
                      <a:pt x="3630" y="187"/>
                    </a:lnTo>
                    <a:lnTo>
                      <a:pt x="3626" y="209"/>
                    </a:lnTo>
                    <a:lnTo>
                      <a:pt x="3617" y="232"/>
                    </a:lnTo>
                    <a:lnTo>
                      <a:pt x="3601" y="252"/>
                    </a:lnTo>
                    <a:lnTo>
                      <a:pt x="3453" y="401"/>
                    </a:lnTo>
                    <a:lnTo>
                      <a:pt x="3722" y="466"/>
                    </a:lnTo>
                    <a:lnTo>
                      <a:pt x="3424" y="764"/>
                    </a:lnTo>
                    <a:lnTo>
                      <a:pt x="3399" y="785"/>
                    </a:lnTo>
                    <a:lnTo>
                      <a:pt x="3373" y="801"/>
                    </a:lnTo>
                    <a:lnTo>
                      <a:pt x="3343" y="811"/>
                    </a:lnTo>
                    <a:lnTo>
                      <a:pt x="3312" y="817"/>
                    </a:lnTo>
                    <a:lnTo>
                      <a:pt x="3280" y="816"/>
                    </a:lnTo>
                    <a:lnTo>
                      <a:pt x="3247" y="810"/>
                    </a:lnTo>
                    <a:lnTo>
                      <a:pt x="3080" y="772"/>
                    </a:lnTo>
                    <a:lnTo>
                      <a:pt x="2866" y="987"/>
                    </a:lnTo>
                    <a:lnTo>
                      <a:pt x="2857" y="997"/>
                    </a:lnTo>
                    <a:lnTo>
                      <a:pt x="2856" y="1000"/>
                    </a:lnTo>
                    <a:lnTo>
                      <a:pt x="2855" y="1002"/>
                    </a:lnTo>
                    <a:lnTo>
                      <a:pt x="2854" y="1004"/>
                    </a:lnTo>
                    <a:lnTo>
                      <a:pt x="2851" y="1005"/>
                    </a:lnTo>
                    <a:lnTo>
                      <a:pt x="2850" y="1005"/>
                    </a:lnTo>
                    <a:lnTo>
                      <a:pt x="2849" y="1005"/>
                    </a:lnTo>
                    <a:lnTo>
                      <a:pt x="2848" y="1005"/>
                    </a:lnTo>
                    <a:lnTo>
                      <a:pt x="1740" y="2113"/>
                    </a:lnTo>
                    <a:lnTo>
                      <a:pt x="1725" y="2125"/>
                    </a:lnTo>
                    <a:lnTo>
                      <a:pt x="1708" y="2134"/>
                    </a:lnTo>
                    <a:lnTo>
                      <a:pt x="1690" y="2139"/>
                    </a:lnTo>
                    <a:lnTo>
                      <a:pt x="1675" y="2141"/>
                    </a:lnTo>
                    <a:lnTo>
                      <a:pt x="1659" y="2139"/>
                    </a:lnTo>
                    <a:lnTo>
                      <a:pt x="1643" y="2134"/>
                    </a:lnTo>
                    <a:lnTo>
                      <a:pt x="1625" y="2125"/>
                    </a:lnTo>
                    <a:lnTo>
                      <a:pt x="1610" y="2113"/>
                    </a:lnTo>
                    <a:lnTo>
                      <a:pt x="1594" y="2093"/>
                    </a:lnTo>
                    <a:lnTo>
                      <a:pt x="1586" y="2070"/>
                    </a:lnTo>
                    <a:lnTo>
                      <a:pt x="1582" y="2048"/>
                    </a:lnTo>
                    <a:lnTo>
                      <a:pt x="1586" y="2024"/>
                    </a:lnTo>
                    <a:lnTo>
                      <a:pt x="1594" y="2003"/>
                    </a:lnTo>
                    <a:lnTo>
                      <a:pt x="1610" y="1983"/>
                    </a:lnTo>
                    <a:lnTo>
                      <a:pt x="1861" y="1731"/>
                    </a:lnTo>
                    <a:lnTo>
                      <a:pt x="1827" y="1711"/>
                    </a:lnTo>
                    <a:lnTo>
                      <a:pt x="1790" y="1695"/>
                    </a:lnTo>
                    <a:lnTo>
                      <a:pt x="1753" y="1684"/>
                    </a:lnTo>
                    <a:lnTo>
                      <a:pt x="1714" y="1678"/>
                    </a:lnTo>
                    <a:lnTo>
                      <a:pt x="1675" y="1675"/>
                    </a:lnTo>
                    <a:lnTo>
                      <a:pt x="1624" y="1679"/>
                    </a:lnTo>
                    <a:lnTo>
                      <a:pt x="1577" y="1689"/>
                    </a:lnTo>
                    <a:lnTo>
                      <a:pt x="1531" y="1705"/>
                    </a:lnTo>
                    <a:lnTo>
                      <a:pt x="1487" y="1726"/>
                    </a:lnTo>
                    <a:lnTo>
                      <a:pt x="1449" y="1754"/>
                    </a:lnTo>
                    <a:lnTo>
                      <a:pt x="1412" y="1785"/>
                    </a:lnTo>
                    <a:lnTo>
                      <a:pt x="1380" y="1821"/>
                    </a:lnTo>
                    <a:lnTo>
                      <a:pt x="1354" y="1860"/>
                    </a:lnTo>
                    <a:lnTo>
                      <a:pt x="1333" y="1903"/>
                    </a:lnTo>
                    <a:lnTo>
                      <a:pt x="1316" y="1949"/>
                    </a:lnTo>
                    <a:lnTo>
                      <a:pt x="1307" y="1998"/>
                    </a:lnTo>
                    <a:lnTo>
                      <a:pt x="1303" y="2048"/>
                    </a:lnTo>
                    <a:lnTo>
                      <a:pt x="1307" y="2098"/>
                    </a:lnTo>
                    <a:lnTo>
                      <a:pt x="1316" y="2146"/>
                    </a:lnTo>
                    <a:lnTo>
                      <a:pt x="1333" y="2192"/>
                    </a:lnTo>
                    <a:lnTo>
                      <a:pt x="1354" y="2235"/>
                    </a:lnTo>
                    <a:lnTo>
                      <a:pt x="1380" y="2274"/>
                    </a:lnTo>
                    <a:lnTo>
                      <a:pt x="1412" y="2311"/>
                    </a:lnTo>
                    <a:lnTo>
                      <a:pt x="1449" y="2342"/>
                    </a:lnTo>
                    <a:lnTo>
                      <a:pt x="1487" y="2369"/>
                    </a:lnTo>
                    <a:lnTo>
                      <a:pt x="1531" y="2390"/>
                    </a:lnTo>
                    <a:lnTo>
                      <a:pt x="1577" y="2406"/>
                    </a:lnTo>
                    <a:lnTo>
                      <a:pt x="1624" y="2416"/>
                    </a:lnTo>
                    <a:lnTo>
                      <a:pt x="1675" y="2420"/>
                    </a:lnTo>
                    <a:lnTo>
                      <a:pt x="1725" y="2416"/>
                    </a:lnTo>
                    <a:lnTo>
                      <a:pt x="1774" y="2406"/>
                    </a:lnTo>
                    <a:lnTo>
                      <a:pt x="1820" y="2390"/>
                    </a:lnTo>
                    <a:lnTo>
                      <a:pt x="1862" y="2369"/>
                    </a:lnTo>
                    <a:lnTo>
                      <a:pt x="1902" y="2342"/>
                    </a:lnTo>
                    <a:lnTo>
                      <a:pt x="1938" y="2311"/>
                    </a:lnTo>
                    <a:lnTo>
                      <a:pt x="1969" y="2274"/>
                    </a:lnTo>
                    <a:lnTo>
                      <a:pt x="1997" y="2235"/>
                    </a:lnTo>
                    <a:lnTo>
                      <a:pt x="2018" y="2192"/>
                    </a:lnTo>
                    <a:lnTo>
                      <a:pt x="2034" y="2146"/>
                    </a:lnTo>
                    <a:lnTo>
                      <a:pt x="2044" y="2098"/>
                    </a:lnTo>
                    <a:lnTo>
                      <a:pt x="2048" y="2048"/>
                    </a:lnTo>
                    <a:lnTo>
                      <a:pt x="2050" y="2022"/>
                    </a:lnTo>
                    <a:lnTo>
                      <a:pt x="2059" y="1999"/>
                    </a:lnTo>
                    <a:lnTo>
                      <a:pt x="2073" y="1981"/>
                    </a:lnTo>
                    <a:lnTo>
                      <a:pt x="2091" y="1967"/>
                    </a:lnTo>
                    <a:lnTo>
                      <a:pt x="2114" y="1958"/>
                    </a:lnTo>
                    <a:lnTo>
                      <a:pt x="2140" y="1954"/>
                    </a:lnTo>
                    <a:lnTo>
                      <a:pt x="2166" y="1958"/>
                    </a:lnTo>
                    <a:lnTo>
                      <a:pt x="2190" y="1967"/>
                    </a:lnTo>
                    <a:lnTo>
                      <a:pt x="2208" y="1981"/>
                    </a:lnTo>
                    <a:lnTo>
                      <a:pt x="2222" y="1999"/>
                    </a:lnTo>
                    <a:lnTo>
                      <a:pt x="2231" y="2022"/>
                    </a:lnTo>
                    <a:lnTo>
                      <a:pt x="2233" y="2048"/>
                    </a:lnTo>
                    <a:lnTo>
                      <a:pt x="2230" y="2113"/>
                    </a:lnTo>
                    <a:lnTo>
                      <a:pt x="2218" y="2175"/>
                    </a:lnTo>
                    <a:lnTo>
                      <a:pt x="2201" y="2236"/>
                    </a:lnTo>
                    <a:lnTo>
                      <a:pt x="2176" y="2293"/>
                    </a:lnTo>
                    <a:lnTo>
                      <a:pt x="2146" y="2347"/>
                    </a:lnTo>
                    <a:lnTo>
                      <a:pt x="2110" y="2396"/>
                    </a:lnTo>
                    <a:lnTo>
                      <a:pt x="2069" y="2443"/>
                    </a:lnTo>
                    <a:lnTo>
                      <a:pt x="2024" y="2482"/>
                    </a:lnTo>
                    <a:lnTo>
                      <a:pt x="1974" y="2519"/>
                    </a:lnTo>
                    <a:lnTo>
                      <a:pt x="1921" y="2548"/>
                    </a:lnTo>
                    <a:lnTo>
                      <a:pt x="1862" y="2573"/>
                    </a:lnTo>
                    <a:lnTo>
                      <a:pt x="1802" y="2591"/>
                    </a:lnTo>
                    <a:lnTo>
                      <a:pt x="1740" y="2602"/>
                    </a:lnTo>
                    <a:lnTo>
                      <a:pt x="1675" y="2606"/>
                    </a:lnTo>
                    <a:lnTo>
                      <a:pt x="1610" y="2602"/>
                    </a:lnTo>
                    <a:lnTo>
                      <a:pt x="1547" y="2591"/>
                    </a:lnTo>
                    <a:lnTo>
                      <a:pt x="1487" y="2573"/>
                    </a:lnTo>
                    <a:lnTo>
                      <a:pt x="1430" y="2548"/>
                    </a:lnTo>
                    <a:lnTo>
                      <a:pt x="1376" y="2519"/>
                    </a:lnTo>
                    <a:lnTo>
                      <a:pt x="1326" y="2482"/>
                    </a:lnTo>
                    <a:lnTo>
                      <a:pt x="1280" y="2443"/>
                    </a:lnTo>
                    <a:lnTo>
                      <a:pt x="1239" y="2396"/>
                    </a:lnTo>
                    <a:lnTo>
                      <a:pt x="1204" y="2347"/>
                    </a:lnTo>
                    <a:lnTo>
                      <a:pt x="1173" y="2293"/>
                    </a:lnTo>
                    <a:lnTo>
                      <a:pt x="1150" y="2236"/>
                    </a:lnTo>
                    <a:lnTo>
                      <a:pt x="1131" y="2175"/>
                    </a:lnTo>
                    <a:lnTo>
                      <a:pt x="1121" y="2113"/>
                    </a:lnTo>
                    <a:lnTo>
                      <a:pt x="1117" y="2048"/>
                    </a:lnTo>
                    <a:lnTo>
                      <a:pt x="1121" y="1983"/>
                    </a:lnTo>
                    <a:lnTo>
                      <a:pt x="1131" y="1919"/>
                    </a:lnTo>
                    <a:lnTo>
                      <a:pt x="1150" y="1860"/>
                    </a:lnTo>
                    <a:lnTo>
                      <a:pt x="1173" y="1802"/>
                    </a:lnTo>
                    <a:lnTo>
                      <a:pt x="1204" y="1749"/>
                    </a:lnTo>
                    <a:lnTo>
                      <a:pt x="1239" y="1699"/>
                    </a:lnTo>
                    <a:lnTo>
                      <a:pt x="1280" y="1653"/>
                    </a:lnTo>
                    <a:lnTo>
                      <a:pt x="1326" y="1612"/>
                    </a:lnTo>
                    <a:lnTo>
                      <a:pt x="1376" y="1577"/>
                    </a:lnTo>
                    <a:lnTo>
                      <a:pt x="1430" y="1546"/>
                    </a:lnTo>
                    <a:lnTo>
                      <a:pt x="1487" y="1522"/>
                    </a:lnTo>
                    <a:lnTo>
                      <a:pt x="1547" y="1505"/>
                    </a:lnTo>
                    <a:lnTo>
                      <a:pt x="1610" y="1494"/>
                    </a:lnTo>
                    <a:lnTo>
                      <a:pt x="1675" y="1490"/>
                    </a:lnTo>
                    <a:lnTo>
                      <a:pt x="1735" y="1492"/>
                    </a:lnTo>
                    <a:lnTo>
                      <a:pt x="1792" y="1501"/>
                    </a:lnTo>
                    <a:lnTo>
                      <a:pt x="1848" y="1516"/>
                    </a:lnTo>
                    <a:lnTo>
                      <a:pt x="1902" y="1536"/>
                    </a:lnTo>
                    <a:lnTo>
                      <a:pt x="1953" y="1562"/>
                    </a:lnTo>
                    <a:lnTo>
                      <a:pt x="2000" y="1592"/>
                    </a:lnTo>
                    <a:lnTo>
                      <a:pt x="2271" y="1322"/>
                    </a:lnTo>
                    <a:lnTo>
                      <a:pt x="2206" y="1273"/>
                    </a:lnTo>
                    <a:lnTo>
                      <a:pt x="2139" y="1229"/>
                    </a:lnTo>
                    <a:lnTo>
                      <a:pt x="2068" y="1193"/>
                    </a:lnTo>
                    <a:lnTo>
                      <a:pt x="1995" y="1162"/>
                    </a:lnTo>
                    <a:lnTo>
                      <a:pt x="1919" y="1139"/>
                    </a:lnTo>
                    <a:lnTo>
                      <a:pt x="1842" y="1121"/>
                    </a:lnTo>
                    <a:lnTo>
                      <a:pt x="1764" y="1111"/>
                    </a:lnTo>
                    <a:lnTo>
                      <a:pt x="1684" y="1107"/>
                    </a:lnTo>
                    <a:lnTo>
                      <a:pt x="1601" y="1111"/>
                    </a:lnTo>
                    <a:lnTo>
                      <a:pt x="1517" y="1122"/>
                    </a:lnTo>
                    <a:lnTo>
                      <a:pt x="1437" y="1141"/>
                    </a:lnTo>
                    <a:lnTo>
                      <a:pt x="1360" y="1166"/>
                    </a:lnTo>
                    <a:lnTo>
                      <a:pt x="1287" y="1198"/>
                    </a:lnTo>
                    <a:lnTo>
                      <a:pt x="1216" y="1236"/>
                    </a:lnTo>
                    <a:lnTo>
                      <a:pt x="1148" y="1279"/>
                    </a:lnTo>
                    <a:lnTo>
                      <a:pt x="1086" y="1328"/>
                    </a:lnTo>
                    <a:lnTo>
                      <a:pt x="1027" y="1381"/>
                    </a:lnTo>
                    <a:lnTo>
                      <a:pt x="973" y="1440"/>
                    </a:lnTo>
                    <a:lnTo>
                      <a:pt x="924" y="1502"/>
                    </a:lnTo>
                    <a:lnTo>
                      <a:pt x="882" y="1570"/>
                    </a:lnTo>
                    <a:lnTo>
                      <a:pt x="843" y="1640"/>
                    </a:lnTo>
                    <a:lnTo>
                      <a:pt x="812" y="1714"/>
                    </a:lnTo>
                    <a:lnTo>
                      <a:pt x="787" y="1791"/>
                    </a:lnTo>
                    <a:lnTo>
                      <a:pt x="768" y="1872"/>
                    </a:lnTo>
                    <a:lnTo>
                      <a:pt x="757" y="1954"/>
                    </a:lnTo>
                    <a:lnTo>
                      <a:pt x="753" y="2038"/>
                    </a:lnTo>
                    <a:lnTo>
                      <a:pt x="757" y="2122"/>
                    </a:lnTo>
                    <a:lnTo>
                      <a:pt x="768" y="2205"/>
                    </a:lnTo>
                    <a:lnTo>
                      <a:pt x="787" y="2284"/>
                    </a:lnTo>
                    <a:lnTo>
                      <a:pt x="812" y="2362"/>
                    </a:lnTo>
                    <a:lnTo>
                      <a:pt x="843" y="2436"/>
                    </a:lnTo>
                    <a:lnTo>
                      <a:pt x="882" y="2507"/>
                    </a:lnTo>
                    <a:lnTo>
                      <a:pt x="924" y="2575"/>
                    </a:lnTo>
                    <a:lnTo>
                      <a:pt x="973" y="2637"/>
                    </a:lnTo>
                    <a:lnTo>
                      <a:pt x="1027" y="2695"/>
                    </a:lnTo>
                    <a:lnTo>
                      <a:pt x="1086" y="2749"/>
                    </a:lnTo>
                    <a:lnTo>
                      <a:pt x="1148" y="2798"/>
                    </a:lnTo>
                    <a:lnTo>
                      <a:pt x="1216" y="2841"/>
                    </a:lnTo>
                    <a:lnTo>
                      <a:pt x="1287" y="2878"/>
                    </a:lnTo>
                    <a:lnTo>
                      <a:pt x="1360" y="2911"/>
                    </a:lnTo>
                    <a:lnTo>
                      <a:pt x="1437" y="2936"/>
                    </a:lnTo>
                    <a:lnTo>
                      <a:pt x="1517" y="2953"/>
                    </a:lnTo>
                    <a:lnTo>
                      <a:pt x="1601" y="2964"/>
                    </a:lnTo>
                    <a:lnTo>
                      <a:pt x="1684" y="2969"/>
                    </a:lnTo>
                    <a:lnTo>
                      <a:pt x="1769" y="2964"/>
                    </a:lnTo>
                    <a:lnTo>
                      <a:pt x="1851" y="2953"/>
                    </a:lnTo>
                    <a:lnTo>
                      <a:pt x="1931" y="2936"/>
                    </a:lnTo>
                    <a:lnTo>
                      <a:pt x="2008" y="2911"/>
                    </a:lnTo>
                    <a:lnTo>
                      <a:pt x="2083" y="2878"/>
                    </a:lnTo>
                    <a:lnTo>
                      <a:pt x="2154" y="2841"/>
                    </a:lnTo>
                    <a:lnTo>
                      <a:pt x="2220" y="2798"/>
                    </a:lnTo>
                    <a:lnTo>
                      <a:pt x="2283" y="2749"/>
                    </a:lnTo>
                    <a:lnTo>
                      <a:pt x="2342" y="2695"/>
                    </a:lnTo>
                    <a:lnTo>
                      <a:pt x="2395" y="2637"/>
                    </a:lnTo>
                    <a:lnTo>
                      <a:pt x="2444" y="2575"/>
                    </a:lnTo>
                    <a:lnTo>
                      <a:pt x="2487" y="2507"/>
                    </a:lnTo>
                    <a:lnTo>
                      <a:pt x="2525" y="2436"/>
                    </a:lnTo>
                    <a:lnTo>
                      <a:pt x="2556" y="2362"/>
                    </a:lnTo>
                    <a:lnTo>
                      <a:pt x="2582" y="2284"/>
                    </a:lnTo>
                    <a:lnTo>
                      <a:pt x="2600" y="2205"/>
                    </a:lnTo>
                    <a:lnTo>
                      <a:pt x="2611" y="2122"/>
                    </a:lnTo>
                    <a:lnTo>
                      <a:pt x="2615" y="2038"/>
                    </a:lnTo>
                    <a:lnTo>
                      <a:pt x="2612" y="1964"/>
                    </a:lnTo>
                    <a:lnTo>
                      <a:pt x="2603" y="1892"/>
                    </a:lnTo>
                    <a:lnTo>
                      <a:pt x="2588" y="1822"/>
                    </a:lnTo>
                    <a:lnTo>
                      <a:pt x="2568" y="1753"/>
                    </a:lnTo>
                    <a:lnTo>
                      <a:pt x="2542" y="1685"/>
                    </a:lnTo>
                    <a:lnTo>
                      <a:pt x="2512" y="1619"/>
                    </a:lnTo>
                    <a:lnTo>
                      <a:pt x="2504" y="1603"/>
                    </a:lnTo>
                    <a:lnTo>
                      <a:pt x="2500" y="1584"/>
                    </a:lnTo>
                    <a:lnTo>
                      <a:pt x="2501" y="1566"/>
                    </a:lnTo>
                    <a:lnTo>
                      <a:pt x="2507" y="1546"/>
                    </a:lnTo>
                    <a:lnTo>
                      <a:pt x="2517" y="1528"/>
                    </a:lnTo>
                    <a:lnTo>
                      <a:pt x="2531" y="1512"/>
                    </a:lnTo>
                    <a:lnTo>
                      <a:pt x="2550" y="1499"/>
                    </a:lnTo>
                    <a:lnTo>
                      <a:pt x="2567" y="1490"/>
                    </a:lnTo>
                    <a:lnTo>
                      <a:pt x="2585" y="1486"/>
                    </a:lnTo>
                    <a:lnTo>
                      <a:pt x="2605" y="1487"/>
                    </a:lnTo>
                    <a:lnTo>
                      <a:pt x="2623" y="1494"/>
                    </a:lnTo>
                    <a:lnTo>
                      <a:pt x="2641" y="1503"/>
                    </a:lnTo>
                    <a:lnTo>
                      <a:pt x="2657" y="1517"/>
                    </a:lnTo>
                    <a:lnTo>
                      <a:pt x="2671" y="1536"/>
                    </a:lnTo>
                    <a:lnTo>
                      <a:pt x="2704" y="1604"/>
                    </a:lnTo>
                    <a:lnTo>
                      <a:pt x="2732" y="1675"/>
                    </a:lnTo>
                    <a:lnTo>
                      <a:pt x="2754" y="1748"/>
                    </a:lnTo>
                    <a:lnTo>
                      <a:pt x="2770" y="1822"/>
                    </a:lnTo>
                    <a:lnTo>
                      <a:pt x="2783" y="1897"/>
                    </a:lnTo>
                    <a:lnTo>
                      <a:pt x="2789" y="1972"/>
                    </a:lnTo>
                    <a:lnTo>
                      <a:pt x="2791" y="2048"/>
                    </a:lnTo>
                    <a:lnTo>
                      <a:pt x="2788" y="2139"/>
                    </a:lnTo>
                    <a:lnTo>
                      <a:pt x="2778" y="2228"/>
                    </a:lnTo>
                    <a:lnTo>
                      <a:pt x="2759" y="2316"/>
                    </a:lnTo>
                    <a:lnTo>
                      <a:pt x="2734" y="2400"/>
                    </a:lnTo>
                    <a:lnTo>
                      <a:pt x="2704" y="2481"/>
                    </a:lnTo>
                    <a:lnTo>
                      <a:pt x="2667" y="2560"/>
                    </a:lnTo>
                    <a:lnTo>
                      <a:pt x="2625" y="2634"/>
                    </a:lnTo>
                    <a:lnTo>
                      <a:pt x="2576" y="2707"/>
                    </a:lnTo>
                    <a:lnTo>
                      <a:pt x="2522" y="2774"/>
                    </a:lnTo>
                    <a:lnTo>
                      <a:pt x="2464" y="2836"/>
                    </a:lnTo>
                    <a:lnTo>
                      <a:pt x="2400" y="2895"/>
                    </a:lnTo>
                    <a:lnTo>
                      <a:pt x="2333" y="2948"/>
                    </a:lnTo>
                    <a:lnTo>
                      <a:pt x="2262" y="2997"/>
                    </a:lnTo>
                    <a:lnTo>
                      <a:pt x="2187" y="3039"/>
                    </a:lnTo>
                    <a:lnTo>
                      <a:pt x="2109" y="3077"/>
                    </a:lnTo>
                    <a:lnTo>
                      <a:pt x="2027" y="3108"/>
                    </a:lnTo>
                    <a:lnTo>
                      <a:pt x="1943" y="3131"/>
                    </a:lnTo>
                    <a:lnTo>
                      <a:pt x="1856" y="3150"/>
                    </a:lnTo>
                    <a:lnTo>
                      <a:pt x="1766" y="3160"/>
                    </a:lnTo>
                    <a:lnTo>
                      <a:pt x="1675" y="3164"/>
                    </a:lnTo>
                    <a:lnTo>
                      <a:pt x="1584" y="3160"/>
                    </a:lnTo>
                    <a:lnTo>
                      <a:pt x="1495" y="3150"/>
                    </a:lnTo>
                    <a:lnTo>
                      <a:pt x="1407" y="3131"/>
                    </a:lnTo>
                    <a:lnTo>
                      <a:pt x="1323" y="3108"/>
                    </a:lnTo>
                    <a:lnTo>
                      <a:pt x="1242" y="3077"/>
                    </a:lnTo>
                    <a:lnTo>
                      <a:pt x="1163" y="3039"/>
                    </a:lnTo>
                    <a:lnTo>
                      <a:pt x="1089" y="2997"/>
                    </a:lnTo>
                    <a:lnTo>
                      <a:pt x="1016" y="2948"/>
                    </a:lnTo>
                    <a:lnTo>
                      <a:pt x="949" y="2895"/>
                    </a:lnTo>
                    <a:lnTo>
                      <a:pt x="887" y="2836"/>
                    </a:lnTo>
                    <a:lnTo>
                      <a:pt x="828" y="2774"/>
                    </a:lnTo>
                    <a:lnTo>
                      <a:pt x="775" y="2707"/>
                    </a:lnTo>
                    <a:lnTo>
                      <a:pt x="726" y="2634"/>
                    </a:lnTo>
                    <a:lnTo>
                      <a:pt x="684" y="2560"/>
                    </a:lnTo>
                    <a:lnTo>
                      <a:pt x="646" y="2481"/>
                    </a:lnTo>
                    <a:lnTo>
                      <a:pt x="615" y="2400"/>
                    </a:lnTo>
                    <a:lnTo>
                      <a:pt x="591" y="2316"/>
                    </a:lnTo>
                    <a:lnTo>
                      <a:pt x="573" y="2228"/>
                    </a:lnTo>
                    <a:lnTo>
                      <a:pt x="562" y="2139"/>
                    </a:lnTo>
                    <a:lnTo>
                      <a:pt x="558" y="2048"/>
                    </a:lnTo>
                    <a:lnTo>
                      <a:pt x="562" y="1957"/>
                    </a:lnTo>
                    <a:lnTo>
                      <a:pt x="573" y="1867"/>
                    </a:lnTo>
                    <a:lnTo>
                      <a:pt x="591" y="1780"/>
                    </a:lnTo>
                    <a:lnTo>
                      <a:pt x="615" y="1695"/>
                    </a:lnTo>
                    <a:lnTo>
                      <a:pt x="646" y="1614"/>
                    </a:lnTo>
                    <a:lnTo>
                      <a:pt x="684" y="1536"/>
                    </a:lnTo>
                    <a:lnTo>
                      <a:pt x="726" y="1461"/>
                    </a:lnTo>
                    <a:lnTo>
                      <a:pt x="775" y="1389"/>
                    </a:lnTo>
                    <a:lnTo>
                      <a:pt x="828" y="1322"/>
                    </a:lnTo>
                    <a:lnTo>
                      <a:pt x="887" y="1259"/>
                    </a:lnTo>
                    <a:lnTo>
                      <a:pt x="949" y="1201"/>
                    </a:lnTo>
                    <a:lnTo>
                      <a:pt x="1016" y="1147"/>
                    </a:lnTo>
                    <a:lnTo>
                      <a:pt x="1089" y="1099"/>
                    </a:lnTo>
                    <a:lnTo>
                      <a:pt x="1163" y="1056"/>
                    </a:lnTo>
                    <a:lnTo>
                      <a:pt x="1242" y="1019"/>
                    </a:lnTo>
                    <a:lnTo>
                      <a:pt x="1323" y="988"/>
                    </a:lnTo>
                    <a:lnTo>
                      <a:pt x="1407" y="964"/>
                    </a:lnTo>
                    <a:lnTo>
                      <a:pt x="1495" y="946"/>
                    </a:lnTo>
                    <a:lnTo>
                      <a:pt x="1584" y="934"/>
                    </a:lnTo>
                    <a:lnTo>
                      <a:pt x="1675" y="931"/>
                    </a:lnTo>
                    <a:lnTo>
                      <a:pt x="1764" y="934"/>
                    </a:lnTo>
                    <a:lnTo>
                      <a:pt x="1852" y="944"/>
                    </a:lnTo>
                    <a:lnTo>
                      <a:pt x="1938" y="962"/>
                    </a:lnTo>
                    <a:lnTo>
                      <a:pt x="2022" y="984"/>
                    </a:lnTo>
                    <a:lnTo>
                      <a:pt x="2103" y="1014"/>
                    </a:lnTo>
                    <a:lnTo>
                      <a:pt x="2182" y="1050"/>
                    </a:lnTo>
                    <a:lnTo>
                      <a:pt x="2258" y="1091"/>
                    </a:lnTo>
                    <a:lnTo>
                      <a:pt x="2331" y="1139"/>
                    </a:lnTo>
                    <a:lnTo>
                      <a:pt x="2402" y="1192"/>
                    </a:lnTo>
                    <a:lnTo>
                      <a:pt x="2662" y="931"/>
                    </a:lnTo>
                    <a:lnTo>
                      <a:pt x="2583" y="868"/>
                    </a:lnTo>
                    <a:lnTo>
                      <a:pt x="2504" y="810"/>
                    </a:lnTo>
                    <a:lnTo>
                      <a:pt x="2419" y="759"/>
                    </a:lnTo>
                    <a:lnTo>
                      <a:pt x="2333" y="713"/>
                    </a:lnTo>
                    <a:lnTo>
                      <a:pt x="2245" y="673"/>
                    </a:lnTo>
                    <a:lnTo>
                      <a:pt x="2154" y="638"/>
                    </a:lnTo>
                    <a:lnTo>
                      <a:pt x="2061" y="609"/>
                    </a:lnTo>
                    <a:lnTo>
                      <a:pt x="1967" y="588"/>
                    </a:lnTo>
                    <a:lnTo>
                      <a:pt x="1871" y="572"/>
                    </a:lnTo>
                    <a:lnTo>
                      <a:pt x="1774" y="562"/>
                    </a:lnTo>
                    <a:lnTo>
                      <a:pt x="1675" y="559"/>
                    </a:lnTo>
                    <a:lnTo>
                      <a:pt x="1569" y="563"/>
                    </a:lnTo>
                    <a:lnTo>
                      <a:pt x="1465" y="574"/>
                    </a:lnTo>
                    <a:lnTo>
                      <a:pt x="1364" y="592"/>
                    </a:lnTo>
                    <a:lnTo>
                      <a:pt x="1264" y="617"/>
                    </a:lnTo>
                    <a:lnTo>
                      <a:pt x="1167" y="649"/>
                    </a:lnTo>
                    <a:lnTo>
                      <a:pt x="1074" y="686"/>
                    </a:lnTo>
                    <a:lnTo>
                      <a:pt x="984" y="730"/>
                    </a:lnTo>
                    <a:lnTo>
                      <a:pt x="897" y="780"/>
                    </a:lnTo>
                    <a:lnTo>
                      <a:pt x="813" y="836"/>
                    </a:lnTo>
                    <a:lnTo>
                      <a:pt x="733" y="896"/>
                    </a:lnTo>
                    <a:lnTo>
                      <a:pt x="659" y="962"/>
                    </a:lnTo>
                    <a:lnTo>
                      <a:pt x="589" y="1031"/>
                    </a:lnTo>
                    <a:lnTo>
                      <a:pt x="523" y="1107"/>
                    </a:lnTo>
                    <a:lnTo>
                      <a:pt x="463" y="1186"/>
                    </a:lnTo>
                    <a:lnTo>
                      <a:pt x="407" y="1269"/>
                    </a:lnTo>
                    <a:lnTo>
                      <a:pt x="357" y="1357"/>
                    </a:lnTo>
                    <a:lnTo>
                      <a:pt x="314" y="1446"/>
                    </a:lnTo>
                    <a:lnTo>
                      <a:pt x="275" y="1540"/>
                    </a:lnTo>
                    <a:lnTo>
                      <a:pt x="244" y="1637"/>
                    </a:lnTo>
                    <a:lnTo>
                      <a:pt x="219" y="1736"/>
                    </a:lnTo>
                    <a:lnTo>
                      <a:pt x="200" y="1837"/>
                    </a:lnTo>
                    <a:lnTo>
                      <a:pt x="190" y="1942"/>
                    </a:lnTo>
                    <a:lnTo>
                      <a:pt x="187" y="2048"/>
                    </a:lnTo>
                    <a:lnTo>
                      <a:pt x="190" y="2154"/>
                    </a:lnTo>
                    <a:lnTo>
                      <a:pt x="200" y="2257"/>
                    </a:lnTo>
                    <a:lnTo>
                      <a:pt x="219" y="2359"/>
                    </a:lnTo>
                    <a:lnTo>
                      <a:pt x="244" y="2459"/>
                    </a:lnTo>
                    <a:lnTo>
                      <a:pt x="275" y="2555"/>
                    </a:lnTo>
                    <a:lnTo>
                      <a:pt x="314" y="2649"/>
                    </a:lnTo>
                    <a:lnTo>
                      <a:pt x="357" y="2739"/>
                    </a:lnTo>
                    <a:lnTo>
                      <a:pt x="407" y="2826"/>
                    </a:lnTo>
                    <a:lnTo>
                      <a:pt x="463" y="2910"/>
                    </a:lnTo>
                    <a:lnTo>
                      <a:pt x="523" y="2988"/>
                    </a:lnTo>
                    <a:lnTo>
                      <a:pt x="589" y="3063"/>
                    </a:lnTo>
                    <a:lnTo>
                      <a:pt x="659" y="3134"/>
                    </a:lnTo>
                    <a:lnTo>
                      <a:pt x="733" y="3200"/>
                    </a:lnTo>
                    <a:lnTo>
                      <a:pt x="813" y="3260"/>
                    </a:lnTo>
                    <a:lnTo>
                      <a:pt x="897" y="3316"/>
                    </a:lnTo>
                    <a:lnTo>
                      <a:pt x="984" y="3365"/>
                    </a:lnTo>
                    <a:lnTo>
                      <a:pt x="1074" y="3409"/>
                    </a:lnTo>
                    <a:lnTo>
                      <a:pt x="1167" y="3446"/>
                    </a:lnTo>
                    <a:lnTo>
                      <a:pt x="1264" y="3479"/>
                    </a:lnTo>
                    <a:lnTo>
                      <a:pt x="1364" y="3504"/>
                    </a:lnTo>
                    <a:lnTo>
                      <a:pt x="1465" y="3521"/>
                    </a:lnTo>
                    <a:lnTo>
                      <a:pt x="1569" y="3532"/>
                    </a:lnTo>
                    <a:lnTo>
                      <a:pt x="1675" y="3536"/>
                    </a:lnTo>
                    <a:lnTo>
                      <a:pt x="1781" y="3532"/>
                    </a:lnTo>
                    <a:lnTo>
                      <a:pt x="1885" y="3521"/>
                    </a:lnTo>
                    <a:lnTo>
                      <a:pt x="1987" y="3504"/>
                    </a:lnTo>
                    <a:lnTo>
                      <a:pt x="2086" y="3479"/>
                    </a:lnTo>
                    <a:lnTo>
                      <a:pt x="2182" y="3446"/>
                    </a:lnTo>
                    <a:lnTo>
                      <a:pt x="2277" y="3409"/>
                    </a:lnTo>
                    <a:lnTo>
                      <a:pt x="2367" y="3365"/>
                    </a:lnTo>
                    <a:lnTo>
                      <a:pt x="2454" y="3316"/>
                    </a:lnTo>
                    <a:lnTo>
                      <a:pt x="2537" y="3260"/>
                    </a:lnTo>
                    <a:lnTo>
                      <a:pt x="2616" y="3200"/>
                    </a:lnTo>
                    <a:lnTo>
                      <a:pt x="2691" y="3134"/>
                    </a:lnTo>
                    <a:lnTo>
                      <a:pt x="2762" y="3063"/>
                    </a:lnTo>
                    <a:lnTo>
                      <a:pt x="2828" y="2988"/>
                    </a:lnTo>
                    <a:lnTo>
                      <a:pt x="2887" y="2910"/>
                    </a:lnTo>
                    <a:lnTo>
                      <a:pt x="2943" y="2826"/>
                    </a:lnTo>
                    <a:lnTo>
                      <a:pt x="2992" y="2739"/>
                    </a:lnTo>
                    <a:lnTo>
                      <a:pt x="3037" y="2649"/>
                    </a:lnTo>
                    <a:lnTo>
                      <a:pt x="3074" y="2555"/>
                    </a:lnTo>
                    <a:lnTo>
                      <a:pt x="3107" y="2459"/>
                    </a:lnTo>
                    <a:lnTo>
                      <a:pt x="3132" y="2359"/>
                    </a:lnTo>
                    <a:lnTo>
                      <a:pt x="3149" y="2257"/>
                    </a:lnTo>
                    <a:lnTo>
                      <a:pt x="3160" y="2154"/>
                    </a:lnTo>
                    <a:lnTo>
                      <a:pt x="3164" y="2048"/>
                    </a:lnTo>
                    <a:lnTo>
                      <a:pt x="3161" y="1956"/>
                    </a:lnTo>
                    <a:lnTo>
                      <a:pt x="3153" y="1863"/>
                    </a:lnTo>
                    <a:lnTo>
                      <a:pt x="3139" y="1773"/>
                    </a:lnTo>
                    <a:lnTo>
                      <a:pt x="3120" y="1684"/>
                    </a:lnTo>
                    <a:lnTo>
                      <a:pt x="3095" y="1596"/>
                    </a:lnTo>
                    <a:lnTo>
                      <a:pt x="3064" y="1510"/>
                    </a:lnTo>
                    <a:lnTo>
                      <a:pt x="3029" y="1426"/>
                    </a:lnTo>
                    <a:lnTo>
                      <a:pt x="2987" y="1345"/>
                    </a:lnTo>
                    <a:lnTo>
                      <a:pt x="2941" y="1266"/>
                    </a:lnTo>
                    <a:lnTo>
                      <a:pt x="2931" y="1246"/>
                    </a:lnTo>
                    <a:lnTo>
                      <a:pt x="2926" y="1225"/>
                    </a:lnTo>
                    <a:lnTo>
                      <a:pt x="2926" y="1205"/>
                    </a:lnTo>
                    <a:lnTo>
                      <a:pt x="2930" y="1185"/>
                    </a:lnTo>
                    <a:lnTo>
                      <a:pt x="2938" y="1166"/>
                    </a:lnTo>
                    <a:lnTo>
                      <a:pt x="2951" y="1150"/>
                    </a:lnTo>
                    <a:lnTo>
                      <a:pt x="2968" y="1136"/>
                    </a:lnTo>
                    <a:lnTo>
                      <a:pt x="2990" y="1126"/>
                    </a:lnTo>
                    <a:lnTo>
                      <a:pt x="3009" y="1121"/>
                    </a:lnTo>
                    <a:lnTo>
                      <a:pt x="3031" y="1120"/>
                    </a:lnTo>
                    <a:lnTo>
                      <a:pt x="3051" y="1125"/>
                    </a:lnTo>
                    <a:lnTo>
                      <a:pt x="3069" y="1134"/>
                    </a:lnTo>
                    <a:lnTo>
                      <a:pt x="3085" y="1146"/>
                    </a:lnTo>
                    <a:lnTo>
                      <a:pt x="3099" y="1163"/>
                    </a:lnTo>
                    <a:lnTo>
                      <a:pt x="3151" y="1252"/>
                    </a:lnTo>
                    <a:lnTo>
                      <a:pt x="3199" y="1344"/>
                    </a:lnTo>
                    <a:lnTo>
                      <a:pt x="3239" y="1439"/>
                    </a:lnTo>
                    <a:lnTo>
                      <a:pt x="3272" y="1536"/>
                    </a:lnTo>
                    <a:lnTo>
                      <a:pt x="3301" y="1634"/>
                    </a:lnTo>
                    <a:lnTo>
                      <a:pt x="3322" y="1736"/>
                    </a:lnTo>
                    <a:lnTo>
                      <a:pt x="3338" y="1839"/>
                    </a:lnTo>
                    <a:lnTo>
                      <a:pt x="3347" y="1943"/>
                    </a:lnTo>
                    <a:lnTo>
                      <a:pt x="3351" y="2048"/>
                    </a:lnTo>
                    <a:lnTo>
                      <a:pt x="3346" y="2162"/>
                    </a:lnTo>
                    <a:lnTo>
                      <a:pt x="3335" y="2274"/>
                    </a:lnTo>
                    <a:lnTo>
                      <a:pt x="3316" y="2384"/>
                    </a:lnTo>
                    <a:lnTo>
                      <a:pt x="3290" y="2491"/>
                    </a:lnTo>
                    <a:lnTo>
                      <a:pt x="3257" y="2596"/>
                    </a:lnTo>
                    <a:lnTo>
                      <a:pt x="3217" y="2698"/>
                    </a:lnTo>
                    <a:lnTo>
                      <a:pt x="3173" y="2796"/>
                    </a:lnTo>
                    <a:lnTo>
                      <a:pt x="3120" y="2891"/>
                    </a:lnTo>
                    <a:lnTo>
                      <a:pt x="3063" y="2982"/>
                    </a:lnTo>
                    <a:lnTo>
                      <a:pt x="2999" y="3069"/>
                    </a:lnTo>
                    <a:lnTo>
                      <a:pt x="2932" y="3152"/>
                    </a:lnTo>
                    <a:lnTo>
                      <a:pt x="2859" y="3231"/>
                    </a:lnTo>
                    <a:lnTo>
                      <a:pt x="2780" y="3304"/>
                    </a:lnTo>
                    <a:lnTo>
                      <a:pt x="2697" y="3373"/>
                    </a:lnTo>
                    <a:lnTo>
                      <a:pt x="2610" y="3435"/>
                    </a:lnTo>
                    <a:lnTo>
                      <a:pt x="2519" y="3492"/>
                    </a:lnTo>
                    <a:lnTo>
                      <a:pt x="2424" y="3545"/>
                    </a:lnTo>
                    <a:lnTo>
                      <a:pt x="2326" y="3591"/>
                    </a:lnTo>
                    <a:lnTo>
                      <a:pt x="2223" y="3629"/>
                    </a:lnTo>
                    <a:lnTo>
                      <a:pt x="2119" y="3662"/>
                    </a:lnTo>
                    <a:lnTo>
                      <a:pt x="2012" y="3688"/>
                    </a:lnTo>
                    <a:lnTo>
                      <a:pt x="1902" y="3707"/>
                    </a:lnTo>
                    <a:lnTo>
                      <a:pt x="1790" y="3719"/>
                    </a:lnTo>
                    <a:lnTo>
                      <a:pt x="1675" y="3723"/>
                    </a:lnTo>
                    <a:lnTo>
                      <a:pt x="1561" y="3719"/>
                    </a:lnTo>
                    <a:lnTo>
                      <a:pt x="1449" y="3707"/>
                    </a:lnTo>
                    <a:lnTo>
                      <a:pt x="1339" y="3688"/>
                    </a:lnTo>
                    <a:lnTo>
                      <a:pt x="1231" y="3662"/>
                    </a:lnTo>
                    <a:lnTo>
                      <a:pt x="1126" y="3629"/>
                    </a:lnTo>
                    <a:lnTo>
                      <a:pt x="1025" y="3591"/>
                    </a:lnTo>
                    <a:lnTo>
                      <a:pt x="927" y="3545"/>
                    </a:lnTo>
                    <a:lnTo>
                      <a:pt x="831" y="3492"/>
                    </a:lnTo>
                    <a:lnTo>
                      <a:pt x="740" y="3435"/>
                    </a:lnTo>
                    <a:lnTo>
                      <a:pt x="653" y="3373"/>
                    </a:lnTo>
                    <a:lnTo>
                      <a:pt x="570" y="3304"/>
                    </a:lnTo>
                    <a:lnTo>
                      <a:pt x="492" y="3231"/>
                    </a:lnTo>
                    <a:lnTo>
                      <a:pt x="418" y="3152"/>
                    </a:lnTo>
                    <a:lnTo>
                      <a:pt x="350" y="3069"/>
                    </a:lnTo>
                    <a:lnTo>
                      <a:pt x="288" y="2982"/>
                    </a:lnTo>
                    <a:lnTo>
                      <a:pt x="229" y="2891"/>
                    </a:lnTo>
                    <a:lnTo>
                      <a:pt x="178" y="2796"/>
                    </a:lnTo>
                    <a:lnTo>
                      <a:pt x="132" y="2698"/>
                    </a:lnTo>
                    <a:lnTo>
                      <a:pt x="93" y="2596"/>
                    </a:lnTo>
                    <a:lnTo>
                      <a:pt x="60" y="2491"/>
                    </a:lnTo>
                    <a:lnTo>
                      <a:pt x="35" y="2384"/>
                    </a:lnTo>
                    <a:lnTo>
                      <a:pt x="15" y="2274"/>
                    </a:lnTo>
                    <a:lnTo>
                      <a:pt x="3" y="2162"/>
                    </a:lnTo>
                    <a:lnTo>
                      <a:pt x="0" y="2048"/>
                    </a:lnTo>
                    <a:lnTo>
                      <a:pt x="3" y="1932"/>
                    </a:lnTo>
                    <a:lnTo>
                      <a:pt x="16" y="1819"/>
                    </a:lnTo>
                    <a:lnTo>
                      <a:pt x="35" y="1708"/>
                    </a:lnTo>
                    <a:lnTo>
                      <a:pt x="61" y="1599"/>
                    </a:lnTo>
                    <a:lnTo>
                      <a:pt x="93" y="1494"/>
                    </a:lnTo>
                    <a:lnTo>
                      <a:pt x="133" y="1391"/>
                    </a:lnTo>
                    <a:lnTo>
                      <a:pt x="179" y="1293"/>
                    </a:lnTo>
                    <a:lnTo>
                      <a:pt x="231" y="1198"/>
                    </a:lnTo>
                    <a:lnTo>
                      <a:pt x="290" y="1106"/>
                    </a:lnTo>
                    <a:lnTo>
                      <a:pt x="354" y="1020"/>
                    </a:lnTo>
                    <a:lnTo>
                      <a:pt x="423" y="937"/>
                    </a:lnTo>
                    <a:lnTo>
                      <a:pt x="497" y="860"/>
                    </a:lnTo>
                    <a:lnTo>
                      <a:pt x="577" y="786"/>
                    </a:lnTo>
                    <a:lnTo>
                      <a:pt x="660" y="718"/>
                    </a:lnTo>
                    <a:lnTo>
                      <a:pt x="748" y="655"/>
                    </a:lnTo>
                    <a:lnTo>
                      <a:pt x="841" y="599"/>
                    </a:lnTo>
                    <a:lnTo>
                      <a:pt x="937" y="548"/>
                    </a:lnTo>
                    <a:lnTo>
                      <a:pt x="1037" y="503"/>
                    </a:lnTo>
                    <a:lnTo>
                      <a:pt x="1141" y="465"/>
                    </a:lnTo>
                    <a:lnTo>
                      <a:pt x="1247" y="434"/>
                    </a:lnTo>
                    <a:lnTo>
                      <a:pt x="1356" y="410"/>
                    </a:lnTo>
                    <a:lnTo>
                      <a:pt x="1467" y="393"/>
                    </a:lnTo>
                    <a:lnTo>
                      <a:pt x="1582" y="383"/>
                    </a:lnTo>
                    <a:lnTo>
                      <a:pt x="1582" y="378"/>
                    </a:lnTo>
                    <a:lnTo>
                      <a:pt x="1582" y="375"/>
                    </a:lnTo>
                    <a:lnTo>
                      <a:pt x="1582" y="374"/>
                    </a:lnTo>
                    <a:lnTo>
                      <a:pt x="1582" y="373"/>
                    </a:lnTo>
                    <a:lnTo>
                      <a:pt x="1582" y="373"/>
                    </a:lnTo>
                    <a:lnTo>
                      <a:pt x="1582" y="187"/>
                    </a:lnTo>
                    <a:lnTo>
                      <a:pt x="1586" y="161"/>
                    </a:lnTo>
                    <a:lnTo>
                      <a:pt x="1594" y="137"/>
                    </a:lnTo>
                    <a:lnTo>
                      <a:pt x="1608" y="120"/>
                    </a:lnTo>
                    <a:lnTo>
                      <a:pt x="1627" y="105"/>
                    </a:lnTo>
                    <a:lnTo>
                      <a:pt x="1649" y="96"/>
                    </a:lnTo>
                    <a:lnTo>
                      <a:pt x="1675" y="94"/>
                    </a:lnTo>
                    <a:lnTo>
                      <a:pt x="1701" y="96"/>
                    </a:lnTo>
                    <a:lnTo>
                      <a:pt x="1724" y="105"/>
                    </a:lnTo>
                    <a:lnTo>
                      <a:pt x="1743" y="120"/>
                    </a:lnTo>
                    <a:lnTo>
                      <a:pt x="1756" y="137"/>
                    </a:lnTo>
                    <a:lnTo>
                      <a:pt x="1765" y="161"/>
                    </a:lnTo>
                    <a:lnTo>
                      <a:pt x="1769" y="187"/>
                    </a:lnTo>
                    <a:lnTo>
                      <a:pt x="1769" y="373"/>
                    </a:lnTo>
                    <a:lnTo>
                      <a:pt x="1872" y="384"/>
                    </a:lnTo>
                    <a:lnTo>
                      <a:pt x="1973" y="400"/>
                    </a:lnTo>
                    <a:lnTo>
                      <a:pt x="2074" y="422"/>
                    </a:lnTo>
                    <a:lnTo>
                      <a:pt x="2171" y="450"/>
                    </a:lnTo>
                    <a:lnTo>
                      <a:pt x="2268" y="485"/>
                    </a:lnTo>
                    <a:lnTo>
                      <a:pt x="2362" y="523"/>
                    </a:lnTo>
                    <a:lnTo>
                      <a:pt x="2453" y="568"/>
                    </a:lnTo>
                    <a:lnTo>
                      <a:pt x="2542" y="618"/>
                    </a:lnTo>
                    <a:lnTo>
                      <a:pt x="2628" y="674"/>
                    </a:lnTo>
                    <a:lnTo>
                      <a:pt x="2712" y="735"/>
                    </a:lnTo>
                    <a:lnTo>
                      <a:pt x="2791" y="801"/>
                    </a:lnTo>
                    <a:lnTo>
                      <a:pt x="2950" y="643"/>
                    </a:lnTo>
                    <a:lnTo>
                      <a:pt x="2912" y="475"/>
                    </a:lnTo>
                    <a:lnTo>
                      <a:pt x="2906" y="442"/>
                    </a:lnTo>
                    <a:lnTo>
                      <a:pt x="2906" y="411"/>
                    </a:lnTo>
                    <a:lnTo>
                      <a:pt x="2912" y="380"/>
                    </a:lnTo>
                    <a:lnTo>
                      <a:pt x="2922" y="350"/>
                    </a:lnTo>
                    <a:lnTo>
                      <a:pt x="2938" y="323"/>
                    </a:lnTo>
                    <a:lnTo>
                      <a:pt x="2960" y="298"/>
                    </a:lnTo>
                    <a:lnTo>
                      <a:pt x="32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6"/>
              <p:cNvSpPr>
                <a:spLocks/>
              </p:cNvSpPr>
              <p:nvPr/>
            </p:nvSpPr>
            <p:spPr bwMode="auto">
              <a:xfrm>
                <a:off x="-1070" y="3650"/>
                <a:ext cx="366" cy="556"/>
              </a:xfrm>
              <a:custGeom>
                <a:avLst/>
                <a:gdLst>
                  <a:gd name="T0" fmla="*/ 265 w 366"/>
                  <a:gd name="T1" fmla="*/ 0 h 556"/>
                  <a:gd name="T2" fmla="*/ 290 w 366"/>
                  <a:gd name="T3" fmla="*/ 1 h 556"/>
                  <a:gd name="T4" fmla="*/ 314 w 366"/>
                  <a:gd name="T5" fmla="*/ 7 h 556"/>
                  <a:gd name="T6" fmla="*/ 334 w 366"/>
                  <a:gd name="T7" fmla="*/ 23 h 556"/>
                  <a:gd name="T8" fmla="*/ 350 w 366"/>
                  <a:gd name="T9" fmla="*/ 42 h 556"/>
                  <a:gd name="T10" fmla="*/ 361 w 366"/>
                  <a:gd name="T11" fmla="*/ 64 h 556"/>
                  <a:gd name="T12" fmla="*/ 366 w 366"/>
                  <a:gd name="T13" fmla="*/ 86 h 556"/>
                  <a:gd name="T14" fmla="*/ 366 w 366"/>
                  <a:gd name="T15" fmla="*/ 108 h 556"/>
                  <a:gd name="T16" fmla="*/ 360 w 366"/>
                  <a:gd name="T17" fmla="*/ 128 h 556"/>
                  <a:gd name="T18" fmla="*/ 175 w 366"/>
                  <a:gd name="T19" fmla="*/ 500 h 556"/>
                  <a:gd name="T20" fmla="*/ 162 w 366"/>
                  <a:gd name="T21" fmla="*/ 520 h 556"/>
                  <a:gd name="T22" fmla="*/ 147 w 366"/>
                  <a:gd name="T23" fmla="*/ 535 h 556"/>
                  <a:gd name="T24" fmla="*/ 131 w 366"/>
                  <a:gd name="T25" fmla="*/ 546 h 556"/>
                  <a:gd name="T26" fmla="*/ 111 w 366"/>
                  <a:gd name="T27" fmla="*/ 554 h 556"/>
                  <a:gd name="T28" fmla="*/ 90 w 366"/>
                  <a:gd name="T29" fmla="*/ 556 h 556"/>
                  <a:gd name="T30" fmla="*/ 80 w 366"/>
                  <a:gd name="T31" fmla="*/ 555 h 556"/>
                  <a:gd name="T32" fmla="*/ 71 w 366"/>
                  <a:gd name="T33" fmla="*/ 555 h 556"/>
                  <a:gd name="T34" fmla="*/ 62 w 366"/>
                  <a:gd name="T35" fmla="*/ 551 h 556"/>
                  <a:gd name="T36" fmla="*/ 54 w 366"/>
                  <a:gd name="T37" fmla="*/ 546 h 556"/>
                  <a:gd name="T38" fmla="*/ 44 w 366"/>
                  <a:gd name="T39" fmla="*/ 538 h 556"/>
                  <a:gd name="T40" fmla="*/ 26 w 366"/>
                  <a:gd name="T41" fmla="*/ 525 h 556"/>
                  <a:gd name="T42" fmla="*/ 14 w 366"/>
                  <a:gd name="T43" fmla="*/ 508 h 556"/>
                  <a:gd name="T44" fmla="*/ 4 w 366"/>
                  <a:gd name="T45" fmla="*/ 487 h 556"/>
                  <a:gd name="T46" fmla="*/ 0 w 366"/>
                  <a:gd name="T47" fmla="*/ 464 h 556"/>
                  <a:gd name="T48" fmla="*/ 0 w 366"/>
                  <a:gd name="T49" fmla="*/ 440 h 556"/>
                  <a:gd name="T50" fmla="*/ 6 w 366"/>
                  <a:gd name="T51" fmla="*/ 416 h 556"/>
                  <a:gd name="T52" fmla="*/ 193 w 366"/>
                  <a:gd name="T53" fmla="*/ 44 h 556"/>
                  <a:gd name="T54" fmla="*/ 204 w 366"/>
                  <a:gd name="T55" fmla="*/ 27 h 556"/>
                  <a:gd name="T56" fmla="*/ 222 w 366"/>
                  <a:gd name="T57" fmla="*/ 13 h 556"/>
                  <a:gd name="T58" fmla="*/ 243 w 366"/>
                  <a:gd name="T59" fmla="*/ 5 h 556"/>
                  <a:gd name="T60" fmla="*/ 265 w 366"/>
                  <a:gd name="T61" fmla="*/ 0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66" h="556">
                    <a:moveTo>
                      <a:pt x="265" y="0"/>
                    </a:moveTo>
                    <a:lnTo>
                      <a:pt x="290" y="1"/>
                    </a:lnTo>
                    <a:lnTo>
                      <a:pt x="314" y="7"/>
                    </a:lnTo>
                    <a:lnTo>
                      <a:pt x="334" y="23"/>
                    </a:lnTo>
                    <a:lnTo>
                      <a:pt x="350" y="42"/>
                    </a:lnTo>
                    <a:lnTo>
                      <a:pt x="361" y="64"/>
                    </a:lnTo>
                    <a:lnTo>
                      <a:pt x="366" y="86"/>
                    </a:lnTo>
                    <a:lnTo>
                      <a:pt x="366" y="108"/>
                    </a:lnTo>
                    <a:lnTo>
                      <a:pt x="360" y="128"/>
                    </a:lnTo>
                    <a:lnTo>
                      <a:pt x="175" y="500"/>
                    </a:lnTo>
                    <a:lnTo>
                      <a:pt x="162" y="520"/>
                    </a:lnTo>
                    <a:lnTo>
                      <a:pt x="147" y="535"/>
                    </a:lnTo>
                    <a:lnTo>
                      <a:pt x="131" y="546"/>
                    </a:lnTo>
                    <a:lnTo>
                      <a:pt x="111" y="554"/>
                    </a:lnTo>
                    <a:lnTo>
                      <a:pt x="90" y="556"/>
                    </a:lnTo>
                    <a:lnTo>
                      <a:pt x="80" y="555"/>
                    </a:lnTo>
                    <a:lnTo>
                      <a:pt x="71" y="555"/>
                    </a:lnTo>
                    <a:lnTo>
                      <a:pt x="62" y="551"/>
                    </a:lnTo>
                    <a:lnTo>
                      <a:pt x="54" y="546"/>
                    </a:lnTo>
                    <a:lnTo>
                      <a:pt x="44" y="538"/>
                    </a:lnTo>
                    <a:lnTo>
                      <a:pt x="26" y="525"/>
                    </a:lnTo>
                    <a:lnTo>
                      <a:pt x="14" y="508"/>
                    </a:lnTo>
                    <a:lnTo>
                      <a:pt x="4" y="487"/>
                    </a:lnTo>
                    <a:lnTo>
                      <a:pt x="0" y="464"/>
                    </a:lnTo>
                    <a:lnTo>
                      <a:pt x="0" y="440"/>
                    </a:lnTo>
                    <a:lnTo>
                      <a:pt x="6" y="416"/>
                    </a:lnTo>
                    <a:lnTo>
                      <a:pt x="193" y="44"/>
                    </a:lnTo>
                    <a:lnTo>
                      <a:pt x="204" y="27"/>
                    </a:lnTo>
                    <a:lnTo>
                      <a:pt x="222" y="13"/>
                    </a:lnTo>
                    <a:lnTo>
                      <a:pt x="243" y="5"/>
                    </a:lnTo>
                    <a:lnTo>
                      <a:pt x="2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7"/>
              <p:cNvSpPr>
                <a:spLocks/>
              </p:cNvSpPr>
              <p:nvPr/>
            </p:nvSpPr>
            <p:spPr bwMode="auto">
              <a:xfrm>
                <a:off x="981" y="3653"/>
                <a:ext cx="370" cy="562"/>
              </a:xfrm>
              <a:custGeom>
                <a:avLst/>
                <a:gdLst>
                  <a:gd name="T0" fmla="*/ 91 w 370"/>
                  <a:gd name="T1" fmla="*/ 0 h 562"/>
                  <a:gd name="T2" fmla="*/ 111 w 370"/>
                  <a:gd name="T3" fmla="*/ 2 h 562"/>
                  <a:gd name="T4" fmla="*/ 129 w 370"/>
                  <a:gd name="T5" fmla="*/ 8 h 562"/>
                  <a:gd name="T6" fmla="*/ 147 w 370"/>
                  <a:gd name="T7" fmla="*/ 18 h 562"/>
                  <a:gd name="T8" fmla="*/ 160 w 370"/>
                  <a:gd name="T9" fmla="*/ 33 h 562"/>
                  <a:gd name="T10" fmla="*/ 170 w 370"/>
                  <a:gd name="T11" fmla="*/ 50 h 562"/>
                  <a:gd name="T12" fmla="*/ 357 w 370"/>
                  <a:gd name="T13" fmla="*/ 431 h 562"/>
                  <a:gd name="T14" fmla="*/ 366 w 370"/>
                  <a:gd name="T15" fmla="*/ 452 h 562"/>
                  <a:gd name="T16" fmla="*/ 370 w 370"/>
                  <a:gd name="T17" fmla="*/ 472 h 562"/>
                  <a:gd name="T18" fmla="*/ 368 w 370"/>
                  <a:gd name="T19" fmla="*/ 494 h 562"/>
                  <a:gd name="T20" fmla="*/ 362 w 370"/>
                  <a:gd name="T21" fmla="*/ 512 h 562"/>
                  <a:gd name="T22" fmla="*/ 352 w 370"/>
                  <a:gd name="T23" fmla="*/ 528 h 562"/>
                  <a:gd name="T24" fmla="*/ 337 w 370"/>
                  <a:gd name="T25" fmla="*/ 542 h 562"/>
                  <a:gd name="T26" fmla="*/ 320 w 370"/>
                  <a:gd name="T27" fmla="*/ 553 h 562"/>
                  <a:gd name="T28" fmla="*/ 310 w 370"/>
                  <a:gd name="T29" fmla="*/ 560 h 562"/>
                  <a:gd name="T30" fmla="*/ 299 w 370"/>
                  <a:gd name="T31" fmla="*/ 562 h 562"/>
                  <a:gd name="T32" fmla="*/ 282 w 370"/>
                  <a:gd name="T33" fmla="*/ 562 h 562"/>
                  <a:gd name="T34" fmla="*/ 261 w 370"/>
                  <a:gd name="T35" fmla="*/ 560 h 562"/>
                  <a:gd name="T36" fmla="*/ 243 w 370"/>
                  <a:gd name="T37" fmla="*/ 553 h 562"/>
                  <a:gd name="T38" fmla="*/ 225 w 370"/>
                  <a:gd name="T39" fmla="*/ 542 h 562"/>
                  <a:gd name="T40" fmla="*/ 210 w 370"/>
                  <a:gd name="T41" fmla="*/ 526 h 562"/>
                  <a:gd name="T42" fmla="*/ 199 w 370"/>
                  <a:gd name="T43" fmla="*/ 506 h 562"/>
                  <a:gd name="T44" fmla="*/ 12 w 370"/>
                  <a:gd name="T45" fmla="*/ 134 h 562"/>
                  <a:gd name="T46" fmla="*/ 3 w 370"/>
                  <a:gd name="T47" fmla="*/ 114 h 562"/>
                  <a:gd name="T48" fmla="*/ 0 w 370"/>
                  <a:gd name="T49" fmla="*/ 92 h 562"/>
                  <a:gd name="T50" fmla="*/ 1 w 370"/>
                  <a:gd name="T51" fmla="*/ 73 h 562"/>
                  <a:gd name="T52" fmla="*/ 7 w 370"/>
                  <a:gd name="T53" fmla="*/ 54 h 562"/>
                  <a:gd name="T54" fmla="*/ 17 w 370"/>
                  <a:gd name="T55" fmla="*/ 36 h 562"/>
                  <a:gd name="T56" fmla="*/ 31 w 370"/>
                  <a:gd name="T57" fmla="*/ 23 h 562"/>
                  <a:gd name="T58" fmla="*/ 49 w 370"/>
                  <a:gd name="T59" fmla="*/ 13 h 562"/>
                  <a:gd name="T60" fmla="*/ 69 w 370"/>
                  <a:gd name="T61" fmla="*/ 4 h 562"/>
                  <a:gd name="T62" fmla="*/ 91 w 370"/>
                  <a:gd name="T63" fmla="*/ 0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0" h="562">
                    <a:moveTo>
                      <a:pt x="91" y="0"/>
                    </a:moveTo>
                    <a:lnTo>
                      <a:pt x="111" y="2"/>
                    </a:lnTo>
                    <a:lnTo>
                      <a:pt x="129" y="8"/>
                    </a:lnTo>
                    <a:lnTo>
                      <a:pt x="147" y="18"/>
                    </a:lnTo>
                    <a:lnTo>
                      <a:pt x="160" y="33"/>
                    </a:lnTo>
                    <a:lnTo>
                      <a:pt x="170" y="50"/>
                    </a:lnTo>
                    <a:lnTo>
                      <a:pt x="357" y="431"/>
                    </a:lnTo>
                    <a:lnTo>
                      <a:pt x="366" y="452"/>
                    </a:lnTo>
                    <a:lnTo>
                      <a:pt x="370" y="472"/>
                    </a:lnTo>
                    <a:lnTo>
                      <a:pt x="368" y="494"/>
                    </a:lnTo>
                    <a:lnTo>
                      <a:pt x="362" y="512"/>
                    </a:lnTo>
                    <a:lnTo>
                      <a:pt x="352" y="528"/>
                    </a:lnTo>
                    <a:lnTo>
                      <a:pt x="337" y="542"/>
                    </a:lnTo>
                    <a:lnTo>
                      <a:pt x="320" y="553"/>
                    </a:lnTo>
                    <a:lnTo>
                      <a:pt x="310" y="560"/>
                    </a:lnTo>
                    <a:lnTo>
                      <a:pt x="299" y="562"/>
                    </a:lnTo>
                    <a:lnTo>
                      <a:pt x="282" y="562"/>
                    </a:lnTo>
                    <a:lnTo>
                      <a:pt x="261" y="560"/>
                    </a:lnTo>
                    <a:lnTo>
                      <a:pt x="243" y="553"/>
                    </a:lnTo>
                    <a:lnTo>
                      <a:pt x="225" y="542"/>
                    </a:lnTo>
                    <a:lnTo>
                      <a:pt x="210" y="526"/>
                    </a:lnTo>
                    <a:lnTo>
                      <a:pt x="199" y="506"/>
                    </a:lnTo>
                    <a:lnTo>
                      <a:pt x="12" y="134"/>
                    </a:lnTo>
                    <a:lnTo>
                      <a:pt x="3" y="114"/>
                    </a:lnTo>
                    <a:lnTo>
                      <a:pt x="0" y="92"/>
                    </a:lnTo>
                    <a:lnTo>
                      <a:pt x="1" y="73"/>
                    </a:lnTo>
                    <a:lnTo>
                      <a:pt x="7" y="54"/>
                    </a:lnTo>
                    <a:lnTo>
                      <a:pt x="17" y="36"/>
                    </a:lnTo>
                    <a:lnTo>
                      <a:pt x="31" y="23"/>
                    </a:lnTo>
                    <a:lnTo>
                      <a:pt x="49" y="13"/>
                    </a:lnTo>
                    <a:lnTo>
                      <a:pt x="69" y="4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" name="Group 68"/>
            <p:cNvGrpSpPr>
              <a:grpSpLocks noChangeAspect="1"/>
            </p:cNvGrpSpPr>
            <p:nvPr/>
          </p:nvGrpSpPr>
          <p:grpSpPr bwMode="auto">
            <a:xfrm>
              <a:off x="7492794" y="1396890"/>
              <a:ext cx="1297871" cy="1103232"/>
              <a:chOff x="1321" y="833"/>
              <a:chExt cx="3114" cy="2647"/>
            </a:xfrm>
            <a:solidFill>
              <a:schemeClr val="accent1"/>
            </a:solidFill>
          </p:grpSpPr>
          <p:sp>
            <p:nvSpPr>
              <p:cNvPr id="70" name="Freeform 69"/>
              <p:cNvSpPr>
                <a:spLocks/>
              </p:cNvSpPr>
              <p:nvPr/>
            </p:nvSpPr>
            <p:spPr bwMode="auto">
              <a:xfrm>
                <a:off x="1531" y="2535"/>
                <a:ext cx="503" cy="945"/>
              </a:xfrm>
              <a:custGeom>
                <a:avLst/>
                <a:gdLst>
                  <a:gd name="T0" fmla="*/ 1006 w 1006"/>
                  <a:gd name="T1" fmla="*/ 0 h 1891"/>
                  <a:gd name="T2" fmla="*/ 1006 w 1006"/>
                  <a:gd name="T3" fmla="*/ 1779 h 1891"/>
                  <a:gd name="T4" fmla="*/ 1002 w 1006"/>
                  <a:gd name="T5" fmla="*/ 1810 h 1891"/>
                  <a:gd name="T6" fmla="*/ 991 w 1006"/>
                  <a:gd name="T7" fmla="*/ 1836 h 1891"/>
                  <a:gd name="T8" fmla="*/ 973 w 1006"/>
                  <a:gd name="T9" fmla="*/ 1859 h 1891"/>
                  <a:gd name="T10" fmla="*/ 951 w 1006"/>
                  <a:gd name="T11" fmla="*/ 1876 h 1891"/>
                  <a:gd name="T12" fmla="*/ 924 w 1006"/>
                  <a:gd name="T13" fmla="*/ 1887 h 1891"/>
                  <a:gd name="T14" fmla="*/ 894 w 1006"/>
                  <a:gd name="T15" fmla="*/ 1891 h 1891"/>
                  <a:gd name="T16" fmla="*/ 113 w 1006"/>
                  <a:gd name="T17" fmla="*/ 1891 h 1891"/>
                  <a:gd name="T18" fmla="*/ 83 w 1006"/>
                  <a:gd name="T19" fmla="*/ 1887 h 1891"/>
                  <a:gd name="T20" fmla="*/ 56 w 1006"/>
                  <a:gd name="T21" fmla="*/ 1876 h 1891"/>
                  <a:gd name="T22" fmla="*/ 34 w 1006"/>
                  <a:gd name="T23" fmla="*/ 1859 h 1891"/>
                  <a:gd name="T24" fmla="*/ 15 w 1006"/>
                  <a:gd name="T25" fmla="*/ 1834 h 1891"/>
                  <a:gd name="T26" fmla="*/ 3 w 1006"/>
                  <a:gd name="T27" fmla="*/ 1808 h 1891"/>
                  <a:gd name="T28" fmla="*/ 0 w 1006"/>
                  <a:gd name="T29" fmla="*/ 1779 h 1891"/>
                  <a:gd name="T30" fmla="*/ 0 w 1006"/>
                  <a:gd name="T31" fmla="*/ 767 h 1891"/>
                  <a:gd name="T32" fmla="*/ 81 w 1006"/>
                  <a:gd name="T33" fmla="*/ 757 h 1891"/>
                  <a:gd name="T34" fmla="*/ 160 w 1006"/>
                  <a:gd name="T35" fmla="*/ 737 h 1891"/>
                  <a:gd name="T36" fmla="*/ 236 w 1006"/>
                  <a:gd name="T37" fmla="*/ 708 h 1891"/>
                  <a:gd name="T38" fmla="*/ 308 w 1006"/>
                  <a:gd name="T39" fmla="*/ 670 h 1891"/>
                  <a:gd name="T40" fmla="*/ 376 w 1006"/>
                  <a:gd name="T41" fmla="*/ 623 h 1891"/>
                  <a:gd name="T42" fmla="*/ 440 w 1006"/>
                  <a:gd name="T43" fmla="*/ 568 h 1891"/>
                  <a:gd name="T44" fmla="*/ 1006 w 1006"/>
                  <a:gd name="T45" fmla="*/ 0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06" h="1891">
                    <a:moveTo>
                      <a:pt x="1006" y="0"/>
                    </a:moveTo>
                    <a:lnTo>
                      <a:pt x="1006" y="1779"/>
                    </a:lnTo>
                    <a:lnTo>
                      <a:pt x="1002" y="1810"/>
                    </a:lnTo>
                    <a:lnTo>
                      <a:pt x="991" y="1836"/>
                    </a:lnTo>
                    <a:lnTo>
                      <a:pt x="973" y="1859"/>
                    </a:lnTo>
                    <a:lnTo>
                      <a:pt x="951" y="1876"/>
                    </a:lnTo>
                    <a:lnTo>
                      <a:pt x="924" y="1887"/>
                    </a:lnTo>
                    <a:lnTo>
                      <a:pt x="894" y="1891"/>
                    </a:lnTo>
                    <a:lnTo>
                      <a:pt x="113" y="1891"/>
                    </a:lnTo>
                    <a:lnTo>
                      <a:pt x="83" y="1887"/>
                    </a:lnTo>
                    <a:lnTo>
                      <a:pt x="56" y="1876"/>
                    </a:lnTo>
                    <a:lnTo>
                      <a:pt x="34" y="1859"/>
                    </a:lnTo>
                    <a:lnTo>
                      <a:pt x="15" y="1834"/>
                    </a:lnTo>
                    <a:lnTo>
                      <a:pt x="3" y="1808"/>
                    </a:lnTo>
                    <a:lnTo>
                      <a:pt x="0" y="1779"/>
                    </a:lnTo>
                    <a:lnTo>
                      <a:pt x="0" y="767"/>
                    </a:lnTo>
                    <a:lnTo>
                      <a:pt x="81" y="757"/>
                    </a:lnTo>
                    <a:lnTo>
                      <a:pt x="160" y="737"/>
                    </a:lnTo>
                    <a:lnTo>
                      <a:pt x="236" y="708"/>
                    </a:lnTo>
                    <a:lnTo>
                      <a:pt x="308" y="670"/>
                    </a:lnTo>
                    <a:lnTo>
                      <a:pt x="376" y="623"/>
                    </a:lnTo>
                    <a:lnTo>
                      <a:pt x="440" y="568"/>
                    </a:lnTo>
                    <a:lnTo>
                      <a:pt x="1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0"/>
              <p:cNvSpPr>
                <a:spLocks/>
              </p:cNvSpPr>
              <p:nvPr/>
            </p:nvSpPr>
            <p:spPr bwMode="auto">
              <a:xfrm>
                <a:off x="2229" y="2529"/>
                <a:ext cx="503" cy="951"/>
              </a:xfrm>
              <a:custGeom>
                <a:avLst/>
                <a:gdLst>
                  <a:gd name="T0" fmla="*/ 0 w 1006"/>
                  <a:gd name="T1" fmla="*/ 0 h 1904"/>
                  <a:gd name="T2" fmla="*/ 537 w 1006"/>
                  <a:gd name="T3" fmla="*/ 538 h 1904"/>
                  <a:gd name="T4" fmla="*/ 594 w 1006"/>
                  <a:gd name="T5" fmla="*/ 589 h 1904"/>
                  <a:gd name="T6" fmla="*/ 654 w 1006"/>
                  <a:gd name="T7" fmla="*/ 630 h 1904"/>
                  <a:gd name="T8" fmla="*/ 719 w 1006"/>
                  <a:gd name="T9" fmla="*/ 668 h 1904"/>
                  <a:gd name="T10" fmla="*/ 787 w 1006"/>
                  <a:gd name="T11" fmla="*/ 697 h 1904"/>
                  <a:gd name="T12" fmla="*/ 857 w 1006"/>
                  <a:gd name="T13" fmla="*/ 717 h 1904"/>
                  <a:gd name="T14" fmla="*/ 930 w 1006"/>
                  <a:gd name="T15" fmla="*/ 731 h 1904"/>
                  <a:gd name="T16" fmla="*/ 1006 w 1006"/>
                  <a:gd name="T17" fmla="*/ 736 h 1904"/>
                  <a:gd name="T18" fmla="*/ 1006 w 1006"/>
                  <a:gd name="T19" fmla="*/ 1792 h 1904"/>
                  <a:gd name="T20" fmla="*/ 1002 w 1006"/>
                  <a:gd name="T21" fmla="*/ 1823 h 1904"/>
                  <a:gd name="T22" fmla="*/ 991 w 1006"/>
                  <a:gd name="T23" fmla="*/ 1849 h 1904"/>
                  <a:gd name="T24" fmla="*/ 974 w 1006"/>
                  <a:gd name="T25" fmla="*/ 1872 h 1904"/>
                  <a:gd name="T26" fmla="*/ 951 w 1006"/>
                  <a:gd name="T27" fmla="*/ 1889 h 1904"/>
                  <a:gd name="T28" fmla="*/ 923 w 1006"/>
                  <a:gd name="T29" fmla="*/ 1900 h 1904"/>
                  <a:gd name="T30" fmla="*/ 895 w 1006"/>
                  <a:gd name="T31" fmla="*/ 1904 h 1904"/>
                  <a:gd name="T32" fmla="*/ 114 w 1006"/>
                  <a:gd name="T33" fmla="*/ 1904 h 1904"/>
                  <a:gd name="T34" fmla="*/ 83 w 1006"/>
                  <a:gd name="T35" fmla="*/ 1900 h 1904"/>
                  <a:gd name="T36" fmla="*/ 57 w 1006"/>
                  <a:gd name="T37" fmla="*/ 1889 h 1904"/>
                  <a:gd name="T38" fmla="*/ 34 w 1006"/>
                  <a:gd name="T39" fmla="*/ 1872 h 1904"/>
                  <a:gd name="T40" fmla="*/ 15 w 1006"/>
                  <a:gd name="T41" fmla="*/ 1847 h 1904"/>
                  <a:gd name="T42" fmla="*/ 4 w 1006"/>
                  <a:gd name="T43" fmla="*/ 1821 h 1904"/>
                  <a:gd name="T44" fmla="*/ 0 w 1006"/>
                  <a:gd name="T45" fmla="*/ 1792 h 1904"/>
                  <a:gd name="T46" fmla="*/ 0 w 1006"/>
                  <a:gd name="T47" fmla="*/ 0 h 1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6" h="1904">
                    <a:moveTo>
                      <a:pt x="0" y="0"/>
                    </a:moveTo>
                    <a:lnTo>
                      <a:pt x="537" y="538"/>
                    </a:lnTo>
                    <a:lnTo>
                      <a:pt x="594" y="589"/>
                    </a:lnTo>
                    <a:lnTo>
                      <a:pt x="654" y="630"/>
                    </a:lnTo>
                    <a:lnTo>
                      <a:pt x="719" y="668"/>
                    </a:lnTo>
                    <a:lnTo>
                      <a:pt x="787" y="697"/>
                    </a:lnTo>
                    <a:lnTo>
                      <a:pt x="857" y="717"/>
                    </a:lnTo>
                    <a:lnTo>
                      <a:pt x="930" y="731"/>
                    </a:lnTo>
                    <a:lnTo>
                      <a:pt x="1006" y="736"/>
                    </a:lnTo>
                    <a:lnTo>
                      <a:pt x="1006" y="1792"/>
                    </a:lnTo>
                    <a:lnTo>
                      <a:pt x="1002" y="1823"/>
                    </a:lnTo>
                    <a:lnTo>
                      <a:pt x="991" y="1849"/>
                    </a:lnTo>
                    <a:lnTo>
                      <a:pt x="974" y="1872"/>
                    </a:lnTo>
                    <a:lnTo>
                      <a:pt x="951" y="1889"/>
                    </a:lnTo>
                    <a:lnTo>
                      <a:pt x="923" y="1900"/>
                    </a:lnTo>
                    <a:lnTo>
                      <a:pt x="895" y="1904"/>
                    </a:lnTo>
                    <a:lnTo>
                      <a:pt x="114" y="1904"/>
                    </a:lnTo>
                    <a:lnTo>
                      <a:pt x="83" y="1900"/>
                    </a:lnTo>
                    <a:lnTo>
                      <a:pt x="57" y="1889"/>
                    </a:lnTo>
                    <a:lnTo>
                      <a:pt x="34" y="1872"/>
                    </a:lnTo>
                    <a:lnTo>
                      <a:pt x="15" y="1847"/>
                    </a:lnTo>
                    <a:lnTo>
                      <a:pt x="4" y="1821"/>
                    </a:lnTo>
                    <a:lnTo>
                      <a:pt x="0" y="179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1"/>
              <p:cNvSpPr>
                <a:spLocks/>
              </p:cNvSpPr>
              <p:nvPr/>
            </p:nvSpPr>
            <p:spPr bwMode="auto">
              <a:xfrm>
                <a:off x="2926" y="2349"/>
                <a:ext cx="503" cy="1131"/>
              </a:xfrm>
              <a:custGeom>
                <a:avLst/>
                <a:gdLst>
                  <a:gd name="T0" fmla="*/ 1006 w 1006"/>
                  <a:gd name="T1" fmla="*/ 0 h 2263"/>
                  <a:gd name="T2" fmla="*/ 1006 w 1006"/>
                  <a:gd name="T3" fmla="*/ 2151 h 2263"/>
                  <a:gd name="T4" fmla="*/ 1002 w 1006"/>
                  <a:gd name="T5" fmla="*/ 2182 h 2263"/>
                  <a:gd name="T6" fmla="*/ 990 w 1006"/>
                  <a:gd name="T7" fmla="*/ 2208 h 2263"/>
                  <a:gd name="T8" fmla="*/ 973 w 1006"/>
                  <a:gd name="T9" fmla="*/ 2231 h 2263"/>
                  <a:gd name="T10" fmla="*/ 949 w 1006"/>
                  <a:gd name="T11" fmla="*/ 2248 h 2263"/>
                  <a:gd name="T12" fmla="*/ 922 w 1006"/>
                  <a:gd name="T13" fmla="*/ 2259 h 2263"/>
                  <a:gd name="T14" fmla="*/ 894 w 1006"/>
                  <a:gd name="T15" fmla="*/ 2263 h 2263"/>
                  <a:gd name="T16" fmla="*/ 113 w 1006"/>
                  <a:gd name="T17" fmla="*/ 2263 h 2263"/>
                  <a:gd name="T18" fmla="*/ 83 w 1006"/>
                  <a:gd name="T19" fmla="*/ 2259 h 2263"/>
                  <a:gd name="T20" fmla="*/ 54 w 1006"/>
                  <a:gd name="T21" fmla="*/ 2248 h 2263"/>
                  <a:gd name="T22" fmla="*/ 32 w 1006"/>
                  <a:gd name="T23" fmla="*/ 2231 h 2263"/>
                  <a:gd name="T24" fmla="*/ 15 w 1006"/>
                  <a:gd name="T25" fmla="*/ 2206 h 2263"/>
                  <a:gd name="T26" fmla="*/ 3 w 1006"/>
                  <a:gd name="T27" fmla="*/ 2180 h 2263"/>
                  <a:gd name="T28" fmla="*/ 0 w 1006"/>
                  <a:gd name="T29" fmla="*/ 2151 h 2263"/>
                  <a:gd name="T30" fmla="*/ 0 w 1006"/>
                  <a:gd name="T31" fmla="*/ 986 h 2263"/>
                  <a:gd name="T32" fmla="*/ 58 w 1006"/>
                  <a:gd name="T33" fmla="*/ 944 h 2263"/>
                  <a:gd name="T34" fmla="*/ 111 w 1006"/>
                  <a:gd name="T35" fmla="*/ 895 h 2263"/>
                  <a:gd name="T36" fmla="*/ 1006 w 1006"/>
                  <a:gd name="T37" fmla="*/ 0 h 2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6" h="2263">
                    <a:moveTo>
                      <a:pt x="1006" y="0"/>
                    </a:moveTo>
                    <a:lnTo>
                      <a:pt x="1006" y="2151"/>
                    </a:lnTo>
                    <a:lnTo>
                      <a:pt x="1002" y="2182"/>
                    </a:lnTo>
                    <a:lnTo>
                      <a:pt x="990" y="2208"/>
                    </a:lnTo>
                    <a:lnTo>
                      <a:pt x="973" y="2231"/>
                    </a:lnTo>
                    <a:lnTo>
                      <a:pt x="949" y="2248"/>
                    </a:lnTo>
                    <a:lnTo>
                      <a:pt x="922" y="2259"/>
                    </a:lnTo>
                    <a:lnTo>
                      <a:pt x="894" y="2263"/>
                    </a:lnTo>
                    <a:lnTo>
                      <a:pt x="113" y="2263"/>
                    </a:lnTo>
                    <a:lnTo>
                      <a:pt x="83" y="2259"/>
                    </a:lnTo>
                    <a:lnTo>
                      <a:pt x="54" y="2248"/>
                    </a:lnTo>
                    <a:lnTo>
                      <a:pt x="32" y="2231"/>
                    </a:lnTo>
                    <a:lnTo>
                      <a:pt x="15" y="2206"/>
                    </a:lnTo>
                    <a:lnTo>
                      <a:pt x="3" y="2180"/>
                    </a:lnTo>
                    <a:lnTo>
                      <a:pt x="0" y="2151"/>
                    </a:lnTo>
                    <a:lnTo>
                      <a:pt x="0" y="986"/>
                    </a:lnTo>
                    <a:lnTo>
                      <a:pt x="58" y="944"/>
                    </a:lnTo>
                    <a:lnTo>
                      <a:pt x="111" y="895"/>
                    </a:lnTo>
                    <a:lnTo>
                      <a:pt x="1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2"/>
              <p:cNvSpPr>
                <a:spLocks/>
              </p:cNvSpPr>
              <p:nvPr/>
            </p:nvSpPr>
            <p:spPr bwMode="auto">
              <a:xfrm>
                <a:off x="3624" y="1687"/>
                <a:ext cx="503" cy="1793"/>
              </a:xfrm>
              <a:custGeom>
                <a:avLst/>
                <a:gdLst>
                  <a:gd name="T0" fmla="*/ 930 w 1006"/>
                  <a:gd name="T1" fmla="*/ 0 h 3586"/>
                  <a:gd name="T2" fmla="*/ 947 w 1006"/>
                  <a:gd name="T3" fmla="*/ 17 h 3586"/>
                  <a:gd name="T4" fmla="*/ 963 w 1006"/>
                  <a:gd name="T5" fmla="*/ 32 h 3586"/>
                  <a:gd name="T6" fmla="*/ 983 w 1006"/>
                  <a:gd name="T7" fmla="*/ 51 h 3586"/>
                  <a:gd name="T8" fmla="*/ 1006 w 1006"/>
                  <a:gd name="T9" fmla="*/ 72 h 3586"/>
                  <a:gd name="T10" fmla="*/ 1006 w 1006"/>
                  <a:gd name="T11" fmla="*/ 3474 h 3586"/>
                  <a:gd name="T12" fmla="*/ 1002 w 1006"/>
                  <a:gd name="T13" fmla="*/ 3505 h 3586"/>
                  <a:gd name="T14" fmla="*/ 991 w 1006"/>
                  <a:gd name="T15" fmla="*/ 3531 h 3586"/>
                  <a:gd name="T16" fmla="*/ 972 w 1006"/>
                  <a:gd name="T17" fmla="*/ 3554 h 3586"/>
                  <a:gd name="T18" fmla="*/ 949 w 1006"/>
                  <a:gd name="T19" fmla="*/ 3571 h 3586"/>
                  <a:gd name="T20" fmla="*/ 923 w 1006"/>
                  <a:gd name="T21" fmla="*/ 3582 h 3586"/>
                  <a:gd name="T22" fmla="*/ 893 w 1006"/>
                  <a:gd name="T23" fmla="*/ 3586 h 3586"/>
                  <a:gd name="T24" fmla="*/ 112 w 1006"/>
                  <a:gd name="T25" fmla="*/ 3586 h 3586"/>
                  <a:gd name="T26" fmla="*/ 83 w 1006"/>
                  <a:gd name="T27" fmla="*/ 3582 h 3586"/>
                  <a:gd name="T28" fmla="*/ 55 w 1006"/>
                  <a:gd name="T29" fmla="*/ 3571 h 3586"/>
                  <a:gd name="T30" fmla="*/ 32 w 1006"/>
                  <a:gd name="T31" fmla="*/ 3554 h 3586"/>
                  <a:gd name="T32" fmla="*/ 15 w 1006"/>
                  <a:gd name="T33" fmla="*/ 3529 h 3586"/>
                  <a:gd name="T34" fmla="*/ 4 w 1006"/>
                  <a:gd name="T35" fmla="*/ 3503 h 3586"/>
                  <a:gd name="T36" fmla="*/ 0 w 1006"/>
                  <a:gd name="T37" fmla="*/ 3474 h 3586"/>
                  <a:gd name="T38" fmla="*/ 0 w 1006"/>
                  <a:gd name="T39" fmla="*/ 933 h 3586"/>
                  <a:gd name="T40" fmla="*/ 930 w 1006"/>
                  <a:gd name="T41" fmla="*/ 0 h 3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06" h="3586">
                    <a:moveTo>
                      <a:pt x="930" y="0"/>
                    </a:moveTo>
                    <a:lnTo>
                      <a:pt x="947" y="17"/>
                    </a:lnTo>
                    <a:lnTo>
                      <a:pt x="963" y="32"/>
                    </a:lnTo>
                    <a:lnTo>
                      <a:pt x="983" y="51"/>
                    </a:lnTo>
                    <a:lnTo>
                      <a:pt x="1006" y="72"/>
                    </a:lnTo>
                    <a:lnTo>
                      <a:pt x="1006" y="3474"/>
                    </a:lnTo>
                    <a:lnTo>
                      <a:pt x="1002" y="3505"/>
                    </a:lnTo>
                    <a:lnTo>
                      <a:pt x="991" y="3531"/>
                    </a:lnTo>
                    <a:lnTo>
                      <a:pt x="972" y="3554"/>
                    </a:lnTo>
                    <a:lnTo>
                      <a:pt x="949" y="3571"/>
                    </a:lnTo>
                    <a:lnTo>
                      <a:pt x="923" y="3582"/>
                    </a:lnTo>
                    <a:lnTo>
                      <a:pt x="893" y="3586"/>
                    </a:lnTo>
                    <a:lnTo>
                      <a:pt x="112" y="3586"/>
                    </a:lnTo>
                    <a:lnTo>
                      <a:pt x="83" y="3582"/>
                    </a:lnTo>
                    <a:lnTo>
                      <a:pt x="55" y="3571"/>
                    </a:lnTo>
                    <a:lnTo>
                      <a:pt x="32" y="3554"/>
                    </a:lnTo>
                    <a:lnTo>
                      <a:pt x="15" y="3529"/>
                    </a:lnTo>
                    <a:lnTo>
                      <a:pt x="4" y="3503"/>
                    </a:lnTo>
                    <a:lnTo>
                      <a:pt x="0" y="3474"/>
                    </a:lnTo>
                    <a:lnTo>
                      <a:pt x="0" y="933"/>
                    </a:lnTo>
                    <a:lnTo>
                      <a:pt x="9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3"/>
              <p:cNvSpPr>
                <a:spLocks/>
              </p:cNvSpPr>
              <p:nvPr/>
            </p:nvSpPr>
            <p:spPr bwMode="auto">
              <a:xfrm>
                <a:off x="1321" y="833"/>
                <a:ext cx="3114" cy="1900"/>
              </a:xfrm>
              <a:custGeom>
                <a:avLst/>
                <a:gdLst>
                  <a:gd name="T0" fmla="*/ 6011 w 6229"/>
                  <a:gd name="T1" fmla="*/ 0 h 3800"/>
                  <a:gd name="T2" fmla="*/ 6106 w 6229"/>
                  <a:gd name="T3" fmla="*/ 15 h 3800"/>
                  <a:gd name="T4" fmla="*/ 6176 w 6229"/>
                  <a:gd name="T5" fmla="*/ 60 h 3800"/>
                  <a:gd name="T6" fmla="*/ 6217 w 6229"/>
                  <a:gd name="T7" fmla="*/ 134 h 3800"/>
                  <a:gd name="T8" fmla="*/ 6229 w 6229"/>
                  <a:gd name="T9" fmla="*/ 233 h 3800"/>
                  <a:gd name="T10" fmla="*/ 6177 w 6229"/>
                  <a:gd name="T11" fmla="*/ 1296 h 3800"/>
                  <a:gd name="T12" fmla="*/ 6168 w 6229"/>
                  <a:gd name="T13" fmla="*/ 1368 h 3800"/>
                  <a:gd name="T14" fmla="*/ 6138 w 6229"/>
                  <a:gd name="T15" fmla="*/ 1442 h 3800"/>
                  <a:gd name="T16" fmla="*/ 6085 w 6229"/>
                  <a:gd name="T17" fmla="*/ 1497 h 3800"/>
                  <a:gd name="T18" fmla="*/ 6026 w 6229"/>
                  <a:gd name="T19" fmla="*/ 1529 h 3800"/>
                  <a:gd name="T20" fmla="*/ 5966 w 6229"/>
                  <a:gd name="T21" fmla="*/ 1540 h 3800"/>
                  <a:gd name="T22" fmla="*/ 5903 w 6229"/>
                  <a:gd name="T23" fmla="*/ 1527 h 3800"/>
                  <a:gd name="T24" fmla="*/ 5854 w 6229"/>
                  <a:gd name="T25" fmla="*/ 1497 h 3800"/>
                  <a:gd name="T26" fmla="*/ 5816 w 6229"/>
                  <a:gd name="T27" fmla="*/ 1461 h 3800"/>
                  <a:gd name="T28" fmla="*/ 3059 w 6229"/>
                  <a:gd name="T29" fmla="*/ 3662 h 3800"/>
                  <a:gd name="T30" fmla="*/ 2978 w 6229"/>
                  <a:gd name="T31" fmla="*/ 3720 h 3800"/>
                  <a:gd name="T32" fmla="*/ 2885 w 6229"/>
                  <a:gd name="T33" fmla="*/ 3751 h 3800"/>
                  <a:gd name="T34" fmla="*/ 2785 w 6229"/>
                  <a:gd name="T35" fmla="*/ 3751 h 3800"/>
                  <a:gd name="T36" fmla="*/ 2693 w 6229"/>
                  <a:gd name="T37" fmla="*/ 3720 h 3800"/>
                  <a:gd name="T38" fmla="*/ 2613 w 6229"/>
                  <a:gd name="T39" fmla="*/ 3662 h 3800"/>
                  <a:gd name="T40" fmla="*/ 594 w 6229"/>
                  <a:gd name="T41" fmla="*/ 3707 h 3800"/>
                  <a:gd name="T42" fmla="*/ 514 w 6229"/>
                  <a:gd name="T43" fmla="*/ 3766 h 3800"/>
                  <a:gd name="T44" fmla="*/ 422 w 6229"/>
                  <a:gd name="T45" fmla="*/ 3796 h 3800"/>
                  <a:gd name="T46" fmla="*/ 321 w 6229"/>
                  <a:gd name="T47" fmla="*/ 3796 h 3800"/>
                  <a:gd name="T48" fmla="*/ 229 w 6229"/>
                  <a:gd name="T49" fmla="*/ 3766 h 3800"/>
                  <a:gd name="T50" fmla="*/ 149 w 6229"/>
                  <a:gd name="T51" fmla="*/ 3707 h 3800"/>
                  <a:gd name="T52" fmla="*/ 53 w 6229"/>
                  <a:gd name="T53" fmla="*/ 3605 h 3800"/>
                  <a:gd name="T54" fmla="*/ 7 w 6229"/>
                  <a:gd name="T55" fmla="*/ 3507 h 3800"/>
                  <a:gd name="T56" fmla="*/ 0 w 6229"/>
                  <a:gd name="T57" fmla="*/ 3401 h 3800"/>
                  <a:gd name="T58" fmla="*/ 26 w 6229"/>
                  <a:gd name="T59" fmla="*/ 3296 h 3800"/>
                  <a:gd name="T60" fmla="*/ 91 w 6229"/>
                  <a:gd name="T61" fmla="*/ 3204 h 3800"/>
                  <a:gd name="T62" fmla="*/ 1443 w 6229"/>
                  <a:gd name="T63" fmla="*/ 1858 h 3800"/>
                  <a:gd name="T64" fmla="*/ 1530 w 6229"/>
                  <a:gd name="T65" fmla="*/ 1813 h 3800"/>
                  <a:gd name="T66" fmla="*/ 1626 w 6229"/>
                  <a:gd name="T67" fmla="*/ 1798 h 3800"/>
                  <a:gd name="T68" fmla="*/ 1724 w 6229"/>
                  <a:gd name="T69" fmla="*/ 1813 h 3800"/>
                  <a:gd name="T70" fmla="*/ 1811 w 6229"/>
                  <a:gd name="T71" fmla="*/ 1858 h 3800"/>
                  <a:gd name="T72" fmla="*/ 2836 w 6229"/>
                  <a:gd name="T73" fmla="*/ 2878 h 3800"/>
                  <a:gd name="T74" fmla="*/ 4841 w 6229"/>
                  <a:gd name="T75" fmla="*/ 488 h 3800"/>
                  <a:gd name="T76" fmla="*/ 4737 w 6229"/>
                  <a:gd name="T77" fmla="*/ 382 h 3800"/>
                  <a:gd name="T78" fmla="*/ 4708 w 6229"/>
                  <a:gd name="T79" fmla="*/ 346 h 3800"/>
                  <a:gd name="T80" fmla="*/ 4684 w 6229"/>
                  <a:gd name="T81" fmla="*/ 299 h 3800"/>
                  <a:gd name="T82" fmla="*/ 4674 w 6229"/>
                  <a:gd name="T83" fmla="*/ 238 h 3800"/>
                  <a:gd name="T84" fmla="*/ 4693 w 6229"/>
                  <a:gd name="T85" fmla="*/ 166 h 3800"/>
                  <a:gd name="T86" fmla="*/ 4733 w 6229"/>
                  <a:gd name="T87" fmla="*/ 108 h 3800"/>
                  <a:gd name="T88" fmla="*/ 4790 w 6229"/>
                  <a:gd name="T89" fmla="*/ 70 h 3800"/>
                  <a:gd name="T90" fmla="*/ 4846 w 6229"/>
                  <a:gd name="T91" fmla="*/ 55 h 3800"/>
                  <a:gd name="T92" fmla="*/ 4901 w 6229"/>
                  <a:gd name="T93" fmla="*/ 51 h 3800"/>
                  <a:gd name="T94" fmla="*/ 5990 w 6229"/>
                  <a:gd name="T95" fmla="*/ 0 h 3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29" h="3800">
                    <a:moveTo>
                      <a:pt x="5990" y="0"/>
                    </a:moveTo>
                    <a:lnTo>
                      <a:pt x="6011" y="0"/>
                    </a:lnTo>
                    <a:lnTo>
                      <a:pt x="6060" y="4"/>
                    </a:lnTo>
                    <a:lnTo>
                      <a:pt x="6106" y="15"/>
                    </a:lnTo>
                    <a:lnTo>
                      <a:pt x="6143" y="34"/>
                    </a:lnTo>
                    <a:lnTo>
                      <a:pt x="6176" y="60"/>
                    </a:lnTo>
                    <a:lnTo>
                      <a:pt x="6200" y="93"/>
                    </a:lnTo>
                    <a:lnTo>
                      <a:pt x="6217" y="134"/>
                    </a:lnTo>
                    <a:lnTo>
                      <a:pt x="6227" y="180"/>
                    </a:lnTo>
                    <a:lnTo>
                      <a:pt x="6229" y="233"/>
                    </a:lnTo>
                    <a:lnTo>
                      <a:pt x="6212" y="586"/>
                    </a:lnTo>
                    <a:lnTo>
                      <a:pt x="6177" y="1296"/>
                    </a:lnTo>
                    <a:lnTo>
                      <a:pt x="6176" y="1330"/>
                    </a:lnTo>
                    <a:lnTo>
                      <a:pt x="6168" y="1368"/>
                    </a:lnTo>
                    <a:lnTo>
                      <a:pt x="6157" y="1404"/>
                    </a:lnTo>
                    <a:lnTo>
                      <a:pt x="6138" y="1442"/>
                    </a:lnTo>
                    <a:lnTo>
                      <a:pt x="6109" y="1476"/>
                    </a:lnTo>
                    <a:lnTo>
                      <a:pt x="6085" y="1497"/>
                    </a:lnTo>
                    <a:lnTo>
                      <a:pt x="6056" y="1516"/>
                    </a:lnTo>
                    <a:lnTo>
                      <a:pt x="6026" y="1529"/>
                    </a:lnTo>
                    <a:lnTo>
                      <a:pt x="5996" y="1538"/>
                    </a:lnTo>
                    <a:lnTo>
                      <a:pt x="5966" y="1540"/>
                    </a:lnTo>
                    <a:lnTo>
                      <a:pt x="5934" y="1536"/>
                    </a:lnTo>
                    <a:lnTo>
                      <a:pt x="5903" y="1527"/>
                    </a:lnTo>
                    <a:lnTo>
                      <a:pt x="5879" y="1514"/>
                    </a:lnTo>
                    <a:lnTo>
                      <a:pt x="5854" y="1497"/>
                    </a:lnTo>
                    <a:lnTo>
                      <a:pt x="5835" y="1478"/>
                    </a:lnTo>
                    <a:lnTo>
                      <a:pt x="5816" y="1461"/>
                    </a:lnTo>
                    <a:lnTo>
                      <a:pt x="5536" y="1183"/>
                    </a:lnTo>
                    <a:lnTo>
                      <a:pt x="3059" y="3662"/>
                    </a:lnTo>
                    <a:lnTo>
                      <a:pt x="3020" y="3694"/>
                    </a:lnTo>
                    <a:lnTo>
                      <a:pt x="2978" y="3720"/>
                    </a:lnTo>
                    <a:lnTo>
                      <a:pt x="2933" y="3739"/>
                    </a:lnTo>
                    <a:lnTo>
                      <a:pt x="2885" y="3751"/>
                    </a:lnTo>
                    <a:lnTo>
                      <a:pt x="2836" y="3754"/>
                    </a:lnTo>
                    <a:lnTo>
                      <a:pt x="2785" y="3751"/>
                    </a:lnTo>
                    <a:lnTo>
                      <a:pt x="2738" y="3739"/>
                    </a:lnTo>
                    <a:lnTo>
                      <a:pt x="2693" y="3720"/>
                    </a:lnTo>
                    <a:lnTo>
                      <a:pt x="2651" y="3694"/>
                    </a:lnTo>
                    <a:lnTo>
                      <a:pt x="2613" y="3662"/>
                    </a:lnTo>
                    <a:lnTo>
                      <a:pt x="1626" y="2674"/>
                    </a:lnTo>
                    <a:lnTo>
                      <a:pt x="594" y="3707"/>
                    </a:lnTo>
                    <a:lnTo>
                      <a:pt x="556" y="3739"/>
                    </a:lnTo>
                    <a:lnTo>
                      <a:pt x="514" y="3766"/>
                    </a:lnTo>
                    <a:lnTo>
                      <a:pt x="469" y="3785"/>
                    </a:lnTo>
                    <a:lnTo>
                      <a:pt x="422" y="3796"/>
                    </a:lnTo>
                    <a:lnTo>
                      <a:pt x="372" y="3800"/>
                    </a:lnTo>
                    <a:lnTo>
                      <a:pt x="321" y="3796"/>
                    </a:lnTo>
                    <a:lnTo>
                      <a:pt x="274" y="3785"/>
                    </a:lnTo>
                    <a:lnTo>
                      <a:pt x="229" y="3766"/>
                    </a:lnTo>
                    <a:lnTo>
                      <a:pt x="187" y="3739"/>
                    </a:lnTo>
                    <a:lnTo>
                      <a:pt x="149" y="3707"/>
                    </a:lnTo>
                    <a:lnTo>
                      <a:pt x="91" y="3649"/>
                    </a:lnTo>
                    <a:lnTo>
                      <a:pt x="53" y="3605"/>
                    </a:lnTo>
                    <a:lnTo>
                      <a:pt x="26" y="3558"/>
                    </a:lnTo>
                    <a:lnTo>
                      <a:pt x="7" y="3507"/>
                    </a:lnTo>
                    <a:lnTo>
                      <a:pt x="0" y="3454"/>
                    </a:lnTo>
                    <a:lnTo>
                      <a:pt x="0" y="3401"/>
                    </a:lnTo>
                    <a:lnTo>
                      <a:pt x="7" y="3348"/>
                    </a:lnTo>
                    <a:lnTo>
                      <a:pt x="26" y="3296"/>
                    </a:lnTo>
                    <a:lnTo>
                      <a:pt x="53" y="3247"/>
                    </a:lnTo>
                    <a:lnTo>
                      <a:pt x="91" y="3204"/>
                    </a:lnTo>
                    <a:lnTo>
                      <a:pt x="1405" y="1890"/>
                    </a:lnTo>
                    <a:lnTo>
                      <a:pt x="1443" y="1858"/>
                    </a:lnTo>
                    <a:lnTo>
                      <a:pt x="1484" y="1832"/>
                    </a:lnTo>
                    <a:lnTo>
                      <a:pt x="1530" y="1813"/>
                    </a:lnTo>
                    <a:lnTo>
                      <a:pt x="1577" y="1801"/>
                    </a:lnTo>
                    <a:lnTo>
                      <a:pt x="1626" y="1798"/>
                    </a:lnTo>
                    <a:lnTo>
                      <a:pt x="1675" y="1801"/>
                    </a:lnTo>
                    <a:lnTo>
                      <a:pt x="1724" y="1813"/>
                    </a:lnTo>
                    <a:lnTo>
                      <a:pt x="1770" y="1832"/>
                    </a:lnTo>
                    <a:lnTo>
                      <a:pt x="1811" y="1858"/>
                    </a:lnTo>
                    <a:lnTo>
                      <a:pt x="1849" y="1890"/>
                    </a:lnTo>
                    <a:lnTo>
                      <a:pt x="2836" y="2878"/>
                    </a:lnTo>
                    <a:lnTo>
                      <a:pt x="5032" y="679"/>
                    </a:lnTo>
                    <a:lnTo>
                      <a:pt x="4841" y="488"/>
                    </a:lnTo>
                    <a:lnTo>
                      <a:pt x="4750" y="395"/>
                    </a:lnTo>
                    <a:lnTo>
                      <a:pt x="4737" y="382"/>
                    </a:lnTo>
                    <a:lnTo>
                      <a:pt x="4723" y="365"/>
                    </a:lnTo>
                    <a:lnTo>
                      <a:pt x="4708" y="346"/>
                    </a:lnTo>
                    <a:lnTo>
                      <a:pt x="4695" y="323"/>
                    </a:lnTo>
                    <a:lnTo>
                      <a:pt x="4684" y="299"/>
                    </a:lnTo>
                    <a:lnTo>
                      <a:pt x="4676" y="270"/>
                    </a:lnTo>
                    <a:lnTo>
                      <a:pt x="4674" y="238"/>
                    </a:lnTo>
                    <a:lnTo>
                      <a:pt x="4680" y="204"/>
                    </a:lnTo>
                    <a:lnTo>
                      <a:pt x="4693" y="166"/>
                    </a:lnTo>
                    <a:lnTo>
                      <a:pt x="4710" y="136"/>
                    </a:lnTo>
                    <a:lnTo>
                      <a:pt x="4733" y="108"/>
                    </a:lnTo>
                    <a:lnTo>
                      <a:pt x="4759" y="85"/>
                    </a:lnTo>
                    <a:lnTo>
                      <a:pt x="4790" y="70"/>
                    </a:lnTo>
                    <a:lnTo>
                      <a:pt x="4818" y="60"/>
                    </a:lnTo>
                    <a:lnTo>
                      <a:pt x="4846" y="55"/>
                    </a:lnTo>
                    <a:lnTo>
                      <a:pt x="4875" y="53"/>
                    </a:lnTo>
                    <a:lnTo>
                      <a:pt x="4901" y="51"/>
                    </a:lnTo>
                    <a:lnTo>
                      <a:pt x="5446" y="24"/>
                    </a:lnTo>
                    <a:lnTo>
                      <a:pt x="59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" name="Group 20"/>
            <p:cNvGrpSpPr>
              <a:grpSpLocks noChangeAspect="1"/>
            </p:cNvGrpSpPr>
            <p:nvPr/>
          </p:nvGrpSpPr>
          <p:grpSpPr bwMode="auto">
            <a:xfrm>
              <a:off x="2644319" y="1737775"/>
              <a:ext cx="908461" cy="845968"/>
              <a:chOff x="-1453" y="800"/>
              <a:chExt cx="3140" cy="2924"/>
            </a:xfrm>
            <a:solidFill>
              <a:schemeClr val="accent1"/>
            </a:solidFill>
          </p:grpSpPr>
          <p:sp>
            <p:nvSpPr>
              <p:cNvPr id="76" name="Freeform 75"/>
              <p:cNvSpPr>
                <a:spLocks noEditPoints="1"/>
              </p:cNvSpPr>
              <p:nvPr/>
            </p:nvSpPr>
            <p:spPr bwMode="auto">
              <a:xfrm>
                <a:off x="-576" y="800"/>
                <a:ext cx="1386" cy="1361"/>
              </a:xfrm>
              <a:custGeom>
                <a:avLst/>
                <a:gdLst>
                  <a:gd name="T0" fmla="*/ 314 w 2772"/>
                  <a:gd name="T1" fmla="*/ 257 h 2722"/>
                  <a:gd name="T2" fmla="*/ 271 w 2772"/>
                  <a:gd name="T3" fmla="*/ 289 h 2722"/>
                  <a:gd name="T4" fmla="*/ 253 w 2772"/>
                  <a:gd name="T5" fmla="*/ 343 h 2722"/>
                  <a:gd name="T6" fmla="*/ 259 w 2772"/>
                  <a:gd name="T7" fmla="*/ 1866 h 2722"/>
                  <a:gd name="T8" fmla="*/ 290 w 2772"/>
                  <a:gd name="T9" fmla="*/ 1912 h 2722"/>
                  <a:gd name="T10" fmla="*/ 343 w 2772"/>
                  <a:gd name="T11" fmla="*/ 1929 h 2722"/>
                  <a:gd name="T12" fmla="*/ 2458 w 2772"/>
                  <a:gd name="T13" fmla="*/ 1924 h 2722"/>
                  <a:gd name="T14" fmla="*/ 2502 w 2772"/>
                  <a:gd name="T15" fmla="*/ 1891 h 2722"/>
                  <a:gd name="T16" fmla="*/ 2519 w 2772"/>
                  <a:gd name="T17" fmla="*/ 1838 h 2722"/>
                  <a:gd name="T18" fmla="*/ 2513 w 2772"/>
                  <a:gd name="T19" fmla="*/ 314 h 2722"/>
                  <a:gd name="T20" fmla="*/ 2481 w 2772"/>
                  <a:gd name="T21" fmla="*/ 270 h 2722"/>
                  <a:gd name="T22" fmla="*/ 2429 w 2772"/>
                  <a:gd name="T23" fmla="*/ 253 h 2722"/>
                  <a:gd name="T24" fmla="*/ 343 w 2772"/>
                  <a:gd name="T25" fmla="*/ 0 h 2722"/>
                  <a:gd name="T26" fmla="*/ 2492 w 2772"/>
                  <a:gd name="T27" fmla="*/ 4 h 2722"/>
                  <a:gd name="T28" fmla="*/ 2603 w 2772"/>
                  <a:gd name="T29" fmla="*/ 46 h 2722"/>
                  <a:gd name="T30" fmla="*/ 2692 w 2772"/>
                  <a:gd name="T31" fmla="*/ 122 h 2722"/>
                  <a:gd name="T32" fmla="*/ 2751 w 2772"/>
                  <a:gd name="T33" fmla="*/ 223 h 2722"/>
                  <a:gd name="T34" fmla="*/ 2772 w 2772"/>
                  <a:gd name="T35" fmla="*/ 343 h 2722"/>
                  <a:gd name="T36" fmla="*/ 2767 w 2772"/>
                  <a:gd name="T37" fmla="*/ 1901 h 2722"/>
                  <a:gd name="T38" fmla="*/ 2727 w 2772"/>
                  <a:gd name="T39" fmla="*/ 2011 h 2722"/>
                  <a:gd name="T40" fmla="*/ 2651 w 2772"/>
                  <a:gd name="T41" fmla="*/ 2101 h 2722"/>
                  <a:gd name="T42" fmla="*/ 2550 w 2772"/>
                  <a:gd name="T43" fmla="*/ 2160 h 2722"/>
                  <a:gd name="T44" fmla="*/ 2429 w 2772"/>
                  <a:gd name="T45" fmla="*/ 2183 h 2722"/>
                  <a:gd name="T46" fmla="*/ 1513 w 2772"/>
                  <a:gd name="T47" fmla="*/ 2468 h 2722"/>
                  <a:gd name="T48" fmla="*/ 1841 w 2772"/>
                  <a:gd name="T49" fmla="*/ 2472 h 2722"/>
                  <a:gd name="T50" fmla="*/ 1896 w 2772"/>
                  <a:gd name="T51" fmla="*/ 2504 h 2722"/>
                  <a:gd name="T52" fmla="*/ 1928 w 2772"/>
                  <a:gd name="T53" fmla="*/ 2562 h 2722"/>
                  <a:gd name="T54" fmla="*/ 1928 w 2772"/>
                  <a:gd name="T55" fmla="*/ 2628 h 2722"/>
                  <a:gd name="T56" fmla="*/ 1896 w 2772"/>
                  <a:gd name="T57" fmla="*/ 2685 h 2722"/>
                  <a:gd name="T58" fmla="*/ 1841 w 2772"/>
                  <a:gd name="T59" fmla="*/ 2718 h 2722"/>
                  <a:gd name="T60" fmla="*/ 966 w 2772"/>
                  <a:gd name="T61" fmla="*/ 2722 h 2722"/>
                  <a:gd name="T62" fmla="*/ 903 w 2772"/>
                  <a:gd name="T63" fmla="*/ 2704 h 2722"/>
                  <a:gd name="T64" fmla="*/ 857 w 2772"/>
                  <a:gd name="T65" fmla="*/ 2659 h 2722"/>
                  <a:gd name="T66" fmla="*/ 840 w 2772"/>
                  <a:gd name="T67" fmla="*/ 2594 h 2722"/>
                  <a:gd name="T68" fmla="*/ 857 w 2772"/>
                  <a:gd name="T69" fmla="*/ 2531 h 2722"/>
                  <a:gd name="T70" fmla="*/ 903 w 2772"/>
                  <a:gd name="T71" fmla="*/ 2485 h 2722"/>
                  <a:gd name="T72" fmla="*/ 966 w 2772"/>
                  <a:gd name="T73" fmla="*/ 2468 h 2722"/>
                  <a:gd name="T74" fmla="*/ 1260 w 2772"/>
                  <a:gd name="T75" fmla="*/ 2183 h 2722"/>
                  <a:gd name="T76" fmla="*/ 282 w 2772"/>
                  <a:gd name="T77" fmla="*/ 2177 h 2722"/>
                  <a:gd name="T78" fmla="*/ 170 w 2772"/>
                  <a:gd name="T79" fmla="*/ 2135 h 2722"/>
                  <a:gd name="T80" fmla="*/ 82 w 2772"/>
                  <a:gd name="T81" fmla="*/ 2059 h 2722"/>
                  <a:gd name="T82" fmla="*/ 23 w 2772"/>
                  <a:gd name="T83" fmla="*/ 1958 h 2722"/>
                  <a:gd name="T84" fmla="*/ 0 w 2772"/>
                  <a:gd name="T85" fmla="*/ 1838 h 2722"/>
                  <a:gd name="T86" fmla="*/ 6 w 2772"/>
                  <a:gd name="T87" fmla="*/ 280 h 2722"/>
                  <a:gd name="T88" fmla="*/ 48 w 2772"/>
                  <a:gd name="T89" fmla="*/ 169 h 2722"/>
                  <a:gd name="T90" fmla="*/ 122 w 2772"/>
                  <a:gd name="T91" fmla="*/ 80 h 2722"/>
                  <a:gd name="T92" fmla="*/ 225 w 2772"/>
                  <a:gd name="T93" fmla="*/ 21 h 2722"/>
                  <a:gd name="T94" fmla="*/ 343 w 2772"/>
                  <a:gd name="T95" fmla="*/ 0 h 2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72" h="2722">
                    <a:moveTo>
                      <a:pt x="343" y="253"/>
                    </a:moveTo>
                    <a:lnTo>
                      <a:pt x="314" y="257"/>
                    </a:lnTo>
                    <a:lnTo>
                      <a:pt x="290" y="270"/>
                    </a:lnTo>
                    <a:lnTo>
                      <a:pt x="271" y="289"/>
                    </a:lnTo>
                    <a:lnTo>
                      <a:pt x="259" y="314"/>
                    </a:lnTo>
                    <a:lnTo>
                      <a:pt x="253" y="343"/>
                    </a:lnTo>
                    <a:lnTo>
                      <a:pt x="253" y="1838"/>
                    </a:lnTo>
                    <a:lnTo>
                      <a:pt x="259" y="1866"/>
                    </a:lnTo>
                    <a:lnTo>
                      <a:pt x="271" y="1891"/>
                    </a:lnTo>
                    <a:lnTo>
                      <a:pt x="290" y="1912"/>
                    </a:lnTo>
                    <a:lnTo>
                      <a:pt x="314" y="1924"/>
                    </a:lnTo>
                    <a:lnTo>
                      <a:pt x="343" y="1929"/>
                    </a:lnTo>
                    <a:lnTo>
                      <a:pt x="2429" y="1929"/>
                    </a:lnTo>
                    <a:lnTo>
                      <a:pt x="2458" y="1924"/>
                    </a:lnTo>
                    <a:lnTo>
                      <a:pt x="2481" y="1912"/>
                    </a:lnTo>
                    <a:lnTo>
                      <a:pt x="2502" y="1891"/>
                    </a:lnTo>
                    <a:lnTo>
                      <a:pt x="2513" y="1866"/>
                    </a:lnTo>
                    <a:lnTo>
                      <a:pt x="2519" y="1838"/>
                    </a:lnTo>
                    <a:lnTo>
                      <a:pt x="2519" y="343"/>
                    </a:lnTo>
                    <a:lnTo>
                      <a:pt x="2513" y="314"/>
                    </a:lnTo>
                    <a:lnTo>
                      <a:pt x="2502" y="289"/>
                    </a:lnTo>
                    <a:lnTo>
                      <a:pt x="2481" y="270"/>
                    </a:lnTo>
                    <a:lnTo>
                      <a:pt x="2458" y="257"/>
                    </a:lnTo>
                    <a:lnTo>
                      <a:pt x="2429" y="253"/>
                    </a:lnTo>
                    <a:lnTo>
                      <a:pt x="343" y="253"/>
                    </a:lnTo>
                    <a:close/>
                    <a:moveTo>
                      <a:pt x="343" y="0"/>
                    </a:moveTo>
                    <a:lnTo>
                      <a:pt x="2429" y="0"/>
                    </a:lnTo>
                    <a:lnTo>
                      <a:pt x="2492" y="4"/>
                    </a:lnTo>
                    <a:lnTo>
                      <a:pt x="2550" y="21"/>
                    </a:lnTo>
                    <a:lnTo>
                      <a:pt x="2603" y="46"/>
                    </a:lnTo>
                    <a:lnTo>
                      <a:pt x="2651" y="80"/>
                    </a:lnTo>
                    <a:lnTo>
                      <a:pt x="2692" y="122"/>
                    </a:lnTo>
                    <a:lnTo>
                      <a:pt x="2727" y="169"/>
                    </a:lnTo>
                    <a:lnTo>
                      <a:pt x="2751" y="223"/>
                    </a:lnTo>
                    <a:lnTo>
                      <a:pt x="2767" y="280"/>
                    </a:lnTo>
                    <a:lnTo>
                      <a:pt x="2772" y="343"/>
                    </a:lnTo>
                    <a:lnTo>
                      <a:pt x="2772" y="1838"/>
                    </a:lnTo>
                    <a:lnTo>
                      <a:pt x="2767" y="1901"/>
                    </a:lnTo>
                    <a:lnTo>
                      <a:pt x="2751" y="1958"/>
                    </a:lnTo>
                    <a:lnTo>
                      <a:pt x="2727" y="2011"/>
                    </a:lnTo>
                    <a:lnTo>
                      <a:pt x="2692" y="2059"/>
                    </a:lnTo>
                    <a:lnTo>
                      <a:pt x="2651" y="2101"/>
                    </a:lnTo>
                    <a:lnTo>
                      <a:pt x="2603" y="2135"/>
                    </a:lnTo>
                    <a:lnTo>
                      <a:pt x="2550" y="2160"/>
                    </a:lnTo>
                    <a:lnTo>
                      <a:pt x="2492" y="2177"/>
                    </a:lnTo>
                    <a:lnTo>
                      <a:pt x="2429" y="2183"/>
                    </a:lnTo>
                    <a:lnTo>
                      <a:pt x="1513" y="2183"/>
                    </a:lnTo>
                    <a:lnTo>
                      <a:pt x="1513" y="2468"/>
                    </a:lnTo>
                    <a:lnTo>
                      <a:pt x="1806" y="2468"/>
                    </a:lnTo>
                    <a:lnTo>
                      <a:pt x="1841" y="2472"/>
                    </a:lnTo>
                    <a:lnTo>
                      <a:pt x="1871" y="2485"/>
                    </a:lnTo>
                    <a:lnTo>
                      <a:pt x="1896" y="2504"/>
                    </a:lnTo>
                    <a:lnTo>
                      <a:pt x="1917" y="2531"/>
                    </a:lnTo>
                    <a:lnTo>
                      <a:pt x="1928" y="2562"/>
                    </a:lnTo>
                    <a:lnTo>
                      <a:pt x="1934" y="2594"/>
                    </a:lnTo>
                    <a:lnTo>
                      <a:pt x="1928" y="2628"/>
                    </a:lnTo>
                    <a:lnTo>
                      <a:pt x="1917" y="2659"/>
                    </a:lnTo>
                    <a:lnTo>
                      <a:pt x="1896" y="2685"/>
                    </a:lnTo>
                    <a:lnTo>
                      <a:pt x="1871" y="2704"/>
                    </a:lnTo>
                    <a:lnTo>
                      <a:pt x="1841" y="2718"/>
                    </a:lnTo>
                    <a:lnTo>
                      <a:pt x="1806" y="2722"/>
                    </a:lnTo>
                    <a:lnTo>
                      <a:pt x="966" y="2722"/>
                    </a:lnTo>
                    <a:lnTo>
                      <a:pt x="934" y="2718"/>
                    </a:lnTo>
                    <a:lnTo>
                      <a:pt x="903" y="2704"/>
                    </a:lnTo>
                    <a:lnTo>
                      <a:pt x="877" y="2685"/>
                    </a:lnTo>
                    <a:lnTo>
                      <a:pt x="857" y="2659"/>
                    </a:lnTo>
                    <a:lnTo>
                      <a:pt x="844" y="2628"/>
                    </a:lnTo>
                    <a:lnTo>
                      <a:pt x="840" y="2594"/>
                    </a:lnTo>
                    <a:lnTo>
                      <a:pt x="844" y="2562"/>
                    </a:lnTo>
                    <a:lnTo>
                      <a:pt x="857" y="2531"/>
                    </a:lnTo>
                    <a:lnTo>
                      <a:pt x="877" y="2504"/>
                    </a:lnTo>
                    <a:lnTo>
                      <a:pt x="903" y="2485"/>
                    </a:lnTo>
                    <a:lnTo>
                      <a:pt x="934" y="2472"/>
                    </a:lnTo>
                    <a:lnTo>
                      <a:pt x="966" y="2468"/>
                    </a:lnTo>
                    <a:lnTo>
                      <a:pt x="1260" y="2468"/>
                    </a:lnTo>
                    <a:lnTo>
                      <a:pt x="1260" y="2183"/>
                    </a:lnTo>
                    <a:lnTo>
                      <a:pt x="343" y="2183"/>
                    </a:lnTo>
                    <a:lnTo>
                      <a:pt x="282" y="2177"/>
                    </a:lnTo>
                    <a:lnTo>
                      <a:pt x="225" y="2160"/>
                    </a:lnTo>
                    <a:lnTo>
                      <a:pt x="170" y="2135"/>
                    </a:lnTo>
                    <a:lnTo>
                      <a:pt x="122" y="2101"/>
                    </a:lnTo>
                    <a:lnTo>
                      <a:pt x="82" y="2059"/>
                    </a:lnTo>
                    <a:lnTo>
                      <a:pt x="48" y="2011"/>
                    </a:lnTo>
                    <a:lnTo>
                      <a:pt x="23" y="1958"/>
                    </a:lnTo>
                    <a:lnTo>
                      <a:pt x="6" y="1901"/>
                    </a:lnTo>
                    <a:lnTo>
                      <a:pt x="0" y="1838"/>
                    </a:lnTo>
                    <a:lnTo>
                      <a:pt x="0" y="343"/>
                    </a:lnTo>
                    <a:lnTo>
                      <a:pt x="6" y="280"/>
                    </a:lnTo>
                    <a:lnTo>
                      <a:pt x="23" y="223"/>
                    </a:lnTo>
                    <a:lnTo>
                      <a:pt x="48" y="169"/>
                    </a:lnTo>
                    <a:lnTo>
                      <a:pt x="82" y="122"/>
                    </a:lnTo>
                    <a:lnTo>
                      <a:pt x="122" y="80"/>
                    </a:lnTo>
                    <a:lnTo>
                      <a:pt x="170" y="46"/>
                    </a:lnTo>
                    <a:lnTo>
                      <a:pt x="225" y="21"/>
                    </a:lnTo>
                    <a:lnTo>
                      <a:pt x="282" y="4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6"/>
              <p:cNvSpPr>
                <a:spLocks noEditPoints="1"/>
              </p:cNvSpPr>
              <p:nvPr/>
            </p:nvSpPr>
            <p:spPr bwMode="auto">
              <a:xfrm>
                <a:off x="-1453" y="2364"/>
                <a:ext cx="1386" cy="1360"/>
              </a:xfrm>
              <a:custGeom>
                <a:avLst/>
                <a:gdLst>
                  <a:gd name="T0" fmla="*/ 314 w 2772"/>
                  <a:gd name="T1" fmla="*/ 259 h 2722"/>
                  <a:gd name="T2" fmla="*/ 271 w 2772"/>
                  <a:gd name="T3" fmla="*/ 292 h 2722"/>
                  <a:gd name="T4" fmla="*/ 253 w 2772"/>
                  <a:gd name="T5" fmla="*/ 345 h 2722"/>
                  <a:gd name="T6" fmla="*/ 257 w 2772"/>
                  <a:gd name="T7" fmla="*/ 1871 h 2722"/>
                  <a:gd name="T8" fmla="*/ 290 w 2772"/>
                  <a:gd name="T9" fmla="*/ 1914 h 2722"/>
                  <a:gd name="T10" fmla="*/ 343 w 2772"/>
                  <a:gd name="T11" fmla="*/ 1931 h 2722"/>
                  <a:gd name="T12" fmla="*/ 2458 w 2772"/>
                  <a:gd name="T13" fmla="*/ 1926 h 2722"/>
                  <a:gd name="T14" fmla="*/ 2502 w 2772"/>
                  <a:gd name="T15" fmla="*/ 1893 h 2722"/>
                  <a:gd name="T16" fmla="*/ 2519 w 2772"/>
                  <a:gd name="T17" fmla="*/ 1842 h 2722"/>
                  <a:gd name="T18" fmla="*/ 2517 w 2772"/>
                  <a:gd name="T19" fmla="*/ 345 h 2722"/>
                  <a:gd name="T20" fmla="*/ 2500 w 2772"/>
                  <a:gd name="T21" fmla="*/ 292 h 2722"/>
                  <a:gd name="T22" fmla="*/ 2456 w 2772"/>
                  <a:gd name="T23" fmla="*/ 259 h 2722"/>
                  <a:gd name="T24" fmla="*/ 343 w 2772"/>
                  <a:gd name="T25" fmla="*/ 255 h 2722"/>
                  <a:gd name="T26" fmla="*/ 2429 w 2772"/>
                  <a:gd name="T27" fmla="*/ 0 h 2722"/>
                  <a:gd name="T28" fmla="*/ 2549 w 2772"/>
                  <a:gd name="T29" fmla="*/ 21 h 2722"/>
                  <a:gd name="T30" fmla="*/ 2650 w 2772"/>
                  <a:gd name="T31" fmla="*/ 82 h 2722"/>
                  <a:gd name="T32" fmla="*/ 2725 w 2772"/>
                  <a:gd name="T33" fmla="*/ 170 h 2722"/>
                  <a:gd name="T34" fmla="*/ 2767 w 2772"/>
                  <a:gd name="T35" fmla="*/ 282 h 2722"/>
                  <a:gd name="T36" fmla="*/ 2772 w 2772"/>
                  <a:gd name="T37" fmla="*/ 1840 h 2722"/>
                  <a:gd name="T38" fmla="*/ 2751 w 2772"/>
                  <a:gd name="T39" fmla="*/ 1960 h 2722"/>
                  <a:gd name="T40" fmla="*/ 2692 w 2772"/>
                  <a:gd name="T41" fmla="*/ 2061 h 2722"/>
                  <a:gd name="T42" fmla="*/ 2603 w 2772"/>
                  <a:gd name="T43" fmla="*/ 2135 h 2722"/>
                  <a:gd name="T44" fmla="*/ 2490 w 2772"/>
                  <a:gd name="T45" fmla="*/ 2177 h 2722"/>
                  <a:gd name="T46" fmla="*/ 1513 w 2772"/>
                  <a:gd name="T47" fmla="*/ 2183 h 2722"/>
                  <a:gd name="T48" fmla="*/ 1806 w 2772"/>
                  <a:gd name="T49" fmla="*/ 2469 h 2722"/>
                  <a:gd name="T50" fmla="*/ 1871 w 2772"/>
                  <a:gd name="T51" fmla="*/ 2486 h 2722"/>
                  <a:gd name="T52" fmla="*/ 1915 w 2772"/>
                  <a:gd name="T53" fmla="*/ 2531 h 2722"/>
                  <a:gd name="T54" fmla="*/ 1932 w 2772"/>
                  <a:gd name="T55" fmla="*/ 2596 h 2722"/>
                  <a:gd name="T56" fmla="*/ 1915 w 2772"/>
                  <a:gd name="T57" fmla="*/ 2661 h 2722"/>
                  <a:gd name="T58" fmla="*/ 1871 w 2772"/>
                  <a:gd name="T59" fmla="*/ 2705 h 2722"/>
                  <a:gd name="T60" fmla="*/ 1806 w 2772"/>
                  <a:gd name="T61" fmla="*/ 2722 h 2722"/>
                  <a:gd name="T62" fmla="*/ 932 w 2772"/>
                  <a:gd name="T63" fmla="*/ 2718 h 2722"/>
                  <a:gd name="T64" fmla="*/ 877 w 2772"/>
                  <a:gd name="T65" fmla="*/ 2686 h 2722"/>
                  <a:gd name="T66" fmla="*/ 844 w 2772"/>
                  <a:gd name="T67" fmla="*/ 2630 h 2722"/>
                  <a:gd name="T68" fmla="*/ 844 w 2772"/>
                  <a:gd name="T69" fmla="*/ 2562 h 2722"/>
                  <a:gd name="T70" fmla="*/ 877 w 2772"/>
                  <a:gd name="T71" fmla="*/ 2507 h 2722"/>
                  <a:gd name="T72" fmla="*/ 932 w 2772"/>
                  <a:gd name="T73" fmla="*/ 2474 h 2722"/>
                  <a:gd name="T74" fmla="*/ 1260 w 2772"/>
                  <a:gd name="T75" fmla="*/ 2469 h 2722"/>
                  <a:gd name="T76" fmla="*/ 343 w 2772"/>
                  <a:gd name="T77" fmla="*/ 2183 h 2722"/>
                  <a:gd name="T78" fmla="*/ 223 w 2772"/>
                  <a:gd name="T79" fmla="*/ 2162 h 2722"/>
                  <a:gd name="T80" fmla="*/ 122 w 2772"/>
                  <a:gd name="T81" fmla="*/ 2103 h 2722"/>
                  <a:gd name="T82" fmla="*/ 48 w 2772"/>
                  <a:gd name="T83" fmla="*/ 2013 h 2722"/>
                  <a:gd name="T84" fmla="*/ 6 w 2772"/>
                  <a:gd name="T85" fmla="*/ 1901 h 2722"/>
                  <a:gd name="T86" fmla="*/ 0 w 2772"/>
                  <a:gd name="T87" fmla="*/ 343 h 2722"/>
                  <a:gd name="T88" fmla="*/ 21 w 2772"/>
                  <a:gd name="T89" fmla="*/ 223 h 2722"/>
                  <a:gd name="T90" fmla="*/ 80 w 2772"/>
                  <a:gd name="T91" fmla="*/ 122 h 2722"/>
                  <a:gd name="T92" fmla="*/ 170 w 2772"/>
                  <a:gd name="T93" fmla="*/ 48 h 2722"/>
                  <a:gd name="T94" fmla="*/ 282 w 2772"/>
                  <a:gd name="T95" fmla="*/ 6 h 2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72" h="2722">
                    <a:moveTo>
                      <a:pt x="343" y="255"/>
                    </a:moveTo>
                    <a:lnTo>
                      <a:pt x="314" y="259"/>
                    </a:lnTo>
                    <a:lnTo>
                      <a:pt x="290" y="273"/>
                    </a:lnTo>
                    <a:lnTo>
                      <a:pt x="271" y="292"/>
                    </a:lnTo>
                    <a:lnTo>
                      <a:pt x="257" y="316"/>
                    </a:lnTo>
                    <a:lnTo>
                      <a:pt x="253" y="345"/>
                    </a:lnTo>
                    <a:lnTo>
                      <a:pt x="253" y="1842"/>
                    </a:lnTo>
                    <a:lnTo>
                      <a:pt x="257" y="1871"/>
                    </a:lnTo>
                    <a:lnTo>
                      <a:pt x="271" y="1893"/>
                    </a:lnTo>
                    <a:lnTo>
                      <a:pt x="290" y="1914"/>
                    </a:lnTo>
                    <a:lnTo>
                      <a:pt x="314" y="1926"/>
                    </a:lnTo>
                    <a:lnTo>
                      <a:pt x="343" y="1931"/>
                    </a:lnTo>
                    <a:lnTo>
                      <a:pt x="2429" y="1931"/>
                    </a:lnTo>
                    <a:lnTo>
                      <a:pt x="2458" y="1926"/>
                    </a:lnTo>
                    <a:lnTo>
                      <a:pt x="2483" y="1914"/>
                    </a:lnTo>
                    <a:lnTo>
                      <a:pt x="2502" y="1893"/>
                    </a:lnTo>
                    <a:lnTo>
                      <a:pt x="2515" y="1871"/>
                    </a:lnTo>
                    <a:lnTo>
                      <a:pt x="2519" y="1842"/>
                    </a:lnTo>
                    <a:lnTo>
                      <a:pt x="2517" y="1842"/>
                    </a:lnTo>
                    <a:lnTo>
                      <a:pt x="2517" y="345"/>
                    </a:lnTo>
                    <a:lnTo>
                      <a:pt x="2513" y="316"/>
                    </a:lnTo>
                    <a:lnTo>
                      <a:pt x="2500" y="292"/>
                    </a:lnTo>
                    <a:lnTo>
                      <a:pt x="2481" y="273"/>
                    </a:lnTo>
                    <a:lnTo>
                      <a:pt x="2456" y="259"/>
                    </a:lnTo>
                    <a:lnTo>
                      <a:pt x="2428" y="255"/>
                    </a:lnTo>
                    <a:lnTo>
                      <a:pt x="343" y="255"/>
                    </a:lnTo>
                    <a:close/>
                    <a:moveTo>
                      <a:pt x="343" y="0"/>
                    </a:moveTo>
                    <a:lnTo>
                      <a:pt x="2429" y="0"/>
                    </a:lnTo>
                    <a:lnTo>
                      <a:pt x="2490" y="6"/>
                    </a:lnTo>
                    <a:lnTo>
                      <a:pt x="2549" y="21"/>
                    </a:lnTo>
                    <a:lnTo>
                      <a:pt x="2603" y="48"/>
                    </a:lnTo>
                    <a:lnTo>
                      <a:pt x="2650" y="82"/>
                    </a:lnTo>
                    <a:lnTo>
                      <a:pt x="2691" y="122"/>
                    </a:lnTo>
                    <a:lnTo>
                      <a:pt x="2725" y="170"/>
                    </a:lnTo>
                    <a:lnTo>
                      <a:pt x="2751" y="223"/>
                    </a:lnTo>
                    <a:lnTo>
                      <a:pt x="2767" y="282"/>
                    </a:lnTo>
                    <a:lnTo>
                      <a:pt x="2772" y="343"/>
                    </a:lnTo>
                    <a:lnTo>
                      <a:pt x="2772" y="1840"/>
                    </a:lnTo>
                    <a:lnTo>
                      <a:pt x="2767" y="1901"/>
                    </a:lnTo>
                    <a:lnTo>
                      <a:pt x="2751" y="1960"/>
                    </a:lnTo>
                    <a:lnTo>
                      <a:pt x="2725" y="2013"/>
                    </a:lnTo>
                    <a:lnTo>
                      <a:pt x="2692" y="2061"/>
                    </a:lnTo>
                    <a:lnTo>
                      <a:pt x="2650" y="2103"/>
                    </a:lnTo>
                    <a:lnTo>
                      <a:pt x="2603" y="2135"/>
                    </a:lnTo>
                    <a:lnTo>
                      <a:pt x="2549" y="2162"/>
                    </a:lnTo>
                    <a:lnTo>
                      <a:pt x="2490" y="2177"/>
                    </a:lnTo>
                    <a:lnTo>
                      <a:pt x="2429" y="2183"/>
                    </a:lnTo>
                    <a:lnTo>
                      <a:pt x="1513" y="2183"/>
                    </a:lnTo>
                    <a:lnTo>
                      <a:pt x="1513" y="2469"/>
                    </a:lnTo>
                    <a:lnTo>
                      <a:pt x="1806" y="2469"/>
                    </a:lnTo>
                    <a:lnTo>
                      <a:pt x="1841" y="2474"/>
                    </a:lnTo>
                    <a:lnTo>
                      <a:pt x="1871" y="2486"/>
                    </a:lnTo>
                    <a:lnTo>
                      <a:pt x="1896" y="2507"/>
                    </a:lnTo>
                    <a:lnTo>
                      <a:pt x="1915" y="2531"/>
                    </a:lnTo>
                    <a:lnTo>
                      <a:pt x="1928" y="2562"/>
                    </a:lnTo>
                    <a:lnTo>
                      <a:pt x="1932" y="2596"/>
                    </a:lnTo>
                    <a:lnTo>
                      <a:pt x="1928" y="2630"/>
                    </a:lnTo>
                    <a:lnTo>
                      <a:pt x="1915" y="2661"/>
                    </a:lnTo>
                    <a:lnTo>
                      <a:pt x="1896" y="2686"/>
                    </a:lnTo>
                    <a:lnTo>
                      <a:pt x="1871" y="2705"/>
                    </a:lnTo>
                    <a:lnTo>
                      <a:pt x="1841" y="2718"/>
                    </a:lnTo>
                    <a:lnTo>
                      <a:pt x="1806" y="2722"/>
                    </a:lnTo>
                    <a:lnTo>
                      <a:pt x="966" y="2722"/>
                    </a:lnTo>
                    <a:lnTo>
                      <a:pt x="932" y="2718"/>
                    </a:lnTo>
                    <a:lnTo>
                      <a:pt x="903" y="2705"/>
                    </a:lnTo>
                    <a:lnTo>
                      <a:pt x="877" y="2686"/>
                    </a:lnTo>
                    <a:lnTo>
                      <a:pt x="857" y="2661"/>
                    </a:lnTo>
                    <a:lnTo>
                      <a:pt x="844" y="2630"/>
                    </a:lnTo>
                    <a:lnTo>
                      <a:pt x="840" y="2596"/>
                    </a:lnTo>
                    <a:lnTo>
                      <a:pt x="844" y="2562"/>
                    </a:lnTo>
                    <a:lnTo>
                      <a:pt x="857" y="2531"/>
                    </a:lnTo>
                    <a:lnTo>
                      <a:pt x="877" y="2507"/>
                    </a:lnTo>
                    <a:lnTo>
                      <a:pt x="903" y="2486"/>
                    </a:lnTo>
                    <a:lnTo>
                      <a:pt x="932" y="2474"/>
                    </a:lnTo>
                    <a:lnTo>
                      <a:pt x="966" y="2469"/>
                    </a:lnTo>
                    <a:lnTo>
                      <a:pt x="1260" y="2469"/>
                    </a:lnTo>
                    <a:lnTo>
                      <a:pt x="1260" y="2183"/>
                    </a:lnTo>
                    <a:lnTo>
                      <a:pt x="343" y="2183"/>
                    </a:lnTo>
                    <a:lnTo>
                      <a:pt x="282" y="2177"/>
                    </a:lnTo>
                    <a:lnTo>
                      <a:pt x="223" y="2162"/>
                    </a:lnTo>
                    <a:lnTo>
                      <a:pt x="170" y="2135"/>
                    </a:lnTo>
                    <a:lnTo>
                      <a:pt x="122" y="2103"/>
                    </a:lnTo>
                    <a:lnTo>
                      <a:pt x="80" y="2061"/>
                    </a:lnTo>
                    <a:lnTo>
                      <a:pt x="48" y="2013"/>
                    </a:lnTo>
                    <a:lnTo>
                      <a:pt x="21" y="1960"/>
                    </a:lnTo>
                    <a:lnTo>
                      <a:pt x="6" y="1901"/>
                    </a:lnTo>
                    <a:lnTo>
                      <a:pt x="0" y="1840"/>
                    </a:lnTo>
                    <a:lnTo>
                      <a:pt x="0" y="343"/>
                    </a:lnTo>
                    <a:lnTo>
                      <a:pt x="6" y="282"/>
                    </a:lnTo>
                    <a:lnTo>
                      <a:pt x="21" y="223"/>
                    </a:lnTo>
                    <a:lnTo>
                      <a:pt x="48" y="170"/>
                    </a:lnTo>
                    <a:lnTo>
                      <a:pt x="80" y="122"/>
                    </a:lnTo>
                    <a:lnTo>
                      <a:pt x="122" y="80"/>
                    </a:lnTo>
                    <a:lnTo>
                      <a:pt x="170" y="48"/>
                    </a:lnTo>
                    <a:lnTo>
                      <a:pt x="223" y="21"/>
                    </a:lnTo>
                    <a:lnTo>
                      <a:pt x="282" y="6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7"/>
              <p:cNvSpPr>
                <a:spLocks noEditPoints="1"/>
              </p:cNvSpPr>
              <p:nvPr/>
            </p:nvSpPr>
            <p:spPr bwMode="auto">
              <a:xfrm>
                <a:off x="301" y="2364"/>
                <a:ext cx="1386" cy="1360"/>
              </a:xfrm>
              <a:custGeom>
                <a:avLst/>
                <a:gdLst>
                  <a:gd name="T0" fmla="*/ 314 w 2772"/>
                  <a:gd name="T1" fmla="*/ 259 h 2722"/>
                  <a:gd name="T2" fmla="*/ 271 w 2772"/>
                  <a:gd name="T3" fmla="*/ 292 h 2722"/>
                  <a:gd name="T4" fmla="*/ 253 w 2772"/>
                  <a:gd name="T5" fmla="*/ 345 h 2722"/>
                  <a:gd name="T6" fmla="*/ 257 w 2772"/>
                  <a:gd name="T7" fmla="*/ 1871 h 2722"/>
                  <a:gd name="T8" fmla="*/ 290 w 2772"/>
                  <a:gd name="T9" fmla="*/ 1914 h 2722"/>
                  <a:gd name="T10" fmla="*/ 343 w 2772"/>
                  <a:gd name="T11" fmla="*/ 1931 h 2722"/>
                  <a:gd name="T12" fmla="*/ 2458 w 2772"/>
                  <a:gd name="T13" fmla="*/ 1926 h 2722"/>
                  <a:gd name="T14" fmla="*/ 2502 w 2772"/>
                  <a:gd name="T15" fmla="*/ 1893 h 2722"/>
                  <a:gd name="T16" fmla="*/ 2519 w 2772"/>
                  <a:gd name="T17" fmla="*/ 1842 h 2722"/>
                  <a:gd name="T18" fmla="*/ 2517 w 2772"/>
                  <a:gd name="T19" fmla="*/ 345 h 2722"/>
                  <a:gd name="T20" fmla="*/ 2500 w 2772"/>
                  <a:gd name="T21" fmla="*/ 292 h 2722"/>
                  <a:gd name="T22" fmla="*/ 2456 w 2772"/>
                  <a:gd name="T23" fmla="*/ 259 h 2722"/>
                  <a:gd name="T24" fmla="*/ 343 w 2772"/>
                  <a:gd name="T25" fmla="*/ 255 h 2722"/>
                  <a:gd name="T26" fmla="*/ 2429 w 2772"/>
                  <a:gd name="T27" fmla="*/ 0 h 2722"/>
                  <a:gd name="T28" fmla="*/ 2548 w 2772"/>
                  <a:gd name="T29" fmla="*/ 21 h 2722"/>
                  <a:gd name="T30" fmla="*/ 2649 w 2772"/>
                  <a:gd name="T31" fmla="*/ 82 h 2722"/>
                  <a:gd name="T32" fmla="*/ 2725 w 2772"/>
                  <a:gd name="T33" fmla="*/ 170 h 2722"/>
                  <a:gd name="T34" fmla="*/ 2767 w 2772"/>
                  <a:gd name="T35" fmla="*/ 282 h 2722"/>
                  <a:gd name="T36" fmla="*/ 2772 w 2772"/>
                  <a:gd name="T37" fmla="*/ 1840 h 2722"/>
                  <a:gd name="T38" fmla="*/ 2750 w 2772"/>
                  <a:gd name="T39" fmla="*/ 1960 h 2722"/>
                  <a:gd name="T40" fmla="*/ 2690 w 2772"/>
                  <a:gd name="T41" fmla="*/ 2061 h 2722"/>
                  <a:gd name="T42" fmla="*/ 2601 w 2772"/>
                  <a:gd name="T43" fmla="*/ 2135 h 2722"/>
                  <a:gd name="T44" fmla="*/ 2490 w 2772"/>
                  <a:gd name="T45" fmla="*/ 2177 h 2722"/>
                  <a:gd name="T46" fmla="*/ 1513 w 2772"/>
                  <a:gd name="T47" fmla="*/ 2183 h 2722"/>
                  <a:gd name="T48" fmla="*/ 1804 w 2772"/>
                  <a:gd name="T49" fmla="*/ 2469 h 2722"/>
                  <a:gd name="T50" fmla="*/ 1869 w 2772"/>
                  <a:gd name="T51" fmla="*/ 2486 h 2722"/>
                  <a:gd name="T52" fmla="*/ 1915 w 2772"/>
                  <a:gd name="T53" fmla="*/ 2531 h 2722"/>
                  <a:gd name="T54" fmla="*/ 1932 w 2772"/>
                  <a:gd name="T55" fmla="*/ 2596 h 2722"/>
                  <a:gd name="T56" fmla="*/ 1915 w 2772"/>
                  <a:gd name="T57" fmla="*/ 2661 h 2722"/>
                  <a:gd name="T58" fmla="*/ 1869 w 2772"/>
                  <a:gd name="T59" fmla="*/ 2705 h 2722"/>
                  <a:gd name="T60" fmla="*/ 1804 w 2772"/>
                  <a:gd name="T61" fmla="*/ 2722 h 2722"/>
                  <a:gd name="T62" fmla="*/ 932 w 2772"/>
                  <a:gd name="T63" fmla="*/ 2718 h 2722"/>
                  <a:gd name="T64" fmla="*/ 876 w 2772"/>
                  <a:gd name="T65" fmla="*/ 2686 h 2722"/>
                  <a:gd name="T66" fmla="*/ 844 w 2772"/>
                  <a:gd name="T67" fmla="*/ 2630 h 2722"/>
                  <a:gd name="T68" fmla="*/ 844 w 2772"/>
                  <a:gd name="T69" fmla="*/ 2562 h 2722"/>
                  <a:gd name="T70" fmla="*/ 876 w 2772"/>
                  <a:gd name="T71" fmla="*/ 2507 h 2722"/>
                  <a:gd name="T72" fmla="*/ 932 w 2772"/>
                  <a:gd name="T73" fmla="*/ 2474 h 2722"/>
                  <a:gd name="T74" fmla="*/ 1259 w 2772"/>
                  <a:gd name="T75" fmla="*/ 2469 h 2722"/>
                  <a:gd name="T76" fmla="*/ 343 w 2772"/>
                  <a:gd name="T77" fmla="*/ 2183 h 2722"/>
                  <a:gd name="T78" fmla="*/ 223 w 2772"/>
                  <a:gd name="T79" fmla="*/ 2162 h 2722"/>
                  <a:gd name="T80" fmla="*/ 122 w 2772"/>
                  <a:gd name="T81" fmla="*/ 2103 h 2722"/>
                  <a:gd name="T82" fmla="*/ 46 w 2772"/>
                  <a:gd name="T83" fmla="*/ 2013 h 2722"/>
                  <a:gd name="T84" fmla="*/ 6 w 2772"/>
                  <a:gd name="T85" fmla="*/ 1901 h 2722"/>
                  <a:gd name="T86" fmla="*/ 0 w 2772"/>
                  <a:gd name="T87" fmla="*/ 343 h 2722"/>
                  <a:gd name="T88" fmla="*/ 21 w 2772"/>
                  <a:gd name="T89" fmla="*/ 223 h 2722"/>
                  <a:gd name="T90" fmla="*/ 80 w 2772"/>
                  <a:gd name="T91" fmla="*/ 122 h 2722"/>
                  <a:gd name="T92" fmla="*/ 170 w 2772"/>
                  <a:gd name="T93" fmla="*/ 48 h 2722"/>
                  <a:gd name="T94" fmla="*/ 280 w 2772"/>
                  <a:gd name="T95" fmla="*/ 6 h 2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72" h="2722">
                    <a:moveTo>
                      <a:pt x="343" y="255"/>
                    </a:moveTo>
                    <a:lnTo>
                      <a:pt x="314" y="259"/>
                    </a:lnTo>
                    <a:lnTo>
                      <a:pt x="290" y="273"/>
                    </a:lnTo>
                    <a:lnTo>
                      <a:pt x="271" y="292"/>
                    </a:lnTo>
                    <a:lnTo>
                      <a:pt x="257" y="316"/>
                    </a:lnTo>
                    <a:lnTo>
                      <a:pt x="253" y="345"/>
                    </a:lnTo>
                    <a:lnTo>
                      <a:pt x="253" y="1842"/>
                    </a:lnTo>
                    <a:lnTo>
                      <a:pt x="257" y="1871"/>
                    </a:lnTo>
                    <a:lnTo>
                      <a:pt x="271" y="1893"/>
                    </a:lnTo>
                    <a:lnTo>
                      <a:pt x="290" y="1914"/>
                    </a:lnTo>
                    <a:lnTo>
                      <a:pt x="314" y="1926"/>
                    </a:lnTo>
                    <a:lnTo>
                      <a:pt x="343" y="1931"/>
                    </a:lnTo>
                    <a:lnTo>
                      <a:pt x="2429" y="1931"/>
                    </a:lnTo>
                    <a:lnTo>
                      <a:pt x="2458" y="1926"/>
                    </a:lnTo>
                    <a:lnTo>
                      <a:pt x="2481" y="1914"/>
                    </a:lnTo>
                    <a:lnTo>
                      <a:pt x="2502" y="1893"/>
                    </a:lnTo>
                    <a:lnTo>
                      <a:pt x="2513" y="1871"/>
                    </a:lnTo>
                    <a:lnTo>
                      <a:pt x="2519" y="1842"/>
                    </a:lnTo>
                    <a:lnTo>
                      <a:pt x="2517" y="1842"/>
                    </a:lnTo>
                    <a:lnTo>
                      <a:pt x="2517" y="345"/>
                    </a:lnTo>
                    <a:lnTo>
                      <a:pt x="2513" y="316"/>
                    </a:lnTo>
                    <a:lnTo>
                      <a:pt x="2500" y="292"/>
                    </a:lnTo>
                    <a:lnTo>
                      <a:pt x="2481" y="273"/>
                    </a:lnTo>
                    <a:lnTo>
                      <a:pt x="2456" y="259"/>
                    </a:lnTo>
                    <a:lnTo>
                      <a:pt x="2427" y="255"/>
                    </a:lnTo>
                    <a:lnTo>
                      <a:pt x="343" y="255"/>
                    </a:lnTo>
                    <a:close/>
                    <a:moveTo>
                      <a:pt x="343" y="0"/>
                    </a:moveTo>
                    <a:lnTo>
                      <a:pt x="2429" y="0"/>
                    </a:lnTo>
                    <a:lnTo>
                      <a:pt x="2490" y="6"/>
                    </a:lnTo>
                    <a:lnTo>
                      <a:pt x="2548" y="21"/>
                    </a:lnTo>
                    <a:lnTo>
                      <a:pt x="2601" y="48"/>
                    </a:lnTo>
                    <a:lnTo>
                      <a:pt x="2649" y="82"/>
                    </a:lnTo>
                    <a:lnTo>
                      <a:pt x="2690" y="122"/>
                    </a:lnTo>
                    <a:lnTo>
                      <a:pt x="2725" y="170"/>
                    </a:lnTo>
                    <a:lnTo>
                      <a:pt x="2750" y="223"/>
                    </a:lnTo>
                    <a:lnTo>
                      <a:pt x="2767" y="282"/>
                    </a:lnTo>
                    <a:lnTo>
                      <a:pt x="2772" y="343"/>
                    </a:lnTo>
                    <a:lnTo>
                      <a:pt x="2772" y="1840"/>
                    </a:lnTo>
                    <a:lnTo>
                      <a:pt x="2767" y="1901"/>
                    </a:lnTo>
                    <a:lnTo>
                      <a:pt x="2750" y="1960"/>
                    </a:lnTo>
                    <a:lnTo>
                      <a:pt x="2725" y="2013"/>
                    </a:lnTo>
                    <a:lnTo>
                      <a:pt x="2690" y="2061"/>
                    </a:lnTo>
                    <a:lnTo>
                      <a:pt x="2650" y="2103"/>
                    </a:lnTo>
                    <a:lnTo>
                      <a:pt x="2601" y="2135"/>
                    </a:lnTo>
                    <a:lnTo>
                      <a:pt x="2548" y="2162"/>
                    </a:lnTo>
                    <a:lnTo>
                      <a:pt x="2490" y="2177"/>
                    </a:lnTo>
                    <a:lnTo>
                      <a:pt x="2429" y="2183"/>
                    </a:lnTo>
                    <a:lnTo>
                      <a:pt x="1513" y="2183"/>
                    </a:lnTo>
                    <a:lnTo>
                      <a:pt x="1513" y="2469"/>
                    </a:lnTo>
                    <a:lnTo>
                      <a:pt x="1804" y="2469"/>
                    </a:lnTo>
                    <a:lnTo>
                      <a:pt x="1839" y="2474"/>
                    </a:lnTo>
                    <a:lnTo>
                      <a:pt x="1869" y="2486"/>
                    </a:lnTo>
                    <a:lnTo>
                      <a:pt x="1896" y="2507"/>
                    </a:lnTo>
                    <a:lnTo>
                      <a:pt x="1915" y="2531"/>
                    </a:lnTo>
                    <a:lnTo>
                      <a:pt x="1928" y="2562"/>
                    </a:lnTo>
                    <a:lnTo>
                      <a:pt x="1932" y="2596"/>
                    </a:lnTo>
                    <a:lnTo>
                      <a:pt x="1928" y="2630"/>
                    </a:lnTo>
                    <a:lnTo>
                      <a:pt x="1915" y="2661"/>
                    </a:lnTo>
                    <a:lnTo>
                      <a:pt x="1896" y="2686"/>
                    </a:lnTo>
                    <a:lnTo>
                      <a:pt x="1869" y="2705"/>
                    </a:lnTo>
                    <a:lnTo>
                      <a:pt x="1839" y="2718"/>
                    </a:lnTo>
                    <a:lnTo>
                      <a:pt x="1804" y="2722"/>
                    </a:lnTo>
                    <a:lnTo>
                      <a:pt x="966" y="2722"/>
                    </a:lnTo>
                    <a:lnTo>
                      <a:pt x="932" y="2718"/>
                    </a:lnTo>
                    <a:lnTo>
                      <a:pt x="901" y="2705"/>
                    </a:lnTo>
                    <a:lnTo>
                      <a:pt x="876" y="2686"/>
                    </a:lnTo>
                    <a:lnTo>
                      <a:pt x="855" y="2661"/>
                    </a:lnTo>
                    <a:lnTo>
                      <a:pt x="844" y="2630"/>
                    </a:lnTo>
                    <a:lnTo>
                      <a:pt x="838" y="2596"/>
                    </a:lnTo>
                    <a:lnTo>
                      <a:pt x="844" y="2562"/>
                    </a:lnTo>
                    <a:lnTo>
                      <a:pt x="855" y="2531"/>
                    </a:lnTo>
                    <a:lnTo>
                      <a:pt x="876" y="2507"/>
                    </a:lnTo>
                    <a:lnTo>
                      <a:pt x="901" y="2486"/>
                    </a:lnTo>
                    <a:lnTo>
                      <a:pt x="932" y="2474"/>
                    </a:lnTo>
                    <a:lnTo>
                      <a:pt x="966" y="2469"/>
                    </a:lnTo>
                    <a:lnTo>
                      <a:pt x="1259" y="2469"/>
                    </a:lnTo>
                    <a:lnTo>
                      <a:pt x="1259" y="2183"/>
                    </a:lnTo>
                    <a:lnTo>
                      <a:pt x="343" y="2183"/>
                    </a:lnTo>
                    <a:lnTo>
                      <a:pt x="280" y="2177"/>
                    </a:lnTo>
                    <a:lnTo>
                      <a:pt x="223" y="2162"/>
                    </a:lnTo>
                    <a:lnTo>
                      <a:pt x="170" y="2135"/>
                    </a:lnTo>
                    <a:lnTo>
                      <a:pt x="122" y="2103"/>
                    </a:lnTo>
                    <a:lnTo>
                      <a:pt x="80" y="2061"/>
                    </a:lnTo>
                    <a:lnTo>
                      <a:pt x="46" y="2013"/>
                    </a:lnTo>
                    <a:lnTo>
                      <a:pt x="21" y="1960"/>
                    </a:lnTo>
                    <a:lnTo>
                      <a:pt x="6" y="1901"/>
                    </a:lnTo>
                    <a:lnTo>
                      <a:pt x="0" y="1840"/>
                    </a:lnTo>
                    <a:lnTo>
                      <a:pt x="0" y="343"/>
                    </a:lnTo>
                    <a:lnTo>
                      <a:pt x="6" y="282"/>
                    </a:lnTo>
                    <a:lnTo>
                      <a:pt x="21" y="223"/>
                    </a:lnTo>
                    <a:lnTo>
                      <a:pt x="46" y="170"/>
                    </a:lnTo>
                    <a:lnTo>
                      <a:pt x="80" y="122"/>
                    </a:lnTo>
                    <a:lnTo>
                      <a:pt x="122" y="80"/>
                    </a:lnTo>
                    <a:lnTo>
                      <a:pt x="170" y="48"/>
                    </a:lnTo>
                    <a:lnTo>
                      <a:pt x="223" y="21"/>
                    </a:lnTo>
                    <a:lnTo>
                      <a:pt x="280" y="6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-1276" y="1182"/>
                <a:ext cx="532" cy="979"/>
              </a:xfrm>
              <a:custGeom>
                <a:avLst/>
                <a:gdLst>
                  <a:gd name="T0" fmla="*/ 128 w 1064"/>
                  <a:gd name="T1" fmla="*/ 0 h 1958"/>
                  <a:gd name="T2" fmla="*/ 938 w 1064"/>
                  <a:gd name="T3" fmla="*/ 0 h 1958"/>
                  <a:gd name="T4" fmla="*/ 972 w 1064"/>
                  <a:gd name="T5" fmla="*/ 3 h 1958"/>
                  <a:gd name="T6" fmla="*/ 1001 w 1064"/>
                  <a:gd name="T7" fmla="*/ 17 h 1958"/>
                  <a:gd name="T8" fmla="*/ 1027 w 1064"/>
                  <a:gd name="T9" fmla="*/ 36 h 1958"/>
                  <a:gd name="T10" fmla="*/ 1047 w 1064"/>
                  <a:gd name="T11" fmla="*/ 61 h 1958"/>
                  <a:gd name="T12" fmla="*/ 1060 w 1064"/>
                  <a:gd name="T13" fmla="*/ 91 h 1958"/>
                  <a:gd name="T14" fmla="*/ 1064 w 1064"/>
                  <a:gd name="T15" fmla="*/ 125 h 1958"/>
                  <a:gd name="T16" fmla="*/ 1060 w 1064"/>
                  <a:gd name="T17" fmla="*/ 160 h 1958"/>
                  <a:gd name="T18" fmla="*/ 1047 w 1064"/>
                  <a:gd name="T19" fmla="*/ 190 h 1958"/>
                  <a:gd name="T20" fmla="*/ 1027 w 1064"/>
                  <a:gd name="T21" fmla="*/ 215 h 1958"/>
                  <a:gd name="T22" fmla="*/ 1001 w 1064"/>
                  <a:gd name="T23" fmla="*/ 236 h 1958"/>
                  <a:gd name="T24" fmla="*/ 972 w 1064"/>
                  <a:gd name="T25" fmla="*/ 247 h 1958"/>
                  <a:gd name="T26" fmla="*/ 938 w 1064"/>
                  <a:gd name="T27" fmla="*/ 253 h 1958"/>
                  <a:gd name="T28" fmla="*/ 254 w 1064"/>
                  <a:gd name="T29" fmla="*/ 253 h 1958"/>
                  <a:gd name="T30" fmla="*/ 254 w 1064"/>
                  <a:gd name="T31" fmla="*/ 1830 h 1958"/>
                  <a:gd name="T32" fmla="*/ 250 w 1064"/>
                  <a:gd name="T33" fmla="*/ 1864 h 1958"/>
                  <a:gd name="T34" fmla="*/ 237 w 1064"/>
                  <a:gd name="T35" fmla="*/ 1895 h 1958"/>
                  <a:gd name="T36" fmla="*/ 218 w 1064"/>
                  <a:gd name="T37" fmla="*/ 1921 h 1958"/>
                  <a:gd name="T38" fmla="*/ 191 w 1064"/>
                  <a:gd name="T39" fmla="*/ 1940 h 1958"/>
                  <a:gd name="T40" fmla="*/ 160 w 1064"/>
                  <a:gd name="T41" fmla="*/ 1954 h 1958"/>
                  <a:gd name="T42" fmla="*/ 128 w 1064"/>
                  <a:gd name="T43" fmla="*/ 1958 h 1958"/>
                  <a:gd name="T44" fmla="*/ 94 w 1064"/>
                  <a:gd name="T45" fmla="*/ 1954 h 1958"/>
                  <a:gd name="T46" fmla="*/ 63 w 1064"/>
                  <a:gd name="T47" fmla="*/ 1940 h 1958"/>
                  <a:gd name="T48" fmla="*/ 37 w 1064"/>
                  <a:gd name="T49" fmla="*/ 1921 h 1958"/>
                  <a:gd name="T50" fmla="*/ 18 w 1064"/>
                  <a:gd name="T51" fmla="*/ 1895 h 1958"/>
                  <a:gd name="T52" fmla="*/ 4 w 1064"/>
                  <a:gd name="T53" fmla="*/ 1864 h 1958"/>
                  <a:gd name="T54" fmla="*/ 0 w 1064"/>
                  <a:gd name="T55" fmla="*/ 1830 h 1958"/>
                  <a:gd name="T56" fmla="*/ 0 w 1064"/>
                  <a:gd name="T57" fmla="*/ 125 h 1958"/>
                  <a:gd name="T58" fmla="*/ 4 w 1064"/>
                  <a:gd name="T59" fmla="*/ 93 h 1958"/>
                  <a:gd name="T60" fmla="*/ 18 w 1064"/>
                  <a:gd name="T61" fmla="*/ 62 h 1958"/>
                  <a:gd name="T62" fmla="*/ 39 w 1064"/>
                  <a:gd name="T63" fmla="*/ 36 h 1958"/>
                  <a:gd name="T64" fmla="*/ 63 w 1064"/>
                  <a:gd name="T65" fmla="*/ 17 h 1958"/>
                  <a:gd name="T66" fmla="*/ 94 w 1064"/>
                  <a:gd name="T67" fmla="*/ 3 h 1958"/>
                  <a:gd name="T68" fmla="*/ 128 w 1064"/>
                  <a:gd name="T69" fmla="*/ 0 h 19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4" h="1958">
                    <a:moveTo>
                      <a:pt x="128" y="0"/>
                    </a:moveTo>
                    <a:lnTo>
                      <a:pt x="938" y="0"/>
                    </a:lnTo>
                    <a:lnTo>
                      <a:pt x="972" y="3"/>
                    </a:lnTo>
                    <a:lnTo>
                      <a:pt x="1001" y="17"/>
                    </a:lnTo>
                    <a:lnTo>
                      <a:pt x="1027" y="36"/>
                    </a:lnTo>
                    <a:lnTo>
                      <a:pt x="1047" y="61"/>
                    </a:lnTo>
                    <a:lnTo>
                      <a:pt x="1060" y="91"/>
                    </a:lnTo>
                    <a:lnTo>
                      <a:pt x="1064" y="125"/>
                    </a:lnTo>
                    <a:lnTo>
                      <a:pt x="1060" y="160"/>
                    </a:lnTo>
                    <a:lnTo>
                      <a:pt x="1047" y="190"/>
                    </a:lnTo>
                    <a:lnTo>
                      <a:pt x="1027" y="215"/>
                    </a:lnTo>
                    <a:lnTo>
                      <a:pt x="1001" y="236"/>
                    </a:lnTo>
                    <a:lnTo>
                      <a:pt x="972" y="247"/>
                    </a:lnTo>
                    <a:lnTo>
                      <a:pt x="938" y="253"/>
                    </a:lnTo>
                    <a:lnTo>
                      <a:pt x="254" y="253"/>
                    </a:lnTo>
                    <a:lnTo>
                      <a:pt x="254" y="1830"/>
                    </a:lnTo>
                    <a:lnTo>
                      <a:pt x="250" y="1864"/>
                    </a:lnTo>
                    <a:lnTo>
                      <a:pt x="237" y="1895"/>
                    </a:lnTo>
                    <a:lnTo>
                      <a:pt x="218" y="1921"/>
                    </a:lnTo>
                    <a:lnTo>
                      <a:pt x="191" y="1940"/>
                    </a:lnTo>
                    <a:lnTo>
                      <a:pt x="160" y="1954"/>
                    </a:lnTo>
                    <a:lnTo>
                      <a:pt x="128" y="1958"/>
                    </a:lnTo>
                    <a:lnTo>
                      <a:pt x="94" y="1954"/>
                    </a:lnTo>
                    <a:lnTo>
                      <a:pt x="63" y="1940"/>
                    </a:lnTo>
                    <a:lnTo>
                      <a:pt x="37" y="1921"/>
                    </a:lnTo>
                    <a:lnTo>
                      <a:pt x="18" y="1895"/>
                    </a:lnTo>
                    <a:lnTo>
                      <a:pt x="4" y="1864"/>
                    </a:lnTo>
                    <a:lnTo>
                      <a:pt x="0" y="1830"/>
                    </a:lnTo>
                    <a:lnTo>
                      <a:pt x="0" y="125"/>
                    </a:lnTo>
                    <a:lnTo>
                      <a:pt x="4" y="93"/>
                    </a:lnTo>
                    <a:lnTo>
                      <a:pt x="18" y="62"/>
                    </a:lnTo>
                    <a:lnTo>
                      <a:pt x="39" y="36"/>
                    </a:lnTo>
                    <a:lnTo>
                      <a:pt x="63" y="17"/>
                    </a:lnTo>
                    <a:lnTo>
                      <a:pt x="94" y="3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79"/>
              <p:cNvSpPr>
                <a:spLocks/>
              </p:cNvSpPr>
              <p:nvPr/>
            </p:nvSpPr>
            <p:spPr bwMode="auto">
              <a:xfrm>
                <a:off x="977" y="1182"/>
                <a:ext cx="533" cy="980"/>
              </a:xfrm>
              <a:custGeom>
                <a:avLst/>
                <a:gdLst>
                  <a:gd name="T0" fmla="*/ 127 w 1065"/>
                  <a:gd name="T1" fmla="*/ 0 h 1959"/>
                  <a:gd name="T2" fmla="*/ 937 w 1065"/>
                  <a:gd name="T3" fmla="*/ 0 h 1959"/>
                  <a:gd name="T4" fmla="*/ 972 w 1065"/>
                  <a:gd name="T5" fmla="*/ 3 h 1959"/>
                  <a:gd name="T6" fmla="*/ 1002 w 1065"/>
                  <a:gd name="T7" fmla="*/ 17 h 1959"/>
                  <a:gd name="T8" fmla="*/ 1027 w 1065"/>
                  <a:gd name="T9" fmla="*/ 36 h 1959"/>
                  <a:gd name="T10" fmla="*/ 1048 w 1065"/>
                  <a:gd name="T11" fmla="*/ 61 h 1959"/>
                  <a:gd name="T12" fmla="*/ 1059 w 1065"/>
                  <a:gd name="T13" fmla="*/ 91 h 1959"/>
                  <a:gd name="T14" fmla="*/ 1065 w 1065"/>
                  <a:gd name="T15" fmla="*/ 125 h 1959"/>
                  <a:gd name="T16" fmla="*/ 1065 w 1065"/>
                  <a:gd name="T17" fmla="*/ 1832 h 1959"/>
                  <a:gd name="T18" fmla="*/ 1059 w 1065"/>
                  <a:gd name="T19" fmla="*/ 1866 h 1959"/>
                  <a:gd name="T20" fmla="*/ 1048 w 1065"/>
                  <a:gd name="T21" fmla="*/ 1897 h 1959"/>
                  <a:gd name="T22" fmla="*/ 1027 w 1065"/>
                  <a:gd name="T23" fmla="*/ 1921 h 1959"/>
                  <a:gd name="T24" fmla="*/ 1002 w 1065"/>
                  <a:gd name="T25" fmla="*/ 1942 h 1959"/>
                  <a:gd name="T26" fmla="*/ 972 w 1065"/>
                  <a:gd name="T27" fmla="*/ 1954 h 1959"/>
                  <a:gd name="T28" fmla="*/ 937 w 1065"/>
                  <a:gd name="T29" fmla="*/ 1959 h 1959"/>
                  <a:gd name="T30" fmla="*/ 903 w 1065"/>
                  <a:gd name="T31" fmla="*/ 1954 h 1959"/>
                  <a:gd name="T32" fmla="*/ 873 w 1065"/>
                  <a:gd name="T33" fmla="*/ 1940 h 1959"/>
                  <a:gd name="T34" fmla="*/ 848 w 1065"/>
                  <a:gd name="T35" fmla="*/ 1921 h 1959"/>
                  <a:gd name="T36" fmla="*/ 829 w 1065"/>
                  <a:gd name="T37" fmla="*/ 1895 h 1959"/>
                  <a:gd name="T38" fmla="*/ 815 w 1065"/>
                  <a:gd name="T39" fmla="*/ 1864 h 1959"/>
                  <a:gd name="T40" fmla="*/ 812 w 1065"/>
                  <a:gd name="T41" fmla="*/ 1830 h 1959"/>
                  <a:gd name="T42" fmla="*/ 812 w 1065"/>
                  <a:gd name="T43" fmla="*/ 253 h 1959"/>
                  <a:gd name="T44" fmla="*/ 127 w 1065"/>
                  <a:gd name="T45" fmla="*/ 253 h 1959"/>
                  <a:gd name="T46" fmla="*/ 93 w 1065"/>
                  <a:gd name="T47" fmla="*/ 247 h 1959"/>
                  <a:gd name="T48" fmla="*/ 63 w 1065"/>
                  <a:gd name="T49" fmla="*/ 236 h 1959"/>
                  <a:gd name="T50" fmla="*/ 38 w 1065"/>
                  <a:gd name="T51" fmla="*/ 215 h 1959"/>
                  <a:gd name="T52" fmla="*/ 17 w 1065"/>
                  <a:gd name="T53" fmla="*/ 190 h 1959"/>
                  <a:gd name="T54" fmla="*/ 6 w 1065"/>
                  <a:gd name="T55" fmla="*/ 160 h 1959"/>
                  <a:gd name="T56" fmla="*/ 0 w 1065"/>
                  <a:gd name="T57" fmla="*/ 125 h 1959"/>
                  <a:gd name="T58" fmla="*/ 6 w 1065"/>
                  <a:gd name="T59" fmla="*/ 91 h 1959"/>
                  <a:gd name="T60" fmla="*/ 17 w 1065"/>
                  <a:gd name="T61" fmla="*/ 61 h 1959"/>
                  <a:gd name="T62" fmla="*/ 38 w 1065"/>
                  <a:gd name="T63" fmla="*/ 36 h 1959"/>
                  <a:gd name="T64" fmla="*/ 63 w 1065"/>
                  <a:gd name="T65" fmla="*/ 17 h 1959"/>
                  <a:gd name="T66" fmla="*/ 93 w 1065"/>
                  <a:gd name="T67" fmla="*/ 3 h 1959"/>
                  <a:gd name="T68" fmla="*/ 127 w 1065"/>
                  <a:gd name="T69" fmla="*/ 0 h 1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5" h="1959">
                    <a:moveTo>
                      <a:pt x="127" y="0"/>
                    </a:moveTo>
                    <a:lnTo>
                      <a:pt x="937" y="0"/>
                    </a:lnTo>
                    <a:lnTo>
                      <a:pt x="972" y="3"/>
                    </a:lnTo>
                    <a:lnTo>
                      <a:pt x="1002" y="17"/>
                    </a:lnTo>
                    <a:lnTo>
                      <a:pt x="1027" y="36"/>
                    </a:lnTo>
                    <a:lnTo>
                      <a:pt x="1048" y="61"/>
                    </a:lnTo>
                    <a:lnTo>
                      <a:pt x="1059" y="91"/>
                    </a:lnTo>
                    <a:lnTo>
                      <a:pt x="1065" y="125"/>
                    </a:lnTo>
                    <a:lnTo>
                      <a:pt x="1065" y="1832"/>
                    </a:lnTo>
                    <a:lnTo>
                      <a:pt x="1059" y="1866"/>
                    </a:lnTo>
                    <a:lnTo>
                      <a:pt x="1048" y="1897"/>
                    </a:lnTo>
                    <a:lnTo>
                      <a:pt x="1027" y="1921"/>
                    </a:lnTo>
                    <a:lnTo>
                      <a:pt x="1002" y="1942"/>
                    </a:lnTo>
                    <a:lnTo>
                      <a:pt x="972" y="1954"/>
                    </a:lnTo>
                    <a:lnTo>
                      <a:pt x="937" y="1959"/>
                    </a:lnTo>
                    <a:lnTo>
                      <a:pt x="903" y="1954"/>
                    </a:lnTo>
                    <a:lnTo>
                      <a:pt x="873" y="1940"/>
                    </a:lnTo>
                    <a:lnTo>
                      <a:pt x="848" y="1921"/>
                    </a:lnTo>
                    <a:lnTo>
                      <a:pt x="829" y="1895"/>
                    </a:lnTo>
                    <a:lnTo>
                      <a:pt x="815" y="1864"/>
                    </a:lnTo>
                    <a:lnTo>
                      <a:pt x="812" y="1830"/>
                    </a:lnTo>
                    <a:lnTo>
                      <a:pt x="812" y="253"/>
                    </a:lnTo>
                    <a:lnTo>
                      <a:pt x="127" y="253"/>
                    </a:lnTo>
                    <a:lnTo>
                      <a:pt x="93" y="247"/>
                    </a:lnTo>
                    <a:lnTo>
                      <a:pt x="63" y="236"/>
                    </a:lnTo>
                    <a:lnTo>
                      <a:pt x="38" y="215"/>
                    </a:lnTo>
                    <a:lnTo>
                      <a:pt x="17" y="190"/>
                    </a:lnTo>
                    <a:lnTo>
                      <a:pt x="6" y="160"/>
                    </a:lnTo>
                    <a:lnTo>
                      <a:pt x="0" y="125"/>
                    </a:lnTo>
                    <a:lnTo>
                      <a:pt x="6" y="91"/>
                    </a:lnTo>
                    <a:lnTo>
                      <a:pt x="17" y="61"/>
                    </a:lnTo>
                    <a:lnTo>
                      <a:pt x="38" y="36"/>
                    </a:lnTo>
                    <a:lnTo>
                      <a:pt x="63" y="17"/>
                    </a:lnTo>
                    <a:lnTo>
                      <a:pt x="93" y="3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4336989" y="1771512"/>
              <a:ext cx="739504" cy="806179"/>
              <a:chOff x="-2461747" y="1952626"/>
              <a:chExt cx="2776983" cy="3027363"/>
            </a:xfrm>
            <a:solidFill>
              <a:schemeClr val="accent1"/>
            </a:solidFill>
          </p:grpSpPr>
          <p:sp>
            <p:nvSpPr>
              <p:cNvPr id="82" name="Freeform 81"/>
              <p:cNvSpPr>
                <a:spLocks/>
              </p:cNvSpPr>
              <p:nvPr/>
            </p:nvSpPr>
            <p:spPr bwMode="auto">
              <a:xfrm>
                <a:off x="-1585912" y="1952626"/>
                <a:ext cx="1139825" cy="3027363"/>
              </a:xfrm>
              <a:custGeom>
                <a:avLst/>
                <a:gdLst>
                  <a:gd name="T0" fmla="*/ 960 w 1434"/>
                  <a:gd name="T1" fmla="*/ 154 h 3815"/>
                  <a:gd name="T2" fmla="*/ 855 w 1434"/>
                  <a:gd name="T3" fmla="*/ 518 h 3815"/>
                  <a:gd name="T4" fmla="*/ 1021 w 1434"/>
                  <a:gd name="T5" fmla="*/ 625 h 3815"/>
                  <a:gd name="T6" fmla="*/ 1119 w 1434"/>
                  <a:gd name="T7" fmla="*/ 796 h 3815"/>
                  <a:gd name="T8" fmla="*/ 1200 w 1434"/>
                  <a:gd name="T9" fmla="*/ 877 h 3815"/>
                  <a:gd name="T10" fmla="*/ 1229 w 1434"/>
                  <a:gd name="T11" fmla="*/ 960 h 3815"/>
                  <a:gd name="T12" fmla="*/ 1193 w 1434"/>
                  <a:gd name="T13" fmla="*/ 1041 h 3815"/>
                  <a:gd name="T14" fmla="*/ 1106 w 1434"/>
                  <a:gd name="T15" fmla="*/ 1063 h 3815"/>
                  <a:gd name="T16" fmla="*/ 1039 w 1434"/>
                  <a:gd name="T17" fmla="*/ 1230 h 3815"/>
                  <a:gd name="T18" fmla="*/ 995 w 1434"/>
                  <a:gd name="T19" fmla="*/ 1521 h 3815"/>
                  <a:gd name="T20" fmla="*/ 1065 w 1434"/>
                  <a:gd name="T21" fmla="*/ 1693 h 3815"/>
                  <a:gd name="T22" fmla="*/ 1130 w 1434"/>
                  <a:gd name="T23" fmla="*/ 1748 h 3815"/>
                  <a:gd name="T24" fmla="*/ 1137 w 1434"/>
                  <a:gd name="T25" fmla="*/ 1828 h 3815"/>
                  <a:gd name="T26" fmla="*/ 1082 w 1434"/>
                  <a:gd name="T27" fmla="*/ 1897 h 3815"/>
                  <a:gd name="T28" fmla="*/ 1082 w 1434"/>
                  <a:gd name="T29" fmla="*/ 1918 h 3815"/>
                  <a:gd name="T30" fmla="*/ 1137 w 1434"/>
                  <a:gd name="T31" fmla="*/ 1987 h 3815"/>
                  <a:gd name="T32" fmla="*/ 1130 w 1434"/>
                  <a:gd name="T33" fmla="*/ 2068 h 3815"/>
                  <a:gd name="T34" fmla="*/ 1063 w 1434"/>
                  <a:gd name="T35" fmla="*/ 2123 h 3815"/>
                  <a:gd name="T36" fmla="*/ 1056 w 1434"/>
                  <a:gd name="T37" fmla="*/ 2319 h 3815"/>
                  <a:gd name="T38" fmla="*/ 1123 w 1434"/>
                  <a:gd name="T39" fmla="*/ 2574 h 3815"/>
                  <a:gd name="T40" fmla="*/ 1217 w 1434"/>
                  <a:gd name="T41" fmla="*/ 2795 h 3815"/>
                  <a:gd name="T42" fmla="*/ 1307 w 1434"/>
                  <a:gd name="T43" fmla="*/ 2950 h 3815"/>
                  <a:gd name="T44" fmla="*/ 1360 w 1434"/>
                  <a:gd name="T45" fmla="*/ 3100 h 3815"/>
                  <a:gd name="T46" fmla="*/ 1340 w 1434"/>
                  <a:gd name="T47" fmla="*/ 3222 h 3815"/>
                  <a:gd name="T48" fmla="*/ 1336 w 1434"/>
                  <a:gd name="T49" fmla="*/ 3277 h 3815"/>
                  <a:gd name="T50" fmla="*/ 1413 w 1434"/>
                  <a:gd name="T51" fmla="*/ 3316 h 3815"/>
                  <a:gd name="T52" fmla="*/ 1434 w 1434"/>
                  <a:gd name="T53" fmla="*/ 3495 h 3815"/>
                  <a:gd name="T54" fmla="*/ 1400 w 1434"/>
                  <a:gd name="T55" fmla="*/ 3574 h 3815"/>
                  <a:gd name="T56" fmla="*/ 77 w 1434"/>
                  <a:gd name="T57" fmla="*/ 3815 h 3815"/>
                  <a:gd name="T58" fmla="*/ 24 w 1434"/>
                  <a:gd name="T59" fmla="*/ 3559 h 3815"/>
                  <a:gd name="T60" fmla="*/ 0 w 1434"/>
                  <a:gd name="T61" fmla="*/ 3380 h 3815"/>
                  <a:gd name="T62" fmla="*/ 41 w 1434"/>
                  <a:gd name="T63" fmla="*/ 3300 h 3815"/>
                  <a:gd name="T64" fmla="*/ 129 w 1434"/>
                  <a:gd name="T65" fmla="*/ 3277 h 3815"/>
                  <a:gd name="T66" fmla="*/ 95 w 1434"/>
                  <a:gd name="T67" fmla="*/ 3196 h 3815"/>
                  <a:gd name="T68" fmla="*/ 88 w 1434"/>
                  <a:gd name="T69" fmla="*/ 3064 h 3815"/>
                  <a:gd name="T70" fmla="*/ 157 w 1434"/>
                  <a:gd name="T71" fmla="*/ 2919 h 3815"/>
                  <a:gd name="T72" fmla="*/ 250 w 1434"/>
                  <a:gd name="T73" fmla="*/ 2744 h 3815"/>
                  <a:gd name="T74" fmla="*/ 340 w 1434"/>
                  <a:gd name="T75" fmla="*/ 2513 h 3815"/>
                  <a:gd name="T76" fmla="*/ 396 w 1434"/>
                  <a:gd name="T77" fmla="*/ 2254 h 3815"/>
                  <a:gd name="T78" fmla="*/ 365 w 1434"/>
                  <a:gd name="T79" fmla="*/ 2123 h 3815"/>
                  <a:gd name="T80" fmla="*/ 293 w 1434"/>
                  <a:gd name="T81" fmla="*/ 2068 h 3815"/>
                  <a:gd name="T82" fmla="*/ 285 w 1434"/>
                  <a:gd name="T83" fmla="*/ 1987 h 3815"/>
                  <a:gd name="T84" fmla="*/ 340 w 1434"/>
                  <a:gd name="T85" fmla="*/ 1918 h 3815"/>
                  <a:gd name="T86" fmla="*/ 340 w 1434"/>
                  <a:gd name="T87" fmla="*/ 1897 h 3815"/>
                  <a:gd name="T88" fmla="*/ 285 w 1434"/>
                  <a:gd name="T89" fmla="*/ 1828 h 3815"/>
                  <a:gd name="T90" fmla="*/ 293 w 1434"/>
                  <a:gd name="T91" fmla="*/ 1748 h 3815"/>
                  <a:gd name="T92" fmla="*/ 365 w 1434"/>
                  <a:gd name="T93" fmla="*/ 1693 h 3815"/>
                  <a:gd name="T94" fmla="*/ 448 w 1434"/>
                  <a:gd name="T95" fmla="*/ 1521 h 3815"/>
                  <a:gd name="T96" fmla="*/ 404 w 1434"/>
                  <a:gd name="T97" fmla="*/ 1230 h 3815"/>
                  <a:gd name="T98" fmla="*/ 337 w 1434"/>
                  <a:gd name="T99" fmla="*/ 1063 h 3815"/>
                  <a:gd name="T100" fmla="*/ 233 w 1434"/>
                  <a:gd name="T101" fmla="*/ 1041 h 3815"/>
                  <a:gd name="T102" fmla="*/ 192 w 1434"/>
                  <a:gd name="T103" fmla="*/ 960 h 3815"/>
                  <a:gd name="T104" fmla="*/ 216 w 1434"/>
                  <a:gd name="T105" fmla="*/ 884 h 3815"/>
                  <a:gd name="T106" fmla="*/ 299 w 1434"/>
                  <a:gd name="T107" fmla="*/ 845 h 3815"/>
                  <a:gd name="T108" fmla="*/ 357 w 1434"/>
                  <a:gd name="T109" fmla="*/ 708 h 3815"/>
                  <a:gd name="T110" fmla="*/ 486 w 1434"/>
                  <a:gd name="T111" fmla="*/ 567 h 3815"/>
                  <a:gd name="T112" fmla="*/ 614 w 1434"/>
                  <a:gd name="T113" fmla="*/ 346 h 3815"/>
                  <a:gd name="T114" fmla="*/ 614 w 1434"/>
                  <a:gd name="T115" fmla="*/ 0 h 3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34" h="3815">
                    <a:moveTo>
                      <a:pt x="614" y="0"/>
                    </a:moveTo>
                    <a:lnTo>
                      <a:pt x="807" y="0"/>
                    </a:lnTo>
                    <a:lnTo>
                      <a:pt x="807" y="154"/>
                    </a:lnTo>
                    <a:lnTo>
                      <a:pt x="960" y="154"/>
                    </a:lnTo>
                    <a:lnTo>
                      <a:pt x="960" y="346"/>
                    </a:lnTo>
                    <a:lnTo>
                      <a:pt x="807" y="346"/>
                    </a:lnTo>
                    <a:lnTo>
                      <a:pt x="807" y="504"/>
                    </a:lnTo>
                    <a:lnTo>
                      <a:pt x="855" y="518"/>
                    </a:lnTo>
                    <a:lnTo>
                      <a:pt x="902" y="538"/>
                    </a:lnTo>
                    <a:lnTo>
                      <a:pt x="945" y="562"/>
                    </a:lnTo>
                    <a:lnTo>
                      <a:pt x="985" y="591"/>
                    </a:lnTo>
                    <a:lnTo>
                      <a:pt x="1021" y="625"/>
                    </a:lnTo>
                    <a:lnTo>
                      <a:pt x="1052" y="662"/>
                    </a:lnTo>
                    <a:lnTo>
                      <a:pt x="1079" y="704"/>
                    </a:lnTo>
                    <a:lnTo>
                      <a:pt x="1102" y="749"/>
                    </a:lnTo>
                    <a:lnTo>
                      <a:pt x="1119" y="796"/>
                    </a:lnTo>
                    <a:lnTo>
                      <a:pt x="1130" y="845"/>
                    </a:lnTo>
                    <a:lnTo>
                      <a:pt x="1156" y="850"/>
                    </a:lnTo>
                    <a:lnTo>
                      <a:pt x="1180" y="860"/>
                    </a:lnTo>
                    <a:lnTo>
                      <a:pt x="1200" y="877"/>
                    </a:lnTo>
                    <a:lnTo>
                      <a:pt x="1216" y="897"/>
                    </a:lnTo>
                    <a:lnTo>
                      <a:pt x="1226" y="921"/>
                    </a:lnTo>
                    <a:lnTo>
                      <a:pt x="1229" y="948"/>
                    </a:lnTo>
                    <a:lnTo>
                      <a:pt x="1229" y="960"/>
                    </a:lnTo>
                    <a:lnTo>
                      <a:pt x="1227" y="984"/>
                    </a:lnTo>
                    <a:lnTo>
                      <a:pt x="1220" y="1006"/>
                    </a:lnTo>
                    <a:lnTo>
                      <a:pt x="1208" y="1024"/>
                    </a:lnTo>
                    <a:lnTo>
                      <a:pt x="1193" y="1041"/>
                    </a:lnTo>
                    <a:lnTo>
                      <a:pt x="1176" y="1052"/>
                    </a:lnTo>
                    <a:lnTo>
                      <a:pt x="1155" y="1060"/>
                    </a:lnTo>
                    <a:lnTo>
                      <a:pt x="1131" y="1063"/>
                    </a:lnTo>
                    <a:lnTo>
                      <a:pt x="1106" y="1063"/>
                    </a:lnTo>
                    <a:lnTo>
                      <a:pt x="1088" y="1093"/>
                    </a:lnTo>
                    <a:lnTo>
                      <a:pt x="1073" y="1128"/>
                    </a:lnTo>
                    <a:lnTo>
                      <a:pt x="1058" y="1169"/>
                    </a:lnTo>
                    <a:lnTo>
                      <a:pt x="1039" y="1230"/>
                    </a:lnTo>
                    <a:lnTo>
                      <a:pt x="1023" y="1297"/>
                    </a:lnTo>
                    <a:lnTo>
                      <a:pt x="1010" y="1368"/>
                    </a:lnTo>
                    <a:lnTo>
                      <a:pt x="1001" y="1442"/>
                    </a:lnTo>
                    <a:lnTo>
                      <a:pt x="995" y="1521"/>
                    </a:lnTo>
                    <a:lnTo>
                      <a:pt x="993" y="1604"/>
                    </a:lnTo>
                    <a:lnTo>
                      <a:pt x="996" y="1690"/>
                    </a:lnTo>
                    <a:lnTo>
                      <a:pt x="1042" y="1690"/>
                    </a:lnTo>
                    <a:lnTo>
                      <a:pt x="1065" y="1693"/>
                    </a:lnTo>
                    <a:lnTo>
                      <a:pt x="1086" y="1700"/>
                    </a:lnTo>
                    <a:lnTo>
                      <a:pt x="1103" y="1713"/>
                    </a:lnTo>
                    <a:lnTo>
                      <a:pt x="1119" y="1728"/>
                    </a:lnTo>
                    <a:lnTo>
                      <a:pt x="1130" y="1748"/>
                    </a:lnTo>
                    <a:lnTo>
                      <a:pt x="1137" y="1769"/>
                    </a:lnTo>
                    <a:lnTo>
                      <a:pt x="1139" y="1792"/>
                    </a:lnTo>
                    <a:lnTo>
                      <a:pt x="1139" y="1805"/>
                    </a:lnTo>
                    <a:lnTo>
                      <a:pt x="1137" y="1828"/>
                    </a:lnTo>
                    <a:lnTo>
                      <a:pt x="1129" y="1850"/>
                    </a:lnTo>
                    <a:lnTo>
                      <a:pt x="1117" y="1869"/>
                    </a:lnTo>
                    <a:lnTo>
                      <a:pt x="1101" y="1885"/>
                    </a:lnTo>
                    <a:lnTo>
                      <a:pt x="1082" y="1897"/>
                    </a:lnTo>
                    <a:lnTo>
                      <a:pt x="1060" y="1905"/>
                    </a:lnTo>
                    <a:lnTo>
                      <a:pt x="1037" y="1908"/>
                    </a:lnTo>
                    <a:lnTo>
                      <a:pt x="1060" y="1910"/>
                    </a:lnTo>
                    <a:lnTo>
                      <a:pt x="1082" y="1918"/>
                    </a:lnTo>
                    <a:lnTo>
                      <a:pt x="1101" y="1931"/>
                    </a:lnTo>
                    <a:lnTo>
                      <a:pt x="1117" y="1946"/>
                    </a:lnTo>
                    <a:lnTo>
                      <a:pt x="1129" y="1966"/>
                    </a:lnTo>
                    <a:lnTo>
                      <a:pt x="1137" y="1987"/>
                    </a:lnTo>
                    <a:lnTo>
                      <a:pt x="1139" y="2010"/>
                    </a:lnTo>
                    <a:lnTo>
                      <a:pt x="1139" y="2023"/>
                    </a:lnTo>
                    <a:lnTo>
                      <a:pt x="1137" y="2046"/>
                    </a:lnTo>
                    <a:lnTo>
                      <a:pt x="1130" y="2068"/>
                    </a:lnTo>
                    <a:lnTo>
                      <a:pt x="1119" y="2087"/>
                    </a:lnTo>
                    <a:lnTo>
                      <a:pt x="1102" y="2103"/>
                    </a:lnTo>
                    <a:lnTo>
                      <a:pt x="1085" y="2115"/>
                    </a:lnTo>
                    <a:lnTo>
                      <a:pt x="1063" y="2123"/>
                    </a:lnTo>
                    <a:lnTo>
                      <a:pt x="1039" y="2125"/>
                    </a:lnTo>
                    <a:lnTo>
                      <a:pt x="1041" y="2189"/>
                    </a:lnTo>
                    <a:lnTo>
                      <a:pt x="1046" y="2254"/>
                    </a:lnTo>
                    <a:lnTo>
                      <a:pt x="1056" y="2319"/>
                    </a:lnTo>
                    <a:lnTo>
                      <a:pt x="1068" y="2385"/>
                    </a:lnTo>
                    <a:lnTo>
                      <a:pt x="1085" y="2450"/>
                    </a:lnTo>
                    <a:lnTo>
                      <a:pt x="1102" y="2513"/>
                    </a:lnTo>
                    <a:lnTo>
                      <a:pt x="1123" y="2574"/>
                    </a:lnTo>
                    <a:lnTo>
                      <a:pt x="1145" y="2634"/>
                    </a:lnTo>
                    <a:lnTo>
                      <a:pt x="1169" y="2691"/>
                    </a:lnTo>
                    <a:lnTo>
                      <a:pt x="1193" y="2744"/>
                    </a:lnTo>
                    <a:lnTo>
                      <a:pt x="1217" y="2795"/>
                    </a:lnTo>
                    <a:lnTo>
                      <a:pt x="1242" y="2841"/>
                    </a:lnTo>
                    <a:lnTo>
                      <a:pt x="1265" y="2883"/>
                    </a:lnTo>
                    <a:lnTo>
                      <a:pt x="1287" y="2919"/>
                    </a:lnTo>
                    <a:lnTo>
                      <a:pt x="1307" y="2950"/>
                    </a:lnTo>
                    <a:lnTo>
                      <a:pt x="1330" y="2989"/>
                    </a:lnTo>
                    <a:lnTo>
                      <a:pt x="1346" y="3027"/>
                    </a:lnTo>
                    <a:lnTo>
                      <a:pt x="1355" y="3064"/>
                    </a:lnTo>
                    <a:lnTo>
                      <a:pt x="1360" y="3100"/>
                    </a:lnTo>
                    <a:lnTo>
                      <a:pt x="1358" y="3134"/>
                    </a:lnTo>
                    <a:lnTo>
                      <a:pt x="1355" y="3167"/>
                    </a:lnTo>
                    <a:lnTo>
                      <a:pt x="1348" y="3196"/>
                    </a:lnTo>
                    <a:lnTo>
                      <a:pt x="1340" y="3222"/>
                    </a:lnTo>
                    <a:lnTo>
                      <a:pt x="1332" y="3245"/>
                    </a:lnTo>
                    <a:lnTo>
                      <a:pt x="1322" y="3263"/>
                    </a:lnTo>
                    <a:lnTo>
                      <a:pt x="1315" y="3277"/>
                    </a:lnTo>
                    <a:lnTo>
                      <a:pt x="1336" y="3277"/>
                    </a:lnTo>
                    <a:lnTo>
                      <a:pt x="1360" y="3281"/>
                    </a:lnTo>
                    <a:lnTo>
                      <a:pt x="1380" y="3288"/>
                    </a:lnTo>
                    <a:lnTo>
                      <a:pt x="1398" y="3300"/>
                    </a:lnTo>
                    <a:lnTo>
                      <a:pt x="1413" y="3316"/>
                    </a:lnTo>
                    <a:lnTo>
                      <a:pt x="1425" y="3335"/>
                    </a:lnTo>
                    <a:lnTo>
                      <a:pt x="1432" y="3356"/>
                    </a:lnTo>
                    <a:lnTo>
                      <a:pt x="1434" y="3380"/>
                    </a:lnTo>
                    <a:lnTo>
                      <a:pt x="1434" y="3495"/>
                    </a:lnTo>
                    <a:lnTo>
                      <a:pt x="1432" y="3518"/>
                    </a:lnTo>
                    <a:lnTo>
                      <a:pt x="1426" y="3539"/>
                    </a:lnTo>
                    <a:lnTo>
                      <a:pt x="1415" y="3558"/>
                    </a:lnTo>
                    <a:lnTo>
                      <a:pt x="1400" y="3574"/>
                    </a:lnTo>
                    <a:lnTo>
                      <a:pt x="1380" y="3587"/>
                    </a:lnTo>
                    <a:lnTo>
                      <a:pt x="1357" y="3594"/>
                    </a:lnTo>
                    <a:lnTo>
                      <a:pt x="1357" y="3815"/>
                    </a:lnTo>
                    <a:lnTo>
                      <a:pt x="77" y="3815"/>
                    </a:lnTo>
                    <a:lnTo>
                      <a:pt x="77" y="3594"/>
                    </a:lnTo>
                    <a:lnTo>
                      <a:pt x="58" y="3587"/>
                    </a:lnTo>
                    <a:lnTo>
                      <a:pt x="39" y="3574"/>
                    </a:lnTo>
                    <a:lnTo>
                      <a:pt x="24" y="3559"/>
                    </a:lnTo>
                    <a:lnTo>
                      <a:pt x="11" y="3539"/>
                    </a:lnTo>
                    <a:lnTo>
                      <a:pt x="3" y="3518"/>
                    </a:lnTo>
                    <a:lnTo>
                      <a:pt x="0" y="3495"/>
                    </a:lnTo>
                    <a:lnTo>
                      <a:pt x="0" y="3380"/>
                    </a:lnTo>
                    <a:lnTo>
                      <a:pt x="3" y="3356"/>
                    </a:lnTo>
                    <a:lnTo>
                      <a:pt x="11" y="3335"/>
                    </a:lnTo>
                    <a:lnTo>
                      <a:pt x="24" y="3316"/>
                    </a:lnTo>
                    <a:lnTo>
                      <a:pt x="41" y="3300"/>
                    </a:lnTo>
                    <a:lnTo>
                      <a:pt x="62" y="3288"/>
                    </a:lnTo>
                    <a:lnTo>
                      <a:pt x="84" y="3281"/>
                    </a:lnTo>
                    <a:lnTo>
                      <a:pt x="107" y="3277"/>
                    </a:lnTo>
                    <a:lnTo>
                      <a:pt x="129" y="3277"/>
                    </a:lnTo>
                    <a:lnTo>
                      <a:pt x="121" y="3263"/>
                    </a:lnTo>
                    <a:lnTo>
                      <a:pt x="113" y="3245"/>
                    </a:lnTo>
                    <a:lnTo>
                      <a:pt x="103" y="3222"/>
                    </a:lnTo>
                    <a:lnTo>
                      <a:pt x="95" y="3196"/>
                    </a:lnTo>
                    <a:lnTo>
                      <a:pt x="89" y="3167"/>
                    </a:lnTo>
                    <a:lnTo>
                      <a:pt x="85" y="3134"/>
                    </a:lnTo>
                    <a:lnTo>
                      <a:pt x="85" y="3100"/>
                    </a:lnTo>
                    <a:lnTo>
                      <a:pt x="88" y="3064"/>
                    </a:lnTo>
                    <a:lnTo>
                      <a:pt x="98" y="3027"/>
                    </a:lnTo>
                    <a:lnTo>
                      <a:pt x="114" y="2989"/>
                    </a:lnTo>
                    <a:lnTo>
                      <a:pt x="136" y="2950"/>
                    </a:lnTo>
                    <a:lnTo>
                      <a:pt x="157" y="2919"/>
                    </a:lnTo>
                    <a:lnTo>
                      <a:pt x="179" y="2883"/>
                    </a:lnTo>
                    <a:lnTo>
                      <a:pt x="202" y="2841"/>
                    </a:lnTo>
                    <a:lnTo>
                      <a:pt x="226" y="2795"/>
                    </a:lnTo>
                    <a:lnTo>
                      <a:pt x="250" y="2744"/>
                    </a:lnTo>
                    <a:lnTo>
                      <a:pt x="273" y="2691"/>
                    </a:lnTo>
                    <a:lnTo>
                      <a:pt x="297" y="2634"/>
                    </a:lnTo>
                    <a:lnTo>
                      <a:pt x="319" y="2574"/>
                    </a:lnTo>
                    <a:lnTo>
                      <a:pt x="340" y="2513"/>
                    </a:lnTo>
                    <a:lnTo>
                      <a:pt x="358" y="2450"/>
                    </a:lnTo>
                    <a:lnTo>
                      <a:pt x="374" y="2385"/>
                    </a:lnTo>
                    <a:lnTo>
                      <a:pt x="386" y="2319"/>
                    </a:lnTo>
                    <a:lnTo>
                      <a:pt x="396" y="2254"/>
                    </a:lnTo>
                    <a:lnTo>
                      <a:pt x="401" y="2189"/>
                    </a:lnTo>
                    <a:lnTo>
                      <a:pt x="401" y="2125"/>
                    </a:lnTo>
                    <a:lnTo>
                      <a:pt x="389" y="2125"/>
                    </a:lnTo>
                    <a:lnTo>
                      <a:pt x="365" y="2123"/>
                    </a:lnTo>
                    <a:lnTo>
                      <a:pt x="342" y="2115"/>
                    </a:lnTo>
                    <a:lnTo>
                      <a:pt x="322" y="2103"/>
                    </a:lnTo>
                    <a:lnTo>
                      <a:pt x="306" y="2087"/>
                    </a:lnTo>
                    <a:lnTo>
                      <a:pt x="293" y="2068"/>
                    </a:lnTo>
                    <a:lnTo>
                      <a:pt x="285" y="2046"/>
                    </a:lnTo>
                    <a:lnTo>
                      <a:pt x="282" y="2023"/>
                    </a:lnTo>
                    <a:lnTo>
                      <a:pt x="282" y="2010"/>
                    </a:lnTo>
                    <a:lnTo>
                      <a:pt x="285" y="1987"/>
                    </a:lnTo>
                    <a:lnTo>
                      <a:pt x="292" y="1966"/>
                    </a:lnTo>
                    <a:lnTo>
                      <a:pt x="305" y="1946"/>
                    </a:lnTo>
                    <a:lnTo>
                      <a:pt x="320" y="1931"/>
                    </a:lnTo>
                    <a:lnTo>
                      <a:pt x="340" y="1918"/>
                    </a:lnTo>
                    <a:lnTo>
                      <a:pt x="361" y="1910"/>
                    </a:lnTo>
                    <a:lnTo>
                      <a:pt x="384" y="1908"/>
                    </a:lnTo>
                    <a:lnTo>
                      <a:pt x="361" y="1905"/>
                    </a:lnTo>
                    <a:lnTo>
                      <a:pt x="340" y="1897"/>
                    </a:lnTo>
                    <a:lnTo>
                      <a:pt x="320" y="1885"/>
                    </a:lnTo>
                    <a:lnTo>
                      <a:pt x="305" y="1869"/>
                    </a:lnTo>
                    <a:lnTo>
                      <a:pt x="292" y="1850"/>
                    </a:lnTo>
                    <a:lnTo>
                      <a:pt x="285" y="1828"/>
                    </a:lnTo>
                    <a:lnTo>
                      <a:pt x="282" y="1805"/>
                    </a:lnTo>
                    <a:lnTo>
                      <a:pt x="282" y="1792"/>
                    </a:lnTo>
                    <a:lnTo>
                      <a:pt x="285" y="1769"/>
                    </a:lnTo>
                    <a:lnTo>
                      <a:pt x="293" y="1748"/>
                    </a:lnTo>
                    <a:lnTo>
                      <a:pt x="306" y="1728"/>
                    </a:lnTo>
                    <a:lnTo>
                      <a:pt x="322" y="1713"/>
                    </a:lnTo>
                    <a:lnTo>
                      <a:pt x="342" y="1700"/>
                    </a:lnTo>
                    <a:lnTo>
                      <a:pt x="365" y="1693"/>
                    </a:lnTo>
                    <a:lnTo>
                      <a:pt x="389" y="1690"/>
                    </a:lnTo>
                    <a:lnTo>
                      <a:pt x="447" y="1690"/>
                    </a:lnTo>
                    <a:lnTo>
                      <a:pt x="450" y="1604"/>
                    </a:lnTo>
                    <a:lnTo>
                      <a:pt x="448" y="1521"/>
                    </a:lnTo>
                    <a:lnTo>
                      <a:pt x="442" y="1442"/>
                    </a:lnTo>
                    <a:lnTo>
                      <a:pt x="433" y="1368"/>
                    </a:lnTo>
                    <a:lnTo>
                      <a:pt x="419" y="1297"/>
                    </a:lnTo>
                    <a:lnTo>
                      <a:pt x="404" y="1230"/>
                    </a:lnTo>
                    <a:lnTo>
                      <a:pt x="385" y="1169"/>
                    </a:lnTo>
                    <a:lnTo>
                      <a:pt x="370" y="1128"/>
                    </a:lnTo>
                    <a:lnTo>
                      <a:pt x="354" y="1093"/>
                    </a:lnTo>
                    <a:lnTo>
                      <a:pt x="337" y="1063"/>
                    </a:lnTo>
                    <a:lnTo>
                      <a:pt x="299" y="1063"/>
                    </a:lnTo>
                    <a:lnTo>
                      <a:pt x="276" y="1060"/>
                    </a:lnTo>
                    <a:lnTo>
                      <a:pt x="252" y="1052"/>
                    </a:lnTo>
                    <a:lnTo>
                      <a:pt x="233" y="1041"/>
                    </a:lnTo>
                    <a:lnTo>
                      <a:pt x="216" y="1024"/>
                    </a:lnTo>
                    <a:lnTo>
                      <a:pt x="204" y="1006"/>
                    </a:lnTo>
                    <a:lnTo>
                      <a:pt x="195" y="984"/>
                    </a:lnTo>
                    <a:lnTo>
                      <a:pt x="192" y="960"/>
                    </a:lnTo>
                    <a:lnTo>
                      <a:pt x="192" y="948"/>
                    </a:lnTo>
                    <a:lnTo>
                      <a:pt x="195" y="924"/>
                    </a:lnTo>
                    <a:lnTo>
                      <a:pt x="204" y="903"/>
                    </a:lnTo>
                    <a:lnTo>
                      <a:pt x="216" y="884"/>
                    </a:lnTo>
                    <a:lnTo>
                      <a:pt x="233" y="868"/>
                    </a:lnTo>
                    <a:lnTo>
                      <a:pt x="252" y="856"/>
                    </a:lnTo>
                    <a:lnTo>
                      <a:pt x="276" y="849"/>
                    </a:lnTo>
                    <a:lnTo>
                      <a:pt x="299" y="845"/>
                    </a:lnTo>
                    <a:lnTo>
                      <a:pt x="308" y="845"/>
                    </a:lnTo>
                    <a:lnTo>
                      <a:pt x="320" y="797"/>
                    </a:lnTo>
                    <a:lnTo>
                      <a:pt x="336" y="751"/>
                    </a:lnTo>
                    <a:lnTo>
                      <a:pt x="357" y="708"/>
                    </a:lnTo>
                    <a:lnTo>
                      <a:pt x="384" y="667"/>
                    </a:lnTo>
                    <a:lnTo>
                      <a:pt x="414" y="630"/>
                    </a:lnTo>
                    <a:lnTo>
                      <a:pt x="448" y="596"/>
                    </a:lnTo>
                    <a:lnTo>
                      <a:pt x="486" y="567"/>
                    </a:lnTo>
                    <a:lnTo>
                      <a:pt x="526" y="543"/>
                    </a:lnTo>
                    <a:lnTo>
                      <a:pt x="569" y="523"/>
                    </a:lnTo>
                    <a:lnTo>
                      <a:pt x="614" y="508"/>
                    </a:lnTo>
                    <a:lnTo>
                      <a:pt x="614" y="346"/>
                    </a:lnTo>
                    <a:lnTo>
                      <a:pt x="461" y="346"/>
                    </a:lnTo>
                    <a:lnTo>
                      <a:pt x="461" y="154"/>
                    </a:lnTo>
                    <a:lnTo>
                      <a:pt x="614" y="154"/>
                    </a:lnTo>
                    <a:lnTo>
                      <a:pt x="6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82"/>
              <p:cNvSpPr>
                <a:spLocks/>
              </p:cNvSpPr>
              <p:nvPr/>
            </p:nvSpPr>
            <p:spPr bwMode="auto">
              <a:xfrm>
                <a:off x="-2461747" y="2339972"/>
                <a:ext cx="1120023" cy="2529340"/>
              </a:xfrm>
              <a:custGeom>
                <a:avLst/>
                <a:gdLst>
                  <a:gd name="T0" fmla="*/ 981 w 1686"/>
                  <a:gd name="T1" fmla="*/ 49 h 3811"/>
                  <a:gd name="T2" fmla="*/ 1055 w 1686"/>
                  <a:gd name="T3" fmla="*/ 207 h 3811"/>
                  <a:gd name="T4" fmla="*/ 1065 w 1686"/>
                  <a:gd name="T5" fmla="*/ 349 h 3811"/>
                  <a:gd name="T6" fmla="*/ 1230 w 1686"/>
                  <a:gd name="T7" fmla="*/ 537 h 3811"/>
                  <a:gd name="T8" fmla="*/ 1428 w 1686"/>
                  <a:gd name="T9" fmla="*/ 647 h 3811"/>
                  <a:gd name="T10" fmla="*/ 1482 w 1686"/>
                  <a:gd name="T11" fmla="*/ 739 h 3811"/>
                  <a:gd name="T12" fmla="*/ 1446 w 1686"/>
                  <a:gd name="T13" fmla="*/ 832 h 3811"/>
                  <a:gd name="T14" fmla="*/ 1346 w 1686"/>
                  <a:gd name="T15" fmla="*/ 881 h 3811"/>
                  <a:gd name="T16" fmla="*/ 1252 w 1686"/>
                  <a:gd name="T17" fmla="*/ 1090 h 3811"/>
                  <a:gd name="T18" fmla="*/ 1203 w 1686"/>
                  <a:gd name="T19" fmla="*/ 1440 h 3811"/>
                  <a:gd name="T20" fmla="*/ 1292 w 1686"/>
                  <a:gd name="T21" fmla="*/ 1689 h 3811"/>
                  <a:gd name="T22" fmla="*/ 1364 w 1686"/>
                  <a:gd name="T23" fmla="*/ 1765 h 3811"/>
                  <a:gd name="T24" fmla="*/ 1345 w 1686"/>
                  <a:gd name="T25" fmla="*/ 1865 h 3811"/>
                  <a:gd name="T26" fmla="*/ 1288 w 1686"/>
                  <a:gd name="T27" fmla="*/ 1906 h 3811"/>
                  <a:gd name="T28" fmla="*/ 1364 w 1686"/>
                  <a:gd name="T29" fmla="*/ 1983 h 3811"/>
                  <a:gd name="T30" fmla="*/ 1346 w 1686"/>
                  <a:gd name="T31" fmla="*/ 2083 h 3811"/>
                  <a:gd name="T32" fmla="*/ 1224 w 1686"/>
                  <a:gd name="T33" fmla="*/ 2121 h 3811"/>
                  <a:gd name="T34" fmla="*/ 1276 w 1686"/>
                  <a:gd name="T35" fmla="*/ 2446 h 3811"/>
                  <a:gd name="T36" fmla="*/ 1403 w 1686"/>
                  <a:gd name="T37" fmla="*/ 2740 h 3811"/>
                  <a:gd name="T38" fmla="*/ 1536 w 1686"/>
                  <a:gd name="T39" fmla="*/ 2946 h 3811"/>
                  <a:gd name="T40" fmla="*/ 1598 w 1686"/>
                  <a:gd name="T41" fmla="*/ 3116 h 3811"/>
                  <a:gd name="T42" fmla="*/ 1563 w 1686"/>
                  <a:gd name="T43" fmla="*/ 3244 h 3811"/>
                  <a:gd name="T44" fmla="*/ 1633 w 1686"/>
                  <a:gd name="T45" fmla="*/ 3284 h 3811"/>
                  <a:gd name="T46" fmla="*/ 1686 w 1686"/>
                  <a:gd name="T47" fmla="*/ 3376 h 3811"/>
                  <a:gd name="T48" fmla="*/ 1643 w 1686"/>
                  <a:gd name="T49" fmla="*/ 3574 h 3811"/>
                  <a:gd name="T50" fmla="*/ 89 w 1686"/>
                  <a:gd name="T51" fmla="*/ 3592 h 3811"/>
                  <a:gd name="T52" fmla="*/ 3 w 1686"/>
                  <a:gd name="T53" fmla="*/ 3516 h 3811"/>
                  <a:gd name="T54" fmla="*/ 24 w 1686"/>
                  <a:gd name="T55" fmla="*/ 3312 h 3811"/>
                  <a:gd name="T56" fmla="*/ 151 w 1686"/>
                  <a:gd name="T57" fmla="*/ 3273 h 3811"/>
                  <a:gd name="T58" fmla="*/ 107 w 1686"/>
                  <a:gd name="T59" fmla="*/ 3175 h 3811"/>
                  <a:gd name="T60" fmla="*/ 117 w 1686"/>
                  <a:gd name="T61" fmla="*/ 3016 h 3811"/>
                  <a:gd name="T62" fmla="*/ 237 w 1686"/>
                  <a:gd name="T63" fmla="*/ 2837 h 3811"/>
                  <a:gd name="T64" fmla="*/ 375 w 1686"/>
                  <a:gd name="T65" fmla="*/ 2570 h 3811"/>
                  <a:gd name="T66" fmla="*/ 464 w 1686"/>
                  <a:gd name="T67" fmla="*/ 2250 h 3811"/>
                  <a:gd name="T68" fmla="*/ 381 w 1686"/>
                  <a:gd name="T69" fmla="*/ 2111 h 3811"/>
                  <a:gd name="T70" fmla="*/ 319 w 1686"/>
                  <a:gd name="T71" fmla="*/ 2019 h 3811"/>
                  <a:gd name="T72" fmla="*/ 358 w 1686"/>
                  <a:gd name="T73" fmla="*/ 1927 h 3811"/>
                  <a:gd name="T74" fmla="*/ 377 w 1686"/>
                  <a:gd name="T75" fmla="*/ 1893 h 3811"/>
                  <a:gd name="T76" fmla="*/ 319 w 1686"/>
                  <a:gd name="T77" fmla="*/ 1801 h 3811"/>
                  <a:gd name="T78" fmla="*/ 360 w 1686"/>
                  <a:gd name="T79" fmla="*/ 1709 h 3811"/>
                  <a:gd name="T80" fmla="*/ 491 w 1686"/>
                  <a:gd name="T81" fmla="*/ 1603 h 3811"/>
                  <a:gd name="T82" fmla="*/ 470 w 1686"/>
                  <a:gd name="T83" fmla="*/ 1217 h 3811"/>
                  <a:gd name="T84" fmla="*/ 390 w 1686"/>
                  <a:gd name="T85" fmla="*/ 947 h 3811"/>
                  <a:gd name="T86" fmla="*/ 275 w 1686"/>
                  <a:gd name="T87" fmla="*/ 852 h 3811"/>
                  <a:gd name="T88" fmla="*/ 195 w 1686"/>
                  <a:gd name="T89" fmla="*/ 775 h 3811"/>
                  <a:gd name="T90" fmla="*/ 216 w 1686"/>
                  <a:gd name="T91" fmla="*/ 675 h 3811"/>
                  <a:gd name="T92" fmla="*/ 436 w 1686"/>
                  <a:gd name="T93" fmla="*/ 636 h 3811"/>
                  <a:gd name="T94" fmla="*/ 551 w 1686"/>
                  <a:gd name="T95" fmla="*/ 411 h 3811"/>
                  <a:gd name="T96" fmla="*/ 650 w 1686"/>
                  <a:gd name="T97" fmla="*/ 270 h 3811"/>
                  <a:gd name="T98" fmla="*/ 669 w 1686"/>
                  <a:gd name="T99" fmla="*/ 102 h 3811"/>
                  <a:gd name="T100" fmla="*/ 810 w 1686"/>
                  <a:gd name="T101" fmla="*/ 3 h 3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86" h="3811">
                    <a:moveTo>
                      <a:pt x="848" y="0"/>
                    </a:moveTo>
                    <a:lnTo>
                      <a:pt x="885" y="3"/>
                    </a:lnTo>
                    <a:lnTo>
                      <a:pt x="921" y="13"/>
                    </a:lnTo>
                    <a:lnTo>
                      <a:pt x="952" y="28"/>
                    </a:lnTo>
                    <a:lnTo>
                      <a:pt x="981" y="49"/>
                    </a:lnTo>
                    <a:lnTo>
                      <a:pt x="1007" y="73"/>
                    </a:lnTo>
                    <a:lnTo>
                      <a:pt x="1028" y="102"/>
                    </a:lnTo>
                    <a:lnTo>
                      <a:pt x="1043" y="135"/>
                    </a:lnTo>
                    <a:lnTo>
                      <a:pt x="1052" y="170"/>
                    </a:lnTo>
                    <a:lnTo>
                      <a:pt x="1055" y="207"/>
                    </a:lnTo>
                    <a:lnTo>
                      <a:pt x="1053" y="240"/>
                    </a:lnTo>
                    <a:lnTo>
                      <a:pt x="1046" y="270"/>
                    </a:lnTo>
                    <a:lnTo>
                      <a:pt x="1035" y="298"/>
                    </a:lnTo>
                    <a:lnTo>
                      <a:pt x="1019" y="324"/>
                    </a:lnTo>
                    <a:lnTo>
                      <a:pt x="1065" y="349"/>
                    </a:lnTo>
                    <a:lnTo>
                      <a:pt x="1107" y="378"/>
                    </a:lnTo>
                    <a:lnTo>
                      <a:pt x="1144" y="412"/>
                    </a:lnTo>
                    <a:lnTo>
                      <a:pt x="1177" y="449"/>
                    </a:lnTo>
                    <a:lnTo>
                      <a:pt x="1205" y="492"/>
                    </a:lnTo>
                    <a:lnTo>
                      <a:pt x="1230" y="537"/>
                    </a:lnTo>
                    <a:lnTo>
                      <a:pt x="1247" y="585"/>
                    </a:lnTo>
                    <a:lnTo>
                      <a:pt x="1259" y="636"/>
                    </a:lnTo>
                    <a:lnTo>
                      <a:pt x="1384" y="636"/>
                    </a:lnTo>
                    <a:lnTo>
                      <a:pt x="1407" y="640"/>
                    </a:lnTo>
                    <a:lnTo>
                      <a:pt x="1428" y="647"/>
                    </a:lnTo>
                    <a:lnTo>
                      <a:pt x="1446" y="660"/>
                    </a:lnTo>
                    <a:lnTo>
                      <a:pt x="1461" y="675"/>
                    </a:lnTo>
                    <a:lnTo>
                      <a:pt x="1472" y="694"/>
                    </a:lnTo>
                    <a:lnTo>
                      <a:pt x="1479" y="715"/>
                    </a:lnTo>
                    <a:lnTo>
                      <a:pt x="1482" y="739"/>
                    </a:lnTo>
                    <a:lnTo>
                      <a:pt x="1482" y="752"/>
                    </a:lnTo>
                    <a:lnTo>
                      <a:pt x="1479" y="775"/>
                    </a:lnTo>
                    <a:lnTo>
                      <a:pt x="1472" y="797"/>
                    </a:lnTo>
                    <a:lnTo>
                      <a:pt x="1461" y="816"/>
                    </a:lnTo>
                    <a:lnTo>
                      <a:pt x="1446" y="832"/>
                    </a:lnTo>
                    <a:lnTo>
                      <a:pt x="1428" y="843"/>
                    </a:lnTo>
                    <a:lnTo>
                      <a:pt x="1407" y="852"/>
                    </a:lnTo>
                    <a:lnTo>
                      <a:pt x="1384" y="854"/>
                    </a:lnTo>
                    <a:lnTo>
                      <a:pt x="1367" y="854"/>
                    </a:lnTo>
                    <a:lnTo>
                      <a:pt x="1346" y="881"/>
                    </a:lnTo>
                    <a:lnTo>
                      <a:pt x="1325" y="911"/>
                    </a:lnTo>
                    <a:lnTo>
                      <a:pt x="1305" y="947"/>
                    </a:lnTo>
                    <a:lnTo>
                      <a:pt x="1287" y="987"/>
                    </a:lnTo>
                    <a:lnTo>
                      <a:pt x="1268" y="1034"/>
                    </a:lnTo>
                    <a:lnTo>
                      <a:pt x="1252" y="1090"/>
                    </a:lnTo>
                    <a:lnTo>
                      <a:pt x="1237" y="1151"/>
                    </a:lnTo>
                    <a:lnTo>
                      <a:pt x="1225" y="1217"/>
                    </a:lnTo>
                    <a:lnTo>
                      <a:pt x="1215" y="1288"/>
                    </a:lnTo>
                    <a:lnTo>
                      <a:pt x="1208" y="1362"/>
                    </a:lnTo>
                    <a:lnTo>
                      <a:pt x="1203" y="1440"/>
                    </a:lnTo>
                    <a:lnTo>
                      <a:pt x="1202" y="1521"/>
                    </a:lnTo>
                    <a:lnTo>
                      <a:pt x="1204" y="1603"/>
                    </a:lnTo>
                    <a:lnTo>
                      <a:pt x="1210" y="1686"/>
                    </a:lnTo>
                    <a:lnTo>
                      <a:pt x="1269" y="1686"/>
                    </a:lnTo>
                    <a:lnTo>
                      <a:pt x="1292" y="1689"/>
                    </a:lnTo>
                    <a:lnTo>
                      <a:pt x="1313" y="1696"/>
                    </a:lnTo>
                    <a:lnTo>
                      <a:pt x="1331" y="1709"/>
                    </a:lnTo>
                    <a:lnTo>
                      <a:pt x="1346" y="1724"/>
                    </a:lnTo>
                    <a:lnTo>
                      <a:pt x="1357" y="1744"/>
                    </a:lnTo>
                    <a:lnTo>
                      <a:pt x="1364" y="1765"/>
                    </a:lnTo>
                    <a:lnTo>
                      <a:pt x="1367" y="1788"/>
                    </a:lnTo>
                    <a:lnTo>
                      <a:pt x="1367" y="1801"/>
                    </a:lnTo>
                    <a:lnTo>
                      <a:pt x="1364" y="1824"/>
                    </a:lnTo>
                    <a:lnTo>
                      <a:pt x="1356" y="1846"/>
                    </a:lnTo>
                    <a:lnTo>
                      <a:pt x="1345" y="1865"/>
                    </a:lnTo>
                    <a:lnTo>
                      <a:pt x="1328" y="1881"/>
                    </a:lnTo>
                    <a:lnTo>
                      <a:pt x="1310" y="1893"/>
                    </a:lnTo>
                    <a:lnTo>
                      <a:pt x="1288" y="1901"/>
                    </a:lnTo>
                    <a:lnTo>
                      <a:pt x="1264" y="1904"/>
                    </a:lnTo>
                    <a:lnTo>
                      <a:pt x="1288" y="1906"/>
                    </a:lnTo>
                    <a:lnTo>
                      <a:pt x="1310" y="1914"/>
                    </a:lnTo>
                    <a:lnTo>
                      <a:pt x="1328" y="1927"/>
                    </a:lnTo>
                    <a:lnTo>
                      <a:pt x="1345" y="1942"/>
                    </a:lnTo>
                    <a:lnTo>
                      <a:pt x="1356" y="1962"/>
                    </a:lnTo>
                    <a:lnTo>
                      <a:pt x="1364" y="1983"/>
                    </a:lnTo>
                    <a:lnTo>
                      <a:pt x="1367" y="2006"/>
                    </a:lnTo>
                    <a:lnTo>
                      <a:pt x="1367" y="2019"/>
                    </a:lnTo>
                    <a:lnTo>
                      <a:pt x="1364" y="2042"/>
                    </a:lnTo>
                    <a:lnTo>
                      <a:pt x="1357" y="2064"/>
                    </a:lnTo>
                    <a:lnTo>
                      <a:pt x="1346" y="2083"/>
                    </a:lnTo>
                    <a:lnTo>
                      <a:pt x="1331" y="2099"/>
                    </a:lnTo>
                    <a:lnTo>
                      <a:pt x="1313" y="2111"/>
                    </a:lnTo>
                    <a:lnTo>
                      <a:pt x="1292" y="2119"/>
                    </a:lnTo>
                    <a:lnTo>
                      <a:pt x="1269" y="2121"/>
                    </a:lnTo>
                    <a:lnTo>
                      <a:pt x="1224" y="2121"/>
                    </a:lnTo>
                    <a:lnTo>
                      <a:pt x="1225" y="2185"/>
                    </a:lnTo>
                    <a:lnTo>
                      <a:pt x="1231" y="2250"/>
                    </a:lnTo>
                    <a:lnTo>
                      <a:pt x="1242" y="2315"/>
                    </a:lnTo>
                    <a:lnTo>
                      <a:pt x="1258" y="2381"/>
                    </a:lnTo>
                    <a:lnTo>
                      <a:pt x="1276" y="2446"/>
                    </a:lnTo>
                    <a:lnTo>
                      <a:pt x="1297" y="2509"/>
                    </a:lnTo>
                    <a:lnTo>
                      <a:pt x="1321" y="2570"/>
                    </a:lnTo>
                    <a:lnTo>
                      <a:pt x="1347" y="2630"/>
                    </a:lnTo>
                    <a:lnTo>
                      <a:pt x="1375" y="2687"/>
                    </a:lnTo>
                    <a:lnTo>
                      <a:pt x="1403" y="2740"/>
                    </a:lnTo>
                    <a:lnTo>
                      <a:pt x="1432" y="2791"/>
                    </a:lnTo>
                    <a:lnTo>
                      <a:pt x="1460" y="2837"/>
                    </a:lnTo>
                    <a:lnTo>
                      <a:pt x="1486" y="2879"/>
                    </a:lnTo>
                    <a:lnTo>
                      <a:pt x="1512" y="2915"/>
                    </a:lnTo>
                    <a:lnTo>
                      <a:pt x="1536" y="2946"/>
                    </a:lnTo>
                    <a:lnTo>
                      <a:pt x="1561" y="2981"/>
                    </a:lnTo>
                    <a:lnTo>
                      <a:pt x="1579" y="3016"/>
                    </a:lnTo>
                    <a:lnTo>
                      <a:pt x="1591" y="3051"/>
                    </a:lnTo>
                    <a:lnTo>
                      <a:pt x="1597" y="3085"/>
                    </a:lnTo>
                    <a:lnTo>
                      <a:pt x="1598" y="3116"/>
                    </a:lnTo>
                    <a:lnTo>
                      <a:pt x="1594" y="3146"/>
                    </a:lnTo>
                    <a:lnTo>
                      <a:pt x="1588" y="3175"/>
                    </a:lnTo>
                    <a:lnTo>
                      <a:pt x="1582" y="3201"/>
                    </a:lnTo>
                    <a:lnTo>
                      <a:pt x="1572" y="3224"/>
                    </a:lnTo>
                    <a:lnTo>
                      <a:pt x="1563" y="3244"/>
                    </a:lnTo>
                    <a:lnTo>
                      <a:pt x="1554" y="3260"/>
                    </a:lnTo>
                    <a:lnTo>
                      <a:pt x="1546" y="3273"/>
                    </a:lnTo>
                    <a:lnTo>
                      <a:pt x="1588" y="3273"/>
                    </a:lnTo>
                    <a:lnTo>
                      <a:pt x="1612" y="3277"/>
                    </a:lnTo>
                    <a:lnTo>
                      <a:pt x="1633" y="3284"/>
                    </a:lnTo>
                    <a:lnTo>
                      <a:pt x="1650" y="3296"/>
                    </a:lnTo>
                    <a:lnTo>
                      <a:pt x="1665" y="3312"/>
                    </a:lnTo>
                    <a:lnTo>
                      <a:pt x="1677" y="3331"/>
                    </a:lnTo>
                    <a:lnTo>
                      <a:pt x="1684" y="3352"/>
                    </a:lnTo>
                    <a:lnTo>
                      <a:pt x="1686" y="3376"/>
                    </a:lnTo>
                    <a:lnTo>
                      <a:pt x="1686" y="3491"/>
                    </a:lnTo>
                    <a:lnTo>
                      <a:pt x="1684" y="3516"/>
                    </a:lnTo>
                    <a:lnTo>
                      <a:pt x="1674" y="3540"/>
                    </a:lnTo>
                    <a:lnTo>
                      <a:pt x="1660" y="3559"/>
                    </a:lnTo>
                    <a:lnTo>
                      <a:pt x="1643" y="3574"/>
                    </a:lnTo>
                    <a:lnTo>
                      <a:pt x="1621" y="3586"/>
                    </a:lnTo>
                    <a:lnTo>
                      <a:pt x="1597" y="3592"/>
                    </a:lnTo>
                    <a:lnTo>
                      <a:pt x="1597" y="3811"/>
                    </a:lnTo>
                    <a:lnTo>
                      <a:pt x="89" y="3811"/>
                    </a:lnTo>
                    <a:lnTo>
                      <a:pt x="89" y="3592"/>
                    </a:lnTo>
                    <a:lnTo>
                      <a:pt x="65" y="3586"/>
                    </a:lnTo>
                    <a:lnTo>
                      <a:pt x="44" y="3574"/>
                    </a:lnTo>
                    <a:lnTo>
                      <a:pt x="25" y="3559"/>
                    </a:lnTo>
                    <a:lnTo>
                      <a:pt x="11" y="3540"/>
                    </a:lnTo>
                    <a:lnTo>
                      <a:pt x="3" y="3516"/>
                    </a:lnTo>
                    <a:lnTo>
                      <a:pt x="0" y="3491"/>
                    </a:lnTo>
                    <a:lnTo>
                      <a:pt x="0" y="3376"/>
                    </a:lnTo>
                    <a:lnTo>
                      <a:pt x="3" y="3352"/>
                    </a:lnTo>
                    <a:lnTo>
                      <a:pt x="11" y="3331"/>
                    </a:lnTo>
                    <a:lnTo>
                      <a:pt x="24" y="3312"/>
                    </a:lnTo>
                    <a:lnTo>
                      <a:pt x="40" y="3296"/>
                    </a:lnTo>
                    <a:lnTo>
                      <a:pt x="61" y="3284"/>
                    </a:lnTo>
                    <a:lnTo>
                      <a:pt x="83" y="3277"/>
                    </a:lnTo>
                    <a:lnTo>
                      <a:pt x="107" y="3273"/>
                    </a:lnTo>
                    <a:lnTo>
                      <a:pt x="151" y="3273"/>
                    </a:lnTo>
                    <a:lnTo>
                      <a:pt x="143" y="3260"/>
                    </a:lnTo>
                    <a:lnTo>
                      <a:pt x="133" y="3244"/>
                    </a:lnTo>
                    <a:lnTo>
                      <a:pt x="124" y="3224"/>
                    </a:lnTo>
                    <a:lnTo>
                      <a:pt x="115" y="3201"/>
                    </a:lnTo>
                    <a:lnTo>
                      <a:pt x="107" y="3175"/>
                    </a:lnTo>
                    <a:lnTo>
                      <a:pt x="101" y="3146"/>
                    </a:lnTo>
                    <a:lnTo>
                      <a:pt x="99" y="3116"/>
                    </a:lnTo>
                    <a:lnTo>
                      <a:pt x="100" y="3085"/>
                    </a:lnTo>
                    <a:lnTo>
                      <a:pt x="106" y="3051"/>
                    </a:lnTo>
                    <a:lnTo>
                      <a:pt x="117" y="3016"/>
                    </a:lnTo>
                    <a:lnTo>
                      <a:pt x="135" y="2981"/>
                    </a:lnTo>
                    <a:lnTo>
                      <a:pt x="160" y="2946"/>
                    </a:lnTo>
                    <a:lnTo>
                      <a:pt x="183" y="2915"/>
                    </a:lnTo>
                    <a:lnTo>
                      <a:pt x="210" y="2879"/>
                    </a:lnTo>
                    <a:lnTo>
                      <a:pt x="237" y="2837"/>
                    </a:lnTo>
                    <a:lnTo>
                      <a:pt x="265" y="2791"/>
                    </a:lnTo>
                    <a:lnTo>
                      <a:pt x="294" y="2740"/>
                    </a:lnTo>
                    <a:lnTo>
                      <a:pt x="322" y="2687"/>
                    </a:lnTo>
                    <a:lnTo>
                      <a:pt x="348" y="2630"/>
                    </a:lnTo>
                    <a:lnTo>
                      <a:pt x="375" y="2570"/>
                    </a:lnTo>
                    <a:lnTo>
                      <a:pt x="398" y="2509"/>
                    </a:lnTo>
                    <a:lnTo>
                      <a:pt x="420" y="2446"/>
                    </a:lnTo>
                    <a:lnTo>
                      <a:pt x="439" y="2381"/>
                    </a:lnTo>
                    <a:lnTo>
                      <a:pt x="454" y="2315"/>
                    </a:lnTo>
                    <a:lnTo>
                      <a:pt x="464" y="2250"/>
                    </a:lnTo>
                    <a:lnTo>
                      <a:pt x="471" y="2185"/>
                    </a:lnTo>
                    <a:lnTo>
                      <a:pt x="472" y="2121"/>
                    </a:lnTo>
                    <a:lnTo>
                      <a:pt x="426" y="2121"/>
                    </a:lnTo>
                    <a:lnTo>
                      <a:pt x="403" y="2119"/>
                    </a:lnTo>
                    <a:lnTo>
                      <a:pt x="381" y="2111"/>
                    </a:lnTo>
                    <a:lnTo>
                      <a:pt x="360" y="2099"/>
                    </a:lnTo>
                    <a:lnTo>
                      <a:pt x="344" y="2083"/>
                    </a:lnTo>
                    <a:lnTo>
                      <a:pt x="331" y="2064"/>
                    </a:lnTo>
                    <a:lnTo>
                      <a:pt x="323" y="2042"/>
                    </a:lnTo>
                    <a:lnTo>
                      <a:pt x="319" y="2019"/>
                    </a:lnTo>
                    <a:lnTo>
                      <a:pt x="319" y="2006"/>
                    </a:lnTo>
                    <a:lnTo>
                      <a:pt x="323" y="1983"/>
                    </a:lnTo>
                    <a:lnTo>
                      <a:pt x="330" y="1962"/>
                    </a:lnTo>
                    <a:lnTo>
                      <a:pt x="342" y="1942"/>
                    </a:lnTo>
                    <a:lnTo>
                      <a:pt x="358" y="1927"/>
                    </a:lnTo>
                    <a:lnTo>
                      <a:pt x="377" y="1914"/>
                    </a:lnTo>
                    <a:lnTo>
                      <a:pt x="398" y="1906"/>
                    </a:lnTo>
                    <a:lnTo>
                      <a:pt x="421" y="1904"/>
                    </a:lnTo>
                    <a:lnTo>
                      <a:pt x="398" y="1901"/>
                    </a:lnTo>
                    <a:lnTo>
                      <a:pt x="377" y="1893"/>
                    </a:lnTo>
                    <a:lnTo>
                      <a:pt x="358" y="1881"/>
                    </a:lnTo>
                    <a:lnTo>
                      <a:pt x="342" y="1865"/>
                    </a:lnTo>
                    <a:lnTo>
                      <a:pt x="330" y="1846"/>
                    </a:lnTo>
                    <a:lnTo>
                      <a:pt x="323" y="1824"/>
                    </a:lnTo>
                    <a:lnTo>
                      <a:pt x="319" y="1801"/>
                    </a:lnTo>
                    <a:lnTo>
                      <a:pt x="319" y="1788"/>
                    </a:lnTo>
                    <a:lnTo>
                      <a:pt x="323" y="1765"/>
                    </a:lnTo>
                    <a:lnTo>
                      <a:pt x="331" y="1744"/>
                    </a:lnTo>
                    <a:lnTo>
                      <a:pt x="344" y="1724"/>
                    </a:lnTo>
                    <a:lnTo>
                      <a:pt x="360" y="1709"/>
                    </a:lnTo>
                    <a:lnTo>
                      <a:pt x="381" y="1696"/>
                    </a:lnTo>
                    <a:lnTo>
                      <a:pt x="403" y="1689"/>
                    </a:lnTo>
                    <a:lnTo>
                      <a:pt x="426" y="1686"/>
                    </a:lnTo>
                    <a:lnTo>
                      <a:pt x="485" y="1686"/>
                    </a:lnTo>
                    <a:lnTo>
                      <a:pt x="491" y="1603"/>
                    </a:lnTo>
                    <a:lnTo>
                      <a:pt x="493" y="1521"/>
                    </a:lnTo>
                    <a:lnTo>
                      <a:pt x="492" y="1440"/>
                    </a:lnTo>
                    <a:lnTo>
                      <a:pt x="488" y="1362"/>
                    </a:lnTo>
                    <a:lnTo>
                      <a:pt x="481" y="1288"/>
                    </a:lnTo>
                    <a:lnTo>
                      <a:pt x="470" y="1217"/>
                    </a:lnTo>
                    <a:lnTo>
                      <a:pt x="457" y="1151"/>
                    </a:lnTo>
                    <a:lnTo>
                      <a:pt x="443" y="1090"/>
                    </a:lnTo>
                    <a:lnTo>
                      <a:pt x="427" y="1034"/>
                    </a:lnTo>
                    <a:lnTo>
                      <a:pt x="409" y="987"/>
                    </a:lnTo>
                    <a:lnTo>
                      <a:pt x="390" y="947"/>
                    </a:lnTo>
                    <a:lnTo>
                      <a:pt x="370" y="911"/>
                    </a:lnTo>
                    <a:lnTo>
                      <a:pt x="349" y="881"/>
                    </a:lnTo>
                    <a:lnTo>
                      <a:pt x="328" y="854"/>
                    </a:lnTo>
                    <a:lnTo>
                      <a:pt x="298" y="854"/>
                    </a:lnTo>
                    <a:lnTo>
                      <a:pt x="275" y="852"/>
                    </a:lnTo>
                    <a:lnTo>
                      <a:pt x="253" y="843"/>
                    </a:lnTo>
                    <a:lnTo>
                      <a:pt x="232" y="832"/>
                    </a:lnTo>
                    <a:lnTo>
                      <a:pt x="216" y="816"/>
                    </a:lnTo>
                    <a:lnTo>
                      <a:pt x="203" y="797"/>
                    </a:lnTo>
                    <a:lnTo>
                      <a:pt x="195" y="775"/>
                    </a:lnTo>
                    <a:lnTo>
                      <a:pt x="191" y="752"/>
                    </a:lnTo>
                    <a:lnTo>
                      <a:pt x="191" y="739"/>
                    </a:lnTo>
                    <a:lnTo>
                      <a:pt x="195" y="715"/>
                    </a:lnTo>
                    <a:lnTo>
                      <a:pt x="203" y="694"/>
                    </a:lnTo>
                    <a:lnTo>
                      <a:pt x="216" y="675"/>
                    </a:lnTo>
                    <a:lnTo>
                      <a:pt x="232" y="660"/>
                    </a:lnTo>
                    <a:lnTo>
                      <a:pt x="253" y="647"/>
                    </a:lnTo>
                    <a:lnTo>
                      <a:pt x="275" y="640"/>
                    </a:lnTo>
                    <a:lnTo>
                      <a:pt x="298" y="636"/>
                    </a:lnTo>
                    <a:lnTo>
                      <a:pt x="436" y="636"/>
                    </a:lnTo>
                    <a:lnTo>
                      <a:pt x="448" y="585"/>
                    </a:lnTo>
                    <a:lnTo>
                      <a:pt x="466" y="536"/>
                    </a:lnTo>
                    <a:lnTo>
                      <a:pt x="490" y="491"/>
                    </a:lnTo>
                    <a:lnTo>
                      <a:pt x="518" y="449"/>
                    </a:lnTo>
                    <a:lnTo>
                      <a:pt x="551" y="411"/>
                    </a:lnTo>
                    <a:lnTo>
                      <a:pt x="590" y="377"/>
                    </a:lnTo>
                    <a:lnTo>
                      <a:pt x="632" y="348"/>
                    </a:lnTo>
                    <a:lnTo>
                      <a:pt x="677" y="324"/>
                    </a:lnTo>
                    <a:lnTo>
                      <a:pt x="662" y="298"/>
                    </a:lnTo>
                    <a:lnTo>
                      <a:pt x="650" y="270"/>
                    </a:lnTo>
                    <a:lnTo>
                      <a:pt x="643" y="240"/>
                    </a:lnTo>
                    <a:lnTo>
                      <a:pt x="641" y="207"/>
                    </a:lnTo>
                    <a:lnTo>
                      <a:pt x="644" y="170"/>
                    </a:lnTo>
                    <a:lnTo>
                      <a:pt x="654" y="135"/>
                    </a:lnTo>
                    <a:lnTo>
                      <a:pt x="669" y="102"/>
                    </a:lnTo>
                    <a:lnTo>
                      <a:pt x="690" y="73"/>
                    </a:lnTo>
                    <a:lnTo>
                      <a:pt x="714" y="49"/>
                    </a:lnTo>
                    <a:lnTo>
                      <a:pt x="743" y="28"/>
                    </a:lnTo>
                    <a:lnTo>
                      <a:pt x="776" y="13"/>
                    </a:lnTo>
                    <a:lnTo>
                      <a:pt x="810" y="3"/>
                    </a:lnTo>
                    <a:lnTo>
                      <a:pt x="8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83"/>
              <p:cNvSpPr>
                <a:spLocks/>
              </p:cNvSpPr>
              <p:nvPr/>
            </p:nvSpPr>
            <p:spPr bwMode="auto">
              <a:xfrm>
                <a:off x="-586874" y="2935705"/>
                <a:ext cx="902110" cy="1792003"/>
              </a:xfrm>
              <a:custGeom>
                <a:avLst/>
                <a:gdLst>
                  <a:gd name="T0" fmla="*/ 435 w 1920"/>
                  <a:gd name="T1" fmla="*/ 0 h 3815"/>
                  <a:gd name="T2" fmla="*/ 640 w 1920"/>
                  <a:gd name="T3" fmla="*/ 218 h 3815"/>
                  <a:gd name="T4" fmla="*/ 858 w 1920"/>
                  <a:gd name="T5" fmla="*/ 0 h 3815"/>
                  <a:gd name="T6" fmla="*/ 1062 w 1920"/>
                  <a:gd name="T7" fmla="*/ 218 h 3815"/>
                  <a:gd name="T8" fmla="*/ 1293 w 1920"/>
                  <a:gd name="T9" fmla="*/ 0 h 3815"/>
                  <a:gd name="T10" fmla="*/ 1498 w 1920"/>
                  <a:gd name="T11" fmla="*/ 218 h 3815"/>
                  <a:gd name="T12" fmla="*/ 1702 w 1920"/>
                  <a:gd name="T13" fmla="*/ 0 h 3815"/>
                  <a:gd name="T14" fmla="*/ 1531 w 1920"/>
                  <a:gd name="T15" fmla="*/ 1063 h 3815"/>
                  <a:gd name="T16" fmla="*/ 1494 w 1920"/>
                  <a:gd name="T17" fmla="*/ 1215 h 3815"/>
                  <a:gd name="T18" fmla="*/ 1475 w 1920"/>
                  <a:gd name="T19" fmla="*/ 1377 h 3815"/>
                  <a:gd name="T20" fmla="*/ 1475 w 1920"/>
                  <a:gd name="T21" fmla="*/ 1543 h 3815"/>
                  <a:gd name="T22" fmla="*/ 1489 w 1920"/>
                  <a:gd name="T23" fmla="*/ 1712 h 3815"/>
                  <a:gd name="T24" fmla="*/ 1516 w 1920"/>
                  <a:gd name="T25" fmla="*/ 1880 h 3815"/>
                  <a:gd name="T26" fmla="*/ 1552 w 1920"/>
                  <a:gd name="T27" fmla="*/ 2041 h 3815"/>
                  <a:gd name="T28" fmla="*/ 1598 w 1920"/>
                  <a:gd name="T29" fmla="*/ 2195 h 3815"/>
                  <a:gd name="T30" fmla="*/ 1648 w 1920"/>
                  <a:gd name="T31" fmla="*/ 2337 h 3815"/>
                  <a:gd name="T32" fmla="*/ 1701 w 1920"/>
                  <a:gd name="T33" fmla="*/ 2464 h 3815"/>
                  <a:gd name="T34" fmla="*/ 1755 w 1920"/>
                  <a:gd name="T35" fmla="*/ 2571 h 3815"/>
                  <a:gd name="T36" fmla="*/ 1808 w 1920"/>
                  <a:gd name="T37" fmla="*/ 2656 h 3815"/>
                  <a:gd name="T38" fmla="*/ 1862 w 1920"/>
                  <a:gd name="T39" fmla="*/ 2751 h 3815"/>
                  <a:gd name="T40" fmla="*/ 1887 w 1920"/>
                  <a:gd name="T41" fmla="*/ 2844 h 3815"/>
                  <a:gd name="T42" fmla="*/ 1892 w 1920"/>
                  <a:gd name="T43" fmla="*/ 2933 h 3815"/>
                  <a:gd name="T44" fmla="*/ 1883 w 1920"/>
                  <a:gd name="T45" fmla="*/ 3012 h 3815"/>
                  <a:gd name="T46" fmla="*/ 1863 w 1920"/>
                  <a:gd name="T47" fmla="*/ 3080 h 3815"/>
                  <a:gd name="T48" fmla="*/ 1840 w 1920"/>
                  <a:gd name="T49" fmla="*/ 3135 h 3815"/>
                  <a:gd name="T50" fmla="*/ 1854 w 1920"/>
                  <a:gd name="T51" fmla="*/ 3162 h 3815"/>
                  <a:gd name="T52" fmla="*/ 1894 w 1920"/>
                  <a:gd name="T53" fmla="*/ 3189 h 3815"/>
                  <a:gd name="T54" fmla="*/ 1917 w 1920"/>
                  <a:gd name="T55" fmla="*/ 3233 h 3815"/>
                  <a:gd name="T56" fmla="*/ 1920 w 1920"/>
                  <a:gd name="T57" fmla="*/ 3489 h 3815"/>
                  <a:gd name="T58" fmla="*/ 1911 w 1920"/>
                  <a:gd name="T59" fmla="*/ 3535 h 3815"/>
                  <a:gd name="T60" fmla="*/ 1884 w 1920"/>
                  <a:gd name="T61" fmla="*/ 3573 h 3815"/>
                  <a:gd name="T62" fmla="*/ 1846 w 1920"/>
                  <a:gd name="T63" fmla="*/ 3595 h 3815"/>
                  <a:gd name="T64" fmla="*/ 1805 w 1920"/>
                  <a:gd name="T65" fmla="*/ 3597 h 3815"/>
                  <a:gd name="T66" fmla="*/ 115 w 1920"/>
                  <a:gd name="T67" fmla="*/ 3815 h 3815"/>
                  <a:gd name="T68" fmla="*/ 107 w 1920"/>
                  <a:gd name="T69" fmla="*/ 3597 h 3815"/>
                  <a:gd name="T70" fmla="*/ 61 w 1920"/>
                  <a:gd name="T71" fmla="*/ 3585 h 3815"/>
                  <a:gd name="T72" fmla="*/ 24 w 1920"/>
                  <a:gd name="T73" fmla="*/ 3555 h 3815"/>
                  <a:gd name="T74" fmla="*/ 3 w 1920"/>
                  <a:gd name="T75" fmla="*/ 3512 h 3815"/>
                  <a:gd name="T76" fmla="*/ 0 w 1920"/>
                  <a:gd name="T77" fmla="*/ 3258 h 3815"/>
                  <a:gd name="T78" fmla="*/ 13 w 1920"/>
                  <a:gd name="T79" fmla="*/ 3210 h 3815"/>
                  <a:gd name="T80" fmla="*/ 48 w 1920"/>
                  <a:gd name="T81" fmla="*/ 3175 h 3815"/>
                  <a:gd name="T82" fmla="*/ 95 w 1920"/>
                  <a:gd name="T83" fmla="*/ 3158 h 3815"/>
                  <a:gd name="T84" fmla="*/ 73 w 1920"/>
                  <a:gd name="T85" fmla="*/ 3111 h 3815"/>
                  <a:gd name="T86" fmla="*/ 51 w 1920"/>
                  <a:gd name="T87" fmla="*/ 3049 h 3815"/>
                  <a:gd name="T88" fmla="*/ 37 w 1920"/>
                  <a:gd name="T89" fmla="*/ 2973 h 3815"/>
                  <a:gd name="T90" fmla="*/ 34 w 1920"/>
                  <a:gd name="T91" fmla="*/ 2890 h 3815"/>
                  <a:gd name="T92" fmla="*/ 50 w 1920"/>
                  <a:gd name="T93" fmla="*/ 2799 h 3815"/>
                  <a:gd name="T94" fmla="*/ 88 w 1920"/>
                  <a:gd name="T95" fmla="*/ 2703 h 3815"/>
                  <a:gd name="T96" fmla="*/ 145 w 1920"/>
                  <a:gd name="T97" fmla="*/ 2616 h 3815"/>
                  <a:gd name="T98" fmla="*/ 199 w 1920"/>
                  <a:gd name="T99" fmla="*/ 2520 h 3815"/>
                  <a:gd name="T100" fmla="*/ 254 w 1920"/>
                  <a:gd name="T101" fmla="*/ 2402 h 3815"/>
                  <a:gd name="T102" fmla="*/ 306 w 1920"/>
                  <a:gd name="T103" fmla="*/ 2268 h 3815"/>
                  <a:gd name="T104" fmla="*/ 354 w 1920"/>
                  <a:gd name="T105" fmla="*/ 2119 h 3815"/>
                  <a:gd name="T106" fmla="*/ 394 w 1920"/>
                  <a:gd name="T107" fmla="*/ 1961 h 3815"/>
                  <a:gd name="T108" fmla="*/ 427 w 1920"/>
                  <a:gd name="T109" fmla="*/ 1796 h 3815"/>
                  <a:gd name="T110" fmla="*/ 448 w 1920"/>
                  <a:gd name="T111" fmla="*/ 1627 h 3815"/>
                  <a:gd name="T112" fmla="*/ 455 w 1920"/>
                  <a:gd name="T113" fmla="*/ 1460 h 3815"/>
                  <a:gd name="T114" fmla="*/ 446 w 1920"/>
                  <a:gd name="T115" fmla="*/ 1295 h 3815"/>
                  <a:gd name="T116" fmla="*/ 419 w 1920"/>
                  <a:gd name="T117" fmla="*/ 1138 h 3815"/>
                  <a:gd name="T118" fmla="*/ 218 w 1920"/>
                  <a:gd name="T119" fmla="*/ 1063 h 3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20" h="3815">
                    <a:moveTo>
                      <a:pt x="218" y="0"/>
                    </a:moveTo>
                    <a:lnTo>
                      <a:pt x="435" y="0"/>
                    </a:lnTo>
                    <a:lnTo>
                      <a:pt x="435" y="218"/>
                    </a:lnTo>
                    <a:lnTo>
                      <a:pt x="640" y="218"/>
                    </a:lnTo>
                    <a:lnTo>
                      <a:pt x="640" y="0"/>
                    </a:lnTo>
                    <a:lnTo>
                      <a:pt x="858" y="0"/>
                    </a:lnTo>
                    <a:lnTo>
                      <a:pt x="858" y="218"/>
                    </a:lnTo>
                    <a:lnTo>
                      <a:pt x="1062" y="218"/>
                    </a:lnTo>
                    <a:lnTo>
                      <a:pt x="1062" y="0"/>
                    </a:lnTo>
                    <a:lnTo>
                      <a:pt x="1293" y="0"/>
                    </a:lnTo>
                    <a:lnTo>
                      <a:pt x="1293" y="218"/>
                    </a:lnTo>
                    <a:lnTo>
                      <a:pt x="1498" y="218"/>
                    </a:lnTo>
                    <a:lnTo>
                      <a:pt x="1498" y="0"/>
                    </a:lnTo>
                    <a:lnTo>
                      <a:pt x="1702" y="0"/>
                    </a:lnTo>
                    <a:lnTo>
                      <a:pt x="1702" y="1063"/>
                    </a:lnTo>
                    <a:lnTo>
                      <a:pt x="1531" y="1063"/>
                    </a:lnTo>
                    <a:lnTo>
                      <a:pt x="1510" y="1138"/>
                    </a:lnTo>
                    <a:lnTo>
                      <a:pt x="1494" y="1215"/>
                    </a:lnTo>
                    <a:lnTo>
                      <a:pt x="1482" y="1295"/>
                    </a:lnTo>
                    <a:lnTo>
                      <a:pt x="1475" y="1377"/>
                    </a:lnTo>
                    <a:lnTo>
                      <a:pt x="1473" y="1460"/>
                    </a:lnTo>
                    <a:lnTo>
                      <a:pt x="1475" y="1543"/>
                    </a:lnTo>
                    <a:lnTo>
                      <a:pt x="1480" y="1627"/>
                    </a:lnTo>
                    <a:lnTo>
                      <a:pt x="1489" y="1712"/>
                    </a:lnTo>
                    <a:lnTo>
                      <a:pt x="1501" y="1796"/>
                    </a:lnTo>
                    <a:lnTo>
                      <a:pt x="1516" y="1880"/>
                    </a:lnTo>
                    <a:lnTo>
                      <a:pt x="1534" y="1961"/>
                    </a:lnTo>
                    <a:lnTo>
                      <a:pt x="1552" y="2041"/>
                    </a:lnTo>
                    <a:lnTo>
                      <a:pt x="1574" y="2119"/>
                    </a:lnTo>
                    <a:lnTo>
                      <a:pt x="1598" y="2195"/>
                    </a:lnTo>
                    <a:lnTo>
                      <a:pt x="1622" y="2268"/>
                    </a:lnTo>
                    <a:lnTo>
                      <a:pt x="1648" y="2337"/>
                    </a:lnTo>
                    <a:lnTo>
                      <a:pt x="1673" y="2402"/>
                    </a:lnTo>
                    <a:lnTo>
                      <a:pt x="1701" y="2464"/>
                    </a:lnTo>
                    <a:lnTo>
                      <a:pt x="1728" y="2520"/>
                    </a:lnTo>
                    <a:lnTo>
                      <a:pt x="1755" y="2571"/>
                    </a:lnTo>
                    <a:lnTo>
                      <a:pt x="1782" y="2616"/>
                    </a:lnTo>
                    <a:lnTo>
                      <a:pt x="1808" y="2656"/>
                    </a:lnTo>
                    <a:lnTo>
                      <a:pt x="1839" y="2703"/>
                    </a:lnTo>
                    <a:lnTo>
                      <a:pt x="1862" y="2751"/>
                    </a:lnTo>
                    <a:lnTo>
                      <a:pt x="1877" y="2799"/>
                    </a:lnTo>
                    <a:lnTo>
                      <a:pt x="1887" y="2844"/>
                    </a:lnTo>
                    <a:lnTo>
                      <a:pt x="1892" y="2890"/>
                    </a:lnTo>
                    <a:lnTo>
                      <a:pt x="1892" y="2933"/>
                    </a:lnTo>
                    <a:lnTo>
                      <a:pt x="1889" y="2973"/>
                    </a:lnTo>
                    <a:lnTo>
                      <a:pt x="1883" y="3012"/>
                    </a:lnTo>
                    <a:lnTo>
                      <a:pt x="1873" y="3047"/>
                    </a:lnTo>
                    <a:lnTo>
                      <a:pt x="1863" y="3080"/>
                    </a:lnTo>
                    <a:lnTo>
                      <a:pt x="1851" y="3110"/>
                    </a:lnTo>
                    <a:lnTo>
                      <a:pt x="1840" y="3135"/>
                    </a:lnTo>
                    <a:lnTo>
                      <a:pt x="1829" y="3156"/>
                    </a:lnTo>
                    <a:lnTo>
                      <a:pt x="1854" y="3162"/>
                    </a:lnTo>
                    <a:lnTo>
                      <a:pt x="1876" y="3174"/>
                    </a:lnTo>
                    <a:lnTo>
                      <a:pt x="1894" y="3189"/>
                    </a:lnTo>
                    <a:lnTo>
                      <a:pt x="1908" y="3210"/>
                    </a:lnTo>
                    <a:lnTo>
                      <a:pt x="1917" y="3233"/>
                    </a:lnTo>
                    <a:lnTo>
                      <a:pt x="1920" y="3258"/>
                    </a:lnTo>
                    <a:lnTo>
                      <a:pt x="1920" y="3489"/>
                    </a:lnTo>
                    <a:lnTo>
                      <a:pt x="1918" y="3512"/>
                    </a:lnTo>
                    <a:lnTo>
                      <a:pt x="1911" y="3535"/>
                    </a:lnTo>
                    <a:lnTo>
                      <a:pt x="1899" y="3555"/>
                    </a:lnTo>
                    <a:lnTo>
                      <a:pt x="1884" y="3573"/>
                    </a:lnTo>
                    <a:lnTo>
                      <a:pt x="1866" y="3585"/>
                    </a:lnTo>
                    <a:lnTo>
                      <a:pt x="1846" y="3595"/>
                    </a:lnTo>
                    <a:lnTo>
                      <a:pt x="1822" y="3597"/>
                    </a:lnTo>
                    <a:lnTo>
                      <a:pt x="1805" y="3597"/>
                    </a:lnTo>
                    <a:lnTo>
                      <a:pt x="1805" y="3815"/>
                    </a:lnTo>
                    <a:lnTo>
                      <a:pt x="115" y="3815"/>
                    </a:lnTo>
                    <a:lnTo>
                      <a:pt x="115" y="3597"/>
                    </a:lnTo>
                    <a:lnTo>
                      <a:pt x="107" y="3597"/>
                    </a:lnTo>
                    <a:lnTo>
                      <a:pt x="83" y="3595"/>
                    </a:lnTo>
                    <a:lnTo>
                      <a:pt x="61" y="3585"/>
                    </a:lnTo>
                    <a:lnTo>
                      <a:pt x="41" y="3573"/>
                    </a:lnTo>
                    <a:lnTo>
                      <a:pt x="24" y="3555"/>
                    </a:lnTo>
                    <a:lnTo>
                      <a:pt x="12" y="3535"/>
                    </a:lnTo>
                    <a:lnTo>
                      <a:pt x="3" y="3512"/>
                    </a:lnTo>
                    <a:lnTo>
                      <a:pt x="0" y="3489"/>
                    </a:lnTo>
                    <a:lnTo>
                      <a:pt x="0" y="3258"/>
                    </a:lnTo>
                    <a:lnTo>
                      <a:pt x="3" y="3233"/>
                    </a:lnTo>
                    <a:lnTo>
                      <a:pt x="13" y="3210"/>
                    </a:lnTo>
                    <a:lnTo>
                      <a:pt x="28" y="3190"/>
                    </a:lnTo>
                    <a:lnTo>
                      <a:pt x="48" y="3175"/>
                    </a:lnTo>
                    <a:lnTo>
                      <a:pt x="70" y="3163"/>
                    </a:lnTo>
                    <a:lnTo>
                      <a:pt x="95" y="3158"/>
                    </a:lnTo>
                    <a:lnTo>
                      <a:pt x="84" y="3136"/>
                    </a:lnTo>
                    <a:lnTo>
                      <a:pt x="73" y="3111"/>
                    </a:lnTo>
                    <a:lnTo>
                      <a:pt x="62" y="3082"/>
                    </a:lnTo>
                    <a:lnTo>
                      <a:pt x="51" y="3049"/>
                    </a:lnTo>
                    <a:lnTo>
                      <a:pt x="43" y="3013"/>
                    </a:lnTo>
                    <a:lnTo>
                      <a:pt x="37" y="2973"/>
                    </a:lnTo>
                    <a:lnTo>
                      <a:pt x="34" y="2933"/>
                    </a:lnTo>
                    <a:lnTo>
                      <a:pt x="34" y="2890"/>
                    </a:lnTo>
                    <a:lnTo>
                      <a:pt x="40" y="2845"/>
                    </a:lnTo>
                    <a:lnTo>
                      <a:pt x="50" y="2799"/>
                    </a:lnTo>
                    <a:lnTo>
                      <a:pt x="66" y="2751"/>
                    </a:lnTo>
                    <a:lnTo>
                      <a:pt x="88" y="2703"/>
                    </a:lnTo>
                    <a:lnTo>
                      <a:pt x="120" y="2656"/>
                    </a:lnTo>
                    <a:lnTo>
                      <a:pt x="145" y="2616"/>
                    </a:lnTo>
                    <a:lnTo>
                      <a:pt x="172" y="2571"/>
                    </a:lnTo>
                    <a:lnTo>
                      <a:pt x="199" y="2520"/>
                    </a:lnTo>
                    <a:lnTo>
                      <a:pt x="227" y="2464"/>
                    </a:lnTo>
                    <a:lnTo>
                      <a:pt x="254" y="2402"/>
                    </a:lnTo>
                    <a:lnTo>
                      <a:pt x="280" y="2337"/>
                    </a:lnTo>
                    <a:lnTo>
                      <a:pt x="306" y="2268"/>
                    </a:lnTo>
                    <a:lnTo>
                      <a:pt x="330" y="2195"/>
                    </a:lnTo>
                    <a:lnTo>
                      <a:pt x="354" y="2119"/>
                    </a:lnTo>
                    <a:lnTo>
                      <a:pt x="376" y="2041"/>
                    </a:lnTo>
                    <a:lnTo>
                      <a:pt x="394" y="1961"/>
                    </a:lnTo>
                    <a:lnTo>
                      <a:pt x="412" y="1880"/>
                    </a:lnTo>
                    <a:lnTo>
                      <a:pt x="427" y="1796"/>
                    </a:lnTo>
                    <a:lnTo>
                      <a:pt x="439" y="1712"/>
                    </a:lnTo>
                    <a:lnTo>
                      <a:pt x="448" y="1627"/>
                    </a:lnTo>
                    <a:lnTo>
                      <a:pt x="453" y="1543"/>
                    </a:lnTo>
                    <a:lnTo>
                      <a:pt x="455" y="1460"/>
                    </a:lnTo>
                    <a:lnTo>
                      <a:pt x="453" y="1377"/>
                    </a:lnTo>
                    <a:lnTo>
                      <a:pt x="446" y="1295"/>
                    </a:lnTo>
                    <a:lnTo>
                      <a:pt x="435" y="1215"/>
                    </a:lnTo>
                    <a:lnTo>
                      <a:pt x="419" y="1138"/>
                    </a:lnTo>
                    <a:lnTo>
                      <a:pt x="398" y="1063"/>
                    </a:lnTo>
                    <a:lnTo>
                      <a:pt x="218" y="1063"/>
                    </a:lnTo>
                    <a:lnTo>
                      <a:pt x="2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5" name="Group 13"/>
            <p:cNvGrpSpPr>
              <a:grpSpLocks noChangeAspect="1"/>
            </p:cNvGrpSpPr>
            <p:nvPr/>
          </p:nvGrpSpPr>
          <p:grpSpPr bwMode="auto">
            <a:xfrm>
              <a:off x="5798774" y="1771511"/>
              <a:ext cx="804313" cy="806179"/>
              <a:chOff x="-1914" y="665"/>
              <a:chExt cx="4310" cy="4320"/>
            </a:xfrm>
            <a:solidFill>
              <a:schemeClr val="accent1"/>
            </a:solidFill>
          </p:grpSpPr>
          <p:sp>
            <p:nvSpPr>
              <p:cNvPr id="86" name="Freeform 15"/>
              <p:cNvSpPr>
                <a:spLocks noEditPoints="1"/>
              </p:cNvSpPr>
              <p:nvPr/>
            </p:nvSpPr>
            <p:spPr bwMode="auto">
              <a:xfrm>
                <a:off x="-1914" y="665"/>
                <a:ext cx="2432" cy="2435"/>
              </a:xfrm>
              <a:custGeom>
                <a:avLst/>
                <a:gdLst>
                  <a:gd name="T0" fmla="*/ 1244 w 2432"/>
                  <a:gd name="T1" fmla="*/ 1211 h 2435"/>
                  <a:gd name="T2" fmla="*/ 1191 w 2432"/>
                  <a:gd name="T3" fmla="*/ 1296 h 2435"/>
                  <a:gd name="T4" fmla="*/ 1213 w 2432"/>
                  <a:gd name="T5" fmla="*/ 1386 h 2435"/>
                  <a:gd name="T6" fmla="*/ 1290 w 2432"/>
                  <a:gd name="T7" fmla="*/ 1436 h 2435"/>
                  <a:gd name="T8" fmla="*/ 1379 w 2432"/>
                  <a:gd name="T9" fmla="*/ 1420 h 2435"/>
                  <a:gd name="T10" fmla="*/ 1420 w 2432"/>
                  <a:gd name="T11" fmla="*/ 1378 h 2435"/>
                  <a:gd name="T12" fmla="*/ 1431 w 2432"/>
                  <a:gd name="T13" fmla="*/ 1272 h 2435"/>
                  <a:gd name="T14" fmla="*/ 1355 w 2432"/>
                  <a:gd name="T15" fmla="*/ 1197 h 2435"/>
                  <a:gd name="T16" fmla="*/ 1200 w 2432"/>
                  <a:gd name="T17" fmla="*/ 478 h 2435"/>
                  <a:gd name="T18" fmla="*/ 929 w 2432"/>
                  <a:gd name="T19" fmla="*/ 563 h 2435"/>
                  <a:gd name="T20" fmla="*/ 710 w 2432"/>
                  <a:gd name="T21" fmla="*/ 724 h 2435"/>
                  <a:gd name="T22" fmla="*/ 555 w 2432"/>
                  <a:gd name="T23" fmla="*/ 946 h 2435"/>
                  <a:gd name="T24" fmla="*/ 481 w 2432"/>
                  <a:gd name="T25" fmla="*/ 1181 h 2435"/>
                  <a:gd name="T26" fmla="*/ 1082 w 2432"/>
                  <a:gd name="T27" fmla="*/ 1179 h 2435"/>
                  <a:gd name="T28" fmla="*/ 1166 w 2432"/>
                  <a:gd name="T29" fmla="*/ 1090 h 2435"/>
                  <a:gd name="T30" fmla="*/ 1465 w 2432"/>
                  <a:gd name="T31" fmla="*/ 0 h 2435"/>
                  <a:gd name="T32" fmla="*/ 1537 w 2432"/>
                  <a:gd name="T33" fmla="*/ 52 h 2435"/>
                  <a:gd name="T34" fmla="*/ 1702 w 2432"/>
                  <a:gd name="T35" fmla="*/ 233 h 2435"/>
                  <a:gd name="T36" fmla="*/ 2005 w 2432"/>
                  <a:gd name="T37" fmla="*/ 262 h 2435"/>
                  <a:gd name="T38" fmla="*/ 2078 w 2432"/>
                  <a:gd name="T39" fmla="*/ 241 h 2435"/>
                  <a:gd name="T40" fmla="*/ 2362 w 2432"/>
                  <a:gd name="T41" fmla="*/ 508 h 2435"/>
                  <a:gd name="T42" fmla="*/ 2363 w 2432"/>
                  <a:gd name="T43" fmla="*/ 584 h 2435"/>
                  <a:gd name="T44" fmla="*/ 2354 w 2432"/>
                  <a:gd name="T45" fmla="*/ 827 h 2435"/>
                  <a:gd name="T46" fmla="*/ 2430 w 2432"/>
                  <a:gd name="T47" fmla="*/ 1055 h 2435"/>
                  <a:gd name="T48" fmla="*/ 2391 w 2432"/>
                  <a:gd name="T49" fmla="*/ 1089 h 2435"/>
                  <a:gd name="T50" fmla="*/ 2330 w 2432"/>
                  <a:gd name="T51" fmla="*/ 1179 h 2435"/>
                  <a:gd name="T52" fmla="*/ 2316 w 2432"/>
                  <a:gd name="T53" fmla="*/ 1293 h 2435"/>
                  <a:gd name="T54" fmla="*/ 2148 w 2432"/>
                  <a:gd name="T55" fmla="*/ 1191 h 2435"/>
                  <a:gd name="T56" fmla="*/ 2065 w 2432"/>
                  <a:gd name="T57" fmla="*/ 929 h 2435"/>
                  <a:gd name="T58" fmla="*/ 1904 w 2432"/>
                  <a:gd name="T59" fmla="*/ 711 h 2435"/>
                  <a:gd name="T60" fmla="*/ 1683 w 2432"/>
                  <a:gd name="T61" fmla="*/ 555 h 2435"/>
                  <a:gd name="T62" fmla="*/ 1569 w 2432"/>
                  <a:gd name="T63" fmla="*/ 1234 h 2435"/>
                  <a:gd name="T64" fmla="*/ 1404 w 2432"/>
                  <a:gd name="T65" fmla="*/ 1659 h 2435"/>
                  <a:gd name="T66" fmla="*/ 1238 w 2432"/>
                  <a:gd name="T67" fmla="*/ 1571 h 2435"/>
                  <a:gd name="T68" fmla="*/ 562 w 2432"/>
                  <a:gd name="T69" fmla="*/ 1699 h 2435"/>
                  <a:gd name="T70" fmla="*/ 723 w 2432"/>
                  <a:gd name="T71" fmla="*/ 1918 h 2435"/>
                  <a:gd name="T72" fmla="*/ 946 w 2432"/>
                  <a:gd name="T73" fmla="*/ 2074 h 2435"/>
                  <a:gd name="T74" fmla="*/ 1183 w 2432"/>
                  <a:gd name="T75" fmla="*/ 2148 h 2435"/>
                  <a:gd name="T76" fmla="*/ 1311 w 2432"/>
                  <a:gd name="T77" fmla="*/ 2240 h 2435"/>
                  <a:gd name="T78" fmla="*/ 1201 w 2432"/>
                  <a:gd name="T79" fmla="*/ 2334 h 2435"/>
                  <a:gd name="T80" fmla="*/ 1090 w 2432"/>
                  <a:gd name="T81" fmla="*/ 2392 h 2435"/>
                  <a:gd name="T82" fmla="*/ 913 w 2432"/>
                  <a:gd name="T83" fmla="*/ 2392 h 2435"/>
                  <a:gd name="T84" fmla="*/ 623 w 2432"/>
                  <a:gd name="T85" fmla="*/ 2367 h 2435"/>
                  <a:gd name="T86" fmla="*/ 549 w 2432"/>
                  <a:gd name="T87" fmla="*/ 2388 h 2435"/>
                  <a:gd name="T88" fmla="*/ 265 w 2432"/>
                  <a:gd name="T89" fmla="*/ 2121 h 2435"/>
                  <a:gd name="T90" fmla="*/ 265 w 2432"/>
                  <a:gd name="T91" fmla="*/ 2045 h 2435"/>
                  <a:gd name="T92" fmla="*/ 273 w 2432"/>
                  <a:gd name="T93" fmla="*/ 1801 h 2435"/>
                  <a:gd name="T94" fmla="*/ 81 w 2432"/>
                  <a:gd name="T95" fmla="*/ 1570 h 2435"/>
                  <a:gd name="T96" fmla="*/ 19 w 2432"/>
                  <a:gd name="T97" fmla="*/ 1539 h 2435"/>
                  <a:gd name="T98" fmla="*/ 4 w 2432"/>
                  <a:gd name="T99" fmla="*/ 1139 h 2435"/>
                  <a:gd name="T100" fmla="*/ 76 w 2432"/>
                  <a:gd name="T101" fmla="*/ 1087 h 2435"/>
                  <a:gd name="T102" fmla="*/ 263 w 2432"/>
                  <a:gd name="T103" fmla="*/ 851 h 2435"/>
                  <a:gd name="T104" fmla="*/ 248 w 2432"/>
                  <a:gd name="T105" fmla="*/ 607 h 2435"/>
                  <a:gd name="T106" fmla="*/ 248 w 2432"/>
                  <a:gd name="T107" fmla="*/ 531 h 2435"/>
                  <a:gd name="T108" fmla="*/ 526 w 2432"/>
                  <a:gd name="T109" fmla="*/ 258 h 2435"/>
                  <a:gd name="T110" fmla="*/ 599 w 2432"/>
                  <a:gd name="T111" fmla="*/ 278 h 2435"/>
                  <a:gd name="T112" fmla="*/ 900 w 2432"/>
                  <a:gd name="T113" fmla="*/ 242 h 2435"/>
                  <a:gd name="T114" fmla="*/ 1061 w 2432"/>
                  <a:gd name="T115" fmla="*/ 58 h 2435"/>
                  <a:gd name="T116" fmla="*/ 1134 w 2432"/>
                  <a:gd name="T117" fmla="*/ 4 h 2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432" h="2435">
                    <a:moveTo>
                      <a:pt x="1314" y="1190"/>
                    </a:moveTo>
                    <a:lnTo>
                      <a:pt x="1290" y="1193"/>
                    </a:lnTo>
                    <a:lnTo>
                      <a:pt x="1266" y="1199"/>
                    </a:lnTo>
                    <a:lnTo>
                      <a:pt x="1244" y="1211"/>
                    </a:lnTo>
                    <a:lnTo>
                      <a:pt x="1225" y="1228"/>
                    </a:lnTo>
                    <a:lnTo>
                      <a:pt x="1209" y="1248"/>
                    </a:lnTo>
                    <a:lnTo>
                      <a:pt x="1197" y="1271"/>
                    </a:lnTo>
                    <a:lnTo>
                      <a:pt x="1191" y="1296"/>
                    </a:lnTo>
                    <a:lnTo>
                      <a:pt x="1189" y="1321"/>
                    </a:lnTo>
                    <a:lnTo>
                      <a:pt x="1193" y="1346"/>
                    </a:lnTo>
                    <a:lnTo>
                      <a:pt x="1202" y="1369"/>
                    </a:lnTo>
                    <a:lnTo>
                      <a:pt x="1213" y="1386"/>
                    </a:lnTo>
                    <a:lnTo>
                      <a:pt x="1227" y="1403"/>
                    </a:lnTo>
                    <a:lnTo>
                      <a:pt x="1247" y="1419"/>
                    </a:lnTo>
                    <a:lnTo>
                      <a:pt x="1268" y="1430"/>
                    </a:lnTo>
                    <a:lnTo>
                      <a:pt x="1290" y="1436"/>
                    </a:lnTo>
                    <a:lnTo>
                      <a:pt x="1314" y="1439"/>
                    </a:lnTo>
                    <a:lnTo>
                      <a:pt x="1336" y="1436"/>
                    </a:lnTo>
                    <a:lnTo>
                      <a:pt x="1358" y="1431"/>
                    </a:lnTo>
                    <a:lnTo>
                      <a:pt x="1379" y="1420"/>
                    </a:lnTo>
                    <a:lnTo>
                      <a:pt x="1397" y="1406"/>
                    </a:lnTo>
                    <a:lnTo>
                      <a:pt x="1399" y="1405"/>
                    </a:lnTo>
                    <a:lnTo>
                      <a:pt x="1403" y="1401"/>
                    </a:lnTo>
                    <a:lnTo>
                      <a:pt x="1420" y="1378"/>
                    </a:lnTo>
                    <a:lnTo>
                      <a:pt x="1431" y="1354"/>
                    </a:lnTo>
                    <a:lnTo>
                      <a:pt x="1438" y="1326"/>
                    </a:lnTo>
                    <a:lnTo>
                      <a:pt x="1437" y="1300"/>
                    </a:lnTo>
                    <a:lnTo>
                      <a:pt x="1431" y="1272"/>
                    </a:lnTo>
                    <a:lnTo>
                      <a:pt x="1418" y="1248"/>
                    </a:lnTo>
                    <a:lnTo>
                      <a:pt x="1401" y="1225"/>
                    </a:lnTo>
                    <a:lnTo>
                      <a:pt x="1379" y="1208"/>
                    </a:lnTo>
                    <a:lnTo>
                      <a:pt x="1355" y="1197"/>
                    </a:lnTo>
                    <a:lnTo>
                      <a:pt x="1335" y="1191"/>
                    </a:lnTo>
                    <a:lnTo>
                      <a:pt x="1314" y="1190"/>
                    </a:lnTo>
                    <a:close/>
                    <a:moveTo>
                      <a:pt x="1282" y="471"/>
                    </a:moveTo>
                    <a:lnTo>
                      <a:pt x="1200" y="478"/>
                    </a:lnTo>
                    <a:lnTo>
                      <a:pt x="1117" y="494"/>
                    </a:lnTo>
                    <a:lnTo>
                      <a:pt x="1037" y="517"/>
                    </a:lnTo>
                    <a:lnTo>
                      <a:pt x="982" y="538"/>
                    </a:lnTo>
                    <a:lnTo>
                      <a:pt x="929" y="563"/>
                    </a:lnTo>
                    <a:lnTo>
                      <a:pt x="870" y="596"/>
                    </a:lnTo>
                    <a:lnTo>
                      <a:pt x="815" y="634"/>
                    </a:lnTo>
                    <a:lnTo>
                      <a:pt x="761" y="677"/>
                    </a:lnTo>
                    <a:lnTo>
                      <a:pt x="710" y="724"/>
                    </a:lnTo>
                    <a:lnTo>
                      <a:pt x="664" y="776"/>
                    </a:lnTo>
                    <a:lnTo>
                      <a:pt x="623" y="830"/>
                    </a:lnTo>
                    <a:lnTo>
                      <a:pt x="586" y="888"/>
                    </a:lnTo>
                    <a:lnTo>
                      <a:pt x="555" y="946"/>
                    </a:lnTo>
                    <a:lnTo>
                      <a:pt x="531" y="1000"/>
                    </a:lnTo>
                    <a:lnTo>
                      <a:pt x="510" y="1056"/>
                    </a:lnTo>
                    <a:lnTo>
                      <a:pt x="493" y="1118"/>
                    </a:lnTo>
                    <a:lnTo>
                      <a:pt x="481" y="1181"/>
                    </a:lnTo>
                    <a:lnTo>
                      <a:pt x="473" y="1244"/>
                    </a:lnTo>
                    <a:lnTo>
                      <a:pt x="471" y="1308"/>
                    </a:lnTo>
                    <a:lnTo>
                      <a:pt x="583" y="1284"/>
                    </a:lnTo>
                    <a:lnTo>
                      <a:pt x="1082" y="1179"/>
                    </a:lnTo>
                    <a:lnTo>
                      <a:pt x="1100" y="1152"/>
                    </a:lnTo>
                    <a:lnTo>
                      <a:pt x="1123" y="1127"/>
                    </a:lnTo>
                    <a:lnTo>
                      <a:pt x="1143" y="1107"/>
                    </a:lnTo>
                    <a:lnTo>
                      <a:pt x="1166" y="1090"/>
                    </a:lnTo>
                    <a:lnTo>
                      <a:pt x="1260" y="585"/>
                    </a:lnTo>
                    <a:lnTo>
                      <a:pt x="1282" y="471"/>
                    </a:lnTo>
                    <a:close/>
                    <a:moveTo>
                      <a:pt x="1464" y="0"/>
                    </a:moveTo>
                    <a:lnTo>
                      <a:pt x="1465" y="0"/>
                    </a:lnTo>
                    <a:lnTo>
                      <a:pt x="1489" y="4"/>
                    </a:lnTo>
                    <a:lnTo>
                      <a:pt x="1510" y="14"/>
                    </a:lnTo>
                    <a:lnTo>
                      <a:pt x="1527" y="31"/>
                    </a:lnTo>
                    <a:lnTo>
                      <a:pt x="1537" y="52"/>
                    </a:lnTo>
                    <a:lnTo>
                      <a:pt x="1541" y="76"/>
                    </a:lnTo>
                    <a:lnTo>
                      <a:pt x="1550" y="190"/>
                    </a:lnTo>
                    <a:lnTo>
                      <a:pt x="1626" y="208"/>
                    </a:lnTo>
                    <a:lnTo>
                      <a:pt x="1702" y="233"/>
                    </a:lnTo>
                    <a:lnTo>
                      <a:pt x="1777" y="263"/>
                    </a:lnTo>
                    <a:lnTo>
                      <a:pt x="1849" y="297"/>
                    </a:lnTo>
                    <a:lnTo>
                      <a:pt x="1919" y="338"/>
                    </a:lnTo>
                    <a:lnTo>
                      <a:pt x="2005" y="262"/>
                    </a:lnTo>
                    <a:lnTo>
                      <a:pt x="2022" y="249"/>
                    </a:lnTo>
                    <a:lnTo>
                      <a:pt x="2040" y="241"/>
                    </a:lnTo>
                    <a:lnTo>
                      <a:pt x="2060" y="238"/>
                    </a:lnTo>
                    <a:lnTo>
                      <a:pt x="2078" y="241"/>
                    </a:lnTo>
                    <a:lnTo>
                      <a:pt x="2096" y="247"/>
                    </a:lnTo>
                    <a:lnTo>
                      <a:pt x="2113" y="261"/>
                    </a:lnTo>
                    <a:lnTo>
                      <a:pt x="2349" y="491"/>
                    </a:lnTo>
                    <a:lnTo>
                      <a:pt x="2362" y="508"/>
                    </a:lnTo>
                    <a:lnTo>
                      <a:pt x="2370" y="526"/>
                    </a:lnTo>
                    <a:lnTo>
                      <a:pt x="2372" y="546"/>
                    </a:lnTo>
                    <a:lnTo>
                      <a:pt x="2370" y="564"/>
                    </a:lnTo>
                    <a:lnTo>
                      <a:pt x="2363" y="584"/>
                    </a:lnTo>
                    <a:lnTo>
                      <a:pt x="2350" y="600"/>
                    </a:lnTo>
                    <a:lnTo>
                      <a:pt x="2275" y="686"/>
                    </a:lnTo>
                    <a:lnTo>
                      <a:pt x="2317" y="755"/>
                    </a:lnTo>
                    <a:lnTo>
                      <a:pt x="2354" y="827"/>
                    </a:lnTo>
                    <a:lnTo>
                      <a:pt x="2385" y="901"/>
                    </a:lnTo>
                    <a:lnTo>
                      <a:pt x="2412" y="977"/>
                    </a:lnTo>
                    <a:lnTo>
                      <a:pt x="2432" y="1053"/>
                    </a:lnTo>
                    <a:lnTo>
                      <a:pt x="2430" y="1055"/>
                    </a:lnTo>
                    <a:lnTo>
                      <a:pt x="2423" y="1060"/>
                    </a:lnTo>
                    <a:lnTo>
                      <a:pt x="2414" y="1068"/>
                    </a:lnTo>
                    <a:lnTo>
                      <a:pt x="2402" y="1079"/>
                    </a:lnTo>
                    <a:lnTo>
                      <a:pt x="2391" y="1089"/>
                    </a:lnTo>
                    <a:lnTo>
                      <a:pt x="2380" y="1100"/>
                    </a:lnTo>
                    <a:lnTo>
                      <a:pt x="2359" y="1125"/>
                    </a:lnTo>
                    <a:lnTo>
                      <a:pt x="2342" y="1151"/>
                    </a:lnTo>
                    <a:lnTo>
                      <a:pt x="2330" y="1179"/>
                    </a:lnTo>
                    <a:lnTo>
                      <a:pt x="2323" y="1211"/>
                    </a:lnTo>
                    <a:lnTo>
                      <a:pt x="2320" y="1242"/>
                    </a:lnTo>
                    <a:lnTo>
                      <a:pt x="2317" y="1276"/>
                    </a:lnTo>
                    <a:lnTo>
                      <a:pt x="2316" y="1293"/>
                    </a:lnTo>
                    <a:lnTo>
                      <a:pt x="2236" y="1318"/>
                    </a:lnTo>
                    <a:lnTo>
                      <a:pt x="2156" y="1348"/>
                    </a:lnTo>
                    <a:lnTo>
                      <a:pt x="2155" y="1270"/>
                    </a:lnTo>
                    <a:lnTo>
                      <a:pt x="2148" y="1191"/>
                    </a:lnTo>
                    <a:lnTo>
                      <a:pt x="2133" y="1114"/>
                    </a:lnTo>
                    <a:lnTo>
                      <a:pt x="2111" y="1038"/>
                    </a:lnTo>
                    <a:lnTo>
                      <a:pt x="2090" y="983"/>
                    </a:lnTo>
                    <a:lnTo>
                      <a:pt x="2065" y="929"/>
                    </a:lnTo>
                    <a:lnTo>
                      <a:pt x="2032" y="871"/>
                    </a:lnTo>
                    <a:lnTo>
                      <a:pt x="1994" y="814"/>
                    </a:lnTo>
                    <a:lnTo>
                      <a:pt x="1951" y="762"/>
                    </a:lnTo>
                    <a:lnTo>
                      <a:pt x="1904" y="711"/>
                    </a:lnTo>
                    <a:lnTo>
                      <a:pt x="1851" y="664"/>
                    </a:lnTo>
                    <a:lnTo>
                      <a:pt x="1798" y="623"/>
                    </a:lnTo>
                    <a:lnTo>
                      <a:pt x="1742" y="586"/>
                    </a:lnTo>
                    <a:lnTo>
                      <a:pt x="1683" y="555"/>
                    </a:lnTo>
                    <a:lnTo>
                      <a:pt x="1653" y="541"/>
                    </a:lnTo>
                    <a:lnTo>
                      <a:pt x="1530" y="1156"/>
                    </a:lnTo>
                    <a:lnTo>
                      <a:pt x="1553" y="1194"/>
                    </a:lnTo>
                    <a:lnTo>
                      <a:pt x="1569" y="1234"/>
                    </a:lnTo>
                    <a:lnTo>
                      <a:pt x="1579" y="1276"/>
                    </a:lnTo>
                    <a:lnTo>
                      <a:pt x="1582" y="1320"/>
                    </a:lnTo>
                    <a:lnTo>
                      <a:pt x="1663" y="1399"/>
                    </a:lnTo>
                    <a:lnTo>
                      <a:pt x="1404" y="1659"/>
                    </a:lnTo>
                    <a:lnTo>
                      <a:pt x="1325" y="1581"/>
                    </a:lnTo>
                    <a:lnTo>
                      <a:pt x="1314" y="1583"/>
                    </a:lnTo>
                    <a:lnTo>
                      <a:pt x="1276" y="1580"/>
                    </a:lnTo>
                    <a:lnTo>
                      <a:pt x="1238" y="1571"/>
                    </a:lnTo>
                    <a:lnTo>
                      <a:pt x="1202" y="1558"/>
                    </a:lnTo>
                    <a:lnTo>
                      <a:pt x="1167" y="1538"/>
                    </a:lnTo>
                    <a:lnTo>
                      <a:pt x="552" y="1676"/>
                    </a:lnTo>
                    <a:lnTo>
                      <a:pt x="562" y="1699"/>
                    </a:lnTo>
                    <a:lnTo>
                      <a:pt x="596" y="1758"/>
                    </a:lnTo>
                    <a:lnTo>
                      <a:pt x="633" y="1814"/>
                    </a:lnTo>
                    <a:lnTo>
                      <a:pt x="676" y="1867"/>
                    </a:lnTo>
                    <a:lnTo>
                      <a:pt x="723" y="1918"/>
                    </a:lnTo>
                    <a:lnTo>
                      <a:pt x="776" y="1964"/>
                    </a:lnTo>
                    <a:lnTo>
                      <a:pt x="829" y="2006"/>
                    </a:lnTo>
                    <a:lnTo>
                      <a:pt x="887" y="2042"/>
                    </a:lnTo>
                    <a:lnTo>
                      <a:pt x="946" y="2074"/>
                    </a:lnTo>
                    <a:lnTo>
                      <a:pt x="999" y="2097"/>
                    </a:lnTo>
                    <a:lnTo>
                      <a:pt x="1056" y="2118"/>
                    </a:lnTo>
                    <a:lnTo>
                      <a:pt x="1119" y="2135"/>
                    </a:lnTo>
                    <a:lnTo>
                      <a:pt x="1183" y="2148"/>
                    </a:lnTo>
                    <a:lnTo>
                      <a:pt x="1248" y="2156"/>
                    </a:lnTo>
                    <a:lnTo>
                      <a:pt x="1314" y="2159"/>
                    </a:lnTo>
                    <a:lnTo>
                      <a:pt x="1342" y="2157"/>
                    </a:lnTo>
                    <a:lnTo>
                      <a:pt x="1311" y="2240"/>
                    </a:lnTo>
                    <a:lnTo>
                      <a:pt x="1285" y="2324"/>
                    </a:lnTo>
                    <a:lnTo>
                      <a:pt x="1283" y="2328"/>
                    </a:lnTo>
                    <a:lnTo>
                      <a:pt x="1232" y="2331"/>
                    </a:lnTo>
                    <a:lnTo>
                      <a:pt x="1201" y="2334"/>
                    </a:lnTo>
                    <a:lnTo>
                      <a:pt x="1170" y="2342"/>
                    </a:lnTo>
                    <a:lnTo>
                      <a:pt x="1141" y="2354"/>
                    </a:lnTo>
                    <a:lnTo>
                      <a:pt x="1115" y="2371"/>
                    </a:lnTo>
                    <a:lnTo>
                      <a:pt x="1090" y="2392"/>
                    </a:lnTo>
                    <a:lnTo>
                      <a:pt x="1073" y="2413"/>
                    </a:lnTo>
                    <a:lnTo>
                      <a:pt x="1057" y="2435"/>
                    </a:lnTo>
                    <a:lnTo>
                      <a:pt x="985" y="2415"/>
                    </a:lnTo>
                    <a:lnTo>
                      <a:pt x="913" y="2392"/>
                    </a:lnTo>
                    <a:lnTo>
                      <a:pt x="842" y="2363"/>
                    </a:lnTo>
                    <a:lnTo>
                      <a:pt x="774" y="2329"/>
                    </a:lnTo>
                    <a:lnTo>
                      <a:pt x="708" y="2291"/>
                    </a:lnTo>
                    <a:lnTo>
                      <a:pt x="623" y="2367"/>
                    </a:lnTo>
                    <a:lnTo>
                      <a:pt x="607" y="2380"/>
                    </a:lnTo>
                    <a:lnTo>
                      <a:pt x="589" y="2388"/>
                    </a:lnTo>
                    <a:lnTo>
                      <a:pt x="569" y="2390"/>
                    </a:lnTo>
                    <a:lnTo>
                      <a:pt x="549" y="2388"/>
                    </a:lnTo>
                    <a:lnTo>
                      <a:pt x="531" y="2380"/>
                    </a:lnTo>
                    <a:lnTo>
                      <a:pt x="515" y="2368"/>
                    </a:lnTo>
                    <a:lnTo>
                      <a:pt x="278" y="2138"/>
                    </a:lnTo>
                    <a:lnTo>
                      <a:pt x="265" y="2121"/>
                    </a:lnTo>
                    <a:lnTo>
                      <a:pt x="257" y="2102"/>
                    </a:lnTo>
                    <a:lnTo>
                      <a:pt x="255" y="2083"/>
                    </a:lnTo>
                    <a:lnTo>
                      <a:pt x="257" y="2064"/>
                    </a:lnTo>
                    <a:lnTo>
                      <a:pt x="265" y="2045"/>
                    </a:lnTo>
                    <a:lnTo>
                      <a:pt x="277" y="2029"/>
                    </a:lnTo>
                    <a:lnTo>
                      <a:pt x="352" y="1943"/>
                    </a:lnTo>
                    <a:lnTo>
                      <a:pt x="310" y="1873"/>
                    </a:lnTo>
                    <a:lnTo>
                      <a:pt x="273" y="1801"/>
                    </a:lnTo>
                    <a:lnTo>
                      <a:pt x="242" y="1728"/>
                    </a:lnTo>
                    <a:lnTo>
                      <a:pt x="216" y="1652"/>
                    </a:lnTo>
                    <a:lnTo>
                      <a:pt x="195" y="1576"/>
                    </a:lnTo>
                    <a:lnTo>
                      <a:pt x="81" y="1570"/>
                    </a:lnTo>
                    <a:lnTo>
                      <a:pt x="81" y="1570"/>
                    </a:lnTo>
                    <a:lnTo>
                      <a:pt x="56" y="1567"/>
                    </a:lnTo>
                    <a:lnTo>
                      <a:pt x="35" y="1555"/>
                    </a:lnTo>
                    <a:lnTo>
                      <a:pt x="19" y="1539"/>
                    </a:lnTo>
                    <a:lnTo>
                      <a:pt x="8" y="1519"/>
                    </a:lnTo>
                    <a:lnTo>
                      <a:pt x="4" y="1495"/>
                    </a:lnTo>
                    <a:lnTo>
                      <a:pt x="0" y="1164"/>
                    </a:lnTo>
                    <a:lnTo>
                      <a:pt x="4" y="1139"/>
                    </a:lnTo>
                    <a:lnTo>
                      <a:pt x="14" y="1118"/>
                    </a:lnTo>
                    <a:lnTo>
                      <a:pt x="31" y="1101"/>
                    </a:lnTo>
                    <a:lnTo>
                      <a:pt x="52" y="1090"/>
                    </a:lnTo>
                    <a:lnTo>
                      <a:pt x="76" y="1087"/>
                    </a:lnTo>
                    <a:lnTo>
                      <a:pt x="189" y="1079"/>
                    </a:lnTo>
                    <a:lnTo>
                      <a:pt x="209" y="1001"/>
                    </a:lnTo>
                    <a:lnTo>
                      <a:pt x="233" y="926"/>
                    </a:lnTo>
                    <a:lnTo>
                      <a:pt x="263" y="851"/>
                    </a:lnTo>
                    <a:lnTo>
                      <a:pt x="298" y="779"/>
                    </a:lnTo>
                    <a:lnTo>
                      <a:pt x="339" y="708"/>
                    </a:lnTo>
                    <a:lnTo>
                      <a:pt x="261" y="623"/>
                    </a:lnTo>
                    <a:lnTo>
                      <a:pt x="248" y="607"/>
                    </a:lnTo>
                    <a:lnTo>
                      <a:pt x="240" y="589"/>
                    </a:lnTo>
                    <a:lnTo>
                      <a:pt x="238" y="569"/>
                    </a:lnTo>
                    <a:lnTo>
                      <a:pt x="240" y="550"/>
                    </a:lnTo>
                    <a:lnTo>
                      <a:pt x="248" y="531"/>
                    </a:lnTo>
                    <a:lnTo>
                      <a:pt x="260" y="514"/>
                    </a:lnTo>
                    <a:lnTo>
                      <a:pt x="492" y="279"/>
                    </a:lnTo>
                    <a:lnTo>
                      <a:pt x="507" y="266"/>
                    </a:lnTo>
                    <a:lnTo>
                      <a:pt x="526" y="258"/>
                    </a:lnTo>
                    <a:lnTo>
                      <a:pt x="545" y="255"/>
                    </a:lnTo>
                    <a:lnTo>
                      <a:pt x="565" y="258"/>
                    </a:lnTo>
                    <a:lnTo>
                      <a:pt x="583" y="266"/>
                    </a:lnTo>
                    <a:lnTo>
                      <a:pt x="599" y="278"/>
                    </a:lnTo>
                    <a:lnTo>
                      <a:pt x="685" y="352"/>
                    </a:lnTo>
                    <a:lnTo>
                      <a:pt x="755" y="310"/>
                    </a:lnTo>
                    <a:lnTo>
                      <a:pt x="827" y="274"/>
                    </a:lnTo>
                    <a:lnTo>
                      <a:pt x="900" y="242"/>
                    </a:lnTo>
                    <a:lnTo>
                      <a:pt x="976" y="216"/>
                    </a:lnTo>
                    <a:lnTo>
                      <a:pt x="1052" y="195"/>
                    </a:lnTo>
                    <a:lnTo>
                      <a:pt x="1058" y="81"/>
                    </a:lnTo>
                    <a:lnTo>
                      <a:pt x="1061" y="58"/>
                    </a:lnTo>
                    <a:lnTo>
                      <a:pt x="1073" y="35"/>
                    </a:lnTo>
                    <a:lnTo>
                      <a:pt x="1088" y="20"/>
                    </a:lnTo>
                    <a:lnTo>
                      <a:pt x="1109" y="8"/>
                    </a:lnTo>
                    <a:lnTo>
                      <a:pt x="1134" y="4"/>
                    </a:lnTo>
                    <a:lnTo>
                      <a:pt x="14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16"/>
              <p:cNvSpPr>
                <a:spLocks noEditPoints="1"/>
              </p:cNvSpPr>
              <p:nvPr/>
            </p:nvSpPr>
            <p:spPr bwMode="auto">
              <a:xfrm>
                <a:off x="-769" y="1818"/>
                <a:ext cx="3165" cy="3167"/>
              </a:xfrm>
              <a:custGeom>
                <a:avLst/>
                <a:gdLst>
                  <a:gd name="T0" fmla="*/ 1722 w 3165"/>
                  <a:gd name="T1" fmla="*/ 1875 h 3167"/>
                  <a:gd name="T2" fmla="*/ 1417 w 3165"/>
                  <a:gd name="T3" fmla="*/ 2588 h 3167"/>
                  <a:gd name="T4" fmla="*/ 1828 w 3165"/>
                  <a:gd name="T5" fmla="*/ 2571 h 3167"/>
                  <a:gd name="T6" fmla="*/ 2243 w 3165"/>
                  <a:gd name="T7" fmla="*/ 2358 h 3167"/>
                  <a:gd name="T8" fmla="*/ 2523 w 3165"/>
                  <a:gd name="T9" fmla="*/ 1973 h 3167"/>
                  <a:gd name="T10" fmla="*/ 1519 w 3165"/>
                  <a:gd name="T11" fmla="*/ 1448 h 3167"/>
                  <a:gd name="T12" fmla="*/ 1433 w 3165"/>
                  <a:gd name="T13" fmla="*/ 1584 h 3167"/>
                  <a:gd name="T14" fmla="*/ 1532 w 3165"/>
                  <a:gd name="T15" fmla="*/ 1726 h 3167"/>
                  <a:gd name="T16" fmla="*/ 1674 w 3165"/>
                  <a:gd name="T17" fmla="*/ 1702 h 3167"/>
                  <a:gd name="T18" fmla="*/ 1732 w 3165"/>
                  <a:gd name="T19" fmla="*/ 1583 h 3167"/>
                  <a:gd name="T20" fmla="*/ 1617 w 3165"/>
                  <a:gd name="T21" fmla="*/ 1438 h 3167"/>
                  <a:gd name="T22" fmla="*/ 734 w 3165"/>
                  <a:gd name="T23" fmla="*/ 1021 h 3167"/>
                  <a:gd name="T24" fmla="*/ 610 w 3165"/>
                  <a:gd name="T25" fmla="*/ 1285 h 3167"/>
                  <a:gd name="T26" fmla="*/ 578 w 3165"/>
                  <a:gd name="T27" fmla="*/ 1751 h 3167"/>
                  <a:gd name="T28" fmla="*/ 752 w 3165"/>
                  <a:gd name="T29" fmla="*/ 2172 h 3167"/>
                  <a:gd name="T30" fmla="*/ 1259 w 3165"/>
                  <a:gd name="T31" fmla="*/ 1584 h 3167"/>
                  <a:gd name="T32" fmla="*/ 921 w 3165"/>
                  <a:gd name="T33" fmla="*/ 1000 h 3167"/>
                  <a:gd name="T34" fmla="*/ 1357 w 3165"/>
                  <a:gd name="T35" fmla="*/ 591 h 3167"/>
                  <a:gd name="T36" fmla="*/ 1634 w 3165"/>
                  <a:gd name="T37" fmla="*/ 1265 h 3167"/>
                  <a:gd name="T38" fmla="*/ 2464 w 3165"/>
                  <a:gd name="T39" fmla="*/ 1362 h 3167"/>
                  <a:gd name="T40" fmla="*/ 2452 w 3165"/>
                  <a:gd name="T41" fmla="*/ 1057 h 3167"/>
                  <a:gd name="T42" fmla="*/ 2108 w 3165"/>
                  <a:gd name="T43" fmla="*/ 712 h 3167"/>
                  <a:gd name="T44" fmla="*/ 1666 w 3165"/>
                  <a:gd name="T45" fmla="*/ 568 h 3167"/>
                  <a:gd name="T46" fmla="*/ 1827 w 3165"/>
                  <a:gd name="T47" fmla="*/ 13 h 3167"/>
                  <a:gd name="T48" fmla="*/ 1976 w 3165"/>
                  <a:gd name="T49" fmla="*/ 254 h 3167"/>
                  <a:gd name="T50" fmla="*/ 2448 w 3165"/>
                  <a:gd name="T51" fmla="*/ 308 h 3167"/>
                  <a:gd name="T52" fmla="*/ 2842 w 3165"/>
                  <a:gd name="T53" fmla="*/ 604 h 3167"/>
                  <a:gd name="T54" fmla="*/ 2842 w 3165"/>
                  <a:gd name="T55" fmla="*/ 735 h 3167"/>
                  <a:gd name="T56" fmla="*/ 2935 w 3165"/>
                  <a:gd name="T57" fmla="*/ 1282 h 3167"/>
                  <a:gd name="T58" fmla="*/ 3152 w 3165"/>
                  <a:gd name="T59" fmla="*/ 1337 h 3167"/>
                  <a:gd name="T60" fmla="*/ 3138 w 3165"/>
                  <a:gd name="T61" fmla="*/ 1847 h 3167"/>
                  <a:gd name="T62" fmla="*/ 2880 w 3165"/>
                  <a:gd name="T63" fmla="*/ 2070 h 3167"/>
                  <a:gd name="T64" fmla="*/ 2867 w 3165"/>
                  <a:gd name="T65" fmla="*/ 2472 h 3167"/>
                  <a:gd name="T66" fmla="*/ 2542 w 3165"/>
                  <a:gd name="T67" fmla="*/ 2858 h 3167"/>
                  <a:gd name="T68" fmla="*/ 2328 w 3165"/>
                  <a:gd name="T69" fmla="*/ 2752 h 3167"/>
                  <a:gd name="T70" fmla="*/ 1875 w 3165"/>
                  <a:gd name="T71" fmla="*/ 3074 h 3167"/>
                  <a:gd name="T72" fmla="*/ 1783 w 3165"/>
                  <a:gd name="T73" fmla="*/ 3167 h 3167"/>
                  <a:gd name="T74" fmla="*/ 1304 w 3165"/>
                  <a:gd name="T75" fmla="*/ 3121 h 3167"/>
                  <a:gd name="T76" fmla="*/ 1007 w 3165"/>
                  <a:gd name="T77" fmla="*/ 2845 h 3167"/>
                  <a:gd name="T78" fmla="*/ 671 w 3165"/>
                  <a:gd name="T79" fmla="*/ 2872 h 3167"/>
                  <a:gd name="T80" fmla="*/ 299 w 3165"/>
                  <a:gd name="T81" fmla="*/ 2522 h 3167"/>
                  <a:gd name="T82" fmla="*/ 366 w 3165"/>
                  <a:gd name="T83" fmla="*/ 2247 h 3167"/>
                  <a:gd name="T84" fmla="*/ 93 w 3165"/>
                  <a:gd name="T85" fmla="*/ 1876 h 3167"/>
                  <a:gd name="T86" fmla="*/ 0 w 3165"/>
                  <a:gd name="T87" fmla="*/ 1785 h 3167"/>
                  <a:gd name="T88" fmla="*/ 12 w 3165"/>
                  <a:gd name="T89" fmla="*/ 1340 h 3167"/>
                  <a:gd name="T90" fmla="*/ 244 w 3165"/>
                  <a:gd name="T91" fmla="*/ 1226 h 3167"/>
                  <a:gd name="T92" fmla="*/ 413 w 3165"/>
                  <a:gd name="T93" fmla="*/ 841 h 3167"/>
                  <a:gd name="T94" fmla="*/ 297 w 3165"/>
                  <a:gd name="T95" fmla="*/ 650 h 3167"/>
                  <a:gd name="T96" fmla="*/ 603 w 3165"/>
                  <a:gd name="T97" fmla="*/ 324 h 3167"/>
                  <a:gd name="T98" fmla="*/ 692 w 3165"/>
                  <a:gd name="T99" fmla="*/ 300 h 3167"/>
                  <a:gd name="T100" fmla="*/ 929 w 3165"/>
                  <a:gd name="T101" fmla="*/ 362 h 3167"/>
                  <a:gd name="T102" fmla="*/ 1289 w 3165"/>
                  <a:gd name="T103" fmla="*/ 93 h 3167"/>
                  <a:gd name="T104" fmla="*/ 1382 w 3165"/>
                  <a:gd name="T105" fmla="*/ 0 h 3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65" h="3167">
                    <a:moveTo>
                      <a:pt x="2576" y="1804"/>
                    </a:moveTo>
                    <a:lnTo>
                      <a:pt x="2465" y="1804"/>
                    </a:lnTo>
                    <a:lnTo>
                      <a:pt x="1817" y="1806"/>
                    </a:lnTo>
                    <a:lnTo>
                      <a:pt x="1789" y="1832"/>
                    </a:lnTo>
                    <a:lnTo>
                      <a:pt x="1757" y="1855"/>
                    </a:lnTo>
                    <a:lnTo>
                      <a:pt x="1722" y="1875"/>
                    </a:lnTo>
                    <a:lnTo>
                      <a:pt x="1685" y="1891"/>
                    </a:lnTo>
                    <a:lnTo>
                      <a:pt x="1645" y="1901"/>
                    </a:lnTo>
                    <a:lnTo>
                      <a:pt x="1231" y="2539"/>
                    </a:lnTo>
                    <a:lnTo>
                      <a:pt x="1260" y="2549"/>
                    </a:lnTo>
                    <a:lnTo>
                      <a:pt x="1337" y="2571"/>
                    </a:lnTo>
                    <a:lnTo>
                      <a:pt x="1417" y="2588"/>
                    </a:lnTo>
                    <a:lnTo>
                      <a:pt x="1498" y="2599"/>
                    </a:lnTo>
                    <a:lnTo>
                      <a:pt x="1582" y="2601"/>
                    </a:lnTo>
                    <a:lnTo>
                      <a:pt x="1583" y="2601"/>
                    </a:lnTo>
                    <a:lnTo>
                      <a:pt x="1667" y="2598"/>
                    </a:lnTo>
                    <a:lnTo>
                      <a:pt x="1748" y="2588"/>
                    </a:lnTo>
                    <a:lnTo>
                      <a:pt x="1828" y="2571"/>
                    </a:lnTo>
                    <a:lnTo>
                      <a:pt x="1905" y="2549"/>
                    </a:lnTo>
                    <a:lnTo>
                      <a:pt x="1973" y="2524"/>
                    </a:lnTo>
                    <a:lnTo>
                      <a:pt x="2037" y="2494"/>
                    </a:lnTo>
                    <a:lnTo>
                      <a:pt x="2109" y="2455"/>
                    </a:lnTo>
                    <a:lnTo>
                      <a:pt x="2179" y="2409"/>
                    </a:lnTo>
                    <a:lnTo>
                      <a:pt x="2243" y="2358"/>
                    </a:lnTo>
                    <a:lnTo>
                      <a:pt x="2303" y="2303"/>
                    </a:lnTo>
                    <a:lnTo>
                      <a:pt x="2358" y="2243"/>
                    </a:lnTo>
                    <a:lnTo>
                      <a:pt x="2409" y="2179"/>
                    </a:lnTo>
                    <a:lnTo>
                      <a:pt x="2453" y="2109"/>
                    </a:lnTo>
                    <a:lnTo>
                      <a:pt x="2494" y="2037"/>
                    </a:lnTo>
                    <a:lnTo>
                      <a:pt x="2523" y="1973"/>
                    </a:lnTo>
                    <a:lnTo>
                      <a:pt x="2548" y="1905"/>
                    </a:lnTo>
                    <a:lnTo>
                      <a:pt x="2563" y="1855"/>
                    </a:lnTo>
                    <a:lnTo>
                      <a:pt x="2576" y="1804"/>
                    </a:lnTo>
                    <a:close/>
                    <a:moveTo>
                      <a:pt x="1582" y="1434"/>
                    </a:moveTo>
                    <a:lnTo>
                      <a:pt x="1549" y="1438"/>
                    </a:lnTo>
                    <a:lnTo>
                      <a:pt x="1519" y="1448"/>
                    </a:lnTo>
                    <a:lnTo>
                      <a:pt x="1496" y="1463"/>
                    </a:lnTo>
                    <a:lnTo>
                      <a:pt x="1475" y="1480"/>
                    </a:lnTo>
                    <a:lnTo>
                      <a:pt x="1456" y="1502"/>
                    </a:lnTo>
                    <a:lnTo>
                      <a:pt x="1443" y="1527"/>
                    </a:lnTo>
                    <a:lnTo>
                      <a:pt x="1435" y="1554"/>
                    </a:lnTo>
                    <a:lnTo>
                      <a:pt x="1433" y="1584"/>
                    </a:lnTo>
                    <a:lnTo>
                      <a:pt x="1435" y="1616"/>
                    </a:lnTo>
                    <a:lnTo>
                      <a:pt x="1446" y="1645"/>
                    </a:lnTo>
                    <a:lnTo>
                      <a:pt x="1460" y="1671"/>
                    </a:lnTo>
                    <a:lnTo>
                      <a:pt x="1481" y="1694"/>
                    </a:lnTo>
                    <a:lnTo>
                      <a:pt x="1505" y="1713"/>
                    </a:lnTo>
                    <a:lnTo>
                      <a:pt x="1532" y="1726"/>
                    </a:lnTo>
                    <a:lnTo>
                      <a:pt x="1557" y="1731"/>
                    </a:lnTo>
                    <a:lnTo>
                      <a:pt x="1582" y="1734"/>
                    </a:lnTo>
                    <a:lnTo>
                      <a:pt x="1582" y="1734"/>
                    </a:lnTo>
                    <a:lnTo>
                      <a:pt x="1616" y="1730"/>
                    </a:lnTo>
                    <a:lnTo>
                      <a:pt x="1646" y="1719"/>
                    </a:lnTo>
                    <a:lnTo>
                      <a:pt x="1674" y="1702"/>
                    </a:lnTo>
                    <a:lnTo>
                      <a:pt x="1697" y="1681"/>
                    </a:lnTo>
                    <a:lnTo>
                      <a:pt x="1714" y="1654"/>
                    </a:lnTo>
                    <a:lnTo>
                      <a:pt x="1727" y="1625"/>
                    </a:lnTo>
                    <a:lnTo>
                      <a:pt x="1732" y="1592"/>
                    </a:lnTo>
                    <a:lnTo>
                      <a:pt x="1732" y="1590"/>
                    </a:lnTo>
                    <a:lnTo>
                      <a:pt x="1732" y="1583"/>
                    </a:lnTo>
                    <a:lnTo>
                      <a:pt x="1728" y="1549"/>
                    </a:lnTo>
                    <a:lnTo>
                      <a:pt x="1717" y="1518"/>
                    </a:lnTo>
                    <a:lnTo>
                      <a:pt x="1700" y="1490"/>
                    </a:lnTo>
                    <a:lnTo>
                      <a:pt x="1676" y="1466"/>
                    </a:lnTo>
                    <a:lnTo>
                      <a:pt x="1649" y="1449"/>
                    </a:lnTo>
                    <a:lnTo>
                      <a:pt x="1617" y="1438"/>
                    </a:lnTo>
                    <a:lnTo>
                      <a:pt x="1582" y="1434"/>
                    </a:lnTo>
                    <a:lnTo>
                      <a:pt x="1582" y="1434"/>
                    </a:lnTo>
                    <a:close/>
                    <a:moveTo>
                      <a:pt x="844" y="884"/>
                    </a:moveTo>
                    <a:lnTo>
                      <a:pt x="806" y="926"/>
                    </a:lnTo>
                    <a:lnTo>
                      <a:pt x="771" y="970"/>
                    </a:lnTo>
                    <a:lnTo>
                      <a:pt x="734" y="1021"/>
                    </a:lnTo>
                    <a:lnTo>
                      <a:pt x="701" y="1075"/>
                    </a:lnTo>
                    <a:lnTo>
                      <a:pt x="671" y="1130"/>
                    </a:lnTo>
                    <a:lnTo>
                      <a:pt x="653" y="1171"/>
                    </a:lnTo>
                    <a:lnTo>
                      <a:pt x="634" y="1211"/>
                    </a:lnTo>
                    <a:lnTo>
                      <a:pt x="616" y="1262"/>
                    </a:lnTo>
                    <a:lnTo>
                      <a:pt x="610" y="1285"/>
                    </a:lnTo>
                    <a:lnTo>
                      <a:pt x="591" y="1353"/>
                    </a:lnTo>
                    <a:lnTo>
                      <a:pt x="577" y="1429"/>
                    </a:lnTo>
                    <a:lnTo>
                      <a:pt x="568" y="1506"/>
                    </a:lnTo>
                    <a:lnTo>
                      <a:pt x="565" y="1584"/>
                    </a:lnTo>
                    <a:lnTo>
                      <a:pt x="568" y="1668"/>
                    </a:lnTo>
                    <a:lnTo>
                      <a:pt x="578" y="1751"/>
                    </a:lnTo>
                    <a:lnTo>
                      <a:pt x="595" y="1830"/>
                    </a:lnTo>
                    <a:lnTo>
                      <a:pt x="617" y="1908"/>
                    </a:lnTo>
                    <a:lnTo>
                      <a:pt x="642" y="1974"/>
                    </a:lnTo>
                    <a:lnTo>
                      <a:pt x="672" y="2039"/>
                    </a:lnTo>
                    <a:lnTo>
                      <a:pt x="709" y="2107"/>
                    </a:lnTo>
                    <a:lnTo>
                      <a:pt x="752" y="2172"/>
                    </a:lnTo>
                    <a:lnTo>
                      <a:pt x="798" y="2234"/>
                    </a:lnTo>
                    <a:lnTo>
                      <a:pt x="850" y="2290"/>
                    </a:lnTo>
                    <a:lnTo>
                      <a:pt x="928" y="2173"/>
                    </a:lnTo>
                    <a:lnTo>
                      <a:pt x="1269" y="1662"/>
                    </a:lnTo>
                    <a:lnTo>
                      <a:pt x="1261" y="1624"/>
                    </a:lnTo>
                    <a:lnTo>
                      <a:pt x="1259" y="1584"/>
                    </a:lnTo>
                    <a:lnTo>
                      <a:pt x="1261" y="1549"/>
                    </a:lnTo>
                    <a:lnTo>
                      <a:pt x="1267" y="1516"/>
                    </a:lnTo>
                    <a:lnTo>
                      <a:pt x="1092" y="1257"/>
                    </a:lnTo>
                    <a:lnTo>
                      <a:pt x="1061" y="1209"/>
                    </a:lnTo>
                    <a:lnTo>
                      <a:pt x="1028" y="1160"/>
                    </a:lnTo>
                    <a:lnTo>
                      <a:pt x="921" y="1000"/>
                    </a:lnTo>
                    <a:lnTo>
                      <a:pt x="854" y="900"/>
                    </a:lnTo>
                    <a:lnTo>
                      <a:pt x="844" y="884"/>
                    </a:lnTo>
                    <a:close/>
                    <a:moveTo>
                      <a:pt x="1582" y="566"/>
                    </a:moveTo>
                    <a:lnTo>
                      <a:pt x="1505" y="568"/>
                    </a:lnTo>
                    <a:lnTo>
                      <a:pt x="1430" y="578"/>
                    </a:lnTo>
                    <a:lnTo>
                      <a:pt x="1357" y="591"/>
                    </a:lnTo>
                    <a:lnTo>
                      <a:pt x="1289" y="609"/>
                    </a:lnTo>
                    <a:lnTo>
                      <a:pt x="1259" y="618"/>
                    </a:lnTo>
                    <a:lnTo>
                      <a:pt x="1222" y="631"/>
                    </a:lnTo>
                    <a:lnTo>
                      <a:pt x="1256" y="684"/>
                    </a:lnTo>
                    <a:lnTo>
                      <a:pt x="1293" y="740"/>
                    </a:lnTo>
                    <a:lnTo>
                      <a:pt x="1634" y="1265"/>
                    </a:lnTo>
                    <a:lnTo>
                      <a:pt x="1676" y="1274"/>
                    </a:lnTo>
                    <a:lnTo>
                      <a:pt x="1715" y="1290"/>
                    </a:lnTo>
                    <a:lnTo>
                      <a:pt x="1753" y="1309"/>
                    </a:lnTo>
                    <a:lnTo>
                      <a:pt x="1787" y="1333"/>
                    </a:lnTo>
                    <a:lnTo>
                      <a:pt x="1817" y="1362"/>
                    </a:lnTo>
                    <a:lnTo>
                      <a:pt x="2464" y="1362"/>
                    </a:lnTo>
                    <a:lnTo>
                      <a:pt x="2575" y="1362"/>
                    </a:lnTo>
                    <a:lnTo>
                      <a:pt x="2563" y="1311"/>
                    </a:lnTo>
                    <a:lnTo>
                      <a:pt x="2548" y="1260"/>
                    </a:lnTo>
                    <a:lnTo>
                      <a:pt x="2523" y="1193"/>
                    </a:lnTo>
                    <a:lnTo>
                      <a:pt x="2493" y="1129"/>
                    </a:lnTo>
                    <a:lnTo>
                      <a:pt x="2452" y="1057"/>
                    </a:lnTo>
                    <a:lnTo>
                      <a:pt x="2408" y="987"/>
                    </a:lnTo>
                    <a:lnTo>
                      <a:pt x="2357" y="923"/>
                    </a:lnTo>
                    <a:lnTo>
                      <a:pt x="2302" y="863"/>
                    </a:lnTo>
                    <a:lnTo>
                      <a:pt x="2241" y="808"/>
                    </a:lnTo>
                    <a:lnTo>
                      <a:pt x="2176" y="757"/>
                    </a:lnTo>
                    <a:lnTo>
                      <a:pt x="2108" y="712"/>
                    </a:lnTo>
                    <a:lnTo>
                      <a:pt x="2036" y="672"/>
                    </a:lnTo>
                    <a:lnTo>
                      <a:pt x="1972" y="643"/>
                    </a:lnTo>
                    <a:lnTo>
                      <a:pt x="1904" y="618"/>
                    </a:lnTo>
                    <a:lnTo>
                      <a:pt x="1827" y="596"/>
                    </a:lnTo>
                    <a:lnTo>
                      <a:pt x="1748" y="579"/>
                    </a:lnTo>
                    <a:lnTo>
                      <a:pt x="1666" y="568"/>
                    </a:lnTo>
                    <a:lnTo>
                      <a:pt x="1582" y="566"/>
                    </a:lnTo>
                    <a:lnTo>
                      <a:pt x="1582" y="566"/>
                    </a:lnTo>
                    <a:close/>
                    <a:moveTo>
                      <a:pt x="1781" y="0"/>
                    </a:moveTo>
                    <a:lnTo>
                      <a:pt x="1781" y="0"/>
                    </a:lnTo>
                    <a:lnTo>
                      <a:pt x="1804" y="4"/>
                    </a:lnTo>
                    <a:lnTo>
                      <a:pt x="1827" y="13"/>
                    </a:lnTo>
                    <a:lnTo>
                      <a:pt x="1846" y="28"/>
                    </a:lnTo>
                    <a:lnTo>
                      <a:pt x="1861" y="46"/>
                    </a:lnTo>
                    <a:lnTo>
                      <a:pt x="1870" y="68"/>
                    </a:lnTo>
                    <a:lnTo>
                      <a:pt x="1872" y="93"/>
                    </a:lnTo>
                    <a:lnTo>
                      <a:pt x="1882" y="231"/>
                    </a:lnTo>
                    <a:lnTo>
                      <a:pt x="1976" y="254"/>
                    </a:lnTo>
                    <a:lnTo>
                      <a:pt x="2069" y="286"/>
                    </a:lnTo>
                    <a:lnTo>
                      <a:pt x="2158" y="322"/>
                    </a:lnTo>
                    <a:lnTo>
                      <a:pt x="2243" y="366"/>
                    </a:lnTo>
                    <a:lnTo>
                      <a:pt x="2325" y="414"/>
                    </a:lnTo>
                    <a:lnTo>
                      <a:pt x="2429" y="322"/>
                    </a:lnTo>
                    <a:lnTo>
                      <a:pt x="2448" y="308"/>
                    </a:lnTo>
                    <a:lnTo>
                      <a:pt x="2470" y="299"/>
                    </a:lnTo>
                    <a:lnTo>
                      <a:pt x="2494" y="295"/>
                    </a:lnTo>
                    <a:lnTo>
                      <a:pt x="2518" y="299"/>
                    </a:lnTo>
                    <a:lnTo>
                      <a:pt x="2540" y="308"/>
                    </a:lnTo>
                    <a:lnTo>
                      <a:pt x="2559" y="322"/>
                    </a:lnTo>
                    <a:lnTo>
                      <a:pt x="2842" y="604"/>
                    </a:lnTo>
                    <a:lnTo>
                      <a:pt x="2857" y="623"/>
                    </a:lnTo>
                    <a:lnTo>
                      <a:pt x="2866" y="646"/>
                    </a:lnTo>
                    <a:lnTo>
                      <a:pt x="2868" y="669"/>
                    </a:lnTo>
                    <a:lnTo>
                      <a:pt x="2866" y="693"/>
                    </a:lnTo>
                    <a:lnTo>
                      <a:pt x="2857" y="715"/>
                    </a:lnTo>
                    <a:lnTo>
                      <a:pt x="2842" y="735"/>
                    </a:lnTo>
                    <a:lnTo>
                      <a:pt x="2751" y="838"/>
                    </a:lnTo>
                    <a:lnTo>
                      <a:pt x="2799" y="921"/>
                    </a:lnTo>
                    <a:lnTo>
                      <a:pt x="2842" y="1006"/>
                    </a:lnTo>
                    <a:lnTo>
                      <a:pt x="2879" y="1095"/>
                    </a:lnTo>
                    <a:lnTo>
                      <a:pt x="2910" y="1188"/>
                    </a:lnTo>
                    <a:lnTo>
                      <a:pt x="2935" y="1282"/>
                    </a:lnTo>
                    <a:lnTo>
                      <a:pt x="3072" y="1291"/>
                    </a:lnTo>
                    <a:lnTo>
                      <a:pt x="3072" y="1291"/>
                    </a:lnTo>
                    <a:lnTo>
                      <a:pt x="3097" y="1294"/>
                    </a:lnTo>
                    <a:lnTo>
                      <a:pt x="3120" y="1303"/>
                    </a:lnTo>
                    <a:lnTo>
                      <a:pt x="3138" y="1317"/>
                    </a:lnTo>
                    <a:lnTo>
                      <a:pt x="3152" y="1337"/>
                    </a:lnTo>
                    <a:lnTo>
                      <a:pt x="3161" y="1358"/>
                    </a:lnTo>
                    <a:lnTo>
                      <a:pt x="3165" y="1383"/>
                    </a:lnTo>
                    <a:lnTo>
                      <a:pt x="3165" y="1782"/>
                    </a:lnTo>
                    <a:lnTo>
                      <a:pt x="3161" y="1807"/>
                    </a:lnTo>
                    <a:lnTo>
                      <a:pt x="3152" y="1828"/>
                    </a:lnTo>
                    <a:lnTo>
                      <a:pt x="3138" y="1847"/>
                    </a:lnTo>
                    <a:lnTo>
                      <a:pt x="3120" y="1862"/>
                    </a:lnTo>
                    <a:lnTo>
                      <a:pt x="3097" y="1871"/>
                    </a:lnTo>
                    <a:lnTo>
                      <a:pt x="3072" y="1875"/>
                    </a:lnTo>
                    <a:lnTo>
                      <a:pt x="2935" y="1883"/>
                    </a:lnTo>
                    <a:lnTo>
                      <a:pt x="2910" y="1977"/>
                    </a:lnTo>
                    <a:lnTo>
                      <a:pt x="2880" y="2070"/>
                    </a:lnTo>
                    <a:lnTo>
                      <a:pt x="2843" y="2159"/>
                    </a:lnTo>
                    <a:lnTo>
                      <a:pt x="2800" y="2245"/>
                    </a:lnTo>
                    <a:lnTo>
                      <a:pt x="2752" y="2327"/>
                    </a:lnTo>
                    <a:lnTo>
                      <a:pt x="2843" y="2430"/>
                    </a:lnTo>
                    <a:lnTo>
                      <a:pt x="2858" y="2450"/>
                    </a:lnTo>
                    <a:lnTo>
                      <a:pt x="2867" y="2472"/>
                    </a:lnTo>
                    <a:lnTo>
                      <a:pt x="2870" y="2495"/>
                    </a:lnTo>
                    <a:lnTo>
                      <a:pt x="2867" y="2519"/>
                    </a:lnTo>
                    <a:lnTo>
                      <a:pt x="2858" y="2541"/>
                    </a:lnTo>
                    <a:lnTo>
                      <a:pt x="2843" y="2561"/>
                    </a:lnTo>
                    <a:lnTo>
                      <a:pt x="2562" y="2844"/>
                    </a:lnTo>
                    <a:lnTo>
                      <a:pt x="2542" y="2858"/>
                    </a:lnTo>
                    <a:lnTo>
                      <a:pt x="2520" y="2867"/>
                    </a:lnTo>
                    <a:lnTo>
                      <a:pt x="2497" y="2870"/>
                    </a:lnTo>
                    <a:lnTo>
                      <a:pt x="2473" y="2867"/>
                    </a:lnTo>
                    <a:lnTo>
                      <a:pt x="2451" y="2858"/>
                    </a:lnTo>
                    <a:lnTo>
                      <a:pt x="2431" y="2844"/>
                    </a:lnTo>
                    <a:lnTo>
                      <a:pt x="2328" y="2752"/>
                    </a:lnTo>
                    <a:lnTo>
                      <a:pt x="2245" y="2800"/>
                    </a:lnTo>
                    <a:lnTo>
                      <a:pt x="2159" y="2844"/>
                    </a:lnTo>
                    <a:lnTo>
                      <a:pt x="2070" y="2880"/>
                    </a:lnTo>
                    <a:lnTo>
                      <a:pt x="1978" y="2912"/>
                    </a:lnTo>
                    <a:lnTo>
                      <a:pt x="1884" y="2937"/>
                    </a:lnTo>
                    <a:lnTo>
                      <a:pt x="1875" y="3074"/>
                    </a:lnTo>
                    <a:lnTo>
                      <a:pt x="1872" y="3099"/>
                    </a:lnTo>
                    <a:lnTo>
                      <a:pt x="1863" y="3121"/>
                    </a:lnTo>
                    <a:lnTo>
                      <a:pt x="1849" y="3140"/>
                    </a:lnTo>
                    <a:lnTo>
                      <a:pt x="1829" y="3154"/>
                    </a:lnTo>
                    <a:lnTo>
                      <a:pt x="1807" y="3163"/>
                    </a:lnTo>
                    <a:lnTo>
                      <a:pt x="1783" y="3167"/>
                    </a:lnTo>
                    <a:lnTo>
                      <a:pt x="1384" y="3167"/>
                    </a:lnTo>
                    <a:lnTo>
                      <a:pt x="1384" y="3167"/>
                    </a:lnTo>
                    <a:lnTo>
                      <a:pt x="1359" y="3163"/>
                    </a:lnTo>
                    <a:lnTo>
                      <a:pt x="1337" y="3154"/>
                    </a:lnTo>
                    <a:lnTo>
                      <a:pt x="1319" y="3140"/>
                    </a:lnTo>
                    <a:lnTo>
                      <a:pt x="1304" y="3121"/>
                    </a:lnTo>
                    <a:lnTo>
                      <a:pt x="1295" y="3099"/>
                    </a:lnTo>
                    <a:lnTo>
                      <a:pt x="1291" y="3074"/>
                    </a:lnTo>
                    <a:lnTo>
                      <a:pt x="1284" y="2937"/>
                    </a:lnTo>
                    <a:lnTo>
                      <a:pt x="1188" y="2913"/>
                    </a:lnTo>
                    <a:lnTo>
                      <a:pt x="1096" y="2882"/>
                    </a:lnTo>
                    <a:lnTo>
                      <a:pt x="1007" y="2845"/>
                    </a:lnTo>
                    <a:lnTo>
                      <a:pt x="921" y="2802"/>
                    </a:lnTo>
                    <a:lnTo>
                      <a:pt x="839" y="2753"/>
                    </a:lnTo>
                    <a:lnTo>
                      <a:pt x="737" y="2845"/>
                    </a:lnTo>
                    <a:lnTo>
                      <a:pt x="717" y="2859"/>
                    </a:lnTo>
                    <a:lnTo>
                      <a:pt x="695" y="2869"/>
                    </a:lnTo>
                    <a:lnTo>
                      <a:pt x="671" y="2872"/>
                    </a:lnTo>
                    <a:lnTo>
                      <a:pt x="648" y="2869"/>
                    </a:lnTo>
                    <a:lnTo>
                      <a:pt x="625" y="2859"/>
                    </a:lnTo>
                    <a:lnTo>
                      <a:pt x="606" y="2845"/>
                    </a:lnTo>
                    <a:lnTo>
                      <a:pt x="323" y="2564"/>
                    </a:lnTo>
                    <a:lnTo>
                      <a:pt x="309" y="2544"/>
                    </a:lnTo>
                    <a:lnTo>
                      <a:pt x="299" y="2522"/>
                    </a:lnTo>
                    <a:lnTo>
                      <a:pt x="296" y="2498"/>
                    </a:lnTo>
                    <a:lnTo>
                      <a:pt x="299" y="2474"/>
                    </a:lnTo>
                    <a:lnTo>
                      <a:pt x="309" y="2452"/>
                    </a:lnTo>
                    <a:lnTo>
                      <a:pt x="323" y="2433"/>
                    </a:lnTo>
                    <a:lnTo>
                      <a:pt x="415" y="2329"/>
                    </a:lnTo>
                    <a:lnTo>
                      <a:pt x="366" y="2247"/>
                    </a:lnTo>
                    <a:lnTo>
                      <a:pt x="323" y="2162"/>
                    </a:lnTo>
                    <a:lnTo>
                      <a:pt x="285" y="2073"/>
                    </a:lnTo>
                    <a:lnTo>
                      <a:pt x="255" y="1980"/>
                    </a:lnTo>
                    <a:lnTo>
                      <a:pt x="230" y="1885"/>
                    </a:lnTo>
                    <a:lnTo>
                      <a:pt x="93" y="1876"/>
                    </a:lnTo>
                    <a:lnTo>
                      <a:pt x="93" y="1876"/>
                    </a:lnTo>
                    <a:lnTo>
                      <a:pt x="68" y="1874"/>
                    </a:lnTo>
                    <a:lnTo>
                      <a:pt x="46" y="1864"/>
                    </a:lnTo>
                    <a:lnTo>
                      <a:pt x="27" y="1850"/>
                    </a:lnTo>
                    <a:lnTo>
                      <a:pt x="13" y="1830"/>
                    </a:lnTo>
                    <a:lnTo>
                      <a:pt x="4" y="1809"/>
                    </a:lnTo>
                    <a:lnTo>
                      <a:pt x="0" y="1785"/>
                    </a:lnTo>
                    <a:lnTo>
                      <a:pt x="0" y="1590"/>
                    </a:lnTo>
                    <a:lnTo>
                      <a:pt x="0" y="1532"/>
                    </a:lnTo>
                    <a:lnTo>
                      <a:pt x="0" y="1473"/>
                    </a:lnTo>
                    <a:lnTo>
                      <a:pt x="0" y="1385"/>
                    </a:lnTo>
                    <a:lnTo>
                      <a:pt x="2" y="1360"/>
                    </a:lnTo>
                    <a:lnTo>
                      <a:pt x="12" y="1340"/>
                    </a:lnTo>
                    <a:lnTo>
                      <a:pt x="26" y="1320"/>
                    </a:lnTo>
                    <a:lnTo>
                      <a:pt x="46" y="1305"/>
                    </a:lnTo>
                    <a:lnTo>
                      <a:pt x="68" y="1296"/>
                    </a:lnTo>
                    <a:lnTo>
                      <a:pt x="91" y="1292"/>
                    </a:lnTo>
                    <a:lnTo>
                      <a:pt x="229" y="1285"/>
                    </a:lnTo>
                    <a:lnTo>
                      <a:pt x="244" y="1226"/>
                    </a:lnTo>
                    <a:lnTo>
                      <a:pt x="260" y="1167"/>
                    </a:lnTo>
                    <a:lnTo>
                      <a:pt x="293" y="1076"/>
                    </a:lnTo>
                    <a:lnTo>
                      <a:pt x="331" y="990"/>
                    </a:lnTo>
                    <a:lnTo>
                      <a:pt x="365" y="923"/>
                    </a:lnTo>
                    <a:lnTo>
                      <a:pt x="407" y="850"/>
                    </a:lnTo>
                    <a:lnTo>
                      <a:pt x="413" y="841"/>
                    </a:lnTo>
                    <a:lnTo>
                      <a:pt x="322" y="737"/>
                    </a:lnTo>
                    <a:lnTo>
                      <a:pt x="311" y="724"/>
                    </a:lnTo>
                    <a:lnTo>
                      <a:pt x="303" y="710"/>
                    </a:lnTo>
                    <a:lnTo>
                      <a:pt x="297" y="690"/>
                    </a:lnTo>
                    <a:lnTo>
                      <a:pt x="294" y="671"/>
                    </a:lnTo>
                    <a:lnTo>
                      <a:pt x="297" y="650"/>
                    </a:lnTo>
                    <a:lnTo>
                      <a:pt x="305" y="631"/>
                    </a:lnTo>
                    <a:lnTo>
                      <a:pt x="311" y="618"/>
                    </a:lnTo>
                    <a:lnTo>
                      <a:pt x="322" y="606"/>
                    </a:lnTo>
                    <a:lnTo>
                      <a:pt x="341" y="587"/>
                    </a:lnTo>
                    <a:lnTo>
                      <a:pt x="600" y="326"/>
                    </a:lnTo>
                    <a:lnTo>
                      <a:pt x="603" y="324"/>
                    </a:lnTo>
                    <a:lnTo>
                      <a:pt x="619" y="312"/>
                    </a:lnTo>
                    <a:lnTo>
                      <a:pt x="636" y="303"/>
                    </a:lnTo>
                    <a:lnTo>
                      <a:pt x="654" y="299"/>
                    </a:lnTo>
                    <a:lnTo>
                      <a:pt x="661" y="297"/>
                    </a:lnTo>
                    <a:lnTo>
                      <a:pt x="668" y="297"/>
                    </a:lnTo>
                    <a:lnTo>
                      <a:pt x="692" y="300"/>
                    </a:lnTo>
                    <a:lnTo>
                      <a:pt x="714" y="309"/>
                    </a:lnTo>
                    <a:lnTo>
                      <a:pt x="734" y="324"/>
                    </a:lnTo>
                    <a:lnTo>
                      <a:pt x="837" y="415"/>
                    </a:lnTo>
                    <a:lnTo>
                      <a:pt x="848" y="409"/>
                    </a:lnTo>
                    <a:lnTo>
                      <a:pt x="857" y="404"/>
                    </a:lnTo>
                    <a:lnTo>
                      <a:pt x="929" y="362"/>
                    </a:lnTo>
                    <a:lnTo>
                      <a:pt x="996" y="328"/>
                    </a:lnTo>
                    <a:lnTo>
                      <a:pt x="1081" y="291"/>
                    </a:lnTo>
                    <a:lnTo>
                      <a:pt x="1168" y="261"/>
                    </a:lnTo>
                    <a:lnTo>
                      <a:pt x="1225" y="245"/>
                    </a:lnTo>
                    <a:lnTo>
                      <a:pt x="1281" y="231"/>
                    </a:lnTo>
                    <a:lnTo>
                      <a:pt x="1289" y="93"/>
                    </a:lnTo>
                    <a:lnTo>
                      <a:pt x="1293" y="68"/>
                    </a:lnTo>
                    <a:lnTo>
                      <a:pt x="1302" y="46"/>
                    </a:lnTo>
                    <a:lnTo>
                      <a:pt x="1316" y="28"/>
                    </a:lnTo>
                    <a:lnTo>
                      <a:pt x="1335" y="13"/>
                    </a:lnTo>
                    <a:lnTo>
                      <a:pt x="1357" y="4"/>
                    </a:lnTo>
                    <a:lnTo>
                      <a:pt x="1382" y="0"/>
                    </a:lnTo>
                    <a:lnTo>
                      <a:pt x="1479" y="0"/>
                    </a:lnTo>
                    <a:lnTo>
                      <a:pt x="1536" y="0"/>
                    </a:lnTo>
                    <a:lnTo>
                      <a:pt x="1594" y="0"/>
                    </a:lnTo>
                    <a:lnTo>
                      <a:pt x="17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8" name="Oval 87"/>
            <p:cNvSpPr/>
            <p:nvPr/>
          </p:nvSpPr>
          <p:spPr>
            <a:xfrm>
              <a:off x="2977734" y="3131816"/>
              <a:ext cx="3294407" cy="1822957"/>
            </a:xfrm>
            <a:prstGeom prst="ellipse">
              <a:avLst/>
            </a:prstGeom>
            <a:noFill/>
            <a:ln w="28575" cap="flat" cmpd="sng" algn="ctr">
              <a:solidFill>
                <a:srgbClr val="0070C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325057" y="3351182"/>
              <a:ext cx="2175083" cy="276999"/>
            </a:xfrm>
            <a:prstGeom prst="rect">
              <a:avLst/>
            </a:prstGeom>
            <a:solidFill>
              <a:schemeClr val="accent1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Competency Management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325057" y="3720337"/>
              <a:ext cx="2175083" cy="276999"/>
            </a:xfrm>
            <a:prstGeom prst="rect">
              <a:avLst/>
            </a:prstGeom>
            <a:solidFill>
              <a:schemeClr val="accent1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Performance Management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325057" y="4076854"/>
              <a:ext cx="2175083" cy="276999"/>
            </a:xfrm>
            <a:prstGeom prst="rect">
              <a:avLst/>
            </a:prstGeom>
            <a:solidFill>
              <a:schemeClr val="accent1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Rewards Management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325057" y="4446009"/>
              <a:ext cx="2175083" cy="276999"/>
            </a:xfrm>
            <a:prstGeom prst="rect">
              <a:avLst/>
            </a:prstGeom>
            <a:solidFill>
              <a:schemeClr val="accent1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Learning &amp; Development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685917" y="3351182"/>
              <a:ext cx="2175083" cy="276999"/>
            </a:xfrm>
            <a:prstGeom prst="rect">
              <a:avLst/>
            </a:prstGeom>
            <a:solidFill>
              <a:schemeClr val="accent1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Career Management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4685917" y="3720337"/>
              <a:ext cx="2175083" cy="276999"/>
            </a:xfrm>
            <a:prstGeom prst="rect">
              <a:avLst/>
            </a:prstGeom>
            <a:solidFill>
              <a:schemeClr val="accent1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Talent Management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4685917" y="4076854"/>
              <a:ext cx="2175083" cy="276999"/>
            </a:xfrm>
            <a:prstGeom prst="rect">
              <a:avLst/>
            </a:prstGeom>
            <a:solidFill>
              <a:schemeClr val="accent1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Succession Management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4685917" y="4446009"/>
              <a:ext cx="2175083" cy="276999"/>
            </a:xfrm>
            <a:prstGeom prst="rect">
              <a:avLst/>
            </a:prstGeom>
            <a:solidFill>
              <a:schemeClr val="accent1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Leadership Management</a:t>
              </a:r>
            </a:p>
          </p:txBody>
        </p:sp>
        <p:sp>
          <p:nvSpPr>
            <p:cNvPr id="97" name="Striped Right Arrow 96"/>
            <p:cNvSpPr/>
            <p:nvPr/>
          </p:nvSpPr>
          <p:spPr>
            <a:xfrm>
              <a:off x="1505229" y="2829524"/>
              <a:ext cx="798951" cy="392204"/>
            </a:xfrm>
            <a:prstGeom prst="stripedRightArrow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98" name="Striped Right Arrow 97"/>
            <p:cNvSpPr/>
            <p:nvPr/>
          </p:nvSpPr>
          <p:spPr>
            <a:xfrm>
              <a:off x="6814135" y="2824503"/>
              <a:ext cx="798951" cy="392204"/>
            </a:xfrm>
            <a:prstGeom prst="stripedRightArrow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99" name="Right Arrow 98"/>
            <p:cNvSpPr/>
            <p:nvPr/>
          </p:nvSpPr>
          <p:spPr>
            <a:xfrm>
              <a:off x="1096042" y="5929787"/>
              <a:ext cx="6764725" cy="182880"/>
            </a:xfrm>
            <a:prstGeom prst="rightArrow">
              <a:avLst>
                <a:gd name="adj1" fmla="val 50000"/>
                <a:gd name="adj2" fmla="val 62121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0" name="Round Diagonal Corner Rectangle 99"/>
            <p:cNvSpPr/>
            <p:nvPr/>
          </p:nvSpPr>
          <p:spPr>
            <a:xfrm>
              <a:off x="810425" y="5784049"/>
              <a:ext cx="495893" cy="495893"/>
            </a:xfrm>
            <a:prstGeom prst="round2DiagRect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1" name="Round Diagonal Corner Rectangle 100"/>
            <p:cNvSpPr/>
            <p:nvPr/>
          </p:nvSpPr>
          <p:spPr>
            <a:xfrm>
              <a:off x="2846216" y="5773280"/>
              <a:ext cx="495893" cy="495893"/>
            </a:xfrm>
            <a:prstGeom prst="round2DiagRect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2" name="Round Diagonal Corner Rectangle 101"/>
            <p:cNvSpPr/>
            <p:nvPr/>
          </p:nvSpPr>
          <p:spPr>
            <a:xfrm>
              <a:off x="4388872" y="5768115"/>
              <a:ext cx="495893" cy="495893"/>
            </a:xfrm>
            <a:prstGeom prst="round2DiagRect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3" name="Round Diagonal Corner Rectangle 102"/>
            <p:cNvSpPr/>
            <p:nvPr/>
          </p:nvSpPr>
          <p:spPr>
            <a:xfrm>
              <a:off x="5839357" y="5757206"/>
              <a:ext cx="495893" cy="495893"/>
            </a:xfrm>
            <a:prstGeom prst="round2DiagRect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4" name="Round Diagonal Corner Rectangle 103"/>
            <p:cNvSpPr/>
            <p:nvPr/>
          </p:nvSpPr>
          <p:spPr>
            <a:xfrm>
              <a:off x="7912272" y="5757206"/>
              <a:ext cx="495893" cy="495893"/>
            </a:xfrm>
            <a:prstGeom prst="round2DiagRect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2322050" y="1275264"/>
              <a:ext cx="1546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>
                  <a:cs typeface="Calibri" pitchFamily="34" charset="0"/>
                </a:rPr>
                <a:t>Technology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3893197" y="1275137"/>
              <a:ext cx="1546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>
                  <a:cs typeface="Calibri" pitchFamily="34" charset="0"/>
                </a:rPr>
                <a:t>Strategy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5450189" y="1275134"/>
              <a:ext cx="1546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>
                  <a:cs typeface="Calibri" pitchFamily="34" charset="0"/>
                </a:rPr>
                <a:t>Process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252907" y="3776450"/>
              <a:ext cx="14370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>
                  <a:cs typeface="Calibri" pitchFamily="34" charset="0"/>
                </a:rPr>
                <a:t>Business Priorities and Goals</a:t>
              </a: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7462110" y="3776450"/>
              <a:ext cx="143702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>
                  <a:cs typeface="Calibri" pitchFamily="34" charset="0"/>
                </a:rPr>
                <a:t>Improved Organizational and Business Outcomes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52907" y="4849984"/>
              <a:ext cx="14370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dirty="0">
                  <a:cs typeface="Calibri" pitchFamily="34" charset="0"/>
                </a:rPr>
                <a:t>Strategic Intent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7439261" y="4917496"/>
              <a:ext cx="14370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dirty="0">
                  <a:cs typeface="Calibri" pitchFamily="34" charset="0"/>
                </a:rPr>
                <a:t>Business Impact</a:t>
              </a: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7439261" y="5297951"/>
              <a:ext cx="14370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dirty="0">
                  <a:cs typeface="Calibri" pitchFamily="34" charset="0"/>
                </a:rPr>
                <a:t>People Impact</a:t>
              </a: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384247" y="5249957"/>
              <a:ext cx="4362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>
                  <a:cs typeface="Calibri" pitchFamily="34" charset="0"/>
                </a:rPr>
                <a:t>Key Components of Strategic HR Functions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021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STRATEGIC HR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Strategic HR Framework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731060" y="1019870"/>
            <a:ext cx="8692070" cy="5329034"/>
            <a:chOff x="207060" y="1019870"/>
            <a:chExt cx="8692070" cy="5329034"/>
          </a:xfrm>
        </p:grpSpPr>
        <p:sp>
          <p:nvSpPr>
            <p:cNvPr id="59" name="Rounded Rectangle 58"/>
            <p:cNvSpPr/>
            <p:nvPr/>
          </p:nvSpPr>
          <p:spPr>
            <a:xfrm>
              <a:off x="207060" y="1074468"/>
              <a:ext cx="1508261" cy="4928156"/>
            </a:xfrm>
            <a:prstGeom prst="round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7390869" y="1025603"/>
              <a:ext cx="1508261" cy="4928156"/>
            </a:xfrm>
            <a:prstGeom prst="round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2235200" y="1019870"/>
              <a:ext cx="4688114" cy="5329034"/>
            </a:xfrm>
            <a:prstGeom prst="roundRect">
              <a:avLst>
                <a:gd name="adj" fmla="val 3664"/>
              </a:avLst>
            </a:prstGeom>
            <a:solidFill>
              <a:schemeClr val="bg1">
                <a:lumMod val="75000"/>
              </a:schemeClr>
            </a:solidFill>
            <a:ln w="12700" cap="flat" cmpd="sng" algn="ctr">
              <a:solidFill>
                <a:srgbClr val="0070C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62" name="Rounded Rectangle 61"/>
            <p:cNvSpPr/>
            <p:nvPr/>
          </p:nvSpPr>
          <p:spPr>
            <a:xfrm>
              <a:off x="2366494" y="1135492"/>
              <a:ext cx="1455339" cy="2482434"/>
            </a:xfrm>
            <a:prstGeom prst="round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63" name="Rounded Rectangle 62"/>
            <p:cNvSpPr/>
            <p:nvPr/>
          </p:nvSpPr>
          <p:spPr>
            <a:xfrm>
              <a:off x="3958742" y="1118011"/>
              <a:ext cx="1407366" cy="2482434"/>
            </a:xfrm>
            <a:prstGeom prst="round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516049" y="1121760"/>
              <a:ext cx="1344951" cy="2482434"/>
            </a:xfrm>
            <a:prstGeom prst="round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grpSp>
          <p:nvGrpSpPr>
            <p:cNvPr id="65" name="Group 4"/>
            <p:cNvGrpSpPr>
              <a:grpSpLocks noChangeAspect="1"/>
            </p:cNvGrpSpPr>
            <p:nvPr/>
          </p:nvGrpSpPr>
          <p:grpSpPr bwMode="auto">
            <a:xfrm>
              <a:off x="420603" y="1380989"/>
              <a:ext cx="1095377" cy="1207798"/>
              <a:chOff x="-1538" y="111"/>
              <a:chExt cx="3722" cy="4104"/>
            </a:xfrm>
            <a:solidFill>
              <a:schemeClr val="accent1"/>
            </a:solidFill>
          </p:grpSpPr>
          <p:sp>
            <p:nvSpPr>
              <p:cNvPr id="66" name="Freeform 65"/>
              <p:cNvSpPr>
                <a:spLocks/>
              </p:cNvSpPr>
              <p:nvPr/>
            </p:nvSpPr>
            <p:spPr bwMode="auto">
              <a:xfrm>
                <a:off x="-1538" y="111"/>
                <a:ext cx="3722" cy="3723"/>
              </a:xfrm>
              <a:custGeom>
                <a:avLst/>
                <a:gdLst>
                  <a:gd name="T0" fmla="*/ 3601 w 3722"/>
                  <a:gd name="T1" fmla="*/ 121 h 3723"/>
                  <a:gd name="T2" fmla="*/ 3424 w 3722"/>
                  <a:gd name="T3" fmla="*/ 764 h 3723"/>
                  <a:gd name="T4" fmla="*/ 2857 w 3722"/>
                  <a:gd name="T5" fmla="*/ 997 h 3723"/>
                  <a:gd name="T6" fmla="*/ 1725 w 3722"/>
                  <a:gd name="T7" fmla="*/ 2125 h 3723"/>
                  <a:gd name="T8" fmla="*/ 1586 w 3722"/>
                  <a:gd name="T9" fmla="*/ 2070 h 3723"/>
                  <a:gd name="T10" fmla="*/ 1714 w 3722"/>
                  <a:gd name="T11" fmla="*/ 1678 h 3723"/>
                  <a:gd name="T12" fmla="*/ 1354 w 3722"/>
                  <a:gd name="T13" fmla="*/ 1860 h 3723"/>
                  <a:gd name="T14" fmla="*/ 1380 w 3722"/>
                  <a:gd name="T15" fmla="*/ 2274 h 3723"/>
                  <a:gd name="T16" fmla="*/ 1774 w 3722"/>
                  <a:gd name="T17" fmla="*/ 2406 h 3723"/>
                  <a:gd name="T18" fmla="*/ 2044 w 3722"/>
                  <a:gd name="T19" fmla="*/ 2098 h 3723"/>
                  <a:gd name="T20" fmla="*/ 2190 w 3722"/>
                  <a:gd name="T21" fmla="*/ 1967 h 3723"/>
                  <a:gd name="T22" fmla="*/ 2146 w 3722"/>
                  <a:gd name="T23" fmla="*/ 2347 h 3723"/>
                  <a:gd name="T24" fmla="*/ 1675 w 3722"/>
                  <a:gd name="T25" fmla="*/ 2606 h 3723"/>
                  <a:gd name="T26" fmla="*/ 1204 w 3722"/>
                  <a:gd name="T27" fmla="*/ 2347 h 3723"/>
                  <a:gd name="T28" fmla="*/ 1173 w 3722"/>
                  <a:gd name="T29" fmla="*/ 1802 h 3723"/>
                  <a:gd name="T30" fmla="*/ 1610 w 3722"/>
                  <a:gd name="T31" fmla="*/ 1494 h 3723"/>
                  <a:gd name="T32" fmla="*/ 2206 w 3722"/>
                  <a:gd name="T33" fmla="*/ 1273 h 3723"/>
                  <a:gd name="T34" fmla="*/ 1517 w 3722"/>
                  <a:gd name="T35" fmla="*/ 1122 h 3723"/>
                  <a:gd name="T36" fmla="*/ 924 w 3722"/>
                  <a:gd name="T37" fmla="*/ 1502 h 3723"/>
                  <a:gd name="T38" fmla="*/ 768 w 3722"/>
                  <a:gd name="T39" fmla="*/ 2205 h 3723"/>
                  <a:gd name="T40" fmla="*/ 1148 w 3722"/>
                  <a:gd name="T41" fmla="*/ 2798 h 3723"/>
                  <a:gd name="T42" fmla="*/ 1851 w 3722"/>
                  <a:gd name="T43" fmla="*/ 2953 h 3723"/>
                  <a:gd name="T44" fmla="*/ 2444 w 3722"/>
                  <a:gd name="T45" fmla="*/ 2575 h 3723"/>
                  <a:gd name="T46" fmla="*/ 2603 w 3722"/>
                  <a:gd name="T47" fmla="*/ 1892 h 3723"/>
                  <a:gd name="T48" fmla="*/ 2517 w 3722"/>
                  <a:gd name="T49" fmla="*/ 1528 h 3723"/>
                  <a:gd name="T50" fmla="*/ 2671 w 3722"/>
                  <a:gd name="T51" fmla="*/ 1536 h 3723"/>
                  <a:gd name="T52" fmla="*/ 2778 w 3722"/>
                  <a:gd name="T53" fmla="*/ 2228 h 3723"/>
                  <a:gd name="T54" fmla="*/ 2400 w 3722"/>
                  <a:gd name="T55" fmla="*/ 2895 h 3723"/>
                  <a:gd name="T56" fmla="*/ 1675 w 3722"/>
                  <a:gd name="T57" fmla="*/ 3164 h 3723"/>
                  <a:gd name="T58" fmla="*/ 949 w 3722"/>
                  <a:gd name="T59" fmla="*/ 2895 h 3723"/>
                  <a:gd name="T60" fmla="*/ 573 w 3722"/>
                  <a:gd name="T61" fmla="*/ 2228 h 3723"/>
                  <a:gd name="T62" fmla="*/ 726 w 3722"/>
                  <a:gd name="T63" fmla="*/ 1461 h 3723"/>
                  <a:gd name="T64" fmla="*/ 1323 w 3722"/>
                  <a:gd name="T65" fmla="*/ 988 h 3723"/>
                  <a:gd name="T66" fmla="*/ 2103 w 3722"/>
                  <a:gd name="T67" fmla="*/ 1014 h 3723"/>
                  <a:gd name="T68" fmla="*/ 2333 w 3722"/>
                  <a:gd name="T69" fmla="*/ 713 h 3723"/>
                  <a:gd name="T70" fmla="*/ 1465 w 3722"/>
                  <a:gd name="T71" fmla="*/ 574 h 3723"/>
                  <a:gd name="T72" fmla="*/ 659 w 3722"/>
                  <a:gd name="T73" fmla="*/ 962 h 3723"/>
                  <a:gd name="T74" fmla="*/ 219 w 3722"/>
                  <a:gd name="T75" fmla="*/ 1736 h 3723"/>
                  <a:gd name="T76" fmla="*/ 314 w 3722"/>
                  <a:gd name="T77" fmla="*/ 2649 h 3723"/>
                  <a:gd name="T78" fmla="*/ 897 w 3722"/>
                  <a:gd name="T79" fmla="*/ 3316 h 3723"/>
                  <a:gd name="T80" fmla="*/ 1781 w 3722"/>
                  <a:gd name="T81" fmla="*/ 3532 h 3723"/>
                  <a:gd name="T82" fmla="*/ 2616 w 3722"/>
                  <a:gd name="T83" fmla="*/ 3200 h 3723"/>
                  <a:gd name="T84" fmla="*/ 3107 w 3722"/>
                  <a:gd name="T85" fmla="*/ 2459 h 3723"/>
                  <a:gd name="T86" fmla="*/ 3095 w 3722"/>
                  <a:gd name="T87" fmla="*/ 1596 h 3723"/>
                  <a:gd name="T88" fmla="*/ 2938 w 3722"/>
                  <a:gd name="T89" fmla="*/ 1166 h 3723"/>
                  <a:gd name="T90" fmla="*/ 3099 w 3722"/>
                  <a:gd name="T91" fmla="*/ 1163 h 3723"/>
                  <a:gd name="T92" fmla="*/ 3351 w 3722"/>
                  <a:gd name="T93" fmla="*/ 2048 h 3723"/>
                  <a:gd name="T94" fmla="*/ 3063 w 3722"/>
                  <a:gd name="T95" fmla="*/ 2982 h 3723"/>
                  <a:gd name="T96" fmla="*/ 2326 w 3722"/>
                  <a:gd name="T97" fmla="*/ 3591 h 3723"/>
                  <a:gd name="T98" fmla="*/ 1339 w 3722"/>
                  <a:gd name="T99" fmla="*/ 3688 h 3723"/>
                  <a:gd name="T100" fmla="*/ 492 w 3722"/>
                  <a:gd name="T101" fmla="*/ 3231 h 3723"/>
                  <a:gd name="T102" fmla="*/ 35 w 3722"/>
                  <a:gd name="T103" fmla="*/ 2384 h 3723"/>
                  <a:gd name="T104" fmla="*/ 133 w 3722"/>
                  <a:gd name="T105" fmla="*/ 1391 h 3723"/>
                  <a:gd name="T106" fmla="*/ 748 w 3722"/>
                  <a:gd name="T107" fmla="*/ 655 h 3723"/>
                  <a:gd name="T108" fmla="*/ 1582 w 3722"/>
                  <a:gd name="T109" fmla="*/ 378 h 3723"/>
                  <a:gd name="T110" fmla="*/ 1627 w 3722"/>
                  <a:gd name="T111" fmla="*/ 105 h 3723"/>
                  <a:gd name="T112" fmla="*/ 1769 w 3722"/>
                  <a:gd name="T113" fmla="*/ 373 h 3723"/>
                  <a:gd name="T114" fmla="*/ 2628 w 3722"/>
                  <a:gd name="T115" fmla="*/ 674 h 3723"/>
                  <a:gd name="T116" fmla="*/ 2938 w 3722"/>
                  <a:gd name="T117" fmla="*/ 323 h 3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22" h="3723">
                    <a:moveTo>
                      <a:pt x="3257" y="0"/>
                    </a:moveTo>
                    <a:lnTo>
                      <a:pt x="3322" y="270"/>
                    </a:lnTo>
                    <a:lnTo>
                      <a:pt x="3472" y="121"/>
                    </a:lnTo>
                    <a:lnTo>
                      <a:pt x="3492" y="106"/>
                    </a:lnTo>
                    <a:lnTo>
                      <a:pt x="3513" y="97"/>
                    </a:lnTo>
                    <a:lnTo>
                      <a:pt x="3536" y="94"/>
                    </a:lnTo>
                    <a:lnTo>
                      <a:pt x="3560" y="97"/>
                    </a:lnTo>
                    <a:lnTo>
                      <a:pt x="3581" y="106"/>
                    </a:lnTo>
                    <a:lnTo>
                      <a:pt x="3601" y="121"/>
                    </a:lnTo>
                    <a:lnTo>
                      <a:pt x="3617" y="142"/>
                    </a:lnTo>
                    <a:lnTo>
                      <a:pt x="3626" y="163"/>
                    </a:lnTo>
                    <a:lnTo>
                      <a:pt x="3630" y="187"/>
                    </a:lnTo>
                    <a:lnTo>
                      <a:pt x="3626" y="209"/>
                    </a:lnTo>
                    <a:lnTo>
                      <a:pt x="3617" y="232"/>
                    </a:lnTo>
                    <a:lnTo>
                      <a:pt x="3601" y="252"/>
                    </a:lnTo>
                    <a:lnTo>
                      <a:pt x="3453" y="401"/>
                    </a:lnTo>
                    <a:lnTo>
                      <a:pt x="3722" y="466"/>
                    </a:lnTo>
                    <a:lnTo>
                      <a:pt x="3424" y="764"/>
                    </a:lnTo>
                    <a:lnTo>
                      <a:pt x="3399" y="785"/>
                    </a:lnTo>
                    <a:lnTo>
                      <a:pt x="3373" y="801"/>
                    </a:lnTo>
                    <a:lnTo>
                      <a:pt x="3343" y="811"/>
                    </a:lnTo>
                    <a:lnTo>
                      <a:pt x="3312" y="817"/>
                    </a:lnTo>
                    <a:lnTo>
                      <a:pt x="3280" y="816"/>
                    </a:lnTo>
                    <a:lnTo>
                      <a:pt x="3247" y="810"/>
                    </a:lnTo>
                    <a:lnTo>
                      <a:pt x="3080" y="772"/>
                    </a:lnTo>
                    <a:lnTo>
                      <a:pt x="2866" y="987"/>
                    </a:lnTo>
                    <a:lnTo>
                      <a:pt x="2857" y="997"/>
                    </a:lnTo>
                    <a:lnTo>
                      <a:pt x="2856" y="1000"/>
                    </a:lnTo>
                    <a:lnTo>
                      <a:pt x="2855" y="1002"/>
                    </a:lnTo>
                    <a:lnTo>
                      <a:pt x="2854" y="1004"/>
                    </a:lnTo>
                    <a:lnTo>
                      <a:pt x="2851" y="1005"/>
                    </a:lnTo>
                    <a:lnTo>
                      <a:pt x="2850" y="1005"/>
                    </a:lnTo>
                    <a:lnTo>
                      <a:pt x="2849" y="1005"/>
                    </a:lnTo>
                    <a:lnTo>
                      <a:pt x="2848" y="1005"/>
                    </a:lnTo>
                    <a:lnTo>
                      <a:pt x="1740" y="2113"/>
                    </a:lnTo>
                    <a:lnTo>
                      <a:pt x="1725" y="2125"/>
                    </a:lnTo>
                    <a:lnTo>
                      <a:pt x="1708" y="2134"/>
                    </a:lnTo>
                    <a:lnTo>
                      <a:pt x="1690" y="2139"/>
                    </a:lnTo>
                    <a:lnTo>
                      <a:pt x="1675" y="2141"/>
                    </a:lnTo>
                    <a:lnTo>
                      <a:pt x="1659" y="2139"/>
                    </a:lnTo>
                    <a:lnTo>
                      <a:pt x="1643" y="2134"/>
                    </a:lnTo>
                    <a:lnTo>
                      <a:pt x="1625" y="2125"/>
                    </a:lnTo>
                    <a:lnTo>
                      <a:pt x="1610" y="2113"/>
                    </a:lnTo>
                    <a:lnTo>
                      <a:pt x="1594" y="2093"/>
                    </a:lnTo>
                    <a:lnTo>
                      <a:pt x="1586" y="2070"/>
                    </a:lnTo>
                    <a:lnTo>
                      <a:pt x="1582" y="2048"/>
                    </a:lnTo>
                    <a:lnTo>
                      <a:pt x="1586" y="2024"/>
                    </a:lnTo>
                    <a:lnTo>
                      <a:pt x="1594" y="2003"/>
                    </a:lnTo>
                    <a:lnTo>
                      <a:pt x="1610" y="1983"/>
                    </a:lnTo>
                    <a:lnTo>
                      <a:pt x="1861" y="1731"/>
                    </a:lnTo>
                    <a:lnTo>
                      <a:pt x="1827" y="1711"/>
                    </a:lnTo>
                    <a:lnTo>
                      <a:pt x="1790" y="1695"/>
                    </a:lnTo>
                    <a:lnTo>
                      <a:pt x="1753" y="1684"/>
                    </a:lnTo>
                    <a:lnTo>
                      <a:pt x="1714" y="1678"/>
                    </a:lnTo>
                    <a:lnTo>
                      <a:pt x="1675" y="1675"/>
                    </a:lnTo>
                    <a:lnTo>
                      <a:pt x="1624" y="1679"/>
                    </a:lnTo>
                    <a:lnTo>
                      <a:pt x="1577" y="1689"/>
                    </a:lnTo>
                    <a:lnTo>
                      <a:pt x="1531" y="1705"/>
                    </a:lnTo>
                    <a:lnTo>
                      <a:pt x="1487" y="1726"/>
                    </a:lnTo>
                    <a:lnTo>
                      <a:pt x="1449" y="1754"/>
                    </a:lnTo>
                    <a:lnTo>
                      <a:pt x="1412" y="1785"/>
                    </a:lnTo>
                    <a:lnTo>
                      <a:pt x="1380" y="1821"/>
                    </a:lnTo>
                    <a:lnTo>
                      <a:pt x="1354" y="1860"/>
                    </a:lnTo>
                    <a:lnTo>
                      <a:pt x="1333" y="1903"/>
                    </a:lnTo>
                    <a:lnTo>
                      <a:pt x="1316" y="1949"/>
                    </a:lnTo>
                    <a:lnTo>
                      <a:pt x="1307" y="1998"/>
                    </a:lnTo>
                    <a:lnTo>
                      <a:pt x="1303" y="2048"/>
                    </a:lnTo>
                    <a:lnTo>
                      <a:pt x="1307" y="2098"/>
                    </a:lnTo>
                    <a:lnTo>
                      <a:pt x="1316" y="2146"/>
                    </a:lnTo>
                    <a:lnTo>
                      <a:pt x="1333" y="2192"/>
                    </a:lnTo>
                    <a:lnTo>
                      <a:pt x="1354" y="2235"/>
                    </a:lnTo>
                    <a:lnTo>
                      <a:pt x="1380" y="2274"/>
                    </a:lnTo>
                    <a:lnTo>
                      <a:pt x="1412" y="2311"/>
                    </a:lnTo>
                    <a:lnTo>
                      <a:pt x="1449" y="2342"/>
                    </a:lnTo>
                    <a:lnTo>
                      <a:pt x="1487" y="2369"/>
                    </a:lnTo>
                    <a:lnTo>
                      <a:pt x="1531" y="2390"/>
                    </a:lnTo>
                    <a:lnTo>
                      <a:pt x="1577" y="2406"/>
                    </a:lnTo>
                    <a:lnTo>
                      <a:pt x="1624" y="2416"/>
                    </a:lnTo>
                    <a:lnTo>
                      <a:pt x="1675" y="2420"/>
                    </a:lnTo>
                    <a:lnTo>
                      <a:pt x="1725" y="2416"/>
                    </a:lnTo>
                    <a:lnTo>
                      <a:pt x="1774" y="2406"/>
                    </a:lnTo>
                    <a:lnTo>
                      <a:pt x="1820" y="2390"/>
                    </a:lnTo>
                    <a:lnTo>
                      <a:pt x="1862" y="2369"/>
                    </a:lnTo>
                    <a:lnTo>
                      <a:pt x="1902" y="2342"/>
                    </a:lnTo>
                    <a:lnTo>
                      <a:pt x="1938" y="2311"/>
                    </a:lnTo>
                    <a:lnTo>
                      <a:pt x="1969" y="2274"/>
                    </a:lnTo>
                    <a:lnTo>
                      <a:pt x="1997" y="2235"/>
                    </a:lnTo>
                    <a:lnTo>
                      <a:pt x="2018" y="2192"/>
                    </a:lnTo>
                    <a:lnTo>
                      <a:pt x="2034" y="2146"/>
                    </a:lnTo>
                    <a:lnTo>
                      <a:pt x="2044" y="2098"/>
                    </a:lnTo>
                    <a:lnTo>
                      <a:pt x="2048" y="2048"/>
                    </a:lnTo>
                    <a:lnTo>
                      <a:pt x="2050" y="2022"/>
                    </a:lnTo>
                    <a:lnTo>
                      <a:pt x="2059" y="1999"/>
                    </a:lnTo>
                    <a:lnTo>
                      <a:pt x="2073" y="1981"/>
                    </a:lnTo>
                    <a:lnTo>
                      <a:pt x="2091" y="1967"/>
                    </a:lnTo>
                    <a:lnTo>
                      <a:pt x="2114" y="1958"/>
                    </a:lnTo>
                    <a:lnTo>
                      <a:pt x="2140" y="1954"/>
                    </a:lnTo>
                    <a:lnTo>
                      <a:pt x="2166" y="1958"/>
                    </a:lnTo>
                    <a:lnTo>
                      <a:pt x="2190" y="1967"/>
                    </a:lnTo>
                    <a:lnTo>
                      <a:pt x="2208" y="1981"/>
                    </a:lnTo>
                    <a:lnTo>
                      <a:pt x="2222" y="1999"/>
                    </a:lnTo>
                    <a:lnTo>
                      <a:pt x="2231" y="2022"/>
                    </a:lnTo>
                    <a:lnTo>
                      <a:pt x="2233" y="2048"/>
                    </a:lnTo>
                    <a:lnTo>
                      <a:pt x="2230" y="2113"/>
                    </a:lnTo>
                    <a:lnTo>
                      <a:pt x="2218" y="2175"/>
                    </a:lnTo>
                    <a:lnTo>
                      <a:pt x="2201" y="2236"/>
                    </a:lnTo>
                    <a:lnTo>
                      <a:pt x="2176" y="2293"/>
                    </a:lnTo>
                    <a:lnTo>
                      <a:pt x="2146" y="2347"/>
                    </a:lnTo>
                    <a:lnTo>
                      <a:pt x="2110" y="2396"/>
                    </a:lnTo>
                    <a:lnTo>
                      <a:pt x="2069" y="2443"/>
                    </a:lnTo>
                    <a:lnTo>
                      <a:pt x="2024" y="2482"/>
                    </a:lnTo>
                    <a:lnTo>
                      <a:pt x="1974" y="2519"/>
                    </a:lnTo>
                    <a:lnTo>
                      <a:pt x="1921" y="2548"/>
                    </a:lnTo>
                    <a:lnTo>
                      <a:pt x="1862" y="2573"/>
                    </a:lnTo>
                    <a:lnTo>
                      <a:pt x="1802" y="2591"/>
                    </a:lnTo>
                    <a:lnTo>
                      <a:pt x="1740" y="2602"/>
                    </a:lnTo>
                    <a:lnTo>
                      <a:pt x="1675" y="2606"/>
                    </a:lnTo>
                    <a:lnTo>
                      <a:pt x="1610" y="2602"/>
                    </a:lnTo>
                    <a:lnTo>
                      <a:pt x="1547" y="2591"/>
                    </a:lnTo>
                    <a:lnTo>
                      <a:pt x="1487" y="2573"/>
                    </a:lnTo>
                    <a:lnTo>
                      <a:pt x="1430" y="2548"/>
                    </a:lnTo>
                    <a:lnTo>
                      <a:pt x="1376" y="2519"/>
                    </a:lnTo>
                    <a:lnTo>
                      <a:pt x="1326" y="2482"/>
                    </a:lnTo>
                    <a:lnTo>
                      <a:pt x="1280" y="2443"/>
                    </a:lnTo>
                    <a:lnTo>
                      <a:pt x="1239" y="2396"/>
                    </a:lnTo>
                    <a:lnTo>
                      <a:pt x="1204" y="2347"/>
                    </a:lnTo>
                    <a:lnTo>
                      <a:pt x="1173" y="2293"/>
                    </a:lnTo>
                    <a:lnTo>
                      <a:pt x="1150" y="2236"/>
                    </a:lnTo>
                    <a:lnTo>
                      <a:pt x="1131" y="2175"/>
                    </a:lnTo>
                    <a:lnTo>
                      <a:pt x="1121" y="2113"/>
                    </a:lnTo>
                    <a:lnTo>
                      <a:pt x="1117" y="2048"/>
                    </a:lnTo>
                    <a:lnTo>
                      <a:pt x="1121" y="1983"/>
                    </a:lnTo>
                    <a:lnTo>
                      <a:pt x="1131" y="1919"/>
                    </a:lnTo>
                    <a:lnTo>
                      <a:pt x="1150" y="1860"/>
                    </a:lnTo>
                    <a:lnTo>
                      <a:pt x="1173" y="1802"/>
                    </a:lnTo>
                    <a:lnTo>
                      <a:pt x="1204" y="1749"/>
                    </a:lnTo>
                    <a:lnTo>
                      <a:pt x="1239" y="1699"/>
                    </a:lnTo>
                    <a:lnTo>
                      <a:pt x="1280" y="1653"/>
                    </a:lnTo>
                    <a:lnTo>
                      <a:pt x="1326" y="1612"/>
                    </a:lnTo>
                    <a:lnTo>
                      <a:pt x="1376" y="1577"/>
                    </a:lnTo>
                    <a:lnTo>
                      <a:pt x="1430" y="1546"/>
                    </a:lnTo>
                    <a:lnTo>
                      <a:pt x="1487" y="1522"/>
                    </a:lnTo>
                    <a:lnTo>
                      <a:pt x="1547" y="1505"/>
                    </a:lnTo>
                    <a:lnTo>
                      <a:pt x="1610" y="1494"/>
                    </a:lnTo>
                    <a:lnTo>
                      <a:pt x="1675" y="1490"/>
                    </a:lnTo>
                    <a:lnTo>
                      <a:pt x="1735" y="1492"/>
                    </a:lnTo>
                    <a:lnTo>
                      <a:pt x="1792" y="1501"/>
                    </a:lnTo>
                    <a:lnTo>
                      <a:pt x="1848" y="1516"/>
                    </a:lnTo>
                    <a:lnTo>
                      <a:pt x="1902" y="1536"/>
                    </a:lnTo>
                    <a:lnTo>
                      <a:pt x="1953" y="1562"/>
                    </a:lnTo>
                    <a:lnTo>
                      <a:pt x="2000" y="1592"/>
                    </a:lnTo>
                    <a:lnTo>
                      <a:pt x="2271" y="1322"/>
                    </a:lnTo>
                    <a:lnTo>
                      <a:pt x="2206" y="1273"/>
                    </a:lnTo>
                    <a:lnTo>
                      <a:pt x="2139" y="1229"/>
                    </a:lnTo>
                    <a:lnTo>
                      <a:pt x="2068" y="1193"/>
                    </a:lnTo>
                    <a:lnTo>
                      <a:pt x="1995" y="1162"/>
                    </a:lnTo>
                    <a:lnTo>
                      <a:pt x="1919" y="1139"/>
                    </a:lnTo>
                    <a:lnTo>
                      <a:pt x="1842" y="1121"/>
                    </a:lnTo>
                    <a:lnTo>
                      <a:pt x="1764" y="1111"/>
                    </a:lnTo>
                    <a:lnTo>
                      <a:pt x="1684" y="1107"/>
                    </a:lnTo>
                    <a:lnTo>
                      <a:pt x="1601" y="1111"/>
                    </a:lnTo>
                    <a:lnTo>
                      <a:pt x="1517" y="1122"/>
                    </a:lnTo>
                    <a:lnTo>
                      <a:pt x="1437" y="1141"/>
                    </a:lnTo>
                    <a:lnTo>
                      <a:pt x="1360" y="1166"/>
                    </a:lnTo>
                    <a:lnTo>
                      <a:pt x="1287" y="1198"/>
                    </a:lnTo>
                    <a:lnTo>
                      <a:pt x="1216" y="1236"/>
                    </a:lnTo>
                    <a:lnTo>
                      <a:pt x="1148" y="1279"/>
                    </a:lnTo>
                    <a:lnTo>
                      <a:pt x="1086" y="1328"/>
                    </a:lnTo>
                    <a:lnTo>
                      <a:pt x="1027" y="1381"/>
                    </a:lnTo>
                    <a:lnTo>
                      <a:pt x="973" y="1440"/>
                    </a:lnTo>
                    <a:lnTo>
                      <a:pt x="924" y="1502"/>
                    </a:lnTo>
                    <a:lnTo>
                      <a:pt x="882" y="1570"/>
                    </a:lnTo>
                    <a:lnTo>
                      <a:pt x="843" y="1640"/>
                    </a:lnTo>
                    <a:lnTo>
                      <a:pt x="812" y="1714"/>
                    </a:lnTo>
                    <a:lnTo>
                      <a:pt x="787" y="1791"/>
                    </a:lnTo>
                    <a:lnTo>
                      <a:pt x="768" y="1872"/>
                    </a:lnTo>
                    <a:lnTo>
                      <a:pt x="757" y="1954"/>
                    </a:lnTo>
                    <a:lnTo>
                      <a:pt x="753" y="2038"/>
                    </a:lnTo>
                    <a:lnTo>
                      <a:pt x="757" y="2122"/>
                    </a:lnTo>
                    <a:lnTo>
                      <a:pt x="768" y="2205"/>
                    </a:lnTo>
                    <a:lnTo>
                      <a:pt x="787" y="2284"/>
                    </a:lnTo>
                    <a:lnTo>
                      <a:pt x="812" y="2362"/>
                    </a:lnTo>
                    <a:lnTo>
                      <a:pt x="843" y="2436"/>
                    </a:lnTo>
                    <a:lnTo>
                      <a:pt x="882" y="2507"/>
                    </a:lnTo>
                    <a:lnTo>
                      <a:pt x="924" y="2575"/>
                    </a:lnTo>
                    <a:lnTo>
                      <a:pt x="973" y="2637"/>
                    </a:lnTo>
                    <a:lnTo>
                      <a:pt x="1027" y="2695"/>
                    </a:lnTo>
                    <a:lnTo>
                      <a:pt x="1086" y="2749"/>
                    </a:lnTo>
                    <a:lnTo>
                      <a:pt x="1148" y="2798"/>
                    </a:lnTo>
                    <a:lnTo>
                      <a:pt x="1216" y="2841"/>
                    </a:lnTo>
                    <a:lnTo>
                      <a:pt x="1287" y="2878"/>
                    </a:lnTo>
                    <a:lnTo>
                      <a:pt x="1360" y="2911"/>
                    </a:lnTo>
                    <a:lnTo>
                      <a:pt x="1437" y="2936"/>
                    </a:lnTo>
                    <a:lnTo>
                      <a:pt x="1517" y="2953"/>
                    </a:lnTo>
                    <a:lnTo>
                      <a:pt x="1601" y="2964"/>
                    </a:lnTo>
                    <a:lnTo>
                      <a:pt x="1684" y="2969"/>
                    </a:lnTo>
                    <a:lnTo>
                      <a:pt x="1769" y="2964"/>
                    </a:lnTo>
                    <a:lnTo>
                      <a:pt x="1851" y="2953"/>
                    </a:lnTo>
                    <a:lnTo>
                      <a:pt x="1931" y="2936"/>
                    </a:lnTo>
                    <a:lnTo>
                      <a:pt x="2008" y="2911"/>
                    </a:lnTo>
                    <a:lnTo>
                      <a:pt x="2083" y="2878"/>
                    </a:lnTo>
                    <a:lnTo>
                      <a:pt x="2154" y="2841"/>
                    </a:lnTo>
                    <a:lnTo>
                      <a:pt x="2220" y="2798"/>
                    </a:lnTo>
                    <a:lnTo>
                      <a:pt x="2283" y="2749"/>
                    </a:lnTo>
                    <a:lnTo>
                      <a:pt x="2342" y="2695"/>
                    </a:lnTo>
                    <a:lnTo>
                      <a:pt x="2395" y="2637"/>
                    </a:lnTo>
                    <a:lnTo>
                      <a:pt x="2444" y="2575"/>
                    </a:lnTo>
                    <a:lnTo>
                      <a:pt x="2487" y="2507"/>
                    </a:lnTo>
                    <a:lnTo>
                      <a:pt x="2525" y="2436"/>
                    </a:lnTo>
                    <a:lnTo>
                      <a:pt x="2556" y="2362"/>
                    </a:lnTo>
                    <a:lnTo>
                      <a:pt x="2582" y="2284"/>
                    </a:lnTo>
                    <a:lnTo>
                      <a:pt x="2600" y="2205"/>
                    </a:lnTo>
                    <a:lnTo>
                      <a:pt x="2611" y="2122"/>
                    </a:lnTo>
                    <a:lnTo>
                      <a:pt x="2615" y="2038"/>
                    </a:lnTo>
                    <a:lnTo>
                      <a:pt x="2612" y="1964"/>
                    </a:lnTo>
                    <a:lnTo>
                      <a:pt x="2603" y="1892"/>
                    </a:lnTo>
                    <a:lnTo>
                      <a:pt x="2588" y="1822"/>
                    </a:lnTo>
                    <a:lnTo>
                      <a:pt x="2568" y="1753"/>
                    </a:lnTo>
                    <a:lnTo>
                      <a:pt x="2542" y="1685"/>
                    </a:lnTo>
                    <a:lnTo>
                      <a:pt x="2512" y="1619"/>
                    </a:lnTo>
                    <a:lnTo>
                      <a:pt x="2504" y="1603"/>
                    </a:lnTo>
                    <a:lnTo>
                      <a:pt x="2500" y="1584"/>
                    </a:lnTo>
                    <a:lnTo>
                      <a:pt x="2501" y="1566"/>
                    </a:lnTo>
                    <a:lnTo>
                      <a:pt x="2507" y="1546"/>
                    </a:lnTo>
                    <a:lnTo>
                      <a:pt x="2517" y="1528"/>
                    </a:lnTo>
                    <a:lnTo>
                      <a:pt x="2531" y="1512"/>
                    </a:lnTo>
                    <a:lnTo>
                      <a:pt x="2550" y="1499"/>
                    </a:lnTo>
                    <a:lnTo>
                      <a:pt x="2567" y="1490"/>
                    </a:lnTo>
                    <a:lnTo>
                      <a:pt x="2585" y="1486"/>
                    </a:lnTo>
                    <a:lnTo>
                      <a:pt x="2605" y="1487"/>
                    </a:lnTo>
                    <a:lnTo>
                      <a:pt x="2623" y="1494"/>
                    </a:lnTo>
                    <a:lnTo>
                      <a:pt x="2641" y="1503"/>
                    </a:lnTo>
                    <a:lnTo>
                      <a:pt x="2657" y="1517"/>
                    </a:lnTo>
                    <a:lnTo>
                      <a:pt x="2671" y="1536"/>
                    </a:lnTo>
                    <a:lnTo>
                      <a:pt x="2704" y="1604"/>
                    </a:lnTo>
                    <a:lnTo>
                      <a:pt x="2732" y="1675"/>
                    </a:lnTo>
                    <a:lnTo>
                      <a:pt x="2754" y="1748"/>
                    </a:lnTo>
                    <a:lnTo>
                      <a:pt x="2770" y="1822"/>
                    </a:lnTo>
                    <a:lnTo>
                      <a:pt x="2783" y="1897"/>
                    </a:lnTo>
                    <a:lnTo>
                      <a:pt x="2789" y="1972"/>
                    </a:lnTo>
                    <a:lnTo>
                      <a:pt x="2791" y="2048"/>
                    </a:lnTo>
                    <a:lnTo>
                      <a:pt x="2788" y="2139"/>
                    </a:lnTo>
                    <a:lnTo>
                      <a:pt x="2778" y="2228"/>
                    </a:lnTo>
                    <a:lnTo>
                      <a:pt x="2759" y="2316"/>
                    </a:lnTo>
                    <a:lnTo>
                      <a:pt x="2734" y="2400"/>
                    </a:lnTo>
                    <a:lnTo>
                      <a:pt x="2704" y="2481"/>
                    </a:lnTo>
                    <a:lnTo>
                      <a:pt x="2667" y="2560"/>
                    </a:lnTo>
                    <a:lnTo>
                      <a:pt x="2625" y="2634"/>
                    </a:lnTo>
                    <a:lnTo>
                      <a:pt x="2576" y="2707"/>
                    </a:lnTo>
                    <a:lnTo>
                      <a:pt x="2522" y="2774"/>
                    </a:lnTo>
                    <a:lnTo>
                      <a:pt x="2464" y="2836"/>
                    </a:lnTo>
                    <a:lnTo>
                      <a:pt x="2400" y="2895"/>
                    </a:lnTo>
                    <a:lnTo>
                      <a:pt x="2333" y="2948"/>
                    </a:lnTo>
                    <a:lnTo>
                      <a:pt x="2262" y="2997"/>
                    </a:lnTo>
                    <a:lnTo>
                      <a:pt x="2187" y="3039"/>
                    </a:lnTo>
                    <a:lnTo>
                      <a:pt x="2109" y="3077"/>
                    </a:lnTo>
                    <a:lnTo>
                      <a:pt x="2027" y="3108"/>
                    </a:lnTo>
                    <a:lnTo>
                      <a:pt x="1943" y="3131"/>
                    </a:lnTo>
                    <a:lnTo>
                      <a:pt x="1856" y="3150"/>
                    </a:lnTo>
                    <a:lnTo>
                      <a:pt x="1766" y="3160"/>
                    </a:lnTo>
                    <a:lnTo>
                      <a:pt x="1675" y="3164"/>
                    </a:lnTo>
                    <a:lnTo>
                      <a:pt x="1584" y="3160"/>
                    </a:lnTo>
                    <a:lnTo>
                      <a:pt x="1495" y="3150"/>
                    </a:lnTo>
                    <a:lnTo>
                      <a:pt x="1407" y="3131"/>
                    </a:lnTo>
                    <a:lnTo>
                      <a:pt x="1323" y="3108"/>
                    </a:lnTo>
                    <a:lnTo>
                      <a:pt x="1242" y="3077"/>
                    </a:lnTo>
                    <a:lnTo>
                      <a:pt x="1163" y="3039"/>
                    </a:lnTo>
                    <a:lnTo>
                      <a:pt x="1089" y="2997"/>
                    </a:lnTo>
                    <a:lnTo>
                      <a:pt x="1016" y="2948"/>
                    </a:lnTo>
                    <a:lnTo>
                      <a:pt x="949" y="2895"/>
                    </a:lnTo>
                    <a:lnTo>
                      <a:pt x="887" y="2836"/>
                    </a:lnTo>
                    <a:lnTo>
                      <a:pt x="828" y="2774"/>
                    </a:lnTo>
                    <a:lnTo>
                      <a:pt x="775" y="2707"/>
                    </a:lnTo>
                    <a:lnTo>
                      <a:pt x="726" y="2634"/>
                    </a:lnTo>
                    <a:lnTo>
                      <a:pt x="684" y="2560"/>
                    </a:lnTo>
                    <a:lnTo>
                      <a:pt x="646" y="2481"/>
                    </a:lnTo>
                    <a:lnTo>
                      <a:pt x="615" y="2400"/>
                    </a:lnTo>
                    <a:lnTo>
                      <a:pt x="591" y="2316"/>
                    </a:lnTo>
                    <a:lnTo>
                      <a:pt x="573" y="2228"/>
                    </a:lnTo>
                    <a:lnTo>
                      <a:pt x="562" y="2139"/>
                    </a:lnTo>
                    <a:lnTo>
                      <a:pt x="558" y="2048"/>
                    </a:lnTo>
                    <a:lnTo>
                      <a:pt x="562" y="1957"/>
                    </a:lnTo>
                    <a:lnTo>
                      <a:pt x="573" y="1867"/>
                    </a:lnTo>
                    <a:lnTo>
                      <a:pt x="591" y="1780"/>
                    </a:lnTo>
                    <a:lnTo>
                      <a:pt x="615" y="1695"/>
                    </a:lnTo>
                    <a:lnTo>
                      <a:pt x="646" y="1614"/>
                    </a:lnTo>
                    <a:lnTo>
                      <a:pt x="684" y="1536"/>
                    </a:lnTo>
                    <a:lnTo>
                      <a:pt x="726" y="1461"/>
                    </a:lnTo>
                    <a:lnTo>
                      <a:pt x="775" y="1389"/>
                    </a:lnTo>
                    <a:lnTo>
                      <a:pt x="828" y="1322"/>
                    </a:lnTo>
                    <a:lnTo>
                      <a:pt x="887" y="1259"/>
                    </a:lnTo>
                    <a:lnTo>
                      <a:pt x="949" y="1201"/>
                    </a:lnTo>
                    <a:lnTo>
                      <a:pt x="1016" y="1147"/>
                    </a:lnTo>
                    <a:lnTo>
                      <a:pt x="1089" y="1099"/>
                    </a:lnTo>
                    <a:lnTo>
                      <a:pt x="1163" y="1056"/>
                    </a:lnTo>
                    <a:lnTo>
                      <a:pt x="1242" y="1019"/>
                    </a:lnTo>
                    <a:lnTo>
                      <a:pt x="1323" y="988"/>
                    </a:lnTo>
                    <a:lnTo>
                      <a:pt x="1407" y="964"/>
                    </a:lnTo>
                    <a:lnTo>
                      <a:pt x="1495" y="946"/>
                    </a:lnTo>
                    <a:lnTo>
                      <a:pt x="1584" y="934"/>
                    </a:lnTo>
                    <a:lnTo>
                      <a:pt x="1675" y="931"/>
                    </a:lnTo>
                    <a:lnTo>
                      <a:pt x="1764" y="934"/>
                    </a:lnTo>
                    <a:lnTo>
                      <a:pt x="1852" y="944"/>
                    </a:lnTo>
                    <a:lnTo>
                      <a:pt x="1938" y="962"/>
                    </a:lnTo>
                    <a:lnTo>
                      <a:pt x="2022" y="984"/>
                    </a:lnTo>
                    <a:lnTo>
                      <a:pt x="2103" y="1014"/>
                    </a:lnTo>
                    <a:lnTo>
                      <a:pt x="2182" y="1050"/>
                    </a:lnTo>
                    <a:lnTo>
                      <a:pt x="2258" y="1091"/>
                    </a:lnTo>
                    <a:lnTo>
                      <a:pt x="2331" y="1139"/>
                    </a:lnTo>
                    <a:lnTo>
                      <a:pt x="2402" y="1192"/>
                    </a:lnTo>
                    <a:lnTo>
                      <a:pt x="2662" y="931"/>
                    </a:lnTo>
                    <a:lnTo>
                      <a:pt x="2583" y="868"/>
                    </a:lnTo>
                    <a:lnTo>
                      <a:pt x="2504" y="810"/>
                    </a:lnTo>
                    <a:lnTo>
                      <a:pt x="2419" y="759"/>
                    </a:lnTo>
                    <a:lnTo>
                      <a:pt x="2333" y="713"/>
                    </a:lnTo>
                    <a:lnTo>
                      <a:pt x="2245" y="673"/>
                    </a:lnTo>
                    <a:lnTo>
                      <a:pt x="2154" y="638"/>
                    </a:lnTo>
                    <a:lnTo>
                      <a:pt x="2061" y="609"/>
                    </a:lnTo>
                    <a:lnTo>
                      <a:pt x="1967" y="588"/>
                    </a:lnTo>
                    <a:lnTo>
                      <a:pt x="1871" y="572"/>
                    </a:lnTo>
                    <a:lnTo>
                      <a:pt x="1774" y="562"/>
                    </a:lnTo>
                    <a:lnTo>
                      <a:pt x="1675" y="559"/>
                    </a:lnTo>
                    <a:lnTo>
                      <a:pt x="1569" y="563"/>
                    </a:lnTo>
                    <a:lnTo>
                      <a:pt x="1465" y="574"/>
                    </a:lnTo>
                    <a:lnTo>
                      <a:pt x="1364" y="592"/>
                    </a:lnTo>
                    <a:lnTo>
                      <a:pt x="1264" y="617"/>
                    </a:lnTo>
                    <a:lnTo>
                      <a:pt x="1167" y="649"/>
                    </a:lnTo>
                    <a:lnTo>
                      <a:pt x="1074" y="686"/>
                    </a:lnTo>
                    <a:lnTo>
                      <a:pt x="984" y="730"/>
                    </a:lnTo>
                    <a:lnTo>
                      <a:pt x="897" y="780"/>
                    </a:lnTo>
                    <a:lnTo>
                      <a:pt x="813" y="836"/>
                    </a:lnTo>
                    <a:lnTo>
                      <a:pt x="733" y="896"/>
                    </a:lnTo>
                    <a:lnTo>
                      <a:pt x="659" y="962"/>
                    </a:lnTo>
                    <a:lnTo>
                      <a:pt x="589" y="1031"/>
                    </a:lnTo>
                    <a:lnTo>
                      <a:pt x="523" y="1107"/>
                    </a:lnTo>
                    <a:lnTo>
                      <a:pt x="463" y="1186"/>
                    </a:lnTo>
                    <a:lnTo>
                      <a:pt x="407" y="1269"/>
                    </a:lnTo>
                    <a:lnTo>
                      <a:pt x="357" y="1357"/>
                    </a:lnTo>
                    <a:lnTo>
                      <a:pt x="314" y="1446"/>
                    </a:lnTo>
                    <a:lnTo>
                      <a:pt x="275" y="1540"/>
                    </a:lnTo>
                    <a:lnTo>
                      <a:pt x="244" y="1637"/>
                    </a:lnTo>
                    <a:lnTo>
                      <a:pt x="219" y="1736"/>
                    </a:lnTo>
                    <a:lnTo>
                      <a:pt x="200" y="1837"/>
                    </a:lnTo>
                    <a:lnTo>
                      <a:pt x="190" y="1942"/>
                    </a:lnTo>
                    <a:lnTo>
                      <a:pt x="187" y="2048"/>
                    </a:lnTo>
                    <a:lnTo>
                      <a:pt x="190" y="2154"/>
                    </a:lnTo>
                    <a:lnTo>
                      <a:pt x="200" y="2257"/>
                    </a:lnTo>
                    <a:lnTo>
                      <a:pt x="219" y="2359"/>
                    </a:lnTo>
                    <a:lnTo>
                      <a:pt x="244" y="2459"/>
                    </a:lnTo>
                    <a:lnTo>
                      <a:pt x="275" y="2555"/>
                    </a:lnTo>
                    <a:lnTo>
                      <a:pt x="314" y="2649"/>
                    </a:lnTo>
                    <a:lnTo>
                      <a:pt x="357" y="2739"/>
                    </a:lnTo>
                    <a:lnTo>
                      <a:pt x="407" y="2826"/>
                    </a:lnTo>
                    <a:lnTo>
                      <a:pt x="463" y="2910"/>
                    </a:lnTo>
                    <a:lnTo>
                      <a:pt x="523" y="2988"/>
                    </a:lnTo>
                    <a:lnTo>
                      <a:pt x="589" y="3063"/>
                    </a:lnTo>
                    <a:lnTo>
                      <a:pt x="659" y="3134"/>
                    </a:lnTo>
                    <a:lnTo>
                      <a:pt x="733" y="3200"/>
                    </a:lnTo>
                    <a:lnTo>
                      <a:pt x="813" y="3260"/>
                    </a:lnTo>
                    <a:lnTo>
                      <a:pt x="897" y="3316"/>
                    </a:lnTo>
                    <a:lnTo>
                      <a:pt x="984" y="3365"/>
                    </a:lnTo>
                    <a:lnTo>
                      <a:pt x="1074" y="3409"/>
                    </a:lnTo>
                    <a:lnTo>
                      <a:pt x="1167" y="3446"/>
                    </a:lnTo>
                    <a:lnTo>
                      <a:pt x="1264" y="3479"/>
                    </a:lnTo>
                    <a:lnTo>
                      <a:pt x="1364" y="3504"/>
                    </a:lnTo>
                    <a:lnTo>
                      <a:pt x="1465" y="3521"/>
                    </a:lnTo>
                    <a:lnTo>
                      <a:pt x="1569" y="3532"/>
                    </a:lnTo>
                    <a:lnTo>
                      <a:pt x="1675" y="3536"/>
                    </a:lnTo>
                    <a:lnTo>
                      <a:pt x="1781" y="3532"/>
                    </a:lnTo>
                    <a:lnTo>
                      <a:pt x="1885" y="3521"/>
                    </a:lnTo>
                    <a:lnTo>
                      <a:pt x="1987" y="3504"/>
                    </a:lnTo>
                    <a:lnTo>
                      <a:pt x="2086" y="3479"/>
                    </a:lnTo>
                    <a:lnTo>
                      <a:pt x="2182" y="3446"/>
                    </a:lnTo>
                    <a:lnTo>
                      <a:pt x="2277" y="3409"/>
                    </a:lnTo>
                    <a:lnTo>
                      <a:pt x="2367" y="3365"/>
                    </a:lnTo>
                    <a:lnTo>
                      <a:pt x="2454" y="3316"/>
                    </a:lnTo>
                    <a:lnTo>
                      <a:pt x="2537" y="3260"/>
                    </a:lnTo>
                    <a:lnTo>
                      <a:pt x="2616" y="3200"/>
                    </a:lnTo>
                    <a:lnTo>
                      <a:pt x="2691" y="3134"/>
                    </a:lnTo>
                    <a:lnTo>
                      <a:pt x="2762" y="3063"/>
                    </a:lnTo>
                    <a:lnTo>
                      <a:pt x="2828" y="2988"/>
                    </a:lnTo>
                    <a:lnTo>
                      <a:pt x="2887" y="2910"/>
                    </a:lnTo>
                    <a:lnTo>
                      <a:pt x="2943" y="2826"/>
                    </a:lnTo>
                    <a:lnTo>
                      <a:pt x="2992" y="2739"/>
                    </a:lnTo>
                    <a:lnTo>
                      <a:pt x="3037" y="2649"/>
                    </a:lnTo>
                    <a:lnTo>
                      <a:pt x="3074" y="2555"/>
                    </a:lnTo>
                    <a:lnTo>
                      <a:pt x="3107" y="2459"/>
                    </a:lnTo>
                    <a:lnTo>
                      <a:pt x="3132" y="2359"/>
                    </a:lnTo>
                    <a:lnTo>
                      <a:pt x="3149" y="2257"/>
                    </a:lnTo>
                    <a:lnTo>
                      <a:pt x="3160" y="2154"/>
                    </a:lnTo>
                    <a:lnTo>
                      <a:pt x="3164" y="2048"/>
                    </a:lnTo>
                    <a:lnTo>
                      <a:pt x="3161" y="1956"/>
                    </a:lnTo>
                    <a:lnTo>
                      <a:pt x="3153" y="1863"/>
                    </a:lnTo>
                    <a:lnTo>
                      <a:pt x="3139" y="1773"/>
                    </a:lnTo>
                    <a:lnTo>
                      <a:pt x="3120" y="1684"/>
                    </a:lnTo>
                    <a:lnTo>
                      <a:pt x="3095" y="1596"/>
                    </a:lnTo>
                    <a:lnTo>
                      <a:pt x="3064" y="1510"/>
                    </a:lnTo>
                    <a:lnTo>
                      <a:pt x="3029" y="1426"/>
                    </a:lnTo>
                    <a:lnTo>
                      <a:pt x="2987" y="1345"/>
                    </a:lnTo>
                    <a:lnTo>
                      <a:pt x="2941" y="1266"/>
                    </a:lnTo>
                    <a:lnTo>
                      <a:pt x="2931" y="1246"/>
                    </a:lnTo>
                    <a:lnTo>
                      <a:pt x="2926" y="1225"/>
                    </a:lnTo>
                    <a:lnTo>
                      <a:pt x="2926" y="1205"/>
                    </a:lnTo>
                    <a:lnTo>
                      <a:pt x="2930" y="1185"/>
                    </a:lnTo>
                    <a:lnTo>
                      <a:pt x="2938" y="1166"/>
                    </a:lnTo>
                    <a:lnTo>
                      <a:pt x="2951" y="1150"/>
                    </a:lnTo>
                    <a:lnTo>
                      <a:pt x="2968" y="1136"/>
                    </a:lnTo>
                    <a:lnTo>
                      <a:pt x="2990" y="1126"/>
                    </a:lnTo>
                    <a:lnTo>
                      <a:pt x="3009" y="1121"/>
                    </a:lnTo>
                    <a:lnTo>
                      <a:pt x="3031" y="1120"/>
                    </a:lnTo>
                    <a:lnTo>
                      <a:pt x="3051" y="1125"/>
                    </a:lnTo>
                    <a:lnTo>
                      <a:pt x="3069" y="1134"/>
                    </a:lnTo>
                    <a:lnTo>
                      <a:pt x="3085" y="1146"/>
                    </a:lnTo>
                    <a:lnTo>
                      <a:pt x="3099" y="1163"/>
                    </a:lnTo>
                    <a:lnTo>
                      <a:pt x="3151" y="1252"/>
                    </a:lnTo>
                    <a:lnTo>
                      <a:pt x="3199" y="1344"/>
                    </a:lnTo>
                    <a:lnTo>
                      <a:pt x="3239" y="1439"/>
                    </a:lnTo>
                    <a:lnTo>
                      <a:pt x="3272" y="1536"/>
                    </a:lnTo>
                    <a:lnTo>
                      <a:pt x="3301" y="1634"/>
                    </a:lnTo>
                    <a:lnTo>
                      <a:pt x="3322" y="1736"/>
                    </a:lnTo>
                    <a:lnTo>
                      <a:pt x="3338" y="1839"/>
                    </a:lnTo>
                    <a:lnTo>
                      <a:pt x="3347" y="1943"/>
                    </a:lnTo>
                    <a:lnTo>
                      <a:pt x="3351" y="2048"/>
                    </a:lnTo>
                    <a:lnTo>
                      <a:pt x="3346" y="2162"/>
                    </a:lnTo>
                    <a:lnTo>
                      <a:pt x="3335" y="2274"/>
                    </a:lnTo>
                    <a:lnTo>
                      <a:pt x="3316" y="2384"/>
                    </a:lnTo>
                    <a:lnTo>
                      <a:pt x="3290" y="2491"/>
                    </a:lnTo>
                    <a:lnTo>
                      <a:pt x="3257" y="2596"/>
                    </a:lnTo>
                    <a:lnTo>
                      <a:pt x="3217" y="2698"/>
                    </a:lnTo>
                    <a:lnTo>
                      <a:pt x="3173" y="2796"/>
                    </a:lnTo>
                    <a:lnTo>
                      <a:pt x="3120" y="2891"/>
                    </a:lnTo>
                    <a:lnTo>
                      <a:pt x="3063" y="2982"/>
                    </a:lnTo>
                    <a:lnTo>
                      <a:pt x="2999" y="3069"/>
                    </a:lnTo>
                    <a:lnTo>
                      <a:pt x="2932" y="3152"/>
                    </a:lnTo>
                    <a:lnTo>
                      <a:pt x="2859" y="3231"/>
                    </a:lnTo>
                    <a:lnTo>
                      <a:pt x="2780" y="3304"/>
                    </a:lnTo>
                    <a:lnTo>
                      <a:pt x="2697" y="3373"/>
                    </a:lnTo>
                    <a:lnTo>
                      <a:pt x="2610" y="3435"/>
                    </a:lnTo>
                    <a:lnTo>
                      <a:pt x="2519" y="3492"/>
                    </a:lnTo>
                    <a:lnTo>
                      <a:pt x="2424" y="3545"/>
                    </a:lnTo>
                    <a:lnTo>
                      <a:pt x="2326" y="3591"/>
                    </a:lnTo>
                    <a:lnTo>
                      <a:pt x="2223" y="3629"/>
                    </a:lnTo>
                    <a:lnTo>
                      <a:pt x="2119" y="3662"/>
                    </a:lnTo>
                    <a:lnTo>
                      <a:pt x="2012" y="3688"/>
                    </a:lnTo>
                    <a:lnTo>
                      <a:pt x="1902" y="3707"/>
                    </a:lnTo>
                    <a:lnTo>
                      <a:pt x="1790" y="3719"/>
                    </a:lnTo>
                    <a:lnTo>
                      <a:pt x="1675" y="3723"/>
                    </a:lnTo>
                    <a:lnTo>
                      <a:pt x="1561" y="3719"/>
                    </a:lnTo>
                    <a:lnTo>
                      <a:pt x="1449" y="3707"/>
                    </a:lnTo>
                    <a:lnTo>
                      <a:pt x="1339" y="3688"/>
                    </a:lnTo>
                    <a:lnTo>
                      <a:pt x="1231" y="3662"/>
                    </a:lnTo>
                    <a:lnTo>
                      <a:pt x="1126" y="3629"/>
                    </a:lnTo>
                    <a:lnTo>
                      <a:pt x="1025" y="3591"/>
                    </a:lnTo>
                    <a:lnTo>
                      <a:pt x="927" y="3545"/>
                    </a:lnTo>
                    <a:lnTo>
                      <a:pt x="831" y="3492"/>
                    </a:lnTo>
                    <a:lnTo>
                      <a:pt x="740" y="3435"/>
                    </a:lnTo>
                    <a:lnTo>
                      <a:pt x="653" y="3373"/>
                    </a:lnTo>
                    <a:lnTo>
                      <a:pt x="570" y="3304"/>
                    </a:lnTo>
                    <a:lnTo>
                      <a:pt x="492" y="3231"/>
                    </a:lnTo>
                    <a:lnTo>
                      <a:pt x="418" y="3152"/>
                    </a:lnTo>
                    <a:lnTo>
                      <a:pt x="350" y="3069"/>
                    </a:lnTo>
                    <a:lnTo>
                      <a:pt x="288" y="2982"/>
                    </a:lnTo>
                    <a:lnTo>
                      <a:pt x="229" y="2891"/>
                    </a:lnTo>
                    <a:lnTo>
                      <a:pt x="178" y="2796"/>
                    </a:lnTo>
                    <a:lnTo>
                      <a:pt x="132" y="2698"/>
                    </a:lnTo>
                    <a:lnTo>
                      <a:pt x="93" y="2596"/>
                    </a:lnTo>
                    <a:lnTo>
                      <a:pt x="60" y="2491"/>
                    </a:lnTo>
                    <a:lnTo>
                      <a:pt x="35" y="2384"/>
                    </a:lnTo>
                    <a:lnTo>
                      <a:pt x="15" y="2274"/>
                    </a:lnTo>
                    <a:lnTo>
                      <a:pt x="3" y="2162"/>
                    </a:lnTo>
                    <a:lnTo>
                      <a:pt x="0" y="2048"/>
                    </a:lnTo>
                    <a:lnTo>
                      <a:pt x="3" y="1932"/>
                    </a:lnTo>
                    <a:lnTo>
                      <a:pt x="16" y="1819"/>
                    </a:lnTo>
                    <a:lnTo>
                      <a:pt x="35" y="1708"/>
                    </a:lnTo>
                    <a:lnTo>
                      <a:pt x="61" y="1599"/>
                    </a:lnTo>
                    <a:lnTo>
                      <a:pt x="93" y="1494"/>
                    </a:lnTo>
                    <a:lnTo>
                      <a:pt x="133" y="1391"/>
                    </a:lnTo>
                    <a:lnTo>
                      <a:pt x="179" y="1293"/>
                    </a:lnTo>
                    <a:lnTo>
                      <a:pt x="231" y="1198"/>
                    </a:lnTo>
                    <a:lnTo>
                      <a:pt x="290" y="1106"/>
                    </a:lnTo>
                    <a:lnTo>
                      <a:pt x="354" y="1020"/>
                    </a:lnTo>
                    <a:lnTo>
                      <a:pt x="423" y="937"/>
                    </a:lnTo>
                    <a:lnTo>
                      <a:pt x="497" y="860"/>
                    </a:lnTo>
                    <a:lnTo>
                      <a:pt x="577" y="786"/>
                    </a:lnTo>
                    <a:lnTo>
                      <a:pt x="660" y="718"/>
                    </a:lnTo>
                    <a:lnTo>
                      <a:pt x="748" y="655"/>
                    </a:lnTo>
                    <a:lnTo>
                      <a:pt x="841" y="599"/>
                    </a:lnTo>
                    <a:lnTo>
                      <a:pt x="937" y="548"/>
                    </a:lnTo>
                    <a:lnTo>
                      <a:pt x="1037" y="503"/>
                    </a:lnTo>
                    <a:lnTo>
                      <a:pt x="1141" y="465"/>
                    </a:lnTo>
                    <a:lnTo>
                      <a:pt x="1247" y="434"/>
                    </a:lnTo>
                    <a:lnTo>
                      <a:pt x="1356" y="410"/>
                    </a:lnTo>
                    <a:lnTo>
                      <a:pt x="1467" y="393"/>
                    </a:lnTo>
                    <a:lnTo>
                      <a:pt x="1582" y="383"/>
                    </a:lnTo>
                    <a:lnTo>
                      <a:pt x="1582" y="378"/>
                    </a:lnTo>
                    <a:lnTo>
                      <a:pt x="1582" y="375"/>
                    </a:lnTo>
                    <a:lnTo>
                      <a:pt x="1582" y="374"/>
                    </a:lnTo>
                    <a:lnTo>
                      <a:pt x="1582" y="373"/>
                    </a:lnTo>
                    <a:lnTo>
                      <a:pt x="1582" y="373"/>
                    </a:lnTo>
                    <a:lnTo>
                      <a:pt x="1582" y="187"/>
                    </a:lnTo>
                    <a:lnTo>
                      <a:pt x="1586" y="161"/>
                    </a:lnTo>
                    <a:lnTo>
                      <a:pt x="1594" y="137"/>
                    </a:lnTo>
                    <a:lnTo>
                      <a:pt x="1608" y="120"/>
                    </a:lnTo>
                    <a:lnTo>
                      <a:pt x="1627" y="105"/>
                    </a:lnTo>
                    <a:lnTo>
                      <a:pt x="1649" y="96"/>
                    </a:lnTo>
                    <a:lnTo>
                      <a:pt x="1675" y="94"/>
                    </a:lnTo>
                    <a:lnTo>
                      <a:pt x="1701" y="96"/>
                    </a:lnTo>
                    <a:lnTo>
                      <a:pt x="1724" y="105"/>
                    </a:lnTo>
                    <a:lnTo>
                      <a:pt x="1743" y="120"/>
                    </a:lnTo>
                    <a:lnTo>
                      <a:pt x="1756" y="137"/>
                    </a:lnTo>
                    <a:lnTo>
                      <a:pt x="1765" y="161"/>
                    </a:lnTo>
                    <a:lnTo>
                      <a:pt x="1769" y="187"/>
                    </a:lnTo>
                    <a:lnTo>
                      <a:pt x="1769" y="373"/>
                    </a:lnTo>
                    <a:lnTo>
                      <a:pt x="1872" y="384"/>
                    </a:lnTo>
                    <a:lnTo>
                      <a:pt x="1973" y="400"/>
                    </a:lnTo>
                    <a:lnTo>
                      <a:pt x="2074" y="422"/>
                    </a:lnTo>
                    <a:lnTo>
                      <a:pt x="2171" y="450"/>
                    </a:lnTo>
                    <a:lnTo>
                      <a:pt x="2268" y="485"/>
                    </a:lnTo>
                    <a:lnTo>
                      <a:pt x="2362" y="523"/>
                    </a:lnTo>
                    <a:lnTo>
                      <a:pt x="2453" y="568"/>
                    </a:lnTo>
                    <a:lnTo>
                      <a:pt x="2542" y="618"/>
                    </a:lnTo>
                    <a:lnTo>
                      <a:pt x="2628" y="674"/>
                    </a:lnTo>
                    <a:lnTo>
                      <a:pt x="2712" y="735"/>
                    </a:lnTo>
                    <a:lnTo>
                      <a:pt x="2791" y="801"/>
                    </a:lnTo>
                    <a:lnTo>
                      <a:pt x="2950" y="643"/>
                    </a:lnTo>
                    <a:lnTo>
                      <a:pt x="2912" y="475"/>
                    </a:lnTo>
                    <a:lnTo>
                      <a:pt x="2906" y="442"/>
                    </a:lnTo>
                    <a:lnTo>
                      <a:pt x="2906" y="411"/>
                    </a:lnTo>
                    <a:lnTo>
                      <a:pt x="2912" y="380"/>
                    </a:lnTo>
                    <a:lnTo>
                      <a:pt x="2922" y="350"/>
                    </a:lnTo>
                    <a:lnTo>
                      <a:pt x="2938" y="323"/>
                    </a:lnTo>
                    <a:lnTo>
                      <a:pt x="2960" y="298"/>
                    </a:lnTo>
                    <a:lnTo>
                      <a:pt x="32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6"/>
              <p:cNvSpPr>
                <a:spLocks/>
              </p:cNvSpPr>
              <p:nvPr/>
            </p:nvSpPr>
            <p:spPr bwMode="auto">
              <a:xfrm>
                <a:off x="-1070" y="3650"/>
                <a:ext cx="366" cy="556"/>
              </a:xfrm>
              <a:custGeom>
                <a:avLst/>
                <a:gdLst>
                  <a:gd name="T0" fmla="*/ 265 w 366"/>
                  <a:gd name="T1" fmla="*/ 0 h 556"/>
                  <a:gd name="T2" fmla="*/ 290 w 366"/>
                  <a:gd name="T3" fmla="*/ 1 h 556"/>
                  <a:gd name="T4" fmla="*/ 314 w 366"/>
                  <a:gd name="T5" fmla="*/ 7 h 556"/>
                  <a:gd name="T6" fmla="*/ 334 w 366"/>
                  <a:gd name="T7" fmla="*/ 23 h 556"/>
                  <a:gd name="T8" fmla="*/ 350 w 366"/>
                  <a:gd name="T9" fmla="*/ 42 h 556"/>
                  <a:gd name="T10" fmla="*/ 361 w 366"/>
                  <a:gd name="T11" fmla="*/ 64 h 556"/>
                  <a:gd name="T12" fmla="*/ 366 w 366"/>
                  <a:gd name="T13" fmla="*/ 86 h 556"/>
                  <a:gd name="T14" fmla="*/ 366 w 366"/>
                  <a:gd name="T15" fmla="*/ 108 h 556"/>
                  <a:gd name="T16" fmla="*/ 360 w 366"/>
                  <a:gd name="T17" fmla="*/ 128 h 556"/>
                  <a:gd name="T18" fmla="*/ 175 w 366"/>
                  <a:gd name="T19" fmla="*/ 500 h 556"/>
                  <a:gd name="T20" fmla="*/ 162 w 366"/>
                  <a:gd name="T21" fmla="*/ 520 h 556"/>
                  <a:gd name="T22" fmla="*/ 147 w 366"/>
                  <a:gd name="T23" fmla="*/ 535 h 556"/>
                  <a:gd name="T24" fmla="*/ 131 w 366"/>
                  <a:gd name="T25" fmla="*/ 546 h 556"/>
                  <a:gd name="T26" fmla="*/ 111 w 366"/>
                  <a:gd name="T27" fmla="*/ 554 h 556"/>
                  <a:gd name="T28" fmla="*/ 90 w 366"/>
                  <a:gd name="T29" fmla="*/ 556 h 556"/>
                  <a:gd name="T30" fmla="*/ 80 w 366"/>
                  <a:gd name="T31" fmla="*/ 555 h 556"/>
                  <a:gd name="T32" fmla="*/ 71 w 366"/>
                  <a:gd name="T33" fmla="*/ 555 h 556"/>
                  <a:gd name="T34" fmla="*/ 62 w 366"/>
                  <a:gd name="T35" fmla="*/ 551 h 556"/>
                  <a:gd name="T36" fmla="*/ 54 w 366"/>
                  <a:gd name="T37" fmla="*/ 546 h 556"/>
                  <a:gd name="T38" fmla="*/ 44 w 366"/>
                  <a:gd name="T39" fmla="*/ 538 h 556"/>
                  <a:gd name="T40" fmla="*/ 26 w 366"/>
                  <a:gd name="T41" fmla="*/ 525 h 556"/>
                  <a:gd name="T42" fmla="*/ 14 w 366"/>
                  <a:gd name="T43" fmla="*/ 508 h 556"/>
                  <a:gd name="T44" fmla="*/ 4 w 366"/>
                  <a:gd name="T45" fmla="*/ 487 h 556"/>
                  <a:gd name="T46" fmla="*/ 0 w 366"/>
                  <a:gd name="T47" fmla="*/ 464 h 556"/>
                  <a:gd name="T48" fmla="*/ 0 w 366"/>
                  <a:gd name="T49" fmla="*/ 440 h 556"/>
                  <a:gd name="T50" fmla="*/ 6 w 366"/>
                  <a:gd name="T51" fmla="*/ 416 h 556"/>
                  <a:gd name="T52" fmla="*/ 193 w 366"/>
                  <a:gd name="T53" fmla="*/ 44 h 556"/>
                  <a:gd name="T54" fmla="*/ 204 w 366"/>
                  <a:gd name="T55" fmla="*/ 27 h 556"/>
                  <a:gd name="T56" fmla="*/ 222 w 366"/>
                  <a:gd name="T57" fmla="*/ 13 h 556"/>
                  <a:gd name="T58" fmla="*/ 243 w 366"/>
                  <a:gd name="T59" fmla="*/ 5 h 556"/>
                  <a:gd name="T60" fmla="*/ 265 w 366"/>
                  <a:gd name="T61" fmla="*/ 0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66" h="556">
                    <a:moveTo>
                      <a:pt x="265" y="0"/>
                    </a:moveTo>
                    <a:lnTo>
                      <a:pt x="290" y="1"/>
                    </a:lnTo>
                    <a:lnTo>
                      <a:pt x="314" y="7"/>
                    </a:lnTo>
                    <a:lnTo>
                      <a:pt x="334" y="23"/>
                    </a:lnTo>
                    <a:lnTo>
                      <a:pt x="350" y="42"/>
                    </a:lnTo>
                    <a:lnTo>
                      <a:pt x="361" y="64"/>
                    </a:lnTo>
                    <a:lnTo>
                      <a:pt x="366" y="86"/>
                    </a:lnTo>
                    <a:lnTo>
                      <a:pt x="366" y="108"/>
                    </a:lnTo>
                    <a:lnTo>
                      <a:pt x="360" y="128"/>
                    </a:lnTo>
                    <a:lnTo>
                      <a:pt x="175" y="500"/>
                    </a:lnTo>
                    <a:lnTo>
                      <a:pt x="162" y="520"/>
                    </a:lnTo>
                    <a:lnTo>
                      <a:pt x="147" y="535"/>
                    </a:lnTo>
                    <a:lnTo>
                      <a:pt x="131" y="546"/>
                    </a:lnTo>
                    <a:lnTo>
                      <a:pt x="111" y="554"/>
                    </a:lnTo>
                    <a:lnTo>
                      <a:pt x="90" y="556"/>
                    </a:lnTo>
                    <a:lnTo>
                      <a:pt x="80" y="555"/>
                    </a:lnTo>
                    <a:lnTo>
                      <a:pt x="71" y="555"/>
                    </a:lnTo>
                    <a:lnTo>
                      <a:pt x="62" y="551"/>
                    </a:lnTo>
                    <a:lnTo>
                      <a:pt x="54" y="546"/>
                    </a:lnTo>
                    <a:lnTo>
                      <a:pt x="44" y="538"/>
                    </a:lnTo>
                    <a:lnTo>
                      <a:pt x="26" y="525"/>
                    </a:lnTo>
                    <a:lnTo>
                      <a:pt x="14" y="508"/>
                    </a:lnTo>
                    <a:lnTo>
                      <a:pt x="4" y="487"/>
                    </a:lnTo>
                    <a:lnTo>
                      <a:pt x="0" y="464"/>
                    </a:lnTo>
                    <a:lnTo>
                      <a:pt x="0" y="440"/>
                    </a:lnTo>
                    <a:lnTo>
                      <a:pt x="6" y="416"/>
                    </a:lnTo>
                    <a:lnTo>
                      <a:pt x="193" y="44"/>
                    </a:lnTo>
                    <a:lnTo>
                      <a:pt x="204" y="27"/>
                    </a:lnTo>
                    <a:lnTo>
                      <a:pt x="222" y="13"/>
                    </a:lnTo>
                    <a:lnTo>
                      <a:pt x="243" y="5"/>
                    </a:lnTo>
                    <a:lnTo>
                      <a:pt x="2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7"/>
              <p:cNvSpPr>
                <a:spLocks/>
              </p:cNvSpPr>
              <p:nvPr/>
            </p:nvSpPr>
            <p:spPr bwMode="auto">
              <a:xfrm>
                <a:off x="981" y="3653"/>
                <a:ext cx="370" cy="562"/>
              </a:xfrm>
              <a:custGeom>
                <a:avLst/>
                <a:gdLst>
                  <a:gd name="T0" fmla="*/ 91 w 370"/>
                  <a:gd name="T1" fmla="*/ 0 h 562"/>
                  <a:gd name="T2" fmla="*/ 111 w 370"/>
                  <a:gd name="T3" fmla="*/ 2 h 562"/>
                  <a:gd name="T4" fmla="*/ 129 w 370"/>
                  <a:gd name="T5" fmla="*/ 8 h 562"/>
                  <a:gd name="T6" fmla="*/ 147 w 370"/>
                  <a:gd name="T7" fmla="*/ 18 h 562"/>
                  <a:gd name="T8" fmla="*/ 160 w 370"/>
                  <a:gd name="T9" fmla="*/ 33 h 562"/>
                  <a:gd name="T10" fmla="*/ 170 w 370"/>
                  <a:gd name="T11" fmla="*/ 50 h 562"/>
                  <a:gd name="T12" fmla="*/ 357 w 370"/>
                  <a:gd name="T13" fmla="*/ 431 h 562"/>
                  <a:gd name="T14" fmla="*/ 366 w 370"/>
                  <a:gd name="T15" fmla="*/ 452 h 562"/>
                  <a:gd name="T16" fmla="*/ 370 w 370"/>
                  <a:gd name="T17" fmla="*/ 472 h 562"/>
                  <a:gd name="T18" fmla="*/ 368 w 370"/>
                  <a:gd name="T19" fmla="*/ 494 h 562"/>
                  <a:gd name="T20" fmla="*/ 362 w 370"/>
                  <a:gd name="T21" fmla="*/ 512 h 562"/>
                  <a:gd name="T22" fmla="*/ 352 w 370"/>
                  <a:gd name="T23" fmla="*/ 528 h 562"/>
                  <a:gd name="T24" fmla="*/ 337 w 370"/>
                  <a:gd name="T25" fmla="*/ 542 h 562"/>
                  <a:gd name="T26" fmla="*/ 320 w 370"/>
                  <a:gd name="T27" fmla="*/ 553 h 562"/>
                  <a:gd name="T28" fmla="*/ 310 w 370"/>
                  <a:gd name="T29" fmla="*/ 560 h 562"/>
                  <a:gd name="T30" fmla="*/ 299 w 370"/>
                  <a:gd name="T31" fmla="*/ 562 h 562"/>
                  <a:gd name="T32" fmla="*/ 282 w 370"/>
                  <a:gd name="T33" fmla="*/ 562 h 562"/>
                  <a:gd name="T34" fmla="*/ 261 w 370"/>
                  <a:gd name="T35" fmla="*/ 560 h 562"/>
                  <a:gd name="T36" fmla="*/ 243 w 370"/>
                  <a:gd name="T37" fmla="*/ 553 h 562"/>
                  <a:gd name="T38" fmla="*/ 225 w 370"/>
                  <a:gd name="T39" fmla="*/ 542 h 562"/>
                  <a:gd name="T40" fmla="*/ 210 w 370"/>
                  <a:gd name="T41" fmla="*/ 526 h 562"/>
                  <a:gd name="T42" fmla="*/ 199 w 370"/>
                  <a:gd name="T43" fmla="*/ 506 h 562"/>
                  <a:gd name="T44" fmla="*/ 12 w 370"/>
                  <a:gd name="T45" fmla="*/ 134 h 562"/>
                  <a:gd name="T46" fmla="*/ 3 w 370"/>
                  <a:gd name="T47" fmla="*/ 114 h 562"/>
                  <a:gd name="T48" fmla="*/ 0 w 370"/>
                  <a:gd name="T49" fmla="*/ 92 h 562"/>
                  <a:gd name="T50" fmla="*/ 1 w 370"/>
                  <a:gd name="T51" fmla="*/ 73 h 562"/>
                  <a:gd name="T52" fmla="*/ 7 w 370"/>
                  <a:gd name="T53" fmla="*/ 54 h 562"/>
                  <a:gd name="T54" fmla="*/ 17 w 370"/>
                  <a:gd name="T55" fmla="*/ 36 h 562"/>
                  <a:gd name="T56" fmla="*/ 31 w 370"/>
                  <a:gd name="T57" fmla="*/ 23 h 562"/>
                  <a:gd name="T58" fmla="*/ 49 w 370"/>
                  <a:gd name="T59" fmla="*/ 13 h 562"/>
                  <a:gd name="T60" fmla="*/ 69 w 370"/>
                  <a:gd name="T61" fmla="*/ 4 h 562"/>
                  <a:gd name="T62" fmla="*/ 91 w 370"/>
                  <a:gd name="T63" fmla="*/ 0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0" h="562">
                    <a:moveTo>
                      <a:pt x="91" y="0"/>
                    </a:moveTo>
                    <a:lnTo>
                      <a:pt x="111" y="2"/>
                    </a:lnTo>
                    <a:lnTo>
                      <a:pt x="129" y="8"/>
                    </a:lnTo>
                    <a:lnTo>
                      <a:pt x="147" y="18"/>
                    </a:lnTo>
                    <a:lnTo>
                      <a:pt x="160" y="33"/>
                    </a:lnTo>
                    <a:lnTo>
                      <a:pt x="170" y="50"/>
                    </a:lnTo>
                    <a:lnTo>
                      <a:pt x="357" y="431"/>
                    </a:lnTo>
                    <a:lnTo>
                      <a:pt x="366" y="452"/>
                    </a:lnTo>
                    <a:lnTo>
                      <a:pt x="370" y="472"/>
                    </a:lnTo>
                    <a:lnTo>
                      <a:pt x="368" y="494"/>
                    </a:lnTo>
                    <a:lnTo>
                      <a:pt x="362" y="512"/>
                    </a:lnTo>
                    <a:lnTo>
                      <a:pt x="352" y="528"/>
                    </a:lnTo>
                    <a:lnTo>
                      <a:pt x="337" y="542"/>
                    </a:lnTo>
                    <a:lnTo>
                      <a:pt x="320" y="553"/>
                    </a:lnTo>
                    <a:lnTo>
                      <a:pt x="310" y="560"/>
                    </a:lnTo>
                    <a:lnTo>
                      <a:pt x="299" y="562"/>
                    </a:lnTo>
                    <a:lnTo>
                      <a:pt x="282" y="562"/>
                    </a:lnTo>
                    <a:lnTo>
                      <a:pt x="261" y="560"/>
                    </a:lnTo>
                    <a:lnTo>
                      <a:pt x="243" y="553"/>
                    </a:lnTo>
                    <a:lnTo>
                      <a:pt x="225" y="542"/>
                    </a:lnTo>
                    <a:lnTo>
                      <a:pt x="210" y="526"/>
                    </a:lnTo>
                    <a:lnTo>
                      <a:pt x="199" y="506"/>
                    </a:lnTo>
                    <a:lnTo>
                      <a:pt x="12" y="134"/>
                    </a:lnTo>
                    <a:lnTo>
                      <a:pt x="3" y="114"/>
                    </a:lnTo>
                    <a:lnTo>
                      <a:pt x="0" y="92"/>
                    </a:lnTo>
                    <a:lnTo>
                      <a:pt x="1" y="73"/>
                    </a:lnTo>
                    <a:lnTo>
                      <a:pt x="7" y="54"/>
                    </a:lnTo>
                    <a:lnTo>
                      <a:pt x="17" y="36"/>
                    </a:lnTo>
                    <a:lnTo>
                      <a:pt x="31" y="23"/>
                    </a:lnTo>
                    <a:lnTo>
                      <a:pt x="49" y="13"/>
                    </a:lnTo>
                    <a:lnTo>
                      <a:pt x="69" y="4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" name="Group 68"/>
            <p:cNvGrpSpPr>
              <a:grpSpLocks noChangeAspect="1"/>
            </p:cNvGrpSpPr>
            <p:nvPr/>
          </p:nvGrpSpPr>
          <p:grpSpPr bwMode="auto">
            <a:xfrm>
              <a:off x="7492794" y="1396890"/>
              <a:ext cx="1297871" cy="1103232"/>
              <a:chOff x="1321" y="833"/>
              <a:chExt cx="3114" cy="2647"/>
            </a:xfrm>
            <a:solidFill>
              <a:schemeClr val="accent1"/>
            </a:solidFill>
          </p:grpSpPr>
          <p:sp>
            <p:nvSpPr>
              <p:cNvPr id="70" name="Freeform 69"/>
              <p:cNvSpPr>
                <a:spLocks/>
              </p:cNvSpPr>
              <p:nvPr/>
            </p:nvSpPr>
            <p:spPr bwMode="auto">
              <a:xfrm>
                <a:off x="1531" y="2535"/>
                <a:ext cx="503" cy="945"/>
              </a:xfrm>
              <a:custGeom>
                <a:avLst/>
                <a:gdLst>
                  <a:gd name="T0" fmla="*/ 1006 w 1006"/>
                  <a:gd name="T1" fmla="*/ 0 h 1891"/>
                  <a:gd name="T2" fmla="*/ 1006 w 1006"/>
                  <a:gd name="T3" fmla="*/ 1779 h 1891"/>
                  <a:gd name="T4" fmla="*/ 1002 w 1006"/>
                  <a:gd name="T5" fmla="*/ 1810 h 1891"/>
                  <a:gd name="T6" fmla="*/ 991 w 1006"/>
                  <a:gd name="T7" fmla="*/ 1836 h 1891"/>
                  <a:gd name="T8" fmla="*/ 973 w 1006"/>
                  <a:gd name="T9" fmla="*/ 1859 h 1891"/>
                  <a:gd name="T10" fmla="*/ 951 w 1006"/>
                  <a:gd name="T11" fmla="*/ 1876 h 1891"/>
                  <a:gd name="T12" fmla="*/ 924 w 1006"/>
                  <a:gd name="T13" fmla="*/ 1887 h 1891"/>
                  <a:gd name="T14" fmla="*/ 894 w 1006"/>
                  <a:gd name="T15" fmla="*/ 1891 h 1891"/>
                  <a:gd name="T16" fmla="*/ 113 w 1006"/>
                  <a:gd name="T17" fmla="*/ 1891 h 1891"/>
                  <a:gd name="T18" fmla="*/ 83 w 1006"/>
                  <a:gd name="T19" fmla="*/ 1887 h 1891"/>
                  <a:gd name="T20" fmla="*/ 56 w 1006"/>
                  <a:gd name="T21" fmla="*/ 1876 h 1891"/>
                  <a:gd name="T22" fmla="*/ 34 w 1006"/>
                  <a:gd name="T23" fmla="*/ 1859 h 1891"/>
                  <a:gd name="T24" fmla="*/ 15 w 1006"/>
                  <a:gd name="T25" fmla="*/ 1834 h 1891"/>
                  <a:gd name="T26" fmla="*/ 3 w 1006"/>
                  <a:gd name="T27" fmla="*/ 1808 h 1891"/>
                  <a:gd name="T28" fmla="*/ 0 w 1006"/>
                  <a:gd name="T29" fmla="*/ 1779 h 1891"/>
                  <a:gd name="T30" fmla="*/ 0 w 1006"/>
                  <a:gd name="T31" fmla="*/ 767 h 1891"/>
                  <a:gd name="T32" fmla="*/ 81 w 1006"/>
                  <a:gd name="T33" fmla="*/ 757 h 1891"/>
                  <a:gd name="T34" fmla="*/ 160 w 1006"/>
                  <a:gd name="T35" fmla="*/ 737 h 1891"/>
                  <a:gd name="T36" fmla="*/ 236 w 1006"/>
                  <a:gd name="T37" fmla="*/ 708 h 1891"/>
                  <a:gd name="T38" fmla="*/ 308 w 1006"/>
                  <a:gd name="T39" fmla="*/ 670 h 1891"/>
                  <a:gd name="T40" fmla="*/ 376 w 1006"/>
                  <a:gd name="T41" fmla="*/ 623 h 1891"/>
                  <a:gd name="T42" fmla="*/ 440 w 1006"/>
                  <a:gd name="T43" fmla="*/ 568 h 1891"/>
                  <a:gd name="T44" fmla="*/ 1006 w 1006"/>
                  <a:gd name="T45" fmla="*/ 0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06" h="1891">
                    <a:moveTo>
                      <a:pt x="1006" y="0"/>
                    </a:moveTo>
                    <a:lnTo>
                      <a:pt x="1006" y="1779"/>
                    </a:lnTo>
                    <a:lnTo>
                      <a:pt x="1002" y="1810"/>
                    </a:lnTo>
                    <a:lnTo>
                      <a:pt x="991" y="1836"/>
                    </a:lnTo>
                    <a:lnTo>
                      <a:pt x="973" y="1859"/>
                    </a:lnTo>
                    <a:lnTo>
                      <a:pt x="951" y="1876"/>
                    </a:lnTo>
                    <a:lnTo>
                      <a:pt x="924" y="1887"/>
                    </a:lnTo>
                    <a:lnTo>
                      <a:pt x="894" y="1891"/>
                    </a:lnTo>
                    <a:lnTo>
                      <a:pt x="113" y="1891"/>
                    </a:lnTo>
                    <a:lnTo>
                      <a:pt x="83" y="1887"/>
                    </a:lnTo>
                    <a:lnTo>
                      <a:pt x="56" y="1876"/>
                    </a:lnTo>
                    <a:lnTo>
                      <a:pt x="34" y="1859"/>
                    </a:lnTo>
                    <a:lnTo>
                      <a:pt x="15" y="1834"/>
                    </a:lnTo>
                    <a:lnTo>
                      <a:pt x="3" y="1808"/>
                    </a:lnTo>
                    <a:lnTo>
                      <a:pt x="0" y="1779"/>
                    </a:lnTo>
                    <a:lnTo>
                      <a:pt x="0" y="767"/>
                    </a:lnTo>
                    <a:lnTo>
                      <a:pt x="81" y="757"/>
                    </a:lnTo>
                    <a:lnTo>
                      <a:pt x="160" y="737"/>
                    </a:lnTo>
                    <a:lnTo>
                      <a:pt x="236" y="708"/>
                    </a:lnTo>
                    <a:lnTo>
                      <a:pt x="308" y="670"/>
                    </a:lnTo>
                    <a:lnTo>
                      <a:pt x="376" y="623"/>
                    </a:lnTo>
                    <a:lnTo>
                      <a:pt x="440" y="568"/>
                    </a:lnTo>
                    <a:lnTo>
                      <a:pt x="1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0"/>
              <p:cNvSpPr>
                <a:spLocks/>
              </p:cNvSpPr>
              <p:nvPr/>
            </p:nvSpPr>
            <p:spPr bwMode="auto">
              <a:xfrm>
                <a:off x="2229" y="2529"/>
                <a:ext cx="503" cy="951"/>
              </a:xfrm>
              <a:custGeom>
                <a:avLst/>
                <a:gdLst>
                  <a:gd name="T0" fmla="*/ 0 w 1006"/>
                  <a:gd name="T1" fmla="*/ 0 h 1904"/>
                  <a:gd name="T2" fmla="*/ 537 w 1006"/>
                  <a:gd name="T3" fmla="*/ 538 h 1904"/>
                  <a:gd name="T4" fmla="*/ 594 w 1006"/>
                  <a:gd name="T5" fmla="*/ 589 h 1904"/>
                  <a:gd name="T6" fmla="*/ 654 w 1006"/>
                  <a:gd name="T7" fmla="*/ 630 h 1904"/>
                  <a:gd name="T8" fmla="*/ 719 w 1006"/>
                  <a:gd name="T9" fmla="*/ 668 h 1904"/>
                  <a:gd name="T10" fmla="*/ 787 w 1006"/>
                  <a:gd name="T11" fmla="*/ 697 h 1904"/>
                  <a:gd name="T12" fmla="*/ 857 w 1006"/>
                  <a:gd name="T13" fmla="*/ 717 h 1904"/>
                  <a:gd name="T14" fmla="*/ 930 w 1006"/>
                  <a:gd name="T15" fmla="*/ 731 h 1904"/>
                  <a:gd name="T16" fmla="*/ 1006 w 1006"/>
                  <a:gd name="T17" fmla="*/ 736 h 1904"/>
                  <a:gd name="T18" fmla="*/ 1006 w 1006"/>
                  <a:gd name="T19" fmla="*/ 1792 h 1904"/>
                  <a:gd name="T20" fmla="*/ 1002 w 1006"/>
                  <a:gd name="T21" fmla="*/ 1823 h 1904"/>
                  <a:gd name="T22" fmla="*/ 991 w 1006"/>
                  <a:gd name="T23" fmla="*/ 1849 h 1904"/>
                  <a:gd name="T24" fmla="*/ 974 w 1006"/>
                  <a:gd name="T25" fmla="*/ 1872 h 1904"/>
                  <a:gd name="T26" fmla="*/ 951 w 1006"/>
                  <a:gd name="T27" fmla="*/ 1889 h 1904"/>
                  <a:gd name="T28" fmla="*/ 923 w 1006"/>
                  <a:gd name="T29" fmla="*/ 1900 h 1904"/>
                  <a:gd name="T30" fmla="*/ 895 w 1006"/>
                  <a:gd name="T31" fmla="*/ 1904 h 1904"/>
                  <a:gd name="T32" fmla="*/ 114 w 1006"/>
                  <a:gd name="T33" fmla="*/ 1904 h 1904"/>
                  <a:gd name="T34" fmla="*/ 83 w 1006"/>
                  <a:gd name="T35" fmla="*/ 1900 h 1904"/>
                  <a:gd name="T36" fmla="*/ 57 w 1006"/>
                  <a:gd name="T37" fmla="*/ 1889 h 1904"/>
                  <a:gd name="T38" fmla="*/ 34 w 1006"/>
                  <a:gd name="T39" fmla="*/ 1872 h 1904"/>
                  <a:gd name="T40" fmla="*/ 15 w 1006"/>
                  <a:gd name="T41" fmla="*/ 1847 h 1904"/>
                  <a:gd name="T42" fmla="*/ 4 w 1006"/>
                  <a:gd name="T43" fmla="*/ 1821 h 1904"/>
                  <a:gd name="T44" fmla="*/ 0 w 1006"/>
                  <a:gd name="T45" fmla="*/ 1792 h 1904"/>
                  <a:gd name="T46" fmla="*/ 0 w 1006"/>
                  <a:gd name="T47" fmla="*/ 0 h 1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6" h="1904">
                    <a:moveTo>
                      <a:pt x="0" y="0"/>
                    </a:moveTo>
                    <a:lnTo>
                      <a:pt x="537" y="538"/>
                    </a:lnTo>
                    <a:lnTo>
                      <a:pt x="594" y="589"/>
                    </a:lnTo>
                    <a:lnTo>
                      <a:pt x="654" y="630"/>
                    </a:lnTo>
                    <a:lnTo>
                      <a:pt x="719" y="668"/>
                    </a:lnTo>
                    <a:lnTo>
                      <a:pt x="787" y="697"/>
                    </a:lnTo>
                    <a:lnTo>
                      <a:pt x="857" y="717"/>
                    </a:lnTo>
                    <a:lnTo>
                      <a:pt x="930" y="731"/>
                    </a:lnTo>
                    <a:lnTo>
                      <a:pt x="1006" y="736"/>
                    </a:lnTo>
                    <a:lnTo>
                      <a:pt x="1006" y="1792"/>
                    </a:lnTo>
                    <a:lnTo>
                      <a:pt x="1002" y="1823"/>
                    </a:lnTo>
                    <a:lnTo>
                      <a:pt x="991" y="1849"/>
                    </a:lnTo>
                    <a:lnTo>
                      <a:pt x="974" y="1872"/>
                    </a:lnTo>
                    <a:lnTo>
                      <a:pt x="951" y="1889"/>
                    </a:lnTo>
                    <a:lnTo>
                      <a:pt x="923" y="1900"/>
                    </a:lnTo>
                    <a:lnTo>
                      <a:pt x="895" y="1904"/>
                    </a:lnTo>
                    <a:lnTo>
                      <a:pt x="114" y="1904"/>
                    </a:lnTo>
                    <a:lnTo>
                      <a:pt x="83" y="1900"/>
                    </a:lnTo>
                    <a:lnTo>
                      <a:pt x="57" y="1889"/>
                    </a:lnTo>
                    <a:lnTo>
                      <a:pt x="34" y="1872"/>
                    </a:lnTo>
                    <a:lnTo>
                      <a:pt x="15" y="1847"/>
                    </a:lnTo>
                    <a:lnTo>
                      <a:pt x="4" y="1821"/>
                    </a:lnTo>
                    <a:lnTo>
                      <a:pt x="0" y="179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1"/>
              <p:cNvSpPr>
                <a:spLocks/>
              </p:cNvSpPr>
              <p:nvPr/>
            </p:nvSpPr>
            <p:spPr bwMode="auto">
              <a:xfrm>
                <a:off x="2926" y="2349"/>
                <a:ext cx="503" cy="1131"/>
              </a:xfrm>
              <a:custGeom>
                <a:avLst/>
                <a:gdLst>
                  <a:gd name="T0" fmla="*/ 1006 w 1006"/>
                  <a:gd name="T1" fmla="*/ 0 h 2263"/>
                  <a:gd name="T2" fmla="*/ 1006 w 1006"/>
                  <a:gd name="T3" fmla="*/ 2151 h 2263"/>
                  <a:gd name="T4" fmla="*/ 1002 w 1006"/>
                  <a:gd name="T5" fmla="*/ 2182 h 2263"/>
                  <a:gd name="T6" fmla="*/ 990 w 1006"/>
                  <a:gd name="T7" fmla="*/ 2208 h 2263"/>
                  <a:gd name="T8" fmla="*/ 973 w 1006"/>
                  <a:gd name="T9" fmla="*/ 2231 h 2263"/>
                  <a:gd name="T10" fmla="*/ 949 w 1006"/>
                  <a:gd name="T11" fmla="*/ 2248 h 2263"/>
                  <a:gd name="T12" fmla="*/ 922 w 1006"/>
                  <a:gd name="T13" fmla="*/ 2259 h 2263"/>
                  <a:gd name="T14" fmla="*/ 894 w 1006"/>
                  <a:gd name="T15" fmla="*/ 2263 h 2263"/>
                  <a:gd name="T16" fmla="*/ 113 w 1006"/>
                  <a:gd name="T17" fmla="*/ 2263 h 2263"/>
                  <a:gd name="T18" fmla="*/ 83 w 1006"/>
                  <a:gd name="T19" fmla="*/ 2259 h 2263"/>
                  <a:gd name="T20" fmla="*/ 54 w 1006"/>
                  <a:gd name="T21" fmla="*/ 2248 h 2263"/>
                  <a:gd name="T22" fmla="*/ 32 w 1006"/>
                  <a:gd name="T23" fmla="*/ 2231 h 2263"/>
                  <a:gd name="T24" fmla="*/ 15 w 1006"/>
                  <a:gd name="T25" fmla="*/ 2206 h 2263"/>
                  <a:gd name="T26" fmla="*/ 3 w 1006"/>
                  <a:gd name="T27" fmla="*/ 2180 h 2263"/>
                  <a:gd name="T28" fmla="*/ 0 w 1006"/>
                  <a:gd name="T29" fmla="*/ 2151 h 2263"/>
                  <a:gd name="T30" fmla="*/ 0 w 1006"/>
                  <a:gd name="T31" fmla="*/ 986 h 2263"/>
                  <a:gd name="T32" fmla="*/ 58 w 1006"/>
                  <a:gd name="T33" fmla="*/ 944 h 2263"/>
                  <a:gd name="T34" fmla="*/ 111 w 1006"/>
                  <a:gd name="T35" fmla="*/ 895 h 2263"/>
                  <a:gd name="T36" fmla="*/ 1006 w 1006"/>
                  <a:gd name="T37" fmla="*/ 0 h 2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6" h="2263">
                    <a:moveTo>
                      <a:pt x="1006" y="0"/>
                    </a:moveTo>
                    <a:lnTo>
                      <a:pt x="1006" y="2151"/>
                    </a:lnTo>
                    <a:lnTo>
                      <a:pt x="1002" y="2182"/>
                    </a:lnTo>
                    <a:lnTo>
                      <a:pt x="990" y="2208"/>
                    </a:lnTo>
                    <a:lnTo>
                      <a:pt x="973" y="2231"/>
                    </a:lnTo>
                    <a:lnTo>
                      <a:pt x="949" y="2248"/>
                    </a:lnTo>
                    <a:lnTo>
                      <a:pt x="922" y="2259"/>
                    </a:lnTo>
                    <a:lnTo>
                      <a:pt x="894" y="2263"/>
                    </a:lnTo>
                    <a:lnTo>
                      <a:pt x="113" y="2263"/>
                    </a:lnTo>
                    <a:lnTo>
                      <a:pt x="83" y="2259"/>
                    </a:lnTo>
                    <a:lnTo>
                      <a:pt x="54" y="2248"/>
                    </a:lnTo>
                    <a:lnTo>
                      <a:pt x="32" y="2231"/>
                    </a:lnTo>
                    <a:lnTo>
                      <a:pt x="15" y="2206"/>
                    </a:lnTo>
                    <a:lnTo>
                      <a:pt x="3" y="2180"/>
                    </a:lnTo>
                    <a:lnTo>
                      <a:pt x="0" y="2151"/>
                    </a:lnTo>
                    <a:lnTo>
                      <a:pt x="0" y="986"/>
                    </a:lnTo>
                    <a:lnTo>
                      <a:pt x="58" y="944"/>
                    </a:lnTo>
                    <a:lnTo>
                      <a:pt x="111" y="895"/>
                    </a:lnTo>
                    <a:lnTo>
                      <a:pt x="1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2"/>
              <p:cNvSpPr>
                <a:spLocks/>
              </p:cNvSpPr>
              <p:nvPr/>
            </p:nvSpPr>
            <p:spPr bwMode="auto">
              <a:xfrm>
                <a:off x="3624" y="1687"/>
                <a:ext cx="503" cy="1793"/>
              </a:xfrm>
              <a:custGeom>
                <a:avLst/>
                <a:gdLst>
                  <a:gd name="T0" fmla="*/ 930 w 1006"/>
                  <a:gd name="T1" fmla="*/ 0 h 3586"/>
                  <a:gd name="T2" fmla="*/ 947 w 1006"/>
                  <a:gd name="T3" fmla="*/ 17 h 3586"/>
                  <a:gd name="T4" fmla="*/ 963 w 1006"/>
                  <a:gd name="T5" fmla="*/ 32 h 3586"/>
                  <a:gd name="T6" fmla="*/ 983 w 1006"/>
                  <a:gd name="T7" fmla="*/ 51 h 3586"/>
                  <a:gd name="T8" fmla="*/ 1006 w 1006"/>
                  <a:gd name="T9" fmla="*/ 72 h 3586"/>
                  <a:gd name="T10" fmla="*/ 1006 w 1006"/>
                  <a:gd name="T11" fmla="*/ 3474 h 3586"/>
                  <a:gd name="T12" fmla="*/ 1002 w 1006"/>
                  <a:gd name="T13" fmla="*/ 3505 h 3586"/>
                  <a:gd name="T14" fmla="*/ 991 w 1006"/>
                  <a:gd name="T15" fmla="*/ 3531 h 3586"/>
                  <a:gd name="T16" fmla="*/ 972 w 1006"/>
                  <a:gd name="T17" fmla="*/ 3554 h 3586"/>
                  <a:gd name="T18" fmla="*/ 949 w 1006"/>
                  <a:gd name="T19" fmla="*/ 3571 h 3586"/>
                  <a:gd name="T20" fmla="*/ 923 w 1006"/>
                  <a:gd name="T21" fmla="*/ 3582 h 3586"/>
                  <a:gd name="T22" fmla="*/ 893 w 1006"/>
                  <a:gd name="T23" fmla="*/ 3586 h 3586"/>
                  <a:gd name="T24" fmla="*/ 112 w 1006"/>
                  <a:gd name="T25" fmla="*/ 3586 h 3586"/>
                  <a:gd name="T26" fmla="*/ 83 w 1006"/>
                  <a:gd name="T27" fmla="*/ 3582 h 3586"/>
                  <a:gd name="T28" fmla="*/ 55 w 1006"/>
                  <a:gd name="T29" fmla="*/ 3571 h 3586"/>
                  <a:gd name="T30" fmla="*/ 32 w 1006"/>
                  <a:gd name="T31" fmla="*/ 3554 h 3586"/>
                  <a:gd name="T32" fmla="*/ 15 w 1006"/>
                  <a:gd name="T33" fmla="*/ 3529 h 3586"/>
                  <a:gd name="T34" fmla="*/ 4 w 1006"/>
                  <a:gd name="T35" fmla="*/ 3503 h 3586"/>
                  <a:gd name="T36" fmla="*/ 0 w 1006"/>
                  <a:gd name="T37" fmla="*/ 3474 h 3586"/>
                  <a:gd name="T38" fmla="*/ 0 w 1006"/>
                  <a:gd name="T39" fmla="*/ 933 h 3586"/>
                  <a:gd name="T40" fmla="*/ 930 w 1006"/>
                  <a:gd name="T41" fmla="*/ 0 h 3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06" h="3586">
                    <a:moveTo>
                      <a:pt x="930" y="0"/>
                    </a:moveTo>
                    <a:lnTo>
                      <a:pt x="947" y="17"/>
                    </a:lnTo>
                    <a:lnTo>
                      <a:pt x="963" y="32"/>
                    </a:lnTo>
                    <a:lnTo>
                      <a:pt x="983" y="51"/>
                    </a:lnTo>
                    <a:lnTo>
                      <a:pt x="1006" y="72"/>
                    </a:lnTo>
                    <a:lnTo>
                      <a:pt x="1006" y="3474"/>
                    </a:lnTo>
                    <a:lnTo>
                      <a:pt x="1002" y="3505"/>
                    </a:lnTo>
                    <a:lnTo>
                      <a:pt x="991" y="3531"/>
                    </a:lnTo>
                    <a:lnTo>
                      <a:pt x="972" y="3554"/>
                    </a:lnTo>
                    <a:lnTo>
                      <a:pt x="949" y="3571"/>
                    </a:lnTo>
                    <a:lnTo>
                      <a:pt x="923" y="3582"/>
                    </a:lnTo>
                    <a:lnTo>
                      <a:pt x="893" y="3586"/>
                    </a:lnTo>
                    <a:lnTo>
                      <a:pt x="112" y="3586"/>
                    </a:lnTo>
                    <a:lnTo>
                      <a:pt x="83" y="3582"/>
                    </a:lnTo>
                    <a:lnTo>
                      <a:pt x="55" y="3571"/>
                    </a:lnTo>
                    <a:lnTo>
                      <a:pt x="32" y="3554"/>
                    </a:lnTo>
                    <a:lnTo>
                      <a:pt x="15" y="3529"/>
                    </a:lnTo>
                    <a:lnTo>
                      <a:pt x="4" y="3503"/>
                    </a:lnTo>
                    <a:lnTo>
                      <a:pt x="0" y="3474"/>
                    </a:lnTo>
                    <a:lnTo>
                      <a:pt x="0" y="933"/>
                    </a:lnTo>
                    <a:lnTo>
                      <a:pt x="9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3"/>
              <p:cNvSpPr>
                <a:spLocks/>
              </p:cNvSpPr>
              <p:nvPr/>
            </p:nvSpPr>
            <p:spPr bwMode="auto">
              <a:xfrm>
                <a:off x="1321" y="833"/>
                <a:ext cx="3114" cy="1900"/>
              </a:xfrm>
              <a:custGeom>
                <a:avLst/>
                <a:gdLst>
                  <a:gd name="T0" fmla="*/ 6011 w 6229"/>
                  <a:gd name="T1" fmla="*/ 0 h 3800"/>
                  <a:gd name="T2" fmla="*/ 6106 w 6229"/>
                  <a:gd name="T3" fmla="*/ 15 h 3800"/>
                  <a:gd name="T4" fmla="*/ 6176 w 6229"/>
                  <a:gd name="T5" fmla="*/ 60 h 3800"/>
                  <a:gd name="T6" fmla="*/ 6217 w 6229"/>
                  <a:gd name="T7" fmla="*/ 134 h 3800"/>
                  <a:gd name="T8" fmla="*/ 6229 w 6229"/>
                  <a:gd name="T9" fmla="*/ 233 h 3800"/>
                  <a:gd name="T10" fmla="*/ 6177 w 6229"/>
                  <a:gd name="T11" fmla="*/ 1296 h 3800"/>
                  <a:gd name="T12" fmla="*/ 6168 w 6229"/>
                  <a:gd name="T13" fmla="*/ 1368 h 3800"/>
                  <a:gd name="T14" fmla="*/ 6138 w 6229"/>
                  <a:gd name="T15" fmla="*/ 1442 h 3800"/>
                  <a:gd name="T16" fmla="*/ 6085 w 6229"/>
                  <a:gd name="T17" fmla="*/ 1497 h 3800"/>
                  <a:gd name="T18" fmla="*/ 6026 w 6229"/>
                  <a:gd name="T19" fmla="*/ 1529 h 3800"/>
                  <a:gd name="T20" fmla="*/ 5966 w 6229"/>
                  <a:gd name="T21" fmla="*/ 1540 h 3800"/>
                  <a:gd name="T22" fmla="*/ 5903 w 6229"/>
                  <a:gd name="T23" fmla="*/ 1527 h 3800"/>
                  <a:gd name="T24" fmla="*/ 5854 w 6229"/>
                  <a:gd name="T25" fmla="*/ 1497 h 3800"/>
                  <a:gd name="T26" fmla="*/ 5816 w 6229"/>
                  <a:gd name="T27" fmla="*/ 1461 h 3800"/>
                  <a:gd name="T28" fmla="*/ 3059 w 6229"/>
                  <a:gd name="T29" fmla="*/ 3662 h 3800"/>
                  <a:gd name="T30" fmla="*/ 2978 w 6229"/>
                  <a:gd name="T31" fmla="*/ 3720 h 3800"/>
                  <a:gd name="T32" fmla="*/ 2885 w 6229"/>
                  <a:gd name="T33" fmla="*/ 3751 h 3800"/>
                  <a:gd name="T34" fmla="*/ 2785 w 6229"/>
                  <a:gd name="T35" fmla="*/ 3751 h 3800"/>
                  <a:gd name="T36" fmla="*/ 2693 w 6229"/>
                  <a:gd name="T37" fmla="*/ 3720 h 3800"/>
                  <a:gd name="T38" fmla="*/ 2613 w 6229"/>
                  <a:gd name="T39" fmla="*/ 3662 h 3800"/>
                  <a:gd name="T40" fmla="*/ 594 w 6229"/>
                  <a:gd name="T41" fmla="*/ 3707 h 3800"/>
                  <a:gd name="T42" fmla="*/ 514 w 6229"/>
                  <a:gd name="T43" fmla="*/ 3766 h 3800"/>
                  <a:gd name="T44" fmla="*/ 422 w 6229"/>
                  <a:gd name="T45" fmla="*/ 3796 h 3800"/>
                  <a:gd name="T46" fmla="*/ 321 w 6229"/>
                  <a:gd name="T47" fmla="*/ 3796 h 3800"/>
                  <a:gd name="T48" fmla="*/ 229 w 6229"/>
                  <a:gd name="T49" fmla="*/ 3766 h 3800"/>
                  <a:gd name="T50" fmla="*/ 149 w 6229"/>
                  <a:gd name="T51" fmla="*/ 3707 h 3800"/>
                  <a:gd name="T52" fmla="*/ 53 w 6229"/>
                  <a:gd name="T53" fmla="*/ 3605 h 3800"/>
                  <a:gd name="T54" fmla="*/ 7 w 6229"/>
                  <a:gd name="T55" fmla="*/ 3507 h 3800"/>
                  <a:gd name="T56" fmla="*/ 0 w 6229"/>
                  <a:gd name="T57" fmla="*/ 3401 h 3800"/>
                  <a:gd name="T58" fmla="*/ 26 w 6229"/>
                  <a:gd name="T59" fmla="*/ 3296 h 3800"/>
                  <a:gd name="T60" fmla="*/ 91 w 6229"/>
                  <a:gd name="T61" fmla="*/ 3204 h 3800"/>
                  <a:gd name="T62" fmla="*/ 1443 w 6229"/>
                  <a:gd name="T63" fmla="*/ 1858 h 3800"/>
                  <a:gd name="T64" fmla="*/ 1530 w 6229"/>
                  <a:gd name="T65" fmla="*/ 1813 h 3800"/>
                  <a:gd name="T66" fmla="*/ 1626 w 6229"/>
                  <a:gd name="T67" fmla="*/ 1798 h 3800"/>
                  <a:gd name="T68" fmla="*/ 1724 w 6229"/>
                  <a:gd name="T69" fmla="*/ 1813 h 3800"/>
                  <a:gd name="T70" fmla="*/ 1811 w 6229"/>
                  <a:gd name="T71" fmla="*/ 1858 h 3800"/>
                  <a:gd name="T72" fmla="*/ 2836 w 6229"/>
                  <a:gd name="T73" fmla="*/ 2878 h 3800"/>
                  <a:gd name="T74" fmla="*/ 4841 w 6229"/>
                  <a:gd name="T75" fmla="*/ 488 h 3800"/>
                  <a:gd name="T76" fmla="*/ 4737 w 6229"/>
                  <a:gd name="T77" fmla="*/ 382 h 3800"/>
                  <a:gd name="T78" fmla="*/ 4708 w 6229"/>
                  <a:gd name="T79" fmla="*/ 346 h 3800"/>
                  <a:gd name="T80" fmla="*/ 4684 w 6229"/>
                  <a:gd name="T81" fmla="*/ 299 h 3800"/>
                  <a:gd name="T82" fmla="*/ 4674 w 6229"/>
                  <a:gd name="T83" fmla="*/ 238 h 3800"/>
                  <a:gd name="T84" fmla="*/ 4693 w 6229"/>
                  <a:gd name="T85" fmla="*/ 166 h 3800"/>
                  <a:gd name="T86" fmla="*/ 4733 w 6229"/>
                  <a:gd name="T87" fmla="*/ 108 h 3800"/>
                  <a:gd name="T88" fmla="*/ 4790 w 6229"/>
                  <a:gd name="T89" fmla="*/ 70 h 3800"/>
                  <a:gd name="T90" fmla="*/ 4846 w 6229"/>
                  <a:gd name="T91" fmla="*/ 55 h 3800"/>
                  <a:gd name="T92" fmla="*/ 4901 w 6229"/>
                  <a:gd name="T93" fmla="*/ 51 h 3800"/>
                  <a:gd name="T94" fmla="*/ 5990 w 6229"/>
                  <a:gd name="T95" fmla="*/ 0 h 3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29" h="3800">
                    <a:moveTo>
                      <a:pt x="5990" y="0"/>
                    </a:moveTo>
                    <a:lnTo>
                      <a:pt x="6011" y="0"/>
                    </a:lnTo>
                    <a:lnTo>
                      <a:pt x="6060" y="4"/>
                    </a:lnTo>
                    <a:lnTo>
                      <a:pt x="6106" y="15"/>
                    </a:lnTo>
                    <a:lnTo>
                      <a:pt x="6143" y="34"/>
                    </a:lnTo>
                    <a:lnTo>
                      <a:pt x="6176" y="60"/>
                    </a:lnTo>
                    <a:lnTo>
                      <a:pt x="6200" y="93"/>
                    </a:lnTo>
                    <a:lnTo>
                      <a:pt x="6217" y="134"/>
                    </a:lnTo>
                    <a:lnTo>
                      <a:pt x="6227" y="180"/>
                    </a:lnTo>
                    <a:lnTo>
                      <a:pt x="6229" y="233"/>
                    </a:lnTo>
                    <a:lnTo>
                      <a:pt x="6212" y="586"/>
                    </a:lnTo>
                    <a:lnTo>
                      <a:pt x="6177" y="1296"/>
                    </a:lnTo>
                    <a:lnTo>
                      <a:pt x="6176" y="1330"/>
                    </a:lnTo>
                    <a:lnTo>
                      <a:pt x="6168" y="1368"/>
                    </a:lnTo>
                    <a:lnTo>
                      <a:pt x="6157" y="1404"/>
                    </a:lnTo>
                    <a:lnTo>
                      <a:pt x="6138" y="1442"/>
                    </a:lnTo>
                    <a:lnTo>
                      <a:pt x="6109" y="1476"/>
                    </a:lnTo>
                    <a:lnTo>
                      <a:pt x="6085" y="1497"/>
                    </a:lnTo>
                    <a:lnTo>
                      <a:pt x="6056" y="1516"/>
                    </a:lnTo>
                    <a:lnTo>
                      <a:pt x="6026" y="1529"/>
                    </a:lnTo>
                    <a:lnTo>
                      <a:pt x="5996" y="1538"/>
                    </a:lnTo>
                    <a:lnTo>
                      <a:pt x="5966" y="1540"/>
                    </a:lnTo>
                    <a:lnTo>
                      <a:pt x="5934" y="1536"/>
                    </a:lnTo>
                    <a:lnTo>
                      <a:pt x="5903" y="1527"/>
                    </a:lnTo>
                    <a:lnTo>
                      <a:pt x="5879" y="1514"/>
                    </a:lnTo>
                    <a:lnTo>
                      <a:pt x="5854" y="1497"/>
                    </a:lnTo>
                    <a:lnTo>
                      <a:pt x="5835" y="1478"/>
                    </a:lnTo>
                    <a:lnTo>
                      <a:pt x="5816" y="1461"/>
                    </a:lnTo>
                    <a:lnTo>
                      <a:pt x="5536" y="1183"/>
                    </a:lnTo>
                    <a:lnTo>
                      <a:pt x="3059" y="3662"/>
                    </a:lnTo>
                    <a:lnTo>
                      <a:pt x="3020" y="3694"/>
                    </a:lnTo>
                    <a:lnTo>
                      <a:pt x="2978" y="3720"/>
                    </a:lnTo>
                    <a:lnTo>
                      <a:pt x="2933" y="3739"/>
                    </a:lnTo>
                    <a:lnTo>
                      <a:pt x="2885" y="3751"/>
                    </a:lnTo>
                    <a:lnTo>
                      <a:pt x="2836" y="3754"/>
                    </a:lnTo>
                    <a:lnTo>
                      <a:pt x="2785" y="3751"/>
                    </a:lnTo>
                    <a:lnTo>
                      <a:pt x="2738" y="3739"/>
                    </a:lnTo>
                    <a:lnTo>
                      <a:pt x="2693" y="3720"/>
                    </a:lnTo>
                    <a:lnTo>
                      <a:pt x="2651" y="3694"/>
                    </a:lnTo>
                    <a:lnTo>
                      <a:pt x="2613" y="3662"/>
                    </a:lnTo>
                    <a:lnTo>
                      <a:pt x="1626" y="2674"/>
                    </a:lnTo>
                    <a:lnTo>
                      <a:pt x="594" y="3707"/>
                    </a:lnTo>
                    <a:lnTo>
                      <a:pt x="556" y="3739"/>
                    </a:lnTo>
                    <a:lnTo>
                      <a:pt x="514" y="3766"/>
                    </a:lnTo>
                    <a:lnTo>
                      <a:pt x="469" y="3785"/>
                    </a:lnTo>
                    <a:lnTo>
                      <a:pt x="422" y="3796"/>
                    </a:lnTo>
                    <a:lnTo>
                      <a:pt x="372" y="3800"/>
                    </a:lnTo>
                    <a:lnTo>
                      <a:pt x="321" y="3796"/>
                    </a:lnTo>
                    <a:lnTo>
                      <a:pt x="274" y="3785"/>
                    </a:lnTo>
                    <a:lnTo>
                      <a:pt x="229" y="3766"/>
                    </a:lnTo>
                    <a:lnTo>
                      <a:pt x="187" y="3739"/>
                    </a:lnTo>
                    <a:lnTo>
                      <a:pt x="149" y="3707"/>
                    </a:lnTo>
                    <a:lnTo>
                      <a:pt x="91" y="3649"/>
                    </a:lnTo>
                    <a:lnTo>
                      <a:pt x="53" y="3605"/>
                    </a:lnTo>
                    <a:lnTo>
                      <a:pt x="26" y="3558"/>
                    </a:lnTo>
                    <a:lnTo>
                      <a:pt x="7" y="3507"/>
                    </a:lnTo>
                    <a:lnTo>
                      <a:pt x="0" y="3454"/>
                    </a:lnTo>
                    <a:lnTo>
                      <a:pt x="0" y="3401"/>
                    </a:lnTo>
                    <a:lnTo>
                      <a:pt x="7" y="3348"/>
                    </a:lnTo>
                    <a:lnTo>
                      <a:pt x="26" y="3296"/>
                    </a:lnTo>
                    <a:lnTo>
                      <a:pt x="53" y="3247"/>
                    </a:lnTo>
                    <a:lnTo>
                      <a:pt x="91" y="3204"/>
                    </a:lnTo>
                    <a:lnTo>
                      <a:pt x="1405" y="1890"/>
                    </a:lnTo>
                    <a:lnTo>
                      <a:pt x="1443" y="1858"/>
                    </a:lnTo>
                    <a:lnTo>
                      <a:pt x="1484" y="1832"/>
                    </a:lnTo>
                    <a:lnTo>
                      <a:pt x="1530" y="1813"/>
                    </a:lnTo>
                    <a:lnTo>
                      <a:pt x="1577" y="1801"/>
                    </a:lnTo>
                    <a:lnTo>
                      <a:pt x="1626" y="1798"/>
                    </a:lnTo>
                    <a:lnTo>
                      <a:pt x="1675" y="1801"/>
                    </a:lnTo>
                    <a:lnTo>
                      <a:pt x="1724" y="1813"/>
                    </a:lnTo>
                    <a:lnTo>
                      <a:pt x="1770" y="1832"/>
                    </a:lnTo>
                    <a:lnTo>
                      <a:pt x="1811" y="1858"/>
                    </a:lnTo>
                    <a:lnTo>
                      <a:pt x="1849" y="1890"/>
                    </a:lnTo>
                    <a:lnTo>
                      <a:pt x="2836" y="2878"/>
                    </a:lnTo>
                    <a:lnTo>
                      <a:pt x="5032" y="679"/>
                    </a:lnTo>
                    <a:lnTo>
                      <a:pt x="4841" y="488"/>
                    </a:lnTo>
                    <a:lnTo>
                      <a:pt x="4750" y="395"/>
                    </a:lnTo>
                    <a:lnTo>
                      <a:pt x="4737" y="382"/>
                    </a:lnTo>
                    <a:lnTo>
                      <a:pt x="4723" y="365"/>
                    </a:lnTo>
                    <a:lnTo>
                      <a:pt x="4708" y="346"/>
                    </a:lnTo>
                    <a:lnTo>
                      <a:pt x="4695" y="323"/>
                    </a:lnTo>
                    <a:lnTo>
                      <a:pt x="4684" y="299"/>
                    </a:lnTo>
                    <a:lnTo>
                      <a:pt x="4676" y="270"/>
                    </a:lnTo>
                    <a:lnTo>
                      <a:pt x="4674" y="238"/>
                    </a:lnTo>
                    <a:lnTo>
                      <a:pt x="4680" y="204"/>
                    </a:lnTo>
                    <a:lnTo>
                      <a:pt x="4693" y="166"/>
                    </a:lnTo>
                    <a:lnTo>
                      <a:pt x="4710" y="136"/>
                    </a:lnTo>
                    <a:lnTo>
                      <a:pt x="4733" y="108"/>
                    </a:lnTo>
                    <a:lnTo>
                      <a:pt x="4759" y="85"/>
                    </a:lnTo>
                    <a:lnTo>
                      <a:pt x="4790" y="70"/>
                    </a:lnTo>
                    <a:lnTo>
                      <a:pt x="4818" y="60"/>
                    </a:lnTo>
                    <a:lnTo>
                      <a:pt x="4846" y="55"/>
                    </a:lnTo>
                    <a:lnTo>
                      <a:pt x="4875" y="53"/>
                    </a:lnTo>
                    <a:lnTo>
                      <a:pt x="4901" y="51"/>
                    </a:lnTo>
                    <a:lnTo>
                      <a:pt x="5446" y="24"/>
                    </a:lnTo>
                    <a:lnTo>
                      <a:pt x="59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" name="Group 20"/>
            <p:cNvGrpSpPr>
              <a:grpSpLocks noChangeAspect="1"/>
            </p:cNvGrpSpPr>
            <p:nvPr/>
          </p:nvGrpSpPr>
          <p:grpSpPr bwMode="auto">
            <a:xfrm>
              <a:off x="2644319" y="1737775"/>
              <a:ext cx="908461" cy="845968"/>
              <a:chOff x="-1453" y="800"/>
              <a:chExt cx="3140" cy="2924"/>
            </a:xfrm>
            <a:solidFill>
              <a:schemeClr val="accent1"/>
            </a:solidFill>
          </p:grpSpPr>
          <p:sp>
            <p:nvSpPr>
              <p:cNvPr id="76" name="Freeform 75"/>
              <p:cNvSpPr>
                <a:spLocks noEditPoints="1"/>
              </p:cNvSpPr>
              <p:nvPr/>
            </p:nvSpPr>
            <p:spPr bwMode="auto">
              <a:xfrm>
                <a:off x="-576" y="800"/>
                <a:ext cx="1386" cy="1361"/>
              </a:xfrm>
              <a:custGeom>
                <a:avLst/>
                <a:gdLst>
                  <a:gd name="T0" fmla="*/ 314 w 2772"/>
                  <a:gd name="T1" fmla="*/ 257 h 2722"/>
                  <a:gd name="T2" fmla="*/ 271 w 2772"/>
                  <a:gd name="T3" fmla="*/ 289 h 2722"/>
                  <a:gd name="T4" fmla="*/ 253 w 2772"/>
                  <a:gd name="T5" fmla="*/ 343 h 2722"/>
                  <a:gd name="T6" fmla="*/ 259 w 2772"/>
                  <a:gd name="T7" fmla="*/ 1866 h 2722"/>
                  <a:gd name="T8" fmla="*/ 290 w 2772"/>
                  <a:gd name="T9" fmla="*/ 1912 h 2722"/>
                  <a:gd name="T10" fmla="*/ 343 w 2772"/>
                  <a:gd name="T11" fmla="*/ 1929 h 2722"/>
                  <a:gd name="T12" fmla="*/ 2458 w 2772"/>
                  <a:gd name="T13" fmla="*/ 1924 h 2722"/>
                  <a:gd name="T14" fmla="*/ 2502 w 2772"/>
                  <a:gd name="T15" fmla="*/ 1891 h 2722"/>
                  <a:gd name="T16" fmla="*/ 2519 w 2772"/>
                  <a:gd name="T17" fmla="*/ 1838 h 2722"/>
                  <a:gd name="T18" fmla="*/ 2513 w 2772"/>
                  <a:gd name="T19" fmla="*/ 314 h 2722"/>
                  <a:gd name="T20" fmla="*/ 2481 w 2772"/>
                  <a:gd name="T21" fmla="*/ 270 h 2722"/>
                  <a:gd name="T22" fmla="*/ 2429 w 2772"/>
                  <a:gd name="T23" fmla="*/ 253 h 2722"/>
                  <a:gd name="T24" fmla="*/ 343 w 2772"/>
                  <a:gd name="T25" fmla="*/ 0 h 2722"/>
                  <a:gd name="T26" fmla="*/ 2492 w 2772"/>
                  <a:gd name="T27" fmla="*/ 4 h 2722"/>
                  <a:gd name="T28" fmla="*/ 2603 w 2772"/>
                  <a:gd name="T29" fmla="*/ 46 h 2722"/>
                  <a:gd name="T30" fmla="*/ 2692 w 2772"/>
                  <a:gd name="T31" fmla="*/ 122 h 2722"/>
                  <a:gd name="T32" fmla="*/ 2751 w 2772"/>
                  <a:gd name="T33" fmla="*/ 223 h 2722"/>
                  <a:gd name="T34" fmla="*/ 2772 w 2772"/>
                  <a:gd name="T35" fmla="*/ 343 h 2722"/>
                  <a:gd name="T36" fmla="*/ 2767 w 2772"/>
                  <a:gd name="T37" fmla="*/ 1901 h 2722"/>
                  <a:gd name="T38" fmla="*/ 2727 w 2772"/>
                  <a:gd name="T39" fmla="*/ 2011 h 2722"/>
                  <a:gd name="T40" fmla="*/ 2651 w 2772"/>
                  <a:gd name="T41" fmla="*/ 2101 h 2722"/>
                  <a:gd name="T42" fmla="*/ 2550 w 2772"/>
                  <a:gd name="T43" fmla="*/ 2160 h 2722"/>
                  <a:gd name="T44" fmla="*/ 2429 w 2772"/>
                  <a:gd name="T45" fmla="*/ 2183 h 2722"/>
                  <a:gd name="T46" fmla="*/ 1513 w 2772"/>
                  <a:gd name="T47" fmla="*/ 2468 h 2722"/>
                  <a:gd name="T48" fmla="*/ 1841 w 2772"/>
                  <a:gd name="T49" fmla="*/ 2472 h 2722"/>
                  <a:gd name="T50" fmla="*/ 1896 w 2772"/>
                  <a:gd name="T51" fmla="*/ 2504 h 2722"/>
                  <a:gd name="T52" fmla="*/ 1928 w 2772"/>
                  <a:gd name="T53" fmla="*/ 2562 h 2722"/>
                  <a:gd name="T54" fmla="*/ 1928 w 2772"/>
                  <a:gd name="T55" fmla="*/ 2628 h 2722"/>
                  <a:gd name="T56" fmla="*/ 1896 w 2772"/>
                  <a:gd name="T57" fmla="*/ 2685 h 2722"/>
                  <a:gd name="T58" fmla="*/ 1841 w 2772"/>
                  <a:gd name="T59" fmla="*/ 2718 h 2722"/>
                  <a:gd name="T60" fmla="*/ 966 w 2772"/>
                  <a:gd name="T61" fmla="*/ 2722 h 2722"/>
                  <a:gd name="T62" fmla="*/ 903 w 2772"/>
                  <a:gd name="T63" fmla="*/ 2704 h 2722"/>
                  <a:gd name="T64" fmla="*/ 857 w 2772"/>
                  <a:gd name="T65" fmla="*/ 2659 h 2722"/>
                  <a:gd name="T66" fmla="*/ 840 w 2772"/>
                  <a:gd name="T67" fmla="*/ 2594 h 2722"/>
                  <a:gd name="T68" fmla="*/ 857 w 2772"/>
                  <a:gd name="T69" fmla="*/ 2531 h 2722"/>
                  <a:gd name="T70" fmla="*/ 903 w 2772"/>
                  <a:gd name="T71" fmla="*/ 2485 h 2722"/>
                  <a:gd name="T72" fmla="*/ 966 w 2772"/>
                  <a:gd name="T73" fmla="*/ 2468 h 2722"/>
                  <a:gd name="T74" fmla="*/ 1260 w 2772"/>
                  <a:gd name="T75" fmla="*/ 2183 h 2722"/>
                  <a:gd name="T76" fmla="*/ 282 w 2772"/>
                  <a:gd name="T77" fmla="*/ 2177 h 2722"/>
                  <a:gd name="T78" fmla="*/ 170 w 2772"/>
                  <a:gd name="T79" fmla="*/ 2135 h 2722"/>
                  <a:gd name="T80" fmla="*/ 82 w 2772"/>
                  <a:gd name="T81" fmla="*/ 2059 h 2722"/>
                  <a:gd name="T82" fmla="*/ 23 w 2772"/>
                  <a:gd name="T83" fmla="*/ 1958 h 2722"/>
                  <a:gd name="T84" fmla="*/ 0 w 2772"/>
                  <a:gd name="T85" fmla="*/ 1838 h 2722"/>
                  <a:gd name="T86" fmla="*/ 6 w 2772"/>
                  <a:gd name="T87" fmla="*/ 280 h 2722"/>
                  <a:gd name="T88" fmla="*/ 48 w 2772"/>
                  <a:gd name="T89" fmla="*/ 169 h 2722"/>
                  <a:gd name="T90" fmla="*/ 122 w 2772"/>
                  <a:gd name="T91" fmla="*/ 80 h 2722"/>
                  <a:gd name="T92" fmla="*/ 225 w 2772"/>
                  <a:gd name="T93" fmla="*/ 21 h 2722"/>
                  <a:gd name="T94" fmla="*/ 343 w 2772"/>
                  <a:gd name="T95" fmla="*/ 0 h 2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72" h="2722">
                    <a:moveTo>
                      <a:pt x="343" y="253"/>
                    </a:moveTo>
                    <a:lnTo>
                      <a:pt x="314" y="257"/>
                    </a:lnTo>
                    <a:lnTo>
                      <a:pt x="290" y="270"/>
                    </a:lnTo>
                    <a:lnTo>
                      <a:pt x="271" y="289"/>
                    </a:lnTo>
                    <a:lnTo>
                      <a:pt x="259" y="314"/>
                    </a:lnTo>
                    <a:lnTo>
                      <a:pt x="253" y="343"/>
                    </a:lnTo>
                    <a:lnTo>
                      <a:pt x="253" y="1838"/>
                    </a:lnTo>
                    <a:lnTo>
                      <a:pt x="259" y="1866"/>
                    </a:lnTo>
                    <a:lnTo>
                      <a:pt x="271" y="1891"/>
                    </a:lnTo>
                    <a:lnTo>
                      <a:pt x="290" y="1912"/>
                    </a:lnTo>
                    <a:lnTo>
                      <a:pt x="314" y="1924"/>
                    </a:lnTo>
                    <a:lnTo>
                      <a:pt x="343" y="1929"/>
                    </a:lnTo>
                    <a:lnTo>
                      <a:pt x="2429" y="1929"/>
                    </a:lnTo>
                    <a:lnTo>
                      <a:pt x="2458" y="1924"/>
                    </a:lnTo>
                    <a:lnTo>
                      <a:pt x="2481" y="1912"/>
                    </a:lnTo>
                    <a:lnTo>
                      <a:pt x="2502" y="1891"/>
                    </a:lnTo>
                    <a:lnTo>
                      <a:pt x="2513" y="1866"/>
                    </a:lnTo>
                    <a:lnTo>
                      <a:pt x="2519" y="1838"/>
                    </a:lnTo>
                    <a:lnTo>
                      <a:pt x="2519" y="343"/>
                    </a:lnTo>
                    <a:lnTo>
                      <a:pt x="2513" y="314"/>
                    </a:lnTo>
                    <a:lnTo>
                      <a:pt x="2502" y="289"/>
                    </a:lnTo>
                    <a:lnTo>
                      <a:pt x="2481" y="270"/>
                    </a:lnTo>
                    <a:lnTo>
                      <a:pt x="2458" y="257"/>
                    </a:lnTo>
                    <a:lnTo>
                      <a:pt x="2429" y="253"/>
                    </a:lnTo>
                    <a:lnTo>
                      <a:pt x="343" y="253"/>
                    </a:lnTo>
                    <a:close/>
                    <a:moveTo>
                      <a:pt x="343" y="0"/>
                    </a:moveTo>
                    <a:lnTo>
                      <a:pt x="2429" y="0"/>
                    </a:lnTo>
                    <a:lnTo>
                      <a:pt x="2492" y="4"/>
                    </a:lnTo>
                    <a:lnTo>
                      <a:pt x="2550" y="21"/>
                    </a:lnTo>
                    <a:lnTo>
                      <a:pt x="2603" y="46"/>
                    </a:lnTo>
                    <a:lnTo>
                      <a:pt x="2651" y="80"/>
                    </a:lnTo>
                    <a:lnTo>
                      <a:pt x="2692" y="122"/>
                    </a:lnTo>
                    <a:lnTo>
                      <a:pt x="2727" y="169"/>
                    </a:lnTo>
                    <a:lnTo>
                      <a:pt x="2751" y="223"/>
                    </a:lnTo>
                    <a:lnTo>
                      <a:pt x="2767" y="280"/>
                    </a:lnTo>
                    <a:lnTo>
                      <a:pt x="2772" y="343"/>
                    </a:lnTo>
                    <a:lnTo>
                      <a:pt x="2772" y="1838"/>
                    </a:lnTo>
                    <a:lnTo>
                      <a:pt x="2767" y="1901"/>
                    </a:lnTo>
                    <a:lnTo>
                      <a:pt x="2751" y="1958"/>
                    </a:lnTo>
                    <a:lnTo>
                      <a:pt x="2727" y="2011"/>
                    </a:lnTo>
                    <a:lnTo>
                      <a:pt x="2692" y="2059"/>
                    </a:lnTo>
                    <a:lnTo>
                      <a:pt x="2651" y="2101"/>
                    </a:lnTo>
                    <a:lnTo>
                      <a:pt x="2603" y="2135"/>
                    </a:lnTo>
                    <a:lnTo>
                      <a:pt x="2550" y="2160"/>
                    </a:lnTo>
                    <a:lnTo>
                      <a:pt x="2492" y="2177"/>
                    </a:lnTo>
                    <a:lnTo>
                      <a:pt x="2429" y="2183"/>
                    </a:lnTo>
                    <a:lnTo>
                      <a:pt x="1513" y="2183"/>
                    </a:lnTo>
                    <a:lnTo>
                      <a:pt x="1513" y="2468"/>
                    </a:lnTo>
                    <a:lnTo>
                      <a:pt x="1806" y="2468"/>
                    </a:lnTo>
                    <a:lnTo>
                      <a:pt x="1841" y="2472"/>
                    </a:lnTo>
                    <a:lnTo>
                      <a:pt x="1871" y="2485"/>
                    </a:lnTo>
                    <a:lnTo>
                      <a:pt x="1896" y="2504"/>
                    </a:lnTo>
                    <a:lnTo>
                      <a:pt x="1917" y="2531"/>
                    </a:lnTo>
                    <a:lnTo>
                      <a:pt x="1928" y="2562"/>
                    </a:lnTo>
                    <a:lnTo>
                      <a:pt x="1934" y="2594"/>
                    </a:lnTo>
                    <a:lnTo>
                      <a:pt x="1928" y="2628"/>
                    </a:lnTo>
                    <a:lnTo>
                      <a:pt x="1917" y="2659"/>
                    </a:lnTo>
                    <a:lnTo>
                      <a:pt x="1896" y="2685"/>
                    </a:lnTo>
                    <a:lnTo>
                      <a:pt x="1871" y="2704"/>
                    </a:lnTo>
                    <a:lnTo>
                      <a:pt x="1841" y="2718"/>
                    </a:lnTo>
                    <a:lnTo>
                      <a:pt x="1806" y="2722"/>
                    </a:lnTo>
                    <a:lnTo>
                      <a:pt x="966" y="2722"/>
                    </a:lnTo>
                    <a:lnTo>
                      <a:pt x="934" y="2718"/>
                    </a:lnTo>
                    <a:lnTo>
                      <a:pt x="903" y="2704"/>
                    </a:lnTo>
                    <a:lnTo>
                      <a:pt x="877" y="2685"/>
                    </a:lnTo>
                    <a:lnTo>
                      <a:pt x="857" y="2659"/>
                    </a:lnTo>
                    <a:lnTo>
                      <a:pt x="844" y="2628"/>
                    </a:lnTo>
                    <a:lnTo>
                      <a:pt x="840" y="2594"/>
                    </a:lnTo>
                    <a:lnTo>
                      <a:pt x="844" y="2562"/>
                    </a:lnTo>
                    <a:lnTo>
                      <a:pt x="857" y="2531"/>
                    </a:lnTo>
                    <a:lnTo>
                      <a:pt x="877" y="2504"/>
                    </a:lnTo>
                    <a:lnTo>
                      <a:pt x="903" y="2485"/>
                    </a:lnTo>
                    <a:lnTo>
                      <a:pt x="934" y="2472"/>
                    </a:lnTo>
                    <a:lnTo>
                      <a:pt x="966" y="2468"/>
                    </a:lnTo>
                    <a:lnTo>
                      <a:pt x="1260" y="2468"/>
                    </a:lnTo>
                    <a:lnTo>
                      <a:pt x="1260" y="2183"/>
                    </a:lnTo>
                    <a:lnTo>
                      <a:pt x="343" y="2183"/>
                    </a:lnTo>
                    <a:lnTo>
                      <a:pt x="282" y="2177"/>
                    </a:lnTo>
                    <a:lnTo>
                      <a:pt x="225" y="2160"/>
                    </a:lnTo>
                    <a:lnTo>
                      <a:pt x="170" y="2135"/>
                    </a:lnTo>
                    <a:lnTo>
                      <a:pt x="122" y="2101"/>
                    </a:lnTo>
                    <a:lnTo>
                      <a:pt x="82" y="2059"/>
                    </a:lnTo>
                    <a:lnTo>
                      <a:pt x="48" y="2011"/>
                    </a:lnTo>
                    <a:lnTo>
                      <a:pt x="23" y="1958"/>
                    </a:lnTo>
                    <a:lnTo>
                      <a:pt x="6" y="1901"/>
                    </a:lnTo>
                    <a:lnTo>
                      <a:pt x="0" y="1838"/>
                    </a:lnTo>
                    <a:lnTo>
                      <a:pt x="0" y="343"/>
                    </a:lnTo>
                    <a:lnTo>
                      <a:pt x="6" y="280"/>
                    </a:lnTo>
                    <a:lnTo>
                      <a:pt x="23" y="223"/>
                    </a:lnTo>
                    <a:lnTo>
                      <a:pt x="48" y="169"/>
                    </a:lnTo>
                    <a:lnTo>
                      <a:pt x="82" y="122"/>
                    </a:lnTo>
                    <a:lnTo>
                      <a:pt x="122" y="80"/>
                    </a:lnTo>
                    <a:lnTo>
                      <a:pt x="170" y="46"/>
                    </a:lnTo>
                    <a:lnTo>
                      <a:pt x="225" y="21"/>
                    </a:lnTo>
                    <a:lnTo>
                      <a:pt x="282" y="4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6"/>
              <p:cNvSpPr>
                <a:spLocks noEditPoints="1"/>
              </p:cNvSpPr>
              <p:nvPr/>
            </p:nvSpPr>
            <p:spPr bwMode="auto">
              <a:xfrm>
                <a:off x="-1453" y="2364"/>
                <a:ext cx="1386" cy="1360"/>
              </a:xfrm>
              <a:custGeom>
                <a:avLst/>
                <a:gdLst>
                  <a:gd name="T0" fmla="*/ 314 w 2772"/>
                  <a:gd name="T1" fmla="*/ 259 h 2722"/>
                  <a:gd name="T2" fmla="*/ 271 w 2772"/>
                  <a:gd name="T3" fmla="*/ 292 h 2722"/>
                  <a:gd name="T4" fmla="*/ 253 w 2772"/>
                  <a:gd name="T5" fmla="*/ 345 h 2722"/>
                  <a:gd name="T6" fmla="*/ 257 w 2772"/>
                  <a:gd name="T7" fmla="*/ 1871 h 2722"/>
                  <a:gd name="T8" fmla="*/ 290 w 2772"/>
                  <a:gd name="T9" fmla="*/ 1914 h 2722"/>
                  <a:gd name="T10" fmla="*/ 343 w 2772"/>
                  <a:gd name="T11" fmla="*/ 1931 h 2722"/>
                  <a:gd name="T12" fmla="*/ 2458 w 2772"/>
                  <a:gd name="T13" fmla="*/ 1926 h 2722"/>
                  <a:gd name="T14" fmla="*/ 2502 w 2772"/>
                  <a:gd name="T15" fmla="*/ 1893 h 2722"/>
                  <a:gd name="T16" fmla="*/ 2519 w 2772"/>
                  <a:gd name="T17" fmla="*/ 1842 h 2722"/>
                  <a:gd name="T18" fmla="*/ 2517 w 2772"/>
                  <a:gd name="T19" fmla="*/ 345 h 2722"/>
                  <a:gd name="T20" fmla="*/ 2500 w 2772"/>
                  <a:gd name="T21" fmla="*/ 292 h 2722"/>
                  <a:gd name="T22" fmla="*/ 2456 w 2772"/>
                  <a:gd name="T23" fmla="*/ 259 h 2722"/>
                  <a:gd name="T24" fmla="*/ 343 w 2772"/>
                  <a:gd name="T25" fmla="*/ 255 h 2722"/>
                  <a:gd name="T26" fmla="*/ 2429 w 2772"/>
                  <a:gd name="T27" fmla="*/ 0 h 2722"/>
                  <a:gd name="T28" fmla="*/ 2549 w 2772"/>
                  <a:gd name="T29" fmla="*/ 21 h 2722"/>
                  <a:gd name="T30" fmla="*/ 2650 w 2772"/>
                  <a:gd name="T31" fmla="*/ 82 h 2722"/>
                  <a:gd name="T32" fmla="*/ 2725 w 2772"/>
                  <a:gd name="T33" fmla="*/ 170 h 2722"/>
                  <a:gd name="T34" fmla="*/ 2767 w 2772"/>
                  <a:gd name="T35" fmla="*/ 282 h 2722"/>
                  <a:gd name="T36" fmla="*/ 2772 w 2772"/>
                  <a:gd name="T37" fmla="*/ 1840 h 2722"/>
                  <a:gd name="T38" fmla="*/ 2751 w 2772"/>
                  <a:gd name="T39" fmla="*/ 1960 h 2722"/>
                  <a:gd name="T40" fmla="*/ 2692 w 2772"/>
                  <a:gd name="T41" fmla="*/ 2061 h 2722"/>
                  <a:gd name="T42" fmla="*/ 2603 w 2772"/>
                  <a:gd name="T43" fmla="*/ 2135 h 2722"/>
                  <a:gd name="T44" fmla="*/ 2490 w 2772"/>
                  <a:gd name="T45" fmla="*/ 2177 h 2722"/>
                  <a:gd name="T46" fmla="*/ 1513 w 2772"/>
                  <a:gd name="T47" fmla="*/ 2183 h 2722"/>
                  <a:gd name="T48" fmla="*/ 1806 w 2772"/>
                  <a:gd name="T49" fmla="*/ 2469 h 2722"/>
                  <a:gd name="T50" fmla="*/ 1871 w 2772"/>
                  <a:gd name="T51" fmla="*/ 2486 h 2722"/>
                  <a:gd name="T52" fmla="*/ 1915 w 2772"/>
                  <a:gd name="T53" fmla="*/ 2531 h 2722"/>
                  <a:gd name="T54" fmla="*/ 1932 w 2772"/>
                  <a:gd name="T55" fmla="*/ 2596 h 2722"/>
                  <a:gd name="T56" fmla="*/ 1915 w 2772"/>
                  <a:gd name="T57" fmla="*/ 2661 h 2722"/>
                  <a:gd name="T58" fmla="*/ 1871 w 2772"/>
                  <a:gd name="T59" fmla="*/ 2705 h 2722"/>
                  <a:gd name="T60" fmla="*/ 1806 w 2772"/>
                  <a:gd name="T61" fmla="*/ 2722 h 2722"/>
                  <a:gd name="T62" fmla="*/ 932 w 2772"/>
                  <a:gd name="T63" fmla="*/ 2718 h 2722"/>
                  <a:gd name="T64" fmla="*/ 877 w 2772"/>
                  <a:gd name="T65" fmla="*/ 2686 h 2722"/>
                  <a:gd name="T66" fmla="*/ 844 w 2772"/>
                  <a:gd name="T67" fmla="*/ 2630 h 2722"/>
                  <a:gd name="T68" fmla="*/ 844 w 2772"/>
                  <a:gd name="T69" fmla="*/ 2562 h 2722"/>
                  <a:gd name="T70" fmla="*/ 877 w 2772"/>
                  <a:gd name="T71" fmla="*/ 2507 h 2722"/>
                  <a:gd name="T72" fmla="*/ 932 w 2772"/>
                  <a:gd name="T73" fmla="*/ 2474 h 2722"/>
                  <a:gd name="T74" fmla="*/ 1260 w 2772"/>
                  <a:gd name="T75" fmla="*/ 2469 h 2722"/>
                  <a:gd name="T76" fmla="*/ 343 w 2772"/>
                  <a:gd name="T77" fmla="*/ 2183 h 2722"/>
                  <a:gd name="T78" fmla="*/ 223 w 2772"/>
                  <a:gd name="T79" fmla="*/ 2162 h 2722"/>
                  <a:gd name="T80" fmla="*/ 122 w 2772"/>
                  <a:gd name="T81" fmla="*/ 2103 h 2722"/>
                  <a:gd name="T82" fmla="*/ 48 w 2772"/>
                  <a:gd name="T83" fmla="*/ 2013 h 2722"/>
                  <a:gd name="T84" fmla="*/ 6 w 2772"/>
                  <a:gd name="T85" fmla="*/ 1901 h 2722"/>
                  <a:gd name="T86" fmla="*/ 0 w 2772"/>
                  <a:gd name="T87" fmla="*/ 343 h 2722"/>
                  <a:gd name="T88" fmla="*/ 21 w 2772"/>
                  <a:gd name="T89" fmla="*/ 223 h 2722"/>
                  <a:gd name="T90" fmla="*/ 80 w 2772"/>
                  <a:gd name="T91" fmla="*/ 122 h 2722"/>
                  <a:gd name="T92" fmla="*/ 170 w 2772"/>
                  <a:gd name="T93" fmla="*/ 48 h 2722"/>
                  <a:gd name="T94" fmla="*/ 282 w 2772"/>
                  <a:gd name="T95" fmla="*/ 6 h 2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72" h="2722">
                    <a:moveTo>
                      <a:pt x="343" y="255"/>
                    </a:moveTo>
                    <a:lnTo>
                      <a:pt x="314" y="259"/>
                    </a:lnTo>
                    <a:lnTo>
                      <a:pt x="290" y="273"/>
                    </a:lnTo>
                    <a:lnTo>
                      <a:pt x="271" y="292"/>
                    </a:lnTo>
                    <a:lnTo>
                      <a:pt x="257" y="316"/>
                    </a:lnTo>
                    <a:lnTo>
                      <a:pt x="253" y="345"/>
                    </a:lnTo>
                    <a:lnTo>
                      <a:pt x="253" y="1842"/>
                    </a:lnTo>
                    <a:lnTo>
                      <a:pt x="257" y="1871"/>
                    </a:lnTo>
                    <a:lnTo>
                      <a:pt x="271" y="1893"/>
                    </a:lnTo>
                    <a:lnTo>
                      <a:pt x="290" y="1914"/>
                    </a:lnTo>
                    <a:lnTo>
                      <a:pt x="314" y="1926"/>
                    </a:lnTo>
                    <a:lnTo>
                      <a:pt x="343" y="1931"/>
                    </a:lnTo>
                    <a:lnTo>
                      <a:pt x="2429" y="1931"/>
                    </a:lnTo>
                    <a:lnTo>
                      <a:pt x="2458" y="1926"/>
                    </a:lnTo>
                    <a:lnTo>
                      <a:pt x="2483" y="1914"/>
                    </a:lnTo>
                    <a:lnTo>
                      <a:pt x="2502" y="1893"/>
                    </a:lnTo>
                    <a:lnTo>
                      <a:pt x="2515" y="1871"/>
                    </a:lnTo>
                    <a:lnTo>
                      <a:pt x="2519" y="1842"/>
                    </a:lnTo>
                    <a:lnTo>
                      <a:pt x="2517" y="1842"/>
                    </a:lnTo>
                    <a:lnTo>
                      <a:pt x="2517" y="345"/>
                    </a:lnTo>
                    <a:lnTo>
                      <a:pt x="2513" y="316"/>
                    </a:lnTo>
                    <a:lnTo>
                      <a:pt x="2500" y="292"/>
                    </a:lnTo>
                    <a:lnTo>
                      <a:pt x="2481" y="273"/>
                    </a:lnTo>
                    <a:lnTo>
                      <a:pt x="2456" y="259"/>
                    </a:lnTo>
                    <a:lnTo>
                      <a:pt x="2428" y="255"/>
                    </a:lnTo>
                    <a:lnTo>
                      <a:pt x="343" y="255"/>
                    </a:lnTo>
                    <a:close/>
                    <a:moveTo>
                      <a:pt x="343" y="0"/>
                    </a:moveTo>
                    <a:lnTo>
                      <a:pt x="2429" y="0"/>
                    </a:lnTo>
                    <a:lnTo>
                      <a:pt x="2490" y="6"/>
                    </a:lnTo>
                    <a:lnTo>
                      <a:pt x="2549" y="21"/>
                    </a:lnTo>
                    <a:lnTo>
                      <a:pt x="2603" y="48"/>
                    </a:lnTo>
                    <a:lnTo>
                      <a:pt x="2650" y="82"/>
                    </a:lnTo>
                    <a:lnTo>
                      <a:pt x="2691" y="122"/>
                    </a:lnTo>
                    <a:lnTo>
                      <a:pt x="2725" y="170"/>
                    </a:lnTo>
                    <a:lnTo>
                      <a:pt x="2751" y="223"/>
                    </a:lnTo>
                    <a:lnTo>
                      <a:pt x="2767" y="282"/>
                    </a:lnTo>
                    <a:lnTo>
                      <a:pt x="2772" y="343"/>
                    </a:lnTo>
                    <a:lnTo>
                      <a:pt x="2772" y="1840"/>
                    </a:lnTo>
                    <a:lnTo>
                      <a:pt x="2767" y="1901"/>
                    </a:lnTo>
                    <a:lnTo>
                      <a:pt x="2751" y="1960"/>
                    </a:lnTo>
                    <a:lnTo>
                      <a:pt x="2725" y="2013"/>
                    </a:lnTo>
                    <a:lnTo>
                      <a:pt x="2692" y="2061"/>
                    </a:lnTo>
                    <a:lnTo>
                      <a:pt x="2650" y="2103"/>
                    </a:lnTo>
                    <a:lnTo>
                      <a:pt x="2603" y="2135"/>
                    </a:lnTo>
                    <a:lnTo>
                      <a:pt x="2549" y="2162"/>
                    </a:lnTo>
                    <a:lnTo>
                      <a:pt x="2490" y="2177"/>
                    </a:lnTo>
                    <a:lnTo>
                      <a:pt x="2429" y="2183"/>
                    </a:lnTo>
                    <a:lnTo>
                      <a:pt x="1513" y="2183"/>
                    </a:lnTo>
                    <a:lnTo>
                      <a:pt x="1513" y="2469"/>
                    </a:lnTo>
                    <a:lnTo>
                      <a:pt x="1806" y="2469"/>
                    </a:lnTo>
                    <a:lnTo>
                      <a:pt x="1841" y="2474"/>
                    </a:lnTo>
                    <a:lnTo>
                      <a:pt x="1871" y="2486"/>
                    </a:lnTo>
                    <a:lnTo>
                      <a:pt x="1896" y="2507"/>
                    </a:lnTo>
                    <a:lnTo>
                      <a:pt x="1915" y="2531"/>
                    </a:lnTo>
                    <a:lnTo>
                      <a:pt x="1928" y="2562"/>
                    </a:lnTo>
                    <a:lnTo>
                      <a:pt x="1932" y="2596"/>
                    </a:lnTo>
                    <a:lnTo>
                      <a:pt x="1928" y="2630"/>
                    </a:lnTo>
                    <a:lnTo>
                      <a:pt x="1915" y="2661"/>
                    </a:lnTo>
                    <a:lnTo>
                      <a:pt x="1896" y="2686"/>
                    </a:lnTo>
                    <a:lnTo>
                      <a:pt x="1871" y="2705"/>
                    </a:lnTo>
                    <a:lnTo>
                      <a:pt x="1841" y="2718"/>
                    </a:lnTo>
                    <a:lnTo>
                      <a:pt x="1806" y="2722"/>
                    </a:lnTo>
                    <a:lnTo>
                      <a:pt x="966" y="2722"/>
                    </a:lnTo>
                    <a:lnTo>
                      <a:pt x="932" y="2718"/>
                    </a:lnTo>
                    <a:lnTo>
                      <a:pt x="903" y="2705"/>
                    </a:lnTo>
                    <a:lnTo>
                      <a:pt x="877" y="2686"/>
                    </a:lnTo>
                    <a:lnTo>
                      <a:pt x="857" y="2661"/>
                    </a:lnTo>
                    <a:lnTo>
                      <a:pt x="844" y="2630"/>
                    </a:lnTo>
                    <a:lnTo>
                      <a:pt x="840" y="2596"/>
                    </a:lnTo>
                    <a:lnTo>
                      <a:pt x="844" y="2562"/>
                    </a:lnTo>
                    <a:lnTo>
                      <a:pt x="857" y="2531"/>
                    </a:lnTo>
                    <a:lnTo>
                      <a:pt x="877" y="2507"/>
                    </a:lnTo>
                    <a:lnTo>
                      <a:pt x="903" y="2486"/>
                    </a:lnTo>
                    <a:lnTo>
                      <a:pt x="932" y="2474"/>
                    </a:lnTo>
                    <a:lnTo>
                      <a:pt x="966" y="2469"/>
                    </a:lnTo>
                    <a:lnTo>
                      <a:pt x="1260" y="2469"/>
                    </a:lnTo>
                    <a:lnTo>
                      <a:pt x="1260" y="2183"/>
                    </a:lnTo>
                    <a:lnTo>
                      <a:pt x="343" y="2183"/>
                    </a:lnTo>
                    <a:lnTo>
                      <a:pt x="282" y="2177"/>
                    </a:lnTo>
                    <a:lnTo>
                      <a:pt x="223" y="2162"/>
                    </a:lnTo>
                    <a:lnTo>
                      <a:pt x="170" y="2135"/>
                    </a:lnTo>
                    <a:lnTo>
                      <a:pt x="122" y="2103"/>
                    </a:lnTo>
                    <a:lnTo>
                      <a:pt x="80" y="2061"/>
                    </a:lnTo>
                    <a:lnTo>
                      <a:pt x="48" y="2013"/>
                    </a:lnTo>
                    <a:lnTo>
                      <a:pt x="21" y="1960"/>
                    </a:lnTo>
                    <a:lnTo>
                      <a:pt x="6" y="1901"/>
                    </a:lnTo>
                    <a:lnTo>
                      <a:pt x="0" y="1840"/>
                    </a:lnTo>
                    <a:lnTo>
                      <a:pt x="0" y="343"/>
                    </a:lnTo>
                    <a:lnTo>
                      <a:pt x="6" y="282"/>
                    </a:lnTo>
                    <a:lnTo>
                      <a:pt x="21" y="223"/>
                    </a:lnTo>
                    <a:lnTo>
                      <a:pt x="48" y="170"/>
                    </a:lnTo>
                    <a:lnTo>
                      <a:pt x="80" y="122"/>
                    </a:lnTo>
                    <a:lnTo>
                      <a:pt x="122" y="80"/>
                    </a:lnTo>
                    <a:lnTo>
                      <a:pt x="170" y="48"/>
                    </a:lnTo>
                    <a:lnTo>
                      <a:pt x="223" y="21"/>
                    </a:lnTo>
                    <a:lnTo>
                      <a:pt x="282" y="6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7"/>
              <p:cNvSpPr>
                <a:spLocks noEditPoints="1"/>
              </p:cNvSpPr>
              <p:nvPr/>
            </p:nvSpPr>
            <p:spPr bwMode="auto">
              <a:xfrm>
                <a:off x="301" y="2364"/>
                <a:ext cx="1386" cy="1360"/>
              </a:xfrm>
              <a:custGeom>
                <a:avLst/>
                <a:gdLst>
                  <a:gd name="T0" fmla="*/ 314 w 2772"/>
                  <a:gd name="T1" fmla="*/ 259 h 2722"/>
                  <a:gd name="T2" fmla="*/ 271 w 2772"/>
                  <a:gd name="T3" fmla="*/ 292 h 2722"/>
                  <a:gd name="T4" fmla="*/ 253 w 2772"/>
                  <a:gd name="T5" fmla="*/ 345 h 2722"/>
                  <a:gd name="T6" fmla="*/ 257 w 2772"/>
                  <a:gd name="T7" fmla="*/ 1871 h 2722"/>
                  <a:gd name="T8" fmla="*/ 290 w 2772"/>
                  <a:gd name="T9" fmla="*/ 1914 h 2722"/>
                  <a:gd name="T10" fmla="*/ 343 w 2772"/>
                  <a:gd name="T11" fmla="*/ 1931 h 2722"/>
                  <a:gd name="T12" fmla="*/ 2458 w 2772"/>
                  <a:gd name="T13" fmla="*/ 1926 h 2722"/>
                  <a:gd name="T14" fmla="*/ 2502 w 2772"/>
                  <a:gd name="T15" fmla="*/ 1893 h 2722"/>
                  <a:gd name="T16" fmla="*/ 2519 w 2772"/>
                  <a:gd name="T17" fmla="*/ 1842 h 2722"/>
                  <a:gd name="T18" fmla="*/ 2517 w 2772"/>
                  <a:gd name="T19" fmla="*/ 345 h 2722"/>
                  <a:gd name="T20" fmla="*/ 2500 w 2772"/>
                  <a:gd name="T21" fmla="*/ 292 h 2722"/>
                  <a:gd name="T22" fmla="*/ 2456 w 2772"/>
                  <a:gd name="T23" fmla="*/ 259 h 2722"/>
                  <a:gd name="T24" fmla="*/ 343 w 2772"/>
                  <a:gd name="T25" fmla="*/ 255 h 2722"/>
                  <a:gd name="T26" fmla="*/ 2429 w 2772"/>
                  <a:gd name="T27" fmla="*/ 0 h 2722"/>
                  <a:gd name="T28" fmla="*/ 2548 w 2772"/>
                  <a:gd name="T29" fmla="*/ 21 h 2722"/>
                  <a:gd name="T30" fmla="*/ 2649 w 2772"/>
                  <a:gd name="T31" fmla="*/ 82 h 2722"/>
                  <a:gd name="T32" fmla="*/ 2725 w 2772"/>
                  <a:gd name="T33" fmla="*/ 170 h 2722"/>
                  <a:gd name="T34" fmla="*/ 2767 w 2772"/>
                  <a:gd name="T35" fmla="*/ 282 h 2722"/>
                  <a:gd name="T36" fmla="*/ 2772 w 2772"/>
                  <a:gd name="T37" fmla="*/ 1840 h 2722"/>
                  <a:gd name="T38" fmla="*/ 2750 w 2772"/>
                  <a:gd name="T39" fmla="*/ 1960 h 2722"/>
                  <a:gd name="T40" fmla="*/ 2690 w 2772"/>
                  <a:gd name="T41" fmla="*/ 2061 h 2722"/>
                  <a:gd name="T42" fmla="*/ 2601 w 2772"/>
                  <a:gd name="T43" fmla="*/ 2135 h 2722"/>
                  <a:gd name="T44" fmla="*/ 2490 w 2772"/>
                  <a:gd name="T45" fmla="*/ 2177 h 2722"/>
                  <a:gd name="T46" fmla="*/ 1513 w 2772"/>
                  <a:gd name="T47" fmla="*/ 2183 h 2722"/>
                  <a:gd name="T48" fmla="*/ 1804 w 2772"/>
                  <a:gd name="T49" fmla="*/ 2469 h 2722"/>
                  <a:gd name="T50" fmla="*/ 1869 w 2772"/>
                  <a:gd name="T51" fmla="*/ 2486 h 2722"/>
                  <a:gd name="T52" fmla="*/ 1915 w 2772"/>
                  <a:gd name="T53" fmla="*/ 2531 h 2722"/>
                  <a:gd name="T54" fmla="*/ 1932 w 2772"/>
                  <a:gd name="T55" fmla="*/ 2596 h 2722"/>
                  <a:gd name="T56" fmla="*/ 1915 w 2772"/>
                  <a:gd name="T57" fmla="*/ 2661 h 2722"/>
                  <a:gd name="T58" fmla="*/ 1869 w 2772"/>
                  <a:gd name="T59" fmla="*/ 2705 h 2722"/>
                  <a:gd name="T60" fmla="*/ 1804 w 2772"/>
                  <a:gd name="T61" fmla="*/ 2722 h 2722"/>
                  <a:gd name="T62" fmla="*/ 932 w 2772"/>
                  <a:gd name="T63" fmla="*/ 2718 h 2722"/>
                  <a:gd name="T64" fmla="*/ 876 w 2772"/>
                  <a:gd name="T65" fmla="*/ 2686 h 2722"/>
                  <a:gd name="T66" fmla="*/ 844 w 2772"/>
                  <a:gd name="T67" fmla="*/ 2630 h 2722"/>
                  <a:gd name="T68" fmla="*/ 844 w 2772"/>
                  <a:gd name="T69" fmla="*/ 2562 h 2722"/>
                  <a:gd name="T70" fmla="*/ 876 w 2772"/>
                  <a:gd name="T71" fmla="*/ 2507 h 2722"/>
                  <a:gd name="T72" fmla="*/ 932 w 2772"/>
                  <a:gd name="T73" fmla="*/ 2474 h 2722"/>
                  <a:gd name="T74" fmla="*/ 1259 w 2772"/>
                  <a:gd name="T75" fmla="*/ 2469 h 2722"/>
                  <a:gd name="T76" fmla="*/ 343 w 2772"/>
                  <a:gd name="T77" fmla="*/ 2183 h 2722"/>
                  <a:gd name="T78" fmla="*/ 223 w 2772"/>
                  <a:gd name="T79" fmla="*/ 2162 h 2722"/>
                  <a:gd name="T80" fmla="*/ 122 w 2772"/>
                  <a:gd name="T81" fmla="*/ 2103 h 2722"/>
                  <a:gd name="T82" fmla="*/ 46 w 2772"/>
                  <a:gd name="T83" fmla="*/ 2013 h 2722"/>
                  <a:gd name="T84" fmla="*/ 6 w 2772"/>
                  <a:gd name="T85" fmla="*/ 1901 h 2722"/>
                  <a:gd name="T86" fmla="*/ 0 w 2772"/>
                  <a:gd name="T87" fmla="*/ 343 h 2722"/>
                  <a:gd name="T88" fmla="*/ 21 w 2772"/>
                  <a:gd name="T89" fmla="*/ 223 h 2722"/>
                  <a:gd name="T90" fmla="*/ 80 w 2772"/>
                  <a:gd name="T91" fmla="*/ 122 h 2722"/>
                  <a:gd name="T92" fmla="*/ 170 w 2772"/>
                  <a:gd name="T93" fmla="*/ 48 h 2722"/>
                  <a:gd name="T94" fmla="*/ 280 w 2772"/>
                  <a:gd name="T95" fmla="*/ 6 h 2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72" h="2722">
                    <a:moveTo>
                      <a:pt x="343" y="255"/>
                    </a:moveTo>
                    <a:lnTo>
                      <a:pt x="314" y="259"/>
                    </a:lnTo>
                    <a:lnTo>
                      <a:pt x="290" y="273"/>
                    </a:lnTo>
                    <a:lnTo>
                      <a:pt x="271" y="292"/>
                    </a:lnTo>
                    <a:lnTo>
                      <a:pt x="257" y="316"/>
                    </a:lnTo>
                    <a:lnTo>
                      <a:pt x="253" y="345"/>
                    </a:lnTo>
                    <a:lnTo>
                      <a:pt x="253" y="1842"/>
                    </a:lnTo>
                    <a:lnTo>
                      <a:pt x="257" y="1871"/>
                    </a:lnTo>
                    <a:lnTo>
                      <a:pt x="271" y="1893"/>
                    </a:lnTo>
                    <a:lnTo>
                      <a:pt x="290" y="1914"/>
                    </a:lnTo>
                    <a:lnTo>
                      <a:pt x="314" y="1926"/>
                    </a:lnTo>
                    <a:lnTo>
                      <a:pt x="343" y="1931"/>
                    </a:lnTo>
                    <a:lnTo>
                      <a:pt x="2429" y="1931"/>
                    </a:lnTo>
                    <a:lnTo>
                      <a:pt x="2458" y="1926"/>
                    </a:lnTo>
                    <a:lnTo>
                      <a:pt x="2481" y="1914"/>
                    </a:lnTo>
                    <a:lnTo>
                      <a:pt x="2502" y="1893"/>
                    </a:lnTo>
                    <a:lnTo>
                      <a:pt x="2513" y="1871"/>
                    </a:lnTo>
                    <a:lnTo>
                      <a:pt x="2519" y="1842"/>
                    </a:lnTo>
                    <a:lnTo>
                      <a:pt x="2517" y="1842"/>
                    </a:lnTo>
                    <a:lnTo>
                      <a:pt x="2517" y="345"/>
                    </a:lnTo>
                    <a:lnTo>
                      <a:pt x="2513" y="316"/>
                    </a:lnTo>
                    <a:lnTo>
                      <a:pt x="2500" y="292"/>
                    </a:lnTo>
                    <a:lnTo>
                      <a:pt x="2481" y="273"/>
                    </a:lnTo>
                    <a:lnTo>
                      <a:pt x="2456" y="259"/>
                    </a:lnTo>
                    <a:lnTo>
                      <a:pt x="2427" y="255"/>
                    </a:lnTo>
                    <a:lnTo>
                      <a:pt x="343" y="255"/>
                    </a:lnTo>
                    <a:close/>
                    <a:moveTo>
                      <a:pt x="343" y="0"/>
                    </a:moveTo>
                    <a:lnTo>
                      <a:pt x="2429" y="0"/>
                    </a:lnTo>
                    <a:lnTo>
                      <a:pt x="2490" y="6"/>
                    </a:lnTo>
                    <a:lnTo>
                      <a:pt x="2548" y="21"/>
                    </a:lnTo>
                    <a:lnTo>
                      <a:pt x="2601" y="48"/>
                    </a:lnTo>
                    <a:lnTo>
                      <a:pt x="2649" y="82"/>
                    </a:lnTo>
                    <a:lnTo>
                      <a:pt x="2690" y="122"/>
                    </a:lnTo>
                    <a:lnTo>
                      <a:pt x="2725" y="170"/>
                    </a:lnTo>
                    <a:lnTo>
                      <a:pt x="2750" y="223"/>
                    </a:lnTo>
                    <a:lnTo>
                      <a:pt x="2767" y="282"/>
                    </a:lnTo>
                    <a:lnTo>
                      <a:pt x="2772" y="343"/>
                    </a:lnTo>
                    <a:lnTo>
                      <a:pt x="2772" y="1840"/>
                    </a:lnTo>
                    <a:lnTo>
                      <a:pt x="2767" y="1901"/>
                    </a:lnTo>
                    <a:lnTo>
                      <a:pt x="2750" y="1960"/>
                    </a:lnTo>
                    <a:lnTo>
                      <a:pt x="2725" y="2013"/>
                    </a:lnTo>
                    <a:lnTo>
                      <a:pt x="2690" y="2061"/>
                    </a:lnTo>
                    <a:lnTo>
                      <a:pt x="2650" y="2103"/>
                    </a:lnTo>
                    <a:lnTo>
                      <a:pt x="2601" y="2135"/>
                    </a:lnTo>
                    <a:lnTo>
                      <a:pt x="2548" y="2162"/>
                    </a:lnTo>
                    <a:lnTo>
                      <a:pt x="2490" y="2177"/>
                    </a:lnTo>
                    <a:lnTo>
                      <a:pt x="2429" y="2183"/>
                    </a:lnTo>
                    <a:lnTo>
                      <a:pt x="1513" y="2183"/>
                    </a:lnTo>
                    <a:lnTo>
                      <a:pt x="1513" y="2469"/>
                    </a:lnTo>
                    <a:lnTo>
                      <a:pt x="1804" y="2469"/>
                    </a:lnTo>
                    <a:lnTo>
                      <a:pt x="1839" y="2474"/>
                    </a:lnTo>
                    <a:lnTo>
                      <a:pt x="1869" y="2486"/>
                    </a:lnTo>
                    <a:lnTo>
                      <a:pt x="1896" y="2507"/>
                    </a:lnTo>
                    <a:lnTo>
                      <a:pt x="1915" y="2531"/>
                    </a:lnTo>
                    <a:lnTo>
                      <a:pt x="1928" y="2562"/>
                    </a:lnTo>
                    <a:lnTo>
                      <a:pt x="1932" y="2596"/>
                    </a:lnTo>
                    <a:lnTo>
                      <a:pt x="1928" y="2630"/>
                    </a:lnTo>
                    <a:lnTo>
                      <a:pt x="1915" y="2661"/>
                    </a:lnTo>
                    <a:lnTo>
                      <a:pt x="1896" y="2686"/>
                    </a:lnTo>
                    <a:lnTo>
                      <a:pt x="1869" y="2705"/>
                    </a:lnTo>
                    <a:lnTo>
                      <a:pt x="1839" y="2718"/>
                    </a:lnTo>
                    <a:lnTo>
                      <a:pt x="1804" y="2722"/>
                    </a:lnTo>
                    <a:lnTo>
                      <a:pt x="966" y="2722"/>
                    </a:lnTo>
                    <a:lnTo>
                      <a:pt x="932" y="2718"/>
                    </a:lnTo>
                    <a:lnTo>
                      <a:pt x="901" y="2705"/>
                    </a:lnTo>
                    <a:lnTo>
                      <a:pt x="876" y="2686"/>
                    </a:lnTo>
                    <a:lnTo>
                      <a:pt x="855" y="2661"/>
                    </a:lnTo>
                    <a:lnTo>
                      <a:pt x="844" y="2630"/>
                    </a:lnTo>
                    <a:lnTo>
                      <a:pt x="838" y="2596"/>
                    </a:lnTo>
                    <a:lnTo>
                      <a:pt x="844" y="2562"/>
                    </a:lnTo>
                    <a:lnTo>
                      <a:pt x="855" y="2531"/>
                    </a:lnTo>
                    <a:lnTo>
                      <a:pt x="876" y="2507"/>
                    </a:lnTo>
                    <a:lnTo>
                      <a:pt x="901" y="2486"/>
                    </a:lnTo>
                    <a:lnTo>
                      <a:pt x="932" y="2474"/>
                    </a:lnTo>
                    <a:lnTo>
                      <a:pt x="966" y="2469"/>
                    </a:lnTo>
                    <a:lnTo>
                      <a:pt x="1259" y="2469"/>
                    </a:lnTo>
                    <a:lnTo>
                      <a:pt x="1259" y="2183"/>
                    </a:lnTo>
                    <a:lnTo>
                      <a:pt x="343" y="2183"/>
                    </a:lnTo>
                    <a:lnTo>
                      <a:pt x="280" y="2177"/>
                    </a:lnTo>
                    <a:lnTo>
                      <a:pt x="223" y="2162"/>
                    </a:lnTo>
                    <a:lnTo>
                      <a:pt x="170" y="2135"/>
                    </a:lnTo>
                    <a:lnTo>
                      <a:pt x="122" y="2103"/>
                    </a:lnTo>
                    <a:lnTo>
                      <a:pt x="80" y="2061"/>
                    </a:lnTo>
                    <a:lnTo>
                      <a:pt x="46" y="2013"/>
                    </a:lnTo>
                    <a:lnTo>
                      <a:pt x="21" y="1960"/>
                    </a:lnTo>
                    <a:lnTo>
                      <a:pt x="6" y="1901"/>
                    </a:lnTo>
                    <a:lnTo>
                      <a:pt x="0" y="1840"/>
                    </a:lnTo>
                    <a:lnTo>
                      <a:pt x="0" y="343"/>
                    </a:lnTo>
                    <a:lnTo>
                      <a:pt x="6" y="282"/>
                    </a:lnTo>
                    <a:lnTo>
                      <a:pt x="21" y="223"/>
                    </a:lnTo>
                    <a:lnTo>
                      <a:pt x="46" y="170"/>
                    </a:lnTo>
                    <a:lnTo>
                      <a:pt x="80" y="122"/>
                    </a:lnTo>
                    <a:lnTo>
                      <a:pt x="122" y="80"/>
                    </a:lnTo>
                    <a:lnTo>
                      <a:pt x="170" y="48"/>
                    </a:lnTo>
                    <a:lnTo>
                      <a:pt x="223" y="21"/>
                    </a:lnTo>
                    <a:lnTo>
                      <a:pt x="280" y="6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-1276" y="1182"/>
                <a:ext cx="532" cy="979"/>
              </a:xfrm>
              <a:custGeom>
                <a:avLst/>
                <a:gdLst>
                  <a:gd name="T0" fmla="*/ 128 w 1064"/>
                  <a:gd name="T1" fmla="*/ 0 h 1958"/>
                  <a:gd name="T2" fmla="*/ 938 w 1064"/>
                  <a:gd name="T3" fmla="*/ 0 h 1958"/>
                  <a:gd name="T4" fmla="*/ 972 w 1064"/>
                  <a:gd name="T5" fmla="*/ 3 h 1958"/>
                  <a:gd name="T6" fmla="*/ 1001 w 1064"/>
                  <a:gd name="T7" fmla="*/ 17 h 1958"/>
                  <a:gd name="T8" fmla="*/ 1027 w 1064"/>
                  <a:gd name="T9" fmla="*/ 36 h 1958"/>
                  <a:gd name="T10" fmla="*/ 1047 w 1064"/>
                  <a:gd name="T11" fmla="*/ 61 h 1958"/>
                  <a:gd name="T12" fmla="*/ 1060 w 1064"/>
                  <a:gd name="T13" fmla="*/ 91 h 1958"/>
                  <a:gd name="T14" fmla="*/ 1064 w 1064"/>
                  <a:gd name="T15" fmla="*/ 125 h 1958"/>
                  <a:gd name="T16" fmla="*/ 1060 w 1064"/>
                  <a:gd name="T17" fmla="*/ 160 h 1958"/>
                  <a:gd name="T18" fmla="*/ 1047 w 1064"/>
                  <a:gd name="T19" fmla="*/ 190 h 1958"/>
                  <a:gd name="T20" fmla="*/ 1027 w 1064"/>
                  <a:gd name="T21" fmla="*/ 215 h 1958"/>
                  <a:gd name="T22" fmla="*/ 1001 w 1064"/>
                  <a:gd name="T23" fmla="*/ 236 h 1958"/>
                  <a:gd name="T24" fmla="*/ 972 w 1064"/>
                  <a:gd name="T25" fmla="*/ 247 h 1958"/>
                  <a:gd name="T26" fmla="*/ 938 w 1064"/>
                  <a:gd name="T27" fmla="*/ 253 h 1958"/>
                  <a:gd name="T28" fmla="*/ 254 w 1064"/>
                  <a:gd name="T29" fmla="*/ 253 h 1958"/>
                  <a:gd name="T30" fmla="*/ 254 w 1064"/>
                  <a:gd name="T31" fmla="*/ 1830 h 1958"/>
                  <a:gd name="T32" fmla="*/ 250 w 1064"/>
                  <a:gd name="T33" fmla="*/ 1864 h 1958"/>
                  <a:gd name="T34" fmla="*/ 237 w 1064"/>
                  <a:gd name="T35" fmla="*/ 1895 h 1958"/>
                  <a:gd name="T36" fmla="*/ 218 w 1064"/>
                  <a:gd name="T37" fmla="*/ 1921 h 1958"/>
                  <a:gd name="T38" fmla="*/ 191 w 1064"/>
                  <a:gd name="T39" fmla="*/ 1940 h 1958"/>
                  <a:gd name="T40" fmla="*/ 160 w 1064"/>
                  <a:gd name="T41" fmla="*/ 1954 h 1958"/>
                  <a:gd name="T42" fmla="*/ 128 w 1064"/>
                  <a:gd name="T43" fmla="*/ 1958 h 1958"/>
                  <a:gd name="T44" fmla="*/ 94 w 1064"/>
                  <a:gd name="T45" fmla="*/ 1954 h 1958"/>
                  <a:gd name="T46" fmla="*/ 63 w 1064"/>
                  <a:gd name="T47" fmla="*/ 1940 h 1958"/>
                  <a:gd name="T48" fmla="*/ 37 w 1064"/>
                  <a:gd name="T49" fmla="*/ 1921 h 1958"/>
                  <a:gd name="T50" fmla="*/ 18 w 1064"/>
                  <a:gd name="T51" fmla="*/ 1895 h 1958"/>
                  <a:gd name="T52" fmla="*/ 4 w 1064"/>
                  <a:gd name="T53" fmla="*/ 1864 h 1958"/>
                  <a:gd name="T54" fmla="*/ 0 w 1064"/>
                  <a:gd name="T55" fmla="*/ 1830 h 1958"/>
                  <a:gd name="T56" fmla="*/ 0 w 1064"/>
                  <a:gd name="T57" fmla="*/ 125 h 1958"/>
                  <a:gd name="T58" fmla="*/ 4 w 1064"/>
                  <a:gd name="T59" fmla="*/ 93 h 1958"/>
                  <a:gd name="T60" fmla="*/ 18 w 1064"/>
                  <a:gd name="T61" fmla="*/ 62 h 1958"/>
                  <a:gd name="T62" fmla="*/ 39 w 1064"/>
                  <a:gd name="T63" fmla="*/ 36 h 1958"/>
                  <a:gd name="T64" fmla="*/ 63 w 1064"/>
                  <a:gd name="T65" fmla="*/ 17 h 1958"/>
                  <a:gd name="T66" fmla="*/ 94 w 1064"/>
                  <a:gd name="T67" fmla="*/ 3 h 1958"/>
                  <a:gd name="T68" fmla="*/ 128 w 1064"/>
                  <a:gd name="T69" fmla="*/ 0 h 19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4" h="1958">
                    <a:moveTo>
                      <a:pt x="128" y="0"/>
                    </a:moveTo>
                    <a:lnTo>
                      <a:pt x="938" y="0"/>
                    </a:lnTo>
                    <a:lnTo>
                      <a:pt x="972" y="3"/>
                    </a:lnTo>
                    <a:lnTo>
                      <a:pt x="1001" y="17"/>
                    </a:lnTo>
                    <a:lnTo>
                      <a:pt x="1027" y="36"/>
                    </a:lnTo>
                    <a:lnTo>
                      <a:pt x="1047" y="61"/>
                    </a:lnTo>
                    <a:lnTo>
                      <a:pt x="1060" y="91"/>
                    </a:lnTo>
                    <a:lnTo>
                      <a:pt x="1064" y="125"/>
                    </a:lnTo>
                    <a:lnTo>
                      <a:pt x="1060" y="160"/>
                    </a:lnTo>
                    <a:lnTo>
                      <a:pt x="1047" y="190"/>
                    </a:lnTo>
                    <a:lnTo>
                      <a:pt x="1027" y="215"/>
                    </a:lnTo>
                    <a:lnTo>
                      <a:pt x="1001" y="236"/>
                    </a:lnTo>
                    <a:lnTo>
                      <a:pt x="972" y="247"/>
                    </a:lnTo>
                    <a:lnTo>
                      <a:pt x="938" y="253"/>
                    </a:lnTo>
                    <a:lnTo>
                      <a:pt x="254" y="253"/>
                    </a:lnTo>
                    <a:lnTo>
                      <a:pt x="254" y="1830"/>
                    </a:lnTo>
                    <a:lnTo>
                      <a:pt x="250" y="1864"/>
                    </a:lnTo>
                    <a:lnTo>
                      <a:pt x="237" y="1895"/>
                    </a:lnTo>
                    <a:lnTo>
                      <a:pt x="218" y="1921"/>
                    </a:lnTo>
                    <a:lnTo>
                      <a:pt x="191" y="1940"/>
                    </a:lnTo>
                    <a:lnTo>
                      <a:pt x="160" y="1954"/>
                    </a:lnTo>
                    <a:lnTo>
                      <a:pt x="128" y="1958"/>
                    </a:lnTo>
                    <a:lnTo>
                      <a:pt x="94" y="1954"/>
                    </a:lnTo>
                    <a:lnTo>
                      <a:pt x="63" y="1940"/>
                    </a:lnTo>
                    <a:lnTo>
                      <a:pt x="37" y="1921"/>
                    </a:lnTo>
                    <a:lnTo>
                      <a:pt x="18" y="1895"/>
                    </a:lnTo>
                    <a:lnTo>
                      <a:pt x="4" y="1864"/>
                    </a:lnTo>
                    <a:lnTo>
                      <a:pt x="0" y="1830"/>
                    </a:lnTo>
                    <a:lnTo>
                      <a:pt x="0" y="125"/>
                    </a:lnTo>
                    <a:lnTo>
                      <a:pt x="4" y="93"/>
                    </a:lnTo>
                    <a:lnTo>
                      <a:pt x="18" y="62"/>
                    </a:lnTo>
                    <a:lnTo>
                      <a:pt x="39" y="36"/>
                    </a:lnTo>
                    <a:lnTo>
                      <a:pt x="63" y="17"/>
                    </a:lnTo>
                    <a:lnTo>
                      <a:pt x="94" y="3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79"/>
              <p:cNvSpPr>
                <a:spLocks/>
              </p:cNvSpPr>
              <p:nvPr/>
            </p:nvSpPr>
            <p:spPr bwMode="auto">
              <a:xfrm>
                <a:off x="977" y="1182"/>
                <a:ext cx="533" cy="980"/>
              </a:xfrm>
              <a:custGeom>
                <a:avLst/>
                <a:gdLst>
                  <a:gd name="T0" fmla="*/ 127 w 1065"/>
                  <a:gd name="T1" fmla="*/ 0 h 1959"/>
                  <a:gd name="T2" fmla="*/ 937 w 1065"/>
                  <a:gd name="T3" fmla="*/ 0 h 1959"/>
                  <a:gd name="T4" fmla="*/ 972 w 1065"/>
                  <a:gd name="T5" fmla="*/ 3 h 1959"/>
                  <a:gd name="T6" fmla="*/ 1002 w 1065"/>
                  <a:gd name="T7" fmla="*/ 17 h 1959"/>
                  <a:gd name="T8" fmla="*/ 1027 w 1065"/>
                  <a:gd name="T9" fmla="*/ 36 h 1959"/>
                  <a:gd name="T10" fmla="*/ 1048 w 1065"/>
                  <a:gd name="T11" fmla="*/ 61 h 1959"/>
                  <a:gd name="T12" fmla="*/ 1059 w 1065"/>
                  <a:gd name="T13" fmla="*/ 91 h 1959"/>
                  <a:gd name="T14" fmla="*/ 1065 w 1065"/>
                  <a:gd name="T15" fmla="*/ 125 h 1959"/>
                  <a:gd name="T16" fmla="*/ 1065 w 1065"/>
                  <a:gd name="T17" fmla="*/ 1832 h 1959"/>
                  <a:gd name="T18" fmla="*/ 1059 w 1065"/>
                  <a:gd name="T19" fmla="*/ 1866 h 1959"/>
                  <a:gd name="T20" fmla="*/ 1048 w 1065"/>
                  <a:gd name="T21" fmla="*/ 1897 h 1959"/>
                  <a:gd name="T22" fmla="*/ 1027 w 1065"/>
                  <a:gd name="T23" fmla="*/ 1921 h 1959"/>
                  <a:gd name="T24" fmla="*/ 1002 w 1065"/>
                  <a:gd name="T25" fmla="*/ 1942 h 1959"/>
                  <a:gd name="T26" fmla="*/ 972 w 1065"/>
                  <a:gd name="T27" fmla="*/ 1954 h 1959"/>
                  <a:gd name="T28" fmla="*/ 937 w 1065"/>
                  <a:gd name="T29" fmla="*/ 1959 h 1959"/>
                  <a:gd name="T30" fmla="*/ 903 w 1065"/>
                  <a:gd name="T31" fmla="*/ 1954 h 1959"/>
                  <a:gd name="T32" fmla="*/ 873 w 1065"/>
                  <a:gd name="T33" fmla="*/ 1940 h 1959"/>
                  <a:gd name="T34" fmla="*/ 848 w 1065"/>
                  <a:gd name="T35" fmla="*/ 1921 h 1959"/>
                  <a:gd name="T36" fmla="*/ 829 w 1065"/>
                  <a:gd name="T37" fmla="*/ 1895 h 1959"/>
                  <a:gd name="T38" fmla="*/ 815 w 1065"/>
                  <a:gd name="T39" fmla="*/ 1864 h 1959"/>
                  <a:gd name="T40" fmla="*/ 812 w 1065"/>
                  <a:gd name="T41" fmla="*/ 1830 h 1959"/>
                  <a:gd name="T42" fmla="*/ 812 w 1065"/>
                  <a:gd name="T43" fmla="*/ 253 h 1959"/>
                  <a:gd name="T44" fmla="*/ 127 w 1065"/>
                  <a:gd name="T45" fmla="*/ 253 h 1959"/>
                  <a:gd name="T46" fmla="*/ 93 w 1065"/>
                  <a:gd name="T47" fmla="*/ 247 h 1959"/>
                  <a:gd name="T48" fmla="*/ 63 w 1065"/>
                  <a:gd name="T49" fmla="*/ 236 h 1959"/>
                  <a:gd name="T50" fmla="*/ 38 w 1065"/>
                  <a:gd name="T51" fmla="*/ 215 h 1959"/>
                  <a:gd name="T52" fmla="*/ 17 w 1065"/>
                  <a:gd name="T53" fmla="*/ 190 h 1959"/>
                  <a:gd name="T54" fmla="*/ 6 w 1065"/>
                  <a:gd name="T55" fmla="*/ 160 h 1959"/>
                  <a:gd name="T56" fmla="*/ 0 w 1065"/>
                  <a:gd name="T57" fmla="*/ 125 h 1959"/>
                  <a:gd name="T58" fmla="*/ 6 w 1065"/>
                  <a:gd name="T59" fmla="*/ 91 h 1959"/>
                  <a:gd name="T60" fmla="*/ 17 w 1065"/>
                  <a:gd name="T61" fmla="*/ 61 h 1959"/>
                  <a:gd name="T62" fmla="*/ 38 w 1065"/>
                  <a:gd name="T63" fmla="*/ 36 h 1959"/>
                  <a:gd name="T64" fmla="*/ 63 w 1065"/>
                  <a:gd name="T65" fmla="*/ 17 h 1959"/>
                  <a:gd name="T66" fmla="*/ 93 w 1065"/>
                  <a:gd name="T67" fmla="*/ 3 h 1959"/>
                  <a:gd name="T68" fmla="*/ 127 w 1065"/>
                  <a:gd name="T69" fmla="*/ 0 h 1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5" h="1959">
                    <a:moveTo>
                      <a:pt x="127" y="0"/>
                    </a:moveTo>
                    <a:lnTo>
                      <a:pt x="937" y="0"/>
                    </a:lnTo>
                    <a:lnTo>
                      <a:pt x="972" y="3"/>
                    </a:lnTo>
                    <a:lnTo>
                      <a:pt x="1002" y="17"/>
                    </a:lnTo>
                    <a:lnTo>
                      <a:pt x="1027" y="36"/>
                    </a:lnTo>
                    <a:lnTo>
                      <a:pt x="1048" y="61"/>
                    </a:lnTo>
                    <a:lnTo>
                      <a:pt x="1059" y="91"/>
                    </a:lnTo>
                    <a:lnTo>
                      <a:pt x="1065" y="125"/>
                    </a:lnTo>
                    <a:lnTo>
                      <a:pt x="1065" y="1832"/>
                    </a:lnTo>
                    <a:lnTo>
                      <a:pt x="1059" y="1866"/>
                    </a:lnTo>
                    <a:lnTo>
                      <a:pt x="1048" y="1897"/>
                    </a:lnTo>
                    <a:lnTo>
                      <a:pt x="1027" y="1921"/>
                    </a:lnTo>
                    <a:lnTo>
                      <a:pt x="1002" y="1942"/>
                    </a:lnTo>
                    <a:lnTo>
                      <a:pt x="972" y="1954"/>
                    </a:lnTo>
                    <a:lnTo>
                      <a:pt x="937" y="1959"/>
                    </a:lnTo>
                    <a:lnTo>
                      <a:pt x="903" y="1954"/>
                    </a:lnTo>
                    <a:lnTo>
                      <a:pt x="873" y="1940"/>
                    </a:lnTo>
                    <a:lnTo>
                      <a:pt x="848" y="1921"/>
                    </a:lnTo>
                    <a:lnTo>
                      <a:pt x="829" y="1895"/>
                    </a:lnTo>
                    <a:lnTo>
                      <a:pt x="815" y="1864"/>
                    </a:lnTo>
                    <a:lnTo>
                      <a:pt x="812" y="1830"/>
                    </a:lnTo>
                    <a:lnTo>
                      <a:pt x="812" y="253"/>
                    </a:lnTo>
                    <a:lnTo>
                      <a:pt x="127" y="253"/>
                    </a:lnTo>
                    <a:lnTo>
                      <a:pt x="93" y="247"/>
                    </a:lnTo>
                    <a:lnTo>
                      <a:pt x="63" y="236"/>
                    </a:lnTo>
                    <a:lnTo>
                      <a:pt x="38" y="215"/>
                    </a:lnTo>
                    <a:lnTo>
                      <a:pt x="17" y="190"/>
                    </a:lnTo>
                    <a:lnTo>
                      <a:pt x="6" y="160"/>
                    </a:lnTo>
                    <a:lnTo>
                      <a:pt x="0" y="125"/>
                    </a:lnTo>
                    <a:lnTo>
                      <a:pt x="6" y="91"/>
                    </a:lnTo>
                    <a:lnTo>
                      <a:pt x="17" y="61"/>
                    </a:lnTo>
                    <a:lnTo>
                      <a:pt x="38" y="36"/>
                    </a:lnTo>
                    <a:lnTo>
                      <a:pt x="63" y="17"/>
                    </a:lnTo>
                    <a:lnTo>
                      <a:pt x="93" y="3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4336989" y="1771512"/>
              <a:ext cx="739504" cy="806179"/>
              <a:chOff x="-2461747" y="1952626"/>
              <a:chExt cx="2776983" cy="3027363"/>
            </a:xfrm>
            <a:solidFill>
              <a:schemeClr val="accent1"/>
            </a:solidFill>
          </p:grpSpPr>
          <p:sp>
            <p:nvSpPr>
              <p:cNvPr id="82" name="Freeform 81"/>
              <p:cNvSpPr>
                <a:spLocks/>
              </p:cNvSpPr>
              <p:nvPr/>
            </p:nvSpPr>
            <p:spPr bwMode="auto">
              <a:xfrm>
                <a:off x="-1585912" y="1952626"/>
                <a:ext cx="1139825" cy="3027363"/>
              </a:xfrm>
              <a:custGeom>
                <a:avLst/>
                <a:gdLst>
                  <a:gd name="T0" fmla="*/ 960 w 1434"/>
                  <a:gd name="T1" fmla="*/ 154 h 3815"/>
                  <a:gd name="T2" fmla="*/ 855 w 1434"/>
                  <a:gd name="T3" fmla="*/ 518 h 3815"/>
                  <a:gd name="T4" fmla="*/ 1021 w 1434"/>
                  <a:gd name="T5" fmla="*/ 625 h 3815"/>
                  <a:gd name="T6" fmla="*/ 1119 w 1434"/>
                  <a:gd name="T7" fmla="*/ 796 h 3815"/>
                  <a:gd name="T8" fmla="*/ 1200 w 1434"/>
                  <a:gd name="T9" fmla="*/ 877 h 3815"/>
                  <a:gd name="T10" fmla="*/ 1229 w 1434"/>
                  <a:gd name="T11" fmla="*/ 960 h 3815"/>
                  <a:gd name="T12" fmla="*/ 1193 w 1434"/>
                  <a:gd name="T13" fmla="*/ 1041 h 3815"/>
                  <a:gd name="T14" fmla="*/ 1106 w 1434"/>
                  <a:gd name="T15" fmla="*/ 1063 h 3815"/>
                  <a:gd name="T16" fmla="*/ 1039 w 1434"/>
                  <a:gd name="T17" fmla="*/ 1230 h 3815"/>
                  <a:gd name="T18" fmla="*/ 995 w 1434"/>
                  <a:gd name="T19" fmla="*/ 1521 h 3815"/>
                  <a:gd name="T20" fmla="*/ 1065 w 1434"/>
                  <a:gd name="T21" fmla="*/ 1693 h 3815"/>
                  <a:gd name="T22" fmla="*/ 1130 w 1434"/>
                  <a:gd name="T23" fmla="*/ 1748 h 3815"/>
                  <a:gd name="T24" fmla="*/ 1137 w 1434"/>
                  <a:gd name="T25" fmla="*/ 1828 h 3815"/>
                  <a:gd name="T26" fmla="*/ 1082 w 1434"/>
                  <a:gd name="T27" fmla="*/ 1897 h 3815"/>
                  <a:gd name="T28" fmla="*/ 1082 w 1434"/>
                  <a:gd name="T29" fmla="*/ 1918 h 3815"/>
                  <a:gd name="T30" fmla="*/ 1137 w 1434"/>
                  <a:gd name="T31" fmla="*/ 1987 h 3815"/>
                  <a:gd name="T32" fmla="*/ 1130 w 1434"/>
                  <a:gd name="T33" fmla="*/ 2068 h 3815"/>
                  <a:gd name="T34" fmla="*/ 1063 w 1434"/>
                  <a:gd name="T35" fmla="*/ 2123 h 3815"/>
                  <a:gd name="T36" fmla="*/ 1056 w 1434"/>
                  <a:gd name="T37" fmla="*/ 2319 h 3815"/>
                  <a:gd name="T38" fmla="*/ 1123 w 1434"/>
                  <a:gd name="T39" fmla="*/ 2574 h 3815"/>
                  <a:gd name="T40" fmla="*/ 1217 w 1434"/>
                  <a:gd name="T41" fmla="*/ 2795 h 3815"/>
                  <a:gd name="T42" fmla="*/ 1307 w 1434"/>
                  <a:gd name="T43" fmla="*/ 2950 h 3815"/>
                  <a:gd name="T44" fmla="*/ 1360 w 1434"/>
                  <a:gd name="T45" fmla="*/ 3100 h 3815"/>
                  <a:gd name="T46" fmla="*/ 1340 w 1434"/>
                  <a:gd name="T47" fmla="*/ 3222 h 3815"/>
                  <a:gd name="T48" fmla="*/ 1336 w 1434"/>
                  <a:gd name="T49" fmla="*/ 3277 h 3815"/>
                  <a:gd name="T50" fmla="*/ 1413 w 1434"/>
                  <a:gd name="T51" fmla="*/ 3316 h 3815"/>
                  <a:gd name="T52" fmla="*/ 1434 w 1434"/>
                  <a:gd name="T53" fmla="*/ 3495 h 3815"/>
                  <a:gd name="T54" fmla="*/ 1400 w 1434"/>
                  <a:gd name="T55" fmla="*/ 3574 h 3815"/>
                  <a:gd name="T56" fmla="*/ 77 w 1434"/>
                  <a:gd name="T57" fmla="*/ 3815 h 3815"/>
                  <a:gd name="T58" fmla="*/ 24 w 1434"/>
                  <a:gd name="T59" fmla="*/ 3559 h 3815"/>
                  <a:gd name="T60" fmla="*/ 0 w 1434"/>
                  <a:gd name="T61" fmla="*/ 3380 h 3815"/>
                  <a:gd name="T62" fmla="*/ 41 w 1434"/>
                  <a:gd name="T63" fmla="*/ 3300 h 3815"/>
                  <a:gd name="T64" fmla="*/ 129 w 1434"/>
                  <a:gd name="T65" fmla="*/ 3277 h 3815"/>
                  <a:gd name="T66" fmla="*/ 95 w 1434"/>
                  <a:gd name="T67" fmla="*/ 3196 h 3815"/>
                  <a:gd name="T68" fmla="*/ 88 w 1434"/>
                  <a:gd name="T69" fmla="*/ 3064 h 3815"/>
                  <a:gd name="T70" fmla="*/ 157 w 1434"/>
                  <a:gd name="T71" fmla="*/ 2919 h 3815"/>
                  <a:gd name="T72" fmla="*/ 250 w 1434"/>
                  <a:gd name="T73" fmla="*/ 2744 h 3815"/>
                  <a:gd name="T74" fmla="*/ 340 w 1434"/>
                  <a:gd name="T75" fmla="*/ 2513 h 3815"/>
                  <a:gd name="T76" fmla="*/ 396 w 1434"/>
                  <a:gd name="T77" fmla="*/ 2254 h 3815"/>
                  <a:gd name="T78" fmla="*/ 365 w 1434"/>
                  <a:gd name="T79" fmla="*/ 2123 h 3815"/>
                  <a:gd name="T80" fmla="*/ 293 w 1434"/>
                  <a:gd name="T81" fmla="*/ 2068 h 3815"/>
                  <a:gd name="T82" fmla="*/ 285 w 1434"/>
                  <a:gd name="T83" fmla="*/ 1987 h 3815"/>
                  <a:gd name="T84" fmla="*/ 340 w 1434"/>
                  <a:gd name="T85" fmla="*/ 1918 h 3815"/>
                  <a:gd name="T86" fmla="*/ 340 w 1434"/>
                  <a:gd name="T87" fmla="*/ 1897 h 3815"/>
                  <a:gd name="T88" fmla="*/ 285 w 1434"/>
                  <a:gd name="T89" fmla="*/ 1828 h 3815"/>
                  <a:gd name="T90" fmla="*/ 293 w 1434"/>
                  <a:gd name="T91" fmla="*/ 1748 h 3815"/>
                  <a:gd name="T92" fmla="*/ 365 w 1434"/>
                  <a:gd name="T93" fmla="*/ 1693 h 3815"/>
                  <a:gd name="T94" fmla="*/ 448 w 1434"/>
                  <a:gd name="T95" fmla="*/ 1521 h 3815"/>
                  <a:gd name="T96" fmla="*/ 404 w 1434"/>
                  <a:gd name="T97" fmla="*/ 1230 h 3815"/>
                  <a:gd name="T98" fmla="*/ 337 w 1434"/>
                  <a:gd name="T99" fmla="*/ 1063 h 3815"/>
                  <a:gd name="T100" fmla="*/ 233 w 1434"/>
                  <a:gd name="T101" fmla="*/ 1041 h 3815"/>
                  <a:gd name="T102" fmla="*/ 192 w 1434"/>
                  <a:gd name="T103" fmla="*/ 960 h 3815"/>
                  <a:gd name="T104" fmla="*/ 216 w 1434"/>
                  <a:gd name="T105" fmla="*/ 884 h 3815"/>
                  <a:gd name="T106" fmla="*/ 299 w 1434"/>
                  <a:gd name="T107" fmla="*/ 845 h 3815"/>
                  <a:gd name="T108" fmla="*/ 357 w 1434"/>
                  <a:gd name="T109" fmla="*/ 708 h 3815"/>
                  <a:gd name="T110" fmla="*/ 486 w 1434"/>
                  <a:gd name="T111" fmla="*/ 567 h 3815"/>
                  <a:gd name="T112" fmla="*/ 614 w 1434"/>
                  <a:gd name="T113" fmla="*/ 346 h 3815"/>
                  <a:gd name="T114" fmla="*/ 614 w 1434"/>
                  <a:gd name="T115" fmla="*/ 0 h 3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34" h="3815">
                    <a:moveTo>
                      <a:pt x="614" y="0"/>
                    </a:moveTo>
                    <a:lnTo>
                      <a:pt x="807" y="0"/>
                    </a:lnTo>
                    <a:lnTo>
                      <a:pt x="807" y="154"/>
                    </a:lnTo>
                    <a:lnTo>
                      <a:pt x="960" y="154"/>
                    </a:lnTo>
                    <a:lnTo>
                      <a:pt x="960" y="346"/>
                    </a:lnTo>
                    <a:lnTo>
                      <a:pt x="807" y="346"/>
                    </a:lnTo>
                    <a:lnTo>
                      <a:pt x="807" y="504"/>
                    </a:lnTo>
                    <a:lnTo>
                      <a:pt x="855" y="518"/>
                    </a:lnTo>
                    <a:lnTo>
                      <a:pt x="902" y="538"/>
                    </a:lnTo>
                    <a:lnTo>
                      <a:pt x="945" y="562"/>
                    </a:lnTo>
                    <a:lnTo>
                      <a:pt x="985" y="591"/>
                    </a:lnTo>
                    <a:lnTo>
                      <a:pt x="1021" y="625"/>
                    </a:lnTo>
                    <a:lnTo>
                      <a:pt x="1052" y="662"/>
                    </a:lnTo>
                    <a:lnTo>
                      <a:pt x="1079" y="704"/>
                    </a:lnTo>
                    <a:lnTo>
                      <a:pt x="1102" y="749"/>
                    </a:lnTo>
                    <a:lnTo>
                      <a:pt x="1119" y="796"/>
                    </a:lnTo>
                    <a:lnTo>
                      <a:pt x="1130" y="845"/>
                    </a:lnTo>
                    <a:lnTo>
                      <a:pt x="1156" y="850"/>
                    </a:lnTo>
                    <a:lnTo>
                      <a:pt x="1180" y="860"/>
                    </a:lnTo>
                    <a:lnTo>
                      <a:pt x="1200" y="877"/>
                    </a:lnTo>
                    <a:lnTo>
                      <a:pt x="1216" y="897"/>
                    </a:lnTo>
                    <a:lnTo>
                      <a:pt x="1226" y="921"/>
                    </a:lnTo>
                    <a:lnTo>
                      <a:pt x="1229" y="948"/>
                    </a:lnTo>
                    <a:lnTo>
                      <a:pt x="1229" y="960"/>
                    </a:lnTo>
                    <a:lnTo>
                      <a:pt x="1227" y="984"/>
                    </a:lnTo>
                    <a:lnTo>
                      <a:pt x="1220" y="1006"/>
                    </a:lnTo>
                    <a:lnTo>
                      <a:pt x="1208" y="1024"/>
                    </a:lnTo>
                    <a:lnTo>
                      <a:pt x="1193" y="1041"/>
                    </a:lnTo>
                    <a:lnTo>
                      <a:pt x="1176" y="1052"/>
                    </a:lnTo>
                    <a:lnTo>
                      <a:pt x="1155" y="1060"/>
                    </a:lnTo>
                    <a:lnTo>
                      <a:pt x="1131" y="1063"/>
                    </a:lnTo>
                    <a:lnTo>
                      <a:pt x="1106" y="1063"/>
                    </a:lnTo>
                    <a:lnTo>
                      <a:pt x="1088" y="1093"/>
                    </a:lnTo>
                    <a:lnTo>
                      <a:pt x="1073" y="1128"/>
                    </a:lnTo>
                    <a:lnTo>
                      <a:pt x="1058" y="1169"/>
                    </a:lnTo>
                    <a:lnTo>
                      <a:pt x="1039" y="1230"/>
                    </a:lnTo>
                    <a:lnTo>
                      <a:pt x="1023" y="1297"/>
                    </a:lnTo>
                    <a:lnTo>
                      <a:pt x="1010" y="1368"/>
                    </a:lnTo>
                    <a:lnTo>
                      <a:pt x="1001" y="1442"/>
                    </a:lnTo>
                    <a:lnTo>
                      <a:pt x="995" y="1521"/>
                    </a:lnTo>
                    <a:lnTo>
                      <a:pt x="993" y="1604"/>
                    </a:lnTo>
                    <a:lnTo>
                      <a:pt x="996" y="1690"/>
                    </a:lnTo>
                    <a:lnTo>
                      <a:pt x="1042" y="1690"/>
                    </a:lnTo>
                    <a:lnTo>
                      <a:pt x="1065" y="1693"/>
                    </a:lnTo>
                    <a:lnTo>
                      <a:pt x="1086" y="1700"/>
                    </a:lnTo>
                    <a:lnTo>
                      <a:pt x="1103" y="1713"/>
                    </a:lnTo>
                    <a:lnTo>
                      <a:pt x="1119" y="1728"/>
                    </a:lnTo>
                    <a:lnTo>
                      <a:pt x="1130" y="1748"/>
                    </a:lnTo>
                    <a:lnTo>
                      <a:pt x="1137" y="1769"/>
                    </a:lnTo>
                    <a:lnTo>
                      <a:pt x="1139" y="1792"/>
                    </a:lnTo>
                    <a:lnTo>
                      <a:pt x="1139" y="1805"/>
                    </a:lnTo>
                    <a:lnTo>
                      <a:pt x="1137" y="1828"/>
                    </a:lnTo>
                    <a:lnTo>
                      <a:pt x="1129" y="1850"/>
                    </a:lnTo>
                    <a:lnTo>
                      <a:pt x="1117" y="1869"/>
                    </a:lnTo>
                    <a:lnTo>
                      <a:pt x="1101" y="1885"/>
                    </a:lnTo>
                    <a:lnTo>
                      <a:pt x="1082" y="1897"/>
                    </a:lnTo>
                    <a:lnTo>
                      <a:pt x="1060" y="1905"/>
                    </a:lnTo>
                    <a:lnTo>
                      <a:pt x="1037" y="1908"/>
                    </a:lnTo>
                    <a:lnTo>
                      <a:pt x="1060" y="1910"/>
                    </a:lnTo>
                    <a:lnTo>
                      <a:pt x="1082" y="1918"/>
                    </a:lnTo>
                    <a:lnTo>
                      <a:pt x="1101" y="1931"/>
                    </a:lnTo>
                    <a:lnTo>
                      <a:pt x="1117" y="1946"/>
                    </a:lnTo>
                    <a:lnTo>
                      <a:pt x="1129" y="1966"/>
                    </a:lnTo>
                    <a:lnTo>
                      <a:pt x="1137" y="1987"/>
                    </a:lnTo>
                    <a:lnTo>
                      <a:pt x="1139" y="2010"/>
                    </a:lnTo>
                    <a:lnTo>
                      <a:pt x="1139" y="2023"/>
                    </a:lnTo>
                    <a:lnTo>
                      <a:pt x="1137" y="2046"/>
                    </a:lnTo>
                    <a:lnTo>
                      <a:pt x="1130" y="2068"/>
                    </a:lnTo>
                    <a:lnTo>
                      <a:pt x="1119" y="2087"/>
                    </a:lnTo>
                    <a:lnTo>
                      <a:pt x="1102" y="2103"/>
                    </a:lnTo>
                    <a:lnTo>
                      <a:pt x="1085" y="2115"/>
                    </a:lnTo>
                    <a:lnTo>
                      <a:pt x="1063" y="2123"/>
                    </a:lnTo>
                    <a:lnTo>
                      <a:pt x="1039" y="2125"/>
                    </a:lnTo>
                    <a:lnTo>
                      <a:pt x="1041" y="2189"/>
                    </a:lnTo>
                    <a:lnTo>
                      <a:pt x="1046" y="2254"/>
                    </a:lnTo>
                    <a:lnTo>
                      <a:pt x="1056" y="2319"/>
                    </a:lnTo>
                    <a:lnTo>
                      <a:pt x="1068" y="2385"/>
                    </a:lnTo>
                    <a:lnTo>
                      <a:pt x="1085" y="2450"/>
                    </a:lnTo>
                    <a:lnTo>
                      <a:pt x="1102" y="2513"/>
                    </a:lnTo>
                    <a:lnTo>
                      <a:pt x="1123" y="2574"/>
                    </a:lnTo>
                    <a:lnTo>
                      <a:pt x="1145" y="2634"/>
                    </a:lnTo>
                    <a:lnTo>
                      <a:pt x="1169" y="2691"/>
                    </a:lnTo>
                    <a:lnTo>
                      <a:pt x="1193" y="2744"/>
                    </a:lnTo>
                    <a:lnTo>
                      <a:pt x="1217" y="2795"/>
                    </a:lnTo>
                    <a:lnTo>
                      <a:pt x="1242" y="2841"/>
                    </a:lnTo>
                    <a:lnTo>
                      <a:pt x="1265" y="2883"/>
                    </a:lnTo>
                    <a:lnTo>
                      <a:pt x="1287" y="2919"/>
                    </a:lnTo>
                    <a:lnTo>
                      <a:pt x="1307" y="2950"/>
                    </a:lnTo>
                    <a:lnTo>
                      <a:pt x="1330" y="2989"/>
                    </a:lnTo>
                    <a:lnTo>
                      <a:pt x="1346" y="3027"/>
                    </a:lnTo>
                    <a:lnTo>
                      <a:pt x="1355" y="3064"/>
                    </a:lnTo>
                    <a:lnTo>
                      <a:pt x="1360" y="3100"/>
                    </a:lnTo>
                    <a:lnTo>
                      <a:pt x="1358" y="3134"/>
                    </a:lnTo>
                    <a:lnTo>
                      <a:pt x="1355" y="3167"/>
                    </a:lnTo>
                    <a:lnTo>
                      <a:pt x="1348" y="3196"/>
                    </a:lnTo>
                    <a:lnTo>
                      <a:pt x="1340" y="3222"/>
                    </a:lnTo>
                    <a:lnTo>
                      <a:pt x="1332" y="3245"/>
                    </a:lnTo>
                    <a:lnTo>
                      <a:pt x="1322" y="3263"/>
                    </a:lnTo>
                    <a:lnTo>
                      <a:pt x="1315" y="3277"/>
                    </a:lnTo>
                    <a:lnTo>
                      <a:pt x="1336" y="3277"/>
                    </a:lnTo>
                    <a:lnTo>
                      <a:pt x="1360" y="3281"/>
                    </a:lnTo>
                    <a:lnTo>
                      <a:pt x="1380" y="3288"/>
                    </a:lnTo>
                    <a:lnTo>
                      <a:pt x="1398" y="3300"/>
                    </a:lnTo>
                    <a:lnTo>
                      <a:pt x="1413" y="3316"/>
                    </a:lnTo>
                    <a:lnTo>
                      <a:pt x="1425" y="3335"/>
                    </a:lnTo>
                    <a:lnTo>
                      <a:pt x="1432" y="3356"/>
                    </a:lnTo>
                    <a:lnTo>
                      <a:pt x="1434" y="3380"/>
                    </a:lnTo>
                    <a:lnTo>
                      <a:pt x="1434" y="3495"/>
                    </a:lnTo>
                    <a:lnTo>
                      <a:pt x="1432" y="3518"/>
                    </a:lnTo>
                    <a:lnTo>
                      <a:pt x="1426" y="3539"/>
                    </a:lnTo>
                    <a:lnTo>
                      <a:pt x="1415" y="3558"/>
                    </a:lnTo>
                    <a:lnTo>
                      <a:pt x="1400" y="3574"/>
                    </a:lnTo>
                    <a:lnTo>
                      <a:pt x="1380" y="3587"/>
                    </a:lnTo>
                    <a:lnTo>
                      <a:pt x="1357" y="3594"/>
                    </a:lnTo>
                    <a:lnTo>
                      <a:pt x="1357" y="3815"/>
                    </a:lnTo>
                    <a:lnTo>
                      <a:pt x="77" y="3815"/>
                    </a:lnTo>
                    <a:lnTo>
                      <a:pt x="77" y="3594"/>
                    </a:lnTo>
                    <a:lnTo>
                      <a:pt x="58" y="3587"/>
                    </a:lnTo>
                    <a:lnTo>
                      <a:pt x="39" y="3574"/>
                    </a:lnTo>
                    <a:lnTo>
                      <a:pt x="24" y="3559"/>
                    </a:lnTo>
                    <a:lnTo>
                      <a:pt x="11" y="3539"/>
                    </a:lnTo>
                    <a:lnTo>
                      <a:pt x="3" y="3518"/>
                    </a:lnTo>
                    <a:lnTo>
                      <a:pt x="0" y="3495"/>
                    </a:lnTo>
                    <a:lnTo>
                      <a:pt x="0" y="3380"/>
                    </a:lnTo>
                    <a:lnTo>
                      <a:pt x="3" y="3356"/>
                    </a:lnTo>
                    <a:lnTo>
                      <a:pt x="11" y="3335"/>
                    </a:lnTo>
                    <a:lnTo>
                      <a:pt x="24" y="3316"/>
                    </a:lnTo>
                    <a:lnTo>
                      <a:pt x="41" y="3300"/>
                    </a:lnTo>
                    <a:lnTo>
                      <a:pt x="62" y="3288"/>
                    </a:lnTo>
                    <a:lnTo>
                      <a:pt x="84" y="3281"/>
                    </a:lnTo>
                    <a:lnTo>
                      <a:pt x="107" y="3277"/>
                    </a:lnTo>
                    <a:lnTo>
                      <a:pt x="129" y="3277"/>
                    </a:lnTo>
                    <a:lnTo>
                      <a:pt x="121" y="3263"/>
                    </a:lnTo>
                    <a:lnTo>
                      <a:pt x="113" y="3245"/>
                    </a:lnTo>
                    <a:lnTo>
                      <a:pt x="103" y="3222"/>
                    </a:lnTo>
                    <a:lnTo>
                      <a:pt x="95" y="3196"/>
                    </a:lnTo>
                    <a:lnTo>
                      <a:pt x="89" y="3167"/>
                    </a:lnTo>
                    <a:lnTo>
                      <a:pt x="85" y="3134"/>
                    </a:lnTo>
                    <a:lnTo>
                      <a:pt x="85" y="3100"/>
                    </a:lnTo>
                    <a:lnTo>
                      <a:pt x="88" y="3064"/>
                    </a:lnTo>
                    <a:lnTo>
                      <a:pt x="98" y="3027"/>
                    </a:lnTo>
                    <a:lnTo>
                      <a:pt x="114" y="2989"/>
                    </a:lnTo>
                    <a:lnTo>
                      <a:pt x="136" y="2950"/>
                    </a:lnTo>
                    <a:lnTo>
                      <a:pt x="157" y="2919"/>
                    </a:lnTo>
                    <a:lnTo>
                      <a:pt x="179" y="2883"/>
                    </a:lnTo>
                    <a:lnTo>
                      <a:pt x="202" y="2841"/>
                    </a:lnTo>
                    <a:lnTo>
                      <a:pt x="226" y="2795"/>
                    </a:lnTo>
                    <a:lnTo>
                      <a:pt x="250" y="2744"/>
                    </a:lnTo>
                    <a:lnTo>
                      <a:pt x="273" y="2691"/>
                    </a:lnTo>
                    <a:lnTo>
                      <a:pt x="297" y="2634"/>
                    </a:lnTo>
                    <a:lnTo>
                      <a:pt x="319" y="2574"/>
                    </a:lnTo>
                    <a:lnTo>
                      <a:pt x="340" y="2513"/>
                    </a:lnTo>
                    <a:lnTo>
                      <a:pt x="358" y="2450"/>
                    </a:lnTo>
                    <a:lnTo>
                      <a:pt x="374" y="2385"/>
                    </a:lnTo>
                    <a:lnTo>
                      <a:pt x="386" y="2319"/>
                    </a:lnTo>
                    <a:lnTo>
                      <a:pt x="396" y="2254"/>
                    </a:lnTo>
                    <a:lnTo>
                      <a:pt x="401" y="2189"/>
                    </a:lnTo>
                    <a:lnTo>
                      <a:pt x="401" y="2125"/>
                    </a:lnTo>
                    <a:lnTo>
                      <a:pt x="389" y="2125"/>
                    </a:lnTo>
                    <a:lnTo>
                      <a:pt x="365" y="2123"/>
                    </a:lnTo>
                    <a:lnTo>
                      <a:pt x="342" y="2115"/>
                    </a:lnTo>
                    <a:lnTo>
                      <a:pt x="322" y="2103"/>
                    </a:lnTo>
                    <a:lnTo>
                      <a:pt x="306" y="2087"/>
                    </a:lnTo>
                    <a:lnTo>
                      <a:pt x="293" y="2068"/>
                    </a:lnTo>
                    <a:lnTo>
                      <a:pt x="285" y="2046"/>
                    </a:lnTo>
                    <a:lnTo>
                      <a:pt x="282" y="2023"/>
                    </a:lnTo>
                    <a:lnTo>
                      <a:pt x="282" y="2010"/>
                    </a:lnTo>
                    <a:lnTo>
                      <a:pt x="285" y="1987"/>
                    </a:lnTo>
                    <a:lnTo>
                      <a:pt x="292" y="1966"/>
                    </a:lnTo>
                    <a:lnTo>
                      <a:pt x="305" y="1946"/>
                    </a:lnTo>
                    <a:lnTo>
                      <a:pt x="320" y="1931"/>
                    </a:lnTo>
                    <a:lnTo>
                      <a:pt x="340" y="1918"/>
                    </a:lnTo>
                    <a:lnTo>
                      <a:pt x="361" y="1910"/>
                    </a:lnTo>
                    <a:lnTo>
                      <a:pt x="384" y="1908"/>
                    </a:lnTo>
                    <a:lnTo>
                      <a:pt x="361" y="1905"/>
                    </a:lnTo>
                    <a:lnTo>
                      <a:pt x="340" y="1897"/>
                    </a:lnTo>
                    <a:lnTo>
                      <a:pt x="320" y="1885"/>
                    </a:lnTo>
                    <a:lnTo>
                      <a:pt x="305" y="1869"/>
                    </a:lnTo>
                    <a:lnTo>
                      <a:pt x="292" y="1850"/>
                    </a:lnTo>
                    <a:lnTo>
                      <a:pt x="285" y="1828"/>
                    </a:lnTo>
                    <a:lnTo>
                      <a:pt x="282" y="1805"/>
                    </a:lnTo>
                    <a:lnTo>
                      <a:pt x="282" y="1792"/>
                    </a:lnTo>
                    <a:lnTo>
                      <a:pt x="285" y="1769"/>
                    </a:lnTo>
                    <a:lnTo>
                      <a:pt x="293" y="1748"/>
                    </a:lnTo>
                    <a:lnTo>
                      <a:pt x="306" y="1728"/>
                    </a:lnTo>
                    <a:lnTo>
                      <a:pt x="322" y="1713"/>
                    </a:lnTo>
                    <a:lnTo>
                      <a:pt x="342" y="1700"/>
                    </a:lnTo>
                    <a:lnTo>
                      <a:pt x="365" y="1693"/>
                    </a:lnTo>
                    <a:lnTo>
                      <a:pt x="389" y="1690"/>
                    </a:lnTo>
                    <a:lnTo>
                      <a:pt x="447" y="1690"/>
                    </a:lnTo>
                    <a:lnTo>
                      <a:pt x="450" y="1604"/>
                    </a:lnTo>
                    <a:lnTo>
                      <a:pt x="448" y="1521"/>
                    </a:lnTo>
                    <a:lnTo>
                      <a:pt x="442" y="1442"/>
                    </a:lnTo>
                    <a:lnTo>
                      <a:pt x="433" y="1368"/>
                    </a:lnTo>
                    <a:lnTo>
                      <a:pt x="419" y="1297"/>
                    </a:lnTo>
                    <a:lnTo>
                      <a:pt x="404" y="1230"/>
                    </a:lnTo>
                    <a:lnTo>
                      <a:pt x="385" y="1169"/>
                    </a:lnTo>
                    <a:lnTo>
                      <a:pt x="370" y="1128"/>
                    </a:lnTo>
                    <a:lnTo>
                      <a:pt x="354" y="1093"/>
                    </a:lnTo>
                    <a:lnTo>
                      <a:pt x="337" y="1063"/>
                    </a:lnTo>
                    <a:lnTo>
                      <a:pt x="299" y="1063"/>
                    </a:lnTo>
                    <a:lnTo>
                      <a:pt x="276" y="1060"/>
                    </a:lnTo>
                    <a:lnTo>
                      <a:pt x="252" y="1052"/>
                    </a:lnTo>
                    <a:lnTo>
                      <a:pt x="233" y="1041"/>
                    </a:lnTo>
                    <a:lnTo>
                      <a:pt x="216" y="1024"/>
                    </a:lnTo>
                    <a:lnTo>
                      <a:pt x="204" y="1006"/>
                    </a:lnTo>
                    <a:lnTo>
                      <a:pt x="195" y="984"/>
                    </a:lnTo>
                    <a:lnTo>
                      <a:pt x="192" y="960"/>
                    </a:lnTo>
                    <a:lnTo>
                      <a:pt x="192" y="948"/>
                    </a:lnTo>
                    <a:lnTo>
                      <a:pt x="195" y="924"/>
                    </a:lnTo>
                    <a:lnTo>
                      <a:pt x="204" y="903"/>
                    </a:lnTo>
                    <a:lnTo>
                      <a:pt x="216" y="884"/>
                    </a:lnTo>
                    <a:lnTo>
                      <a:pt x="233" y="868"/>
                    </a:lnTo>
                    <a:lnTo>
                      <a:pt x="252" y="856"/>
                    </a:lnTo>
                    <a:lnTo>
                      <a:pt x="276" y="849"/>
                    </a:lnTo>
                    <a:lnTo>
                      <a:pt x="299" y="845"/>
                    </a:lnTo>
                    <a:lnTo>
                      <a:pt x="308" y="845"/>
                    </a:lnTo>
                    <a:lnTo>
                      <a:pt x="320" y="797"/>
                    </a:lnTo>
                    <a:lnTo>
                      <a:pt x="336" y="751"/>
                    </a:lnTo>
                    <a:lnTo>
                      <a:pt x="357" y="708"/>
                    </a:lnTo>
                    <a:lnTo>
                      <a:pt x="384" y="667"/>
                    </a:lnTo>
                    <a:lnTo>
                      <a:pt x="414" y="630"/>
                    </a:lnTo>
                    <a:lnTo>
                      <a:pt x="448" y="596"/>
                    </a:lnTo>
                    <a:lnTo>
                      <a:pt x="486" y="567"/>
                    </a:lnTo>
                    <a:lnTo>
                      <a:pt x="526" y="543"/>
                    </a:lnTo>
                    <a:lnTo>
                      <a:pt x="569" y="523"/>
                    </a:lnTo>
                    <a:lnTo>
                      <a:pt x="614" y="508"/>
                    </a:lnTo>
                    <a:lnTo>
                      <a:pt x="614" y="346"/>
                    </a:lnTo>
                    <a:lnTo>
                      <a:pt x="461" y="346"/>
                    </a:lnTo>
                    <a:lnTo>
                      <a:pt x="461" y="154"/>
                    </a:lnTo>
                    <a:lnTo>
                      <a:pt x="614" y="154"/>
                    </a:lnTo>
                    <a:lnTo>
                      <a:pt x="6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82"/>
              <p:cNvSpPr>
                <a:spLocks/>
              </p:cNvSpPr>
              <p:nvPr/>
            </p:nvSpPr>
            <p:spPr bwMode="auto">
              <a:xfrm>
                <a:off x="-2461747" y="2339972"/>
                <a:ext cx="1120023" cy="2529340"/>
              </a:xfrm>
              <a:custGeom>
                <a:avLst/>
                <a:gdLst>
                  <a:gd name="T0" fmla="*/ 981 w 1686"/>
                  <a:gd name="T1" fmla="*/ 49 h 3811"/>
                  <a:gd name="T2" fmla="*/ 1055 w 1686"/>
                  <a:gd name="T3" fmla="*/ 207 h 3811"/>
                  <a:gd name="T4" fmla="*/ 1065 w 1686"/>
                  <a:gd name="T5" fmla="*/ 349 h 3811"/>
                  <a:gd name="T6" fmla="*/ 1230 w 1686"/>
                  <a:gd name="T7" fmla="*/ 537 h 3811"/>
                  <a:gd name="T8" fmla="*/ 1428 w 1686"/>
                  <a:gd name="T9" fmla="*/ 647 h 3811"/>
                  <a:gd name="T10" fmla="*/ 1482 w 1686"/>
                  <a:gd name="T11" fmla="*/ 739 h 3811"/>
                  <a:gd name="T12" fmla="*/ 1446 w 1686"/>
                  <a:gd name="T13" fmla="*/ 832 h 3811"/>
                  <a:gd name="T14" fmla="*/ 1346 w 1686"/>
                  <a:gd name="T15" fmla="*/ 881 h 3811"/>
                  <a:gd name="T16" fmla="*/ 1252 w 1686"/>
                  <a:gd name="T17" fmla="*/ 1090 h 3811"/>
                  <a:gd name="T18" fmla="*/ 1203 w 1686"/>
                  <a:gd name="T19" fmla="*/ 1440 h 3811"/>
                  <a:gd name="T20" fmla="*/ 1292 w 1686"/>
                  <a:gd name="T21" fmla="*/ 1689 h 3811"/>
                  <a:gd name="T22" fmla="*/ 1364 w 1686"/>
                  <a:gd name="T23" fmla="*/ 1765 h 3811"/>
                  <a:gd name="T24" fmla="*/ 1345 w 1686"/>
                  <a:gd name="T25" fmla="*/ 1865 h 3811"/>
                  <a:gd name="T26" fmla="*/ 1288 w 1686"/>
                  <a:gd name="T27" fmla="*/ 1906 h 3811"/>
                  <a:gd name="T28" fmla="*/ 1364 w 1686"/>
                  <a:gd name="T29" fmla="*/ 1983 h 3811"/>
                  <a:gd name="T30" fmla="*/ 1346 w 1686"/>
                  <a:gd name="T31" fmla="*/ 2083 h 3811"/>
                  <a:gd name="T32" fmla="*/ 1224 w 1686"/>
                  <a:gd name="T33" fmla="*/ 2121 h 3811"/>
                  <a:gd name="T34" fmla="*/ 1276 w 1686"/>
                  <a:gd name="T35" fmla="*/ 2446 h 3811"/>
                  <a:gd name="T36" fmla="*/ 1403 w 1686"/>
                  <a:gd name="T37" fmla="*/ 2740 h 3811"/>
                  <a:gd name="T38" fmla="*/ 1536 w 1686"/>
                  <a:gd name="T39" fmla="*/ 2946 h 3811"/>
                  <a:gd name="T40" fmla="*/ 1598 w 1686"/>
                  <a:gd name="T41" fmla="*/ 3116 h 3811"/>
                  <a:gd name="T42" fmla="*/ 1563 w 1686"/>
                  <a:gd name="T43" fmla="*/ 3244 h 3811"/>
                  <a:gd name="T44" fmla="*/ 1633 w 1686"/>
                  <a:gd name="T45" fmla="*/ 3284 h 3811"/>
                  <a:gd name="T46" fmla="*/ 1686 w 1686"/>
                  <a:gd name="T47" fmla="*/ 3376 h 3811"/>
                  <a:gd name="T48" fmla="*/ 1643 w 1686"/>
                  <a:gd name="T49" fmla="*/ 3574 h 3811"/>
                  <a:gd name="T50" fmla="*/ 89 w 1686"/>
                  <a:gd name="T51" fmla="*/ 3592 h 3811"/>
                  <a:gd name="T52" fmla="*/ 3 w 1686"/>
                  <a:gd name="T53" fmla="*/ 3516 h 3811"/>
                  <a:gd name="T54" fmla="*/ 24 w 1686"/>
                  <a:gd name="T55" fmla="*/ 3312 h 3811"/>
                  <a:gd name="T56" fmla="*/ 151 w 1686"/>
                  <a:gd name="T57" fmla="*/ 3273 h 3811"/>
                  <a:gd name="T58" fmla="*/ 107 w 1686"/>
                  <a:gd name="T59" fmla="*/ 3175 h 3811"/>
                  <a:gd name="T60" fmla="*/ 117 w 1686"/>
                  <a:gd name="T61" fmla="*/ 3016 h 3811"/>
                  <a:gd name="T62" fmla="*/ 237 w 1686"/>
                  <a:gd name="T63" fmla="*/ 2837 h 3811"/>
                  <a:gd name="T64" fmla="*/ 375 w 1686"/>
                  <a:gd name="T65" fmla="*/ 2570 h 3811"/>
                  <a:gd name="T66" fmla="*/ 464 w 1686"/>
                  <a:gd name="T67" fmla="*/ 2250 h 3811"/>
                  <a:gd name="T68" fmla="*/ 381 w 1686"/>
                  <a:gd name="T69" fmla="*/ 2111 h 3811"/>
                  <a:gd name="T70" fmla="*/ 319 w 1686"/>
                  <a:gd name="T71" fmla="*/ 2019 h 3811"/>
                  <a:gd name="T72" fmla="*/ 358 w 1686"/>
                  <a:gd name="T73" fmla="*/ 1927 h 3811"/>
                  <a:gd name="T74" fmla="*/ 377 w 1686"/>
                  <a:gd name="T75" fmla="*/ 1893 h 3811"/>
                  <a:gd name="T76" fmla="*/ 319 w 1686"/>
                  <a:gd name="T77" fmla="*/ 1801 h 3811"/>
                  <a:gd name="T78" fmla="*/ 360 w 1686"/>
                  <a:gd name="T79" fmla="*/ 1709 h 3811"/>
                  <a:gd name="T80" fmla="*/ 491 w 1686"/>
                  <a:gd name="T81" fmla="*/ 1603 h 3811"/>
                  <a:gd name="T82" fmla="*/ 470 w 1686"/>
                  <a:gd name="T83" fmla="*/ 1217 h 3811"/>
                  <a:gd name="T84" fmla="*/ 390 w 1686"/>
                  <a:gd name="T85" fmla="*/ 947 h 3811"/>
                  <a:gd name="T86" fmla="*/ 275 w 1686"/>
                  <a:gd name="T87" fmla="*/ 852 h 3811"/>
                  <a:gd name="T88" fmla="*/ 195 w 1686"/>
                  <a:gd name="T89" fmla="*/ 775 h 3811"/>
                  <a:gd name="T90" fmla="*/ 216 w 1686"/>
                  <a:gd name="T91" fmla="*/ 675 h 3811"/>
                  <a:gd name="T92" fmla="*/ 436 w 1686"/>
                  <a:gd name="T93" fmla="*/ 636 h 3811"/>
                  <a:gd name="T94" fmla="*/ 551 w 1686"/>
                  <a:gd name="T95" fmla="*/ 411 h 3811"/>
                  <a:gd name="T96" fmla="*/ 650 w 1686"/>
                  <a:gd name="T97" fmla="*/ 270 h 3811"/>
                  <a:gd name="T98" fmla="*/ 669 w 1686"/>
                  <a:gd name="T99" fmla="*/ 102 h 3811"/>
                  <a:gd name="T100" fmla="*/ 810 w 1686"/>
                  <a:gd name="T101" fmla="*/ 3 h 3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86" h="3811">
                    <a:moveTo>
                      <a:pt x="848" y="0"/>
                    </a:moveTo>
                    <a:lnTo>
                      <a:pt x="885" y="3"/>
                    </a:lnTo>
                    <a:lnTo>
                      <a:pt x="921" y="13"/>
                    </a:lnTo>
                    <a:lnTo>
                      <a:pt x="952" y="28"/>
                    </a:lnTo>
                    <a:lnTo>
                      <a:pt x="981" y="49"/>
                    </a:lnTo>
                    <a:lnTo>
                      <a:pt x="1007" y="73"/>
                    </a:lnTo>
                    <a:lnTo>
                      <a:pt x="1028" y="102"/>
                    </a:lnTo>
                    <a:lnTo>
                      <a:pt x="1043" y="135"/>
                    </a:lnTo>
                    <a:lnTo>
                      <a:pt x="1052" y="170"/>
                    </a:lnTo>
                    <a:lnTo>
                      <a:pt x="1055" y="207"/>
                    </a:lnTo>
                    <a:lnTo>
                      <a:pt x="1053" y="240"/>
                    </a:lnTo>
                    <a:lnTo>
                      <a:pt x="1046" y="270"/>
                    </a:lnTo>
                    <a:lnTo>
                      <a:pt x="1035" y="298"/>
                    </a:lnTo>
                    <a:lnTo>
                      <a:pt x="1019" y="324"/>
                    </a:lnTo>
                    <a:lnTo>
                      <a:pt x="1065" y="349"/>
                    </a:lnTo>
                    <a:lnTo>
                      <a:pt x="1107" y="378"/>
                    </a:lnTo>
                    <a:lnTo>
                      <a:pt x="1144" y="412"/>
                    </a:lnTo>
                    <a:lnTo>
                      <a:pt x="1177" y="449"/>
                    </a:lnTo>
                    <a:lnTo>
                      <a:pt x="1205" y="492"/>
                    </a:lnTo>
                    <a:lnTo>
                      <a:pt x="1230" y="537"/>
                    </a:lnTo>
                    <a:lnTo>
                      <a:pt x="1247" y="585"/>
                    </a:lnTo>
                    <a:lnTo>
                      <a:pt x="1259" y="636"/>
                    </a:lnTo>
                    <a:lnTo>
                      <a:pt x="1384" y="636"/>
                    </a:lnTo>
                    <a:lnTo>
                      <a:pt x="1407" y="640"/>
                    </a:lnTo>
                    <a:lnTo>
                      <a:pt x="1428" y="647"/>
                    </a:lnTo>
                    <a:lnTo>
                      <a:pt x="1446" y="660"/>
                    </a:lnTo>
                    <a:lnTo>
                      <a:pt x="1461" y="675"/>
                    </a:lnTo>
                    <a:lnTo>
                      <a:pt x="1472" y="694"/>
                    </a:lnTo>
                    <a:lnTo>
                      <a:pt x="1479" y="715"/>
                    </a:lnTo>
                    <a:lnTo>
                      <a:pt x="1482" y="739"/>
                    </a:lnTo>
                    <a:lnTo>
                      <a:pt x="1482" y="752"/>
                    </a:lnTo>
                    <a:lnTo>
                      <a:pt x="1479" y="775"/>
                    </a:lnTo>
                    <a:lnTo>
                      <a:pt x="1472" y="797"/>
                    </a:lnTo>
                    <a:lnTo>
                      <a:pt x="1461" y="816"/>
                    </a:lnTo>
                    <a:lnTo>
                      <a:pt x="1446" y="832"/>
                    </a:lnTo>
                    <a:lnTo>
                      <a:pt x="1428" y="843"/>
                    </a:lnTo>
                    <a:lnTo>
                      <a:pt x="1407" y="852"/>
                    </a:lnTo>
                    <a:lnTo>
                      <a:pt x="1384" y="854"/>
                    </a:lnTo>
                    <a:lnTo>
                      <a:pt x="1367" y="854"/>
                    </a:lnTo>
                    <a:lnTo>
                      <a:pt x="1346" y="881"/>
                    </a:lnTo>
                    <a:lnTo>
                      <a:pt x="1325" y="911"/>
                    </a:lnTo>
                    <a:lnTo>
                      <a:pt x="1305" y="947"/>
                    </a:lnTo>
                    <a:lnTo>
                      <a:pt x="1287" y="987"/>
                    </a:lnTo>
                    <a:lnTo>
                      <a:pt x="1268" y="1034"/>
                    </a:lnTo>
                    <a:lnTo>
                      <a:pt x="1252" y="1090"/>
                    </a:lnTo>
                    <a:lnTo>
                      <a:pt x="1237" y="1151"/>
                    </a:lnTo>
                    <a:lnTo>
                      <a:pt x="1225" y="1217"/>
                    </a:lnTo>
                    <a:lnTo>
                      <a:pt x="1215" y="1288"/>
                    </a:lnTo>
                    <a:lnTo>
                      <a:pt x="1208" y="1362"/>
                    </a:lnTo>
                    <a:lnTo>
                      <a:pt x="1203" y="1440"/>
                    </a:lnTo>
                    <a:lnTo>
                      <a:pt x="1202" y="1521"/>
                    </a:lnTo>
                    <a:lnTo>
                      <a:pt x="1204" y="1603"/>
                    </a:lnTo>
                    <a:lnTo>
                      <a:pt x="1210" y="1686"/>
                    </a:lnTo>
                    <a:lnTo>
                      <a:pt x="1269" y="1686"/>
                    </a:lnTo>
                    <a:lnTo>
                      <a:pt x="1292" y="1689"/>
                    </a:lnTo>
                    <a:lnTo>
                      <a:pt x="1313" y="1696"/>
                    </a:lnTo>
                    <a:lnTo>
                      <a:pt x="1331" y="1709"/>
                    </a:lnTo>
                    <a:lnTo>
                      <a:pt x="1346" y="1724"/>
                    </a:lnTo>
                    <a:lnTo>
                      <a:pt x="1357" y="1744"/>
                    </a:lnTo>
                    <a:lnTo>
                      <a:pt x="1364" y="1765"/>
                    </a:lnTo>
                    <a:lnTo>
                      <a:pt x="1367" y="1788"/>
                    </a:lnTo>
                    <a:lnTo>
                      <a:pt x="1367" y="1801"/>
                    </a:lnTo>
                    <a:lnTo>
                      <a:pt x="1364" y="1824"/>
                    </a:lnTo>
                    <a:lnTo>
                      <a:pt x="1356" y="1846"/>
                    </a:lnTo>
                    <a:lnTo>
                      <a:pt x="1345" y="1865"/>
                    </a:lnTo>
                    <a:lnTo>
                      <a:pt x="1328" y="1881"/>
                    </a:lnTo>
                    <a:lnTo>
                      <a:pt x="1310" y="1893"/>
                    </a:lnTo>
                    <a:lnTo>
                      <a:pt x="1288" y="1901"/>
                    </a:lnTo>
                    <a:lnTo>
                      <a:pt x="1264" y="1904"/>
                    </a:lnTo>
                    <a:lnTo>
                      <a:pt x="1288" y="1906"/>
                    </a:lnTo>
                    <a:lnTo>
                      <a:pt x="1310" y="1914"/>
                    </a:lnTo>
                    <a:lnTo>
                      <a:pt x="1328" y="1927"/>
                    </a:lnTo>
                    <a:lnTo>
                      <a:pt x="1345" y="1942"/>
                    </a:lnTo>
                    <a:lnTo>
                      <a:pt x="1356" y="1962"/>
                    </a:lnTo>
                    <a:lnTo>
                      <a:pt x="1364" y="1983"/>
                    </a:lnTo>
                    <a:lnTo>
                      <a:pt x="1367" y="2006"/>
                    </a:lnTo>
                    <a:lnTo>
                      <a:pt x="1367" y="2019"/>
                    </a:lnTo>
                    <a:lnTo>
                      <a:pt x="1364" y="2042"/>
                    </a:lnTo>
                    <a:lnTo>
                      <a:pt x="1357" y="2064"/>
                    </a:lnTo>
                    <a:lnTo>
                      <a:pt x="1346" y="2083"/>
                    </a:lnTo>
                    <a:lnTo>
                      <a:pt x="1331" y="2099"/>
                    </a:lnTo>
                    <a:lnTo>
                      <a:pt x="1313" y="2111"/>
                    </a:lnTo>
                    <a:lnTo>
                      <a:pt x="1292" y="2119"/>
                    </a:lnTo>
                    <a:lnTo>
                      <a:pt x="1269" y="2121"/>
                    </a:lnTo>
                    <a:lnTo>
                      <a:pt x="1224" y="2121"/>
                    </a:lnTo>
                    <a:lnTo>
                      <a:pt x="1225" y="2185"/>
                    </a:lnTo>
                    <a:lnTo>
                      <a:pt x="1231" y="2250"/>
                    </a:lnTo>
                    <a:lnTo>
                      <a:pt x="1242" y="2315"/>
                    </a:lnTo>
                    <a:lnTo>
                      <a:pt x="1258" y="2381"/>
                    </a:lnTo>
                    <a:lnTo>
                      <a:pt x="1276" y="2446"/>
                    </a:lnTo>
                    <a:lnTo>
                      <a:pt x="1297" y="2509"/>
                    </a:lnTo>
                    <a:lnTo>
                      <a:pt x="1321" y="2570"/>
                    </a:lnTo>
                    <a:lnTo>
                      <a:pt x="1347" y="2630"/>
                    </a:lnTo>
                    <a:lnTo>
                      <a:pt x="1375" y="2687"/>
                    </a:lnTo>
                    <a:lnTo>
                      <a:pt x="1403" y="2740"/>
                    </a:lnTo>
                    <a:lnTo>
                      <a:pt x="1432" y="2791"/>
                    </a:lnTo>
                    <a:lnTo>
                      <a:pt x="1460" y="2837"/>
                    </a:lnTo>
                    <a:lnTo>
                      <a:pt x="1486" y="2879"/>
                    </a:lnTo>
                    <a:lnTo>
                      <a:pt x="1512" y="2915"/>
                    </a:lnTo>
                    <a:lnTo>
                      <a:pt x="1536" y="2946"/>
                    </a:lnTo>
                    <a:lnTo>
                      <a:pt x="1561" y="2981"/>
                    </a:lnTo>
                    <a:lnTo>
                      <a:pt x="1579" y="3016"/>
                    </a:lnTo>
                    <a:lnTo>
                      <a:pt x="1591" y="3051"/>
                    </a:lnTo>
                    <a:lnTo>
                      <a:pt x="1597" y="3085"/>
                    </a:lnTo>
                    <a:lnTo>
                      <a:pt x="1598" y="3116"/>
                    </a:lnTo>
                    <a:lnTo>
                      <a:pt x="1594" y="3146"/>
                    </a:lnTo>
                    <a:lnTo>
                      <a:pt x="1588" y="3175"/>
                    </a:lnTo>
                    <a:lnTo>
                      <a:pt x="1582" y="3201"/>
                    </a:lnTo>
                    <a:lnTo>
                      <a:pt x="1572" y="3224"/>
                    </a:lnTo>
                    <a:lnTo>
                      <a:pt x="1563" y="3244"/>
                    </a:lnTo>
                    <a:lnTo>
                      <a:pt x="1554" y="3260"/>
                    </a:lnTo>
                    <a:lnTo>
                      <a:pt x="1546" y="3273"/>
                    </a:lnTo>
                    <a:lnTo>
                      <a:pt x="1588" y="3273"/>
                    </a:lnTo>
                    <a:lnTo>
                      <a:pt x="1612" y="3277"/>
                    </a:lnTo>
                    <a:lnTo>
                      <a:pt x="1633" y="3284"/>
                    </a:lnTo>
                    <a:lnTo>
                      <a:pt x="1650" y="3296"/>
                    </a:lnTo>
                    <a:lnTo>
                      <a:pt x="1665" y="3312"/>
                    </a:lnTo>
                    <a:lnTo>
                      <a:pt x="1677" y="3331"/>
                    </a:lnTo>
                    <a:lnTo>
                      <a:pt x="1684" y="3352"/>
                    </a:lnTo>
                    <a:lnTo>
                      <a:pt x="1686" y="3376"/>
                    </a:lnTo>
                    <a:lnTo>
                      <a:pt x="1686" y="3491"/>
                    </a:lnTo>
                    <a:lnTo>
                      <a:pt x="1684" y="3516"/>
                    </a:lnTo>
                    <a:lnTo>
                      <a:pt x="1674" y="3540"/>
                    </a:lnTo>
                    <a:lnTo>
                      <a:pt x="1660" y="3559"/>
                    </a:lnTo>
                    <a:lnTo>
                      <a:pt x="1643" y="3574"/>
                    </a:lnTo>
                    <a:lnTo>
                      <a:pt x="1621" y="3586"/>
                    </a:lnTo>
                    <a:lnTo>
                      <a:pt x="1597" y="3592"/>
                    </a:lnTo>
                    <a:lnTo>
                      <a:pt x="1597" y="3811"/>
                    </a:lnTo>
                    <a:lnTo>
                      <a:pt x="89" y="3811"/>
                    </a:lnTo>
                    <a:lnTo>
                      <a:pt x="89" y="3592"/>
                    </a:lnTo>
                    <a:lnTo>
                      <a:pt x="65" y="3586"/>
                    </a:lnTo>
                    <a:lnTo>
                      <a:pt x="44" y="3574"/>
                    </a:lnTo>
                    <a:lnTo>
                      <a:pt x="25" y="3559"/>
                    </a:lnTo>
                    <a:lnTo>
                      <a:pt x="11" y="3540"/>
                    </a:lnTo>
                    <a:lnTo>
                      <a:pt x="3" y="3516"/>
                    </a:lnTo>
                    <a:lnTo>
                      <a:pt x="0" y="3491"/>
                    </a:lnTo>
                    <a:lnTo>
                      <a:pt x="0" y="3376"/>
                    </a:lnTo>
                    <a:lnTo>
                      <a:pt x="3" y="3352"/>
                    </a:lnTo>
                    <a:lnTo>
                      <a:pt x="11" y="3331"/>
                    </a:lnTo>
                    <a:lnTo>
                      <a:pt x="24" y="3312"/>
                    </a:lnTo>
                    <a:lnTo>
                      <a:pt x="40" y="3296"/>
                    </a:lnTo>
                    <a:lnTo>
                      <a:pt x="61" y="3284"/>
                    </a:lnTo>
                    <a:lnTo>
                      <a:pt x="83" y="3277"/>
                    </a:lnTo>
                    <a:lnTo>
                      <a:pt x="107" y="3273"/>
                    </a:lnTo>
                    <a:lnTo>
                      <a:pt x="151" y="3273"/>
                    </a:lnTo>
                    <a:lnTo>
                      <a:pt x="143" y="3260"/>
                    </a:lnTo>
                    <a:lnTo>
                      <a:pt x="133" y="3244"/>
                    </a:lnTo>
                    <a:lnTo>
                      <a:pt x="124" y="3224"/>
                    </a:lnTo>
                    <a:lnTo>
                      <a:pt x="115" y="3201"/>
                    </a:lnTo>
                    <a:lnTo>
                      <a:pt x="107" y="3175"/>
                    </a:lnTo>
                    <a:lnTo>
                      <a:pt x="101" y="3146"/>
                    </a:lnTo>
                    <a:lnTo>
                      <a:pt x="99" y="3116"/>
                    </a:lnTo>
                    <a:lnTo>
                      <a:pt x="100" y="3085"/>
                    </a:lnTo>
                    <a:lnTo>
                      <a:pt x="106" y="3051"/>
                    </a:lnTo>
                    <a:lnTo>
                      <a:pt x="117" y="3016"/>
                    </a:lnTo>
                    <a:lnTo>
                      <a:pt x="135" y="2981"/>
                    </a:lnTo>
                    <a:lnTo>
                      <a:pt x="160" y="2946"/>
                    </a:lnTo>
                    <a:lnTo>
                      <a:pt x="183" y="2915"/>
                    </a:lnTo>
                    <a:lnTo>
                      <a:pt x="210" y="2879"/>
                    </a:lnTo>
                    <a:lnTo>
                      <a:pt x="237" y="2837"/>
                    </a:lnTo>
                    <a:lnTo>
                      <a:pt x="265" y="2791"/>
                    </a:lnTo>
                    <a:lnTo>
                      <a:pt x="294" y="2740"/>
                    </a:lnTo>
                    <a:lnTo>
                      <a:pt x="322" y="2687"/>
                    </a:lnTo>
                    <a:lnTo>
                      <a:pt x="348" y="2630"/>
                    </a:lnTo>
                    <a:lnTo>
                      <a:pt x="375" y="2570"/>
                    </a:lnTo>
                    <a:lnTo>
                      <a:pt x="398" y="2509"/>
                    </a:lnTo>
                    <a:lnTo>
                      <a:pt x="420" y="2446"/>
                    </a:lnTo>
                    <a:lnTo>
                      <a:pt x="439" y="2381"/>
                    </a:lnTo>
                    <a:lnTo>
                      <a:pt x="454" y="2315"/>
                    </a:lnTo>
                    <a:lnTo>
                      <a:pt x="464" y="2250"/>
                    </a:lnTo>
                    <a:lnTo>
                      <a:pt x="471" y="2185"/>
                    </a:lnTo>
                    <a:lnTo>
                      <a:pt x="472" y="2121"/>
                    </a:lnTo>
                    <a:lnTo>
                      <a:pt x="426" y="2121"/>
                    </a:lnTo>
                    <a:lnTo>
                      <a:pt x="403" y="2119"/>
                    </a:lnTo>
                    <a:lnTo>
                      <a:pt x="381" y="2111"/>
                    </a:lnTo>
                    <a:lnTo>
                      <a:pt x="360" y="2099"/>
                    </a:lnTo>
                    <a:lnTo>
                      <a:pt x="344" y="2083"/>
                    </a:lnTo>
                    <a:lnTo>
                      <a:pt x="331" y="2064"/>
                    </a:lnTo>
                    <a:lnTo>
                      <a:pt x="323" y="2042"/>
                    </a:lnTo>
                    <a:lnTo>
                      <a:pt x="319" y="2019"/>
                    </a:lnTo>
                    <a:lnTo>
                      <a:pt x="319" y="2006"/>
                    </a:lnTo>
                    <a:lnTo>
                      <a:pt x="323" y="1983"/>
                    </a:lnTo>
                    <a:lnTo>
                      <a:pt x="330" y="1962"/>
                    </a:lnTo>
                    <a:lnTo>
                      <a:pt x="342" y="1942"/>
                    </a:lnTo>
                    <a:lnTo>
                      <a:pt x="358" y="1927"/>
                    </a:lnTo>
                    <a:lnTo>
                      <a:pt x="377" y="1914"/>
                    </a:lnTo>
                    <a:lnTo>
                      <a:pt x="398" y="1906"/>
                    </a:lnTo>
                    <a:lnTo>
                      <a:pt x="421" y="1904"/>
                    </a:lnTo>
                    <a:lnTo>
                      <a:pt x="398" y="1901"/>
                    </a:lnTo>
                    <a:lnTo>
                      <a:pt x="377" y="1893"/>
                    </a:lnTo>
                    <a:lnTo>
                      <a:pt x="358" y="1881"/>
                    </a:lnTo>
                    <a:lnTo>
                      <a:pt x="342" y="1865"/>
                    </a:lnTo>
                    <a:lnTo>
                      <a:pt x="330" y="1846"/>
                    </a:lnTo>
                    <a:lnTo>
                      <a:pt x="323" y="1824"/>
                    </a:lnTo>
                    <a:lnTo>
                      <a:pt x="319" y="1801"/>
                    </a:lnTo>
                    <a:lnTo>
                      <a:pt x="319" y="1788"/>
                    </a:lnTo>
                    <a:lnTo>
                      <a:pt x="323" y="1765"/>
                    </a:lnTo>
                    <a:lnTo>
                      <a:pt x="331" y="1744"/>
                    </a:lnTo>
                    <a:lnTo>
                      <a:pt x="344" y="1724"/>
                    </a:lnTo>
                    <a:lnTo>
                      <a:pt x="360" y="1709"/>
                    </a:lnTo>
                    <a:lnTo>
                      <a:pt x="381" y="1696"/>
                    </a:lnTo>
                    <a:lnTo>
                      <a:pt x="403" y="1689"/>
                    </a:lnTo>
                    <a:lnTo>
                      <a:pt x="426" y="1686"/>
                    </a:lnTo>
                    <a:lnTo>
                      <a:pt x="485" y="1686"/>
                    </a:lnTo>
                    <a:lnTo>
                      <a:pt x="491" y="1603"/>
                    </a:lnTo>
                    <a:lnTo>
                      <a:pt x="493" y="1521"/>
                    </a:lnTo>
                    <a:lnTo>
                      <a:pt x="492" y="1440"/>
                    </a:lnTo>
                    <a:lnTo>
                      <a:pt x="488" y="1362"/>
                    </a:lnTo>
                    <a:lnTo>
                      <a:pt x="481" y="1288"/>
                    </a:lnTo>
                    <a:lnTo>
                      <a:pt x="470" y="1217"/>
                    </a:lnTo>
                    <a:lnTo>
                      <a:pt x="457" y="1151"/>
                    </a:lnTo>
                    <a:lnTo>
                      <a:pt x="443" y="1090"/>
                    </a:lnTo>
                    <a:lnTo>
                      <a:pt x="427" y="1034"/>
                    </a:lnTo>
                    <a:lnTo>
                      <a:pt x="409" y="987"/>
                    </a:lnTo>
                    <a:lnTo>
                      <a:pt x="390" y="947"/>
                    </a:lnTo>
                    <a:lnTo>
                      <a:pt x="370" y="911"/>
                    </a:lnTo>
                    <a:lnTo>
                      <a:pt x="349" y="881"/>
                    </a:lnTo>
                    <a:lnTo>
                      <a:pt x="328" y="854"/>
                    </a:lnTo>
                    <a:lnTo>
                      <a:pt x="298" y="854"/>
                    </a:lnTo>
                    <a:lnTo>
                      <a:pt x="275" y="852"/>
                    </a:lnTo>
                    <a:lnTo>
                      <a:pt x="253" y="843"/>
                    </a:lnTo>
                    <a:lnTo>
                      <a:pt x="232" y="832"/>
                    </a:lnTo>
                    <a:lnTo>
                      <a:pt x="216" y="816"/>
                    </a:lnTo>
                    <a:lnTo>
                      <a:pt x="203" y="797"/>
                    </a:lnTo>
                    <a:lnTo>
                      <a:pt x="195" y="775"/>
                    </a:lnTo>
                    <a:lnTo>
                      <a:pt x="191" y="752"/>
                    </a:lnTo>
                    <a:lnTo>
                      <a:pt x="191" y="739"/>
                    </a:lnTo>
                    <a:lnTo>
                      <a:pt x="195" y="715"/>
                    </a:lnTo>
                    <a:lnTo>
                      <a:pt x="203" y="694"/>
                    </a:lnTo>
                    <a:lnTo>
                      <a:pt x="216" y="675"/>
                    </a:lnTo>
                    <a:lnTo>
                      <a:pt x="232" y="660"/>
                    </a:lnTo>
                    <a:lnTo>
                      <a:pt x="253" y="647"/>
                    </a:lnTo>
                    <a:lnTo>
                      <a:pt x="275" y="640"/>
                    </a:lnTo>
                    <a:lnTo>
                      <a:pt x="298" y="636"/>
                    </a:lnTo>
                    <a:lnTo>
                      <a:pt x="436" y="636"/>
                    </a:lnTo>
                    <a:lnTo>
                      <a:pt x="448" y="585"/>
                    </a:lnTo>
                    <a:lnTo>
                      <a:pt x="466" y="536"/>
                    </a:lnTo>
                    <a:lnTo>
                      <a:pt x="490" y="491"/>
                    </a:lnTo>
                    <a:lnTo>
                      <a:pt x="518" y="449"/>
                    </a:lnTo>
                    <a:lnTo>
                      <a:pt x="551" y="411"/>
                    </a:lnTo>
                    <a:lnTo>
                      <a:pt x="590" y="377"/>
                    </a:lnTo>
                    <a:lnTo>
                      <a:pt x="632" y="348"/>
                    </a:lnTo>
                    <a:lnTo>
                      <a:pt x="677" y="324"/>
                    </a:lnTo>
                    <a:lnTo>
                      <a:pt x="662" y="298"/>
                    </a:lnTo>
                    <a:lnTo>
                      <a:pt x="650" y="270"/>
                    </a:lnTo>
                    <a:lnTo>
                      <a:pt x="643" y="240"/>
                    </a:lnTo>
                    <a:lnTo>
                      <a:pt x="641" y="207"/>
                    </a:lnTo>
                    <a:lnTo>
                      <a:pt x="644" y="170"/>
                    </a:lnTo>
                    <a:lnTo>
                      <a:pt x="654" y="135"/>
                    </a:lnTo>
                    <a:lnTo>
                      <a:pt x="669" y="102"/>
                    </a:lnTo>
                    <a:lnTo>
                      <a:pt x="690" y="73"/>
                    </a:lnTo>
                    <a:lnTo>
                      <a:pt x="714" y="49"/>
                    </a:lnTo>
                    <a:lnTo>
                      <a:pt x="743" y="28"/>
                    </a:lnTo>
                    <a:lnTo>
                      <a:pt x="776" y="13"/>
                    </a:lnTo>
                    <a:lnTo>
                      <a:pt x="810" y="3"/>
                    </a:lnTo>
                    <a:lnTo>
                      <a:pt x="8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83"/>
              <p:cNvSpPr>
                <a:spLocks/>
              </p:cNvSpPr>
              <p:nvPr/>
            </p:nvSpPr>
            <p:spPr bwMode="auto">
              <a:xfrm>
                <a:off x="-586874" y="2935705"/>
                <a:ext cx="902110" cy="1792003"/>
              </a:xfrm>
              <a:custGeom>
                <a:avLst/>
                <a:gdLst>
                  <a:gd name="T0" fmla="*/ 435 w 1920"/>
                  <a:gd name="T1" fmla="*/ 0 h 3815"/>
                  <a:gd name="T2" fmla="*/ 640 w 1920"/>
                  <a:gd name="T3" fmla="*/ 218 h 3815"/>
                  <a:gd name="T4" fmla="*/ 858 w 1920"/>
                  <a:gd name="T5" fmla="*/ 0 h 3815"/>
                  <a:gd name="T6" fmla="*/ 1062 w 1920"/>
                  <a:gd name="T7" fmla="*/ 218 h 3815"/>
                  <a:gd name="T8" fmla="*/ 1293 w 1920"/>
                  <a:gd name="T9" fmla="*/ 0 h 3815"/>
                  <a:gd name="T10" fmla="*/ 1498 w 1920"/>
                  <a:gd name="T11" fmla="*/ 218 h 3815"/>
                  <a:gd name="T12" fmla="*/ 1702 w 1920"/>
                  <a:gd name="T13" fmla="*/ 0 h 3815"/>
                  <a:gd name="T14" fmla="*/ 1531 w 1920"/>
                  <a:gd name="T15" fmla="*/ 1063 h 3815"/>
                  <a:gd name="T16" fmla="*/ 1494 w 1920"/>
                  <a:gd name="T17" fmla="*/ 1215 h 3815"/>
                  <a:gd name="T18" fmla="*/ 1475 w 1920"/>
                  <a:gd name="T19" fmla="*/ 1377 h 3815"/>
                  <a:gd name="T20" fmla="*/ 1475 w 1920"/>
                  <a:gd name="T21" fmla="*/ 1543 h 3815"/>
                  <a:gd name="T22" fmla="*/ 1489 w 1920"/>
                  <a:gd name="T23" fmla="*/ 1712 h 3815"/>
                  <a:gd name="T24" fmla="*/ 1516 w 1920"/>
                  <a:gd name="T25" fmla="*/ 1880 h 3815"/>
                  <a:gd name="T26" fmla="*/ 1552 w 1920"/>
                  <a:gd name="T27" fmla="*/ 2041 h 3815"/>
                  <a:gd name="T28" fmla="*/ 1598 w 1920"/>
                  <a:gd name="T29" fmla="*/ 2195 h 3815"/>
                  <a:gd name="T30" fmla="*/ 1648 w 1920"/>
                  <a:gd name="T31" fmla="*/ 2337 h 3815"/>
                  <a:gd name="T32" fmla="*/ 1701 w 1920"/>
                  <a:gd name="T33" fmla="*/ 2464 h 3815"/>
                  <a:gd name="T34" fmla="*/ 1755 w 1920"/>
                  <a:gd name="T35" fmla="*/ 2571 h 3815"/>
                  <a:gd name="T36" fmla="*/ 1808 w 1920"/>
                  <a:gd name="T37" fmla="*/ 2656 h 3815"/>
                  <a:gd name="T38" fmla="*/ 1862 w 1920"/>
                  <a:gd name="T39" fmla="*/ 2751 h 3815"/>
                  <a:gd name="T40" fmla="*/ 1887 w 1920"/>
                  <a:gd name="T41" fmla="*/ 2844 h 3815"/>
                  <a:gd name="T42" fmla="*/ 1892 w 1920"/>
                  <a:gd name="T43" fmla="*/ 2933 h 3815"/>
                  <a:gd name="T44" fmla="*/ 1883 w 1920"/>
                  <a:gd name="T45" fmla="*/ 3012 h 3815"/>
                  <a:gd name="T46" fmla="*/ 1863 w 1920"/>
                  <a:gd name="T47" fmla="*/ 3080 h 3815"/>
                  <a:gd name="T48" fmla="*/ 1840 w 1920"/>
                  <a:gd name="T49" fmla="*/ 3135 h 3815"/>
                  <a:gd name="T50" fmla="*/ 1854 w 1920"/>
                  <a:gd name="T51" fmla="*/ 3162 h 3815"/>
                  <a:gd name="T52" fmla="*/ 1894 w 1920"/>
                  <a:gd name="T53" fmla="*/ 3189 h 3815"/>
                  <a:gd name="T54" fmla="*/ 1917 w 1920"/>
                  <a:gd name="T55" fmla="*/ 3233 h 3815"/>
                  <a:gd name="T56" fmla="*/ 1920 w 1920"/>
                  <a:gd name="T57" fmla="*/ 3489 h 3815"/>
                  <a:gd name="T58" fmla="*/ 1911 w 1920"/>
                  <a:gd name="T59" fmla="*/ 3535 h 3815"/>
                  <a:gd name="T60" fmla="*/ 1884 w 1920"/>
                  <a:gd name="T61" fmla="*/ 3573 h 3815"/>
                  <a:gd name="T62" fmla="*/ 1846 w 1920"/>
                  <a:gd name="T63" fmla="*/ 3595 h 3815"/>
                  <a:gd name="T64" fmla="*/ 1805 w 1920"/>
                  <a:gd name="T65" fmla="*/ 3597 h 3815"/>
                  <a:gd name="T66" fmla="*/ 115 w 1920"/>
                  <a:gd name="T67" fmla="*/ 3815 h 3815"/>
                  <a:gd name="T68" fmla="*/ 107 w 1920"/>
                  <a:gd name="T69" fmla="*/ 3597 h 3815"/>
                  <a:gd name="T70" fmla="*/ 61 w 1920"/>
                  <a:gd name="T71" fmla="*/ 3585 h 3815"/>
                  <a:gd name="T72" fmla="*/ 24 w 1920"/>
                  <a:gd name="T73" fmla="*/ 3555 h 3815"/>
                  <a:gd name="T74" fmla="*/ 3 w 1920"/>
                  <a:gd name="T75" fmla="*/ 3512 h 3815"/>
                  <a:gd name="T76" fmla="*/ 0 w 1920"/>
                  <a:gd name="T77" fmla="*/ 3258 h 3815"/>
                  <a:gd name="T78" fmla="*/ 13 w 1920"/>
                  <a:gd name="T79" fmla="*/ 3210 h 3815"/>
                  <a:gd name="T80" fmla="*/ 48 w 1920"/>
                  <a:gd name="T81" fmla="*/ 3175 h 3815"/>
                  <a:gd name="T82" fmla="*/ 95 w 1920"/>
                  <a:gd name="T83" fmla="*/ 3158 h 3815"/>
                  <a:gd name="T84" fmla="*/ 73 w 1920"/>
                  <a:gd name="T85" fmla="*/ 3111 h 3815"/>
                  <a:gd name="T86" fmla="*/ 51 w 1920"/>
                  <a:gd name="T87" fmla="*/ 3049 h 3815"/>
                  <a:gd name="T88" fmla="*/ 37 w 1920"/>
                  <a:gd name="T89" fmla="*/ 2973 h 3815"/>
                  <a:gd name="T90" fmla="*/ 34 w 1920"/>
                  <a:gd name="T91" fmla="*/ 2890 h 3815"/>
                  <a:gd name="T92" fmla="*/ 50 w 1920"/>
                  <a:gd name="T93" fmla="*/ 2799 h 3815"/>
                  <a:gd name="T94" fmla="*/ 88 w 1920"/>
                  <a:gd name="T95" fmla="*/ 2703 h 3815"/>
                  <a:gd name="T96" fmla="*/ 145 w 1920"/>
                  <a:gd name="T97" fmla="*/ 2616 h 3815"/>
                  <a:gd name="T98" fmla="*/ 199 w 1920"/>
                  <a:gd name="T99" fmla="*/ 2520 h 3815"/>
                  <a:gd name="T100" fmla="*/ 254 w 1920"/>
                  <a:gd name="T101" fmla="*/ 2402 h 3815"/>
                  <a:gd name="T102" fmla="*/ 306 w 1920"/>
                  <a:gd name="T103" fmla="*/ 2268 h 3815"/>
                  <a:gd name="T104" fmla="*/ 354 w 1920"/>
                  <a:gd name="T105" fmla="*/ 2119 h 3815"/>
                  <a:gd name="T106" fmla="*/ 394 w 1920"/>
                  <a:gd name="T107" fmla="*/ 1961 h 3815"/>
                  <a:gd name="T108" fmla="*/ 427 w 1920"/>
                  <a:gd name="T109" fmla="*/ 1796 h 3815"/>
                  <a:gd name="T110" fmla="*/ 448 w 1920"/>
                  <a:gd name="T111" fmla="*/ 1627 h 3815"/>
                  <a:gd name="T112" fmla="*/ 455 w 1920"/>
                  <a:gd name="T113" fmla="*/ 1460 h 3815"/>
                  <a:gd name="T114" fmla="*/ 446 w 1920"/>
                  <a:gd name="T115" fmla="*/ 1295 h 3815"/>
                  <a:gd name="T116" fmla="*/ 419 w 1920"/>
                  <a:gd name="T117" fmla="*/ 1138 h 3815"/>
                  <a:gd name="T118" fmla="*/ 218 w 1920"/>
                  <a:gd name="T119" fmla="*/ 1063 h 3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20" h="3815">
                    <a:moveTo>
                      <a:pt x="218" y="0"/>
                    </a:moveTo>
                    <a:lnTo>
                      <a:pt x="435" y="0"/>
                    </a:lnTo>
                    <a:lnTo>
                      <a:pt x="435" y="218"/>
                    </a:lnTo>
                    <a:lnTo>
                      <a:pt x="640" y="218"/>
                    </a:lnTo>
                    <a:lnTo>
                      <a:pt x="640" y="0"/>
                    </a:lnTo>
                    <a:lnTo>
                      <a:pt x="858" y="0"/>
                    </a:lnTo>
                    <a:lnTo>
                      <a:pt x="858" y="218"/>
                    </a:lnTo>
                    <a:lnTo>
                      <a:pt x="1062" y="218"/>
                    </a:lnTo>
                    <a:lnTo>
                      <a:pt x="1062" y="0"/>
                    </a:lnTo>
                    <a:lnTo>
                      <a:pt x="1293" y="0"/>
                    </a:lnTo>
                    <a:lnTo>
                      <a:pt x="1293" y="218"/>
                    </a:lnTo>
                    <a:lnTo>
                      <a:pt x="1498" y="218"/>
                    </a:lnTo>
                    <a:lnTo>
                      <a:pt x="1498" y="0"/>
                    </a:lnTo>
                    <a:lnTo>
                      <a:pt x="1702" y="0"/>
                    </a:lnTo>
                    <a:lnTo>
                      <a:pt x="1702" y="1063"/>
                    </a:lnTo>
                    <a:lnTo>
                      <a:pt x="1531" y="1063"/>
                    </a:lnTo>
                    <a:lnTo>
                      <a:pt x="1510" y="1138"/>
                    </a:lnTo>
                    <a:lnTo>
                      <a:pt x="1494" y="1215"/>
                    </a:lnTo>
                    <a:lnTo>
                      <a:pt x="1482" y="1295"/>
                    </a:lnTo>
                    <a:lnTo>
                      <a:pt x="1475" y="1377"/>
                    </a:lnTo>
                    <a:lnTo>
                      <a:pt x="1473" y="1460"/>
                    </a:lnTo>
                    <a:lnTo>
                      <a:pt x="1475" y="1543"/>
                    </a:lnTo>
                    <a:lnTo>
                      <a:pt x="1480" y="1627"/>
                    </a:lnTo>
                    <a:lnTo>
                      <a:pt x="1489" y="1712"/>
                    </a:lnTo>
                    <a:lnTo>
                      <a:pt x="1501" y="1796"/>
                    </a:lnTo>
                    <a:lnTo>
                      <a:pt x="1516" y="1880"/>
                    </a:lnTo>
                    <a:lnTo>
                      <a:pt x="1534" y="1961"/>
                    </a:lnTo>
                    <a:lnTo>
                      <a:pt x="1552" y="2041"/>
                    </a:lnTo>
                    <a:lnTo>
                      <a:pt x="1574" y="2119"/>
                    </a:lnTo>
                    <a:lnTo>
                      <a:pt x="1598" y="2195"/>
                    </a:lnTo>
                    <a:lnTo>
                      <a:pt x="1622" y="2268"/>
                    </a:lnTo>
                    <a:lnTo>
                      <a:pt x="1648" y="2337"/>
                    </a:lnTo>
                    <a:lnTo>
                      <a:pt x="1673" y="2402"/>
                    </a:lnTo>
                    <a:lnTo>
                      <a:pt x="1701" y="2464"/>
                    </a:lnTo>
                    <a:lnTo>
                      <a:pt x="1728" y="2520"/>
                    </a:lnTo>
                    <a:lnTo>
                      <a:pt x="1755" y="2571"/>
                    </a:lnTo>
                    <a:lnTo>
                      <a:pt x="1782" y="2616"/>
                    </a:lnTo>
                    <a:lnTo>
                      <a:pt x="1808" y="2656"/>
                    </a:lnTo>
                    <a:lnTo>
                      <a:pt x="1839" y="2703"/>
                    </a:lnTo>
                    <a:lnTo>
                      <a:pt x="1862" y="2751"/>
                    </a:lnTo>
                    <a:lnTo>
                      <a:pt x="1877" y="2799"/>
                    </a:lnTo>
                    <a:lnTo>
                      <a:pt x="1887" y="2844"/>
                    </a:lnTo>
                    <a:lnTo>
                      <a:pt x="1892" y="2890"/>
                    </a:lnTo>
                    <a:lnTo>
                      <a:pt x="1892" y="2933"/>
                    </a:lnTo>
                    <a:lnTo>
                      <a:pt x="1889" y="2973"/>
                    </a:lnTo>
                    <a:lnTo>
                      <a:pt x="1883" y="3012"/>
                    </a:lnTo>
                    <a:lnTo>
                      <a:pt x="1873" y="3047"/>
                    </a:lnTo>
                    <a:lnTo>
                      <a:pt x="1863" y="3080"/>
                    </a:lnTo>
                    <a:lnTo>
                      <a:pt x="1851" y="3110"/>
                    </a:lnTo>
                    <a:lnTo>
                      <a:pt x="1840" y="3135"/>
                    </a:lnTo>
                    <a:lnTo>
                      <a:pt x="1829" y="3156"/>
                    </a:lnTo>
                    <a:lnTo>
                      <a:pt x="1854" y="3162"/>
                    </a:lnTo>
                    <a:lnTo>
                      <a:pt x="1876" y="3174"/>
                    </a:lnTo>
                    <a:lnTo>
                      <a:pt x="1894" y="3189"/>
                    </a:lnTo>
                    <a:lnTo>
                      <a:pt x="1908" y="3210"/>
                    </a:lnTo>
                    <a:lnTo>
                      <a:pt x="1917" y="3233"/>
                    </a:lnTo>
                    <a:lnTo>
                      <a:pt x="1920" y="3258"/>
                    </a:lnTo>
                    <a:lnTo>
                      <a:pt x="1920" y="3489"/>
                    </a:lnTo>
                    <a:lnTo>
                      <a:pt x="1918" y="3512"/>
                    </a:lnTo>
                    <a:lnTo>
                      <a:pt x="1911" y="3535"/>
                    </a:lnTo>
                    <a:lnTo>
                      <a:pt x="1899" y="3555"/>
                    </a:lnTo>
                    <a:lnTo>
                      <a:pt x="1884" y="3573"/>
                    </a:lnTo>
                    <a:lnTo>
                      <a:pt x="1866" y="3585"/>
                    </a:lnTo>
                    <a:lnTo>
                      <a:pt x="1846" y="3595"/>
                    </a:lnTo>
                    <a:lnTo>
                      <a:pt x="1822" y="3597"/>
                    </a:lnTo>
                    <a:lnTo>
                      <a:pt x="1805" y="3597"/>
                    </a:lnTo>
                    <a:lnTo>
                      <a:pt x="1805" y="3815"/>
                    </a:lnTo>
                    <a:lnTo>
                      <a:pt x="115" y="3815"/>
                    </a:lnTo>
                    <a:lnTo>
                      <a:pt x="115" y="3597"/>
                    </a:lnTo>
                    <a:lnTo>
                      <a:pt x="107" y="3597"/>
                    </a:lnTo>
                    <a:lnTo>
                      <a:pt x="83" y="3595"/>
                    </a:lnTo>
                    <a:lnTo>
                      <a:pt x="61" y="3585"/>
                    </a:lnTo>
                    <a:lnTo>
                      <a:pt x="41" y="3573"/>
                    </a:lnTo>
                    <a:lnTo>
                      <a:pt x="24" y="3555"/>
                    </a:lnTo>
                    <a:lnTo>
                      <a:pt x="12" y="3535"/>
                    </a:lnTo>
                    <a:lnTo>
                      <a:pt x="3" y="3512"/>
                    </a:lnTo>
                    <a:lnTo>
                      <a:pt x="0" y="3489"/>
                    </a:lnTo>
                    <a:lnTo>
                      <a:pt x="0" y="3258"/>
                    </a:lnTo>
                    <a:lnTo>
                      <a:pt x="3" y="3233"/>
                    </a:lnTo>
                    <a:lnTo>
                      <a:pt x="13" y="3210"/>
                    </a:lnTo>
                    <a:lnTo>
                      <a:pt x="28" y="3190"/>
                    </a:lnTo>
                    <a:lnTo>
                      <a:pt x="48" y="3175"/>
                    </a:lnTo>
                    <a:lnTo>
                      <a:pt x="70" y="3163"/>
                    </a:lnTo>
                    <a:lnTo>
                      <a:pt x="95" y="3158"/>
                    </a:lnTo>
                    <a:lnTo>
                      <a:pt x="84" y="3136"/>
                    </a:lnTo>
                    <a:lnTo>
                      <a:pt x="73" y="3111"/>
                    </a:lnTo>
                    <a:lnTo>
                      <a:pt x="62" y="3082"/>
                    </a:lnTo>
                    <a:lnTo>
                      <a:pt x="51" y="3049"/>
                    </a:lnTo>
                    <a:lnTo>
                      <a:pt x="43" y="3013"/>
                    </a:lnTo>
                    <a:lnTo>
                      <a:pt x="37" y="2973"/>
                    </a:lnTo>
                    <a:lnTo>
                      <a:pt x="34" y="2933"/>
                    </a:lnTo>
                    <a:lnTo>
                      <a:pt x="34" y="2890"/>
                    </a:lnTo>
                    <a:lnTo>
                      <a:pt x="40" y="2845"/>
                    </a:lnTo>
                    <a:lnTo>
                      <a:pt x="50" y="2799"/>
                    </a:lnTo>
                    <a:lnTo>
                      <a:pt x="66" y="2751"/>
                    </a:lnTo>
                    <a:lnTo>
                      <a:pt x="88" y="2703"/>
                    </a:lnTo>
                    <a:lnTo>
                      <a:pt x="120" y="2656"/>
                    </a:lnTo>
                    <a:lnTo>
                      <a:pt x="145" y="2616"/>
                    </a:lnTo>
                    <a:lnTo>
                      <a:pt x="172" y="2571"/>
                    </a:lnTo>
                    <a:lnTo>
                      <a:pt x="199" y="2520"/>
                    </a:lnTo>
                    <a:lnTo>
                      <a:pt x="227" y="2464"/>
                    </a:lnTo>
                    <a:lnTo>
                      <a:pt x="254" y="2402"/>
                    </a:lnTo>
                    <a:lnTo>
                      <a:pt x="280" y="2337"/>
                    </a:lnTo>
                    <a:lnTo>
                      <a:pt x="306" y="2268"/>
                    </a:lnTo>
                    <a:lnTo>
                      <a:pt x="330" y="2195"/>
                    </a:lnTo>
                    <a:lnTo>
                      <a:pt x="354" y="2119"/>
                    </a:lnTo>
                    <a:lnTo>
                      <a:pt x="376" y="2041"/>
                    </a:lnTo>
                    <a:lnTo>
                      <a:pt x="394" y="1961"/>
                    </a:lnTo>
                    <a:lnTo>
                      <a:pt x="412" y="1880"/>
                    </a:lnTo>
                    <a:lnTo>
                      <a:pt x="427" y="1796"/>
                    </a:lnTo>
                    <a:lnTo>
                      <a:pt x="439" y="1712"/>
                    </a:lnTo>
                    <a:lnTo>
                      <a:pt x="448" y="1627"/>
                    </a:lnTo>
                    <a:lnTo>
                      <a:pt x="453" y="1543"/>
                    </a:lnTo>
                    <a:lnTo>
                      <a:pt x="455" y="1460"/>
                    </a:lnTo>
                    <a:lnTo>
                      <a:pt x="453" y="1377"/>
                    </a:lnTo>
                    <a:lnTo>
                      <a:pt x="446" y="1295"/>
                    </a:lnTo>
                    <a:lnTo>
                      <a:pt x="435" y="1215"/>
                    </a:lnTo>
                    <a:lnTo>
                      <a:pt x="419" y="1138"/>
                    </a:lnTo>
                    <a:lnTo>
                      <a:pt x="398" y="1063"/>
                    </a:lnTo>
                    <a:lnTo>
                      <a:pt x="218" y="1063"/>
                    </a:lnTo>
                    <a:lnTo>
                      <a:pt x="2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5" name="Group 13"/>
            <p:cNvGrpSpPr>
              <a:grpSpLocks noChangeAspect="1"/>
            </p:cNvGrpSpPr>
            <p:nvPr/>
          </p:nvGrpSpPr>
          <p:grpSpPr bwMode="auto">
            <a:xfrm>
              <a:off x="5798774" y="1771511"/>
              <a:ext cx="804313" cy="806179"/>
              <a:chOff x="-1914" y="665"/>
              <a:chExt cx="4310" cy="4320"/>
            </a:xfrm>
            <a:solidFill>
              <a:schemeClr val="accent1"/>
            </a:solidFill>
          </p:grpSpPr>
          <p:sp>
            <p:nvSpPr>
              <p:cNvPr id="86" name="Freeform 15"/>
              <p:cNvSpPr>
                <a:spLocks noEditPoints="1"/>
              </p:cNvSpPr>
              <p:nvPr/>
            </p:nvSpPr>
            <p:spPr bwMode="auto">
              <a:xfrm>
                <a:off x="-1914" y="665"/>
                <a:ext cx="2432" cy="2435"/>
              </a:xfrm>
              <a:custGeom>
                <a:avLst/>
                <a:gdLst>
                  <a:gd name="T0" fmla="*/ 1244 w 2432"/>
                  <a:gd name="T1" fmla="*/ 1211 h 2435"/>
                  <a:gd name="T2" fmla="*/ 1191 w 2432"/>
                  <a:gd name="T3" fmla="*/ 1296 h 2435"/>
                  <a:gd name="T4" fmla="*/ 1213 w 2432"/>
                  <a:gd name="T5" fmla="*/ 1386 h 2435"/>
                  <a:gd name="T6" fmla="*/ 1290 w 2432"/>
                  <a:gd name="T7" fmla="*/ 1436 h 2435"/>
                  <a:gd name="T8" fmla="*/ 1379 w 2432"/>
                  <a:gd name="T9" fmla="*/ 1420 h 2435"/>
                  <a:gd name="T10" fmla="*/ 1420 w 2432"/>
                  <a:gd name="T11" fmla="*/ 1378 h 2435"/>
                  <a:gd name="T12" fmla="*/ 1431 w 2432"/>
                  <a:gd name="T13" fmla="*/ 1272 h 2435"/>
                  <a:gd name="T14" fmla="*/ 1355 w 2432"/>
                  <a:gd name="T15" fmla="*/ 1197 h 2435"/>
                  <a:gd name="T16" fmla="*/ 1200 w 2432"/>
                  <a:gd name="T17" fmla="*/ 478 h 2435"/>
                  <a:gd name="T18" fmla="*/ 929 w 2432"/>
                  <a:gd name="T19" fmla="*/ 563 h 2435"/>
                  <a:gd name="T20" fmla="*/ 710 w 2432"/>
                  <a:gd name="T21" fmla="*/ 724 h 2435"/>
                  <a:gd name="T22" fmla="*/ 555 w 2432"/>
                  <a:gd name="T23" fmla="*/ 946 h 2435"/>
                  <a:gd name="T24" fmla="*/ 481 w 2432"/>
                  <a:gd name="T25" fmla="*/ 1181 h 2435"/>
                  <a:gd name="T26" fmla="*/ 1082 w 2432"/>
                  <a:gd name="T27" fmla="*/ 1179 h 2435"/>
                  <a:gd name="T28" fmla="*/ 1166 w 2432"/>
                  <a:gd name="T29" fmla="*/ 1090 h 2435"/>
                  <a:gd name="T30" fmla="*/ 1465 w 2432"/>
                  <a:gd name="T31" fmla="*/ 0 h 2435"/>
                  <a:gd name="T32" fmla="*/ 1537 w 2432"/>
                  <a:gd name="T33" fmla="*/ 52 h 2435"/>
                  <a:gd name="T34" fmla="*/ 1702 w 2432"/>
                  <a:gd name="T35" fmla="*/ 233 h 2435"/>
                  <a:gd name="T36" fmla="*/ 2005 w 2432"/>
                  <a:gd name="T37" fmla="*/ 262 h 2435"/>
                  <a:gd name="T38" fmla="*/ 2078 w 2432"/>
                  <a:gd name="T39" fmla="*/ 241 h 2435"/>
                  <a:gd name="T40" fmla="*/ 2362 w 2432"/>
                  <a:gd name="T41" fmla="*/ 508 h 2435"/>
                  <a:gd name="T42" fmla="*/ 2363 w 2432"/>
                  <a:gd name="T43" fmla="*/ 584 h 2435"/>
                  <a:gd name="T44" fmla="*/ 2354 w 2432"/>
                  <a:gd name="T45" fmla="*/ 827 h 2435"/>
                  <a:gd name="T46" fmla="*/ 2430 w 2432"/>
                  <a:gd name="T47" fmla="*/ 1055 h 2435"/>
                  <a:gd name="T48" fmla="*/ 2391 w 2432"/>
                  <a:gd name="T49" fmla="*/ 1089 h 2435"/>
                  <a:gd name="T50" fmla="*/ 2330 w 2432"/>
                  <a:gd name="T51" fmla="*/ 1179 h 2435"/>
                  <a:gd name="T52" fmla="*/ 2316 w 2432"/>
                  <a:gd name="T53" fmla="*/ 1293 h 2435"/>
                  <a:gd name="T54" fmla="*/ 2148 w 2432"/>
                  <a:gd name="T55" fmla="*/ 1191 h 2435"/>
                  <a:gd name="T56" fmla="*/ 2065 w 2432"/>
                  <a:gd name="T57" fmla="*/ 929 h 2435"/>
                  <a:gd name="T58" fmla="*/ 1904 w 2432"/>
                  <a:gd name="T59" fmla="*/ 711 h 2435"/>
                  <a:gd name="T60" fmla="*/ 1683 w 2432"/>
                  <a:gd name="T61" fmla="*/ 555 h 2435"/>
                  <a:gd name="T62" fmla="*/ 1569 w 2432"/>
                  <a:gd name="T63" fmla="*/ 1234 h 2435"/>
                  <a:gd name="T64" fmla="*/ 1404 w 2432"/>
                  <a:gd name="T65" fmla="*/ 1659 h 2435"/>
                  <a:gd name="T66" fmla="*/ 1238 w 2432"/>
                  <a:gd name="T67" fmla="*/ 1571 h 2435"/>
                  <a:gd name="T68" fmla="*/ 562 w 2432"/>
                  <a:gd name="T69" fmla="*/ 1699 h 2435"/>
                  <a:gd name="T70" fmla="*/ 723 w 2432"/>
                  <a:gd name="T71" fmla="*/ 1918 h 2435"/>
                  <a:gd name="T72" fmla="*/ 946 w 2432"/>
                  <a:gd name="T73" fmla="*/ 2074 h 2435"/>
                  <a:gd name="T74" fmla="*/ 1183 w 2432"/>
                  <a:gd name="T75" fmla="*/ 2148 h 2435"/>
                  <a:gd name="T76" fmla="*/ 1311 w 2432"/>
                  <a:gd name="T77" fmla="*/ 2240 h 2435"/>
                  <a:gd name="T78" fmla="*/ 1201 w 2432"/>
                  <a:gd name="T79" fmla="*/ 2334 h 2435"/>
                  <a:gd name="T80" fmla="*/ 1090 w 2432"/>
                  <a:gd name="T81" fmla="*/ 2392 h 2435"/>
                  <a:gd name="T82" fmla="*/ 913 w 2432"/>
                  <a:gd name="T83" fmla="*/ 2392 h 2435"/>
                  <a:gd name="T84" fmla="*/ 623 w 2432"/>
                  <a:gd name="T85" fmla="*/ 2367 h 2435"/>
                  <a:gd name="T86" fmla="*/ 549 w 2432"/>
                  <a:gd name="T87" fmla="*/ 2388 h 2435"/>
                  <a:gd name="T88" fmla="*/ 265 w 2432"/>
                  <a:gd name="T89" fmla="*/ 2121 h 2435"/>
                  <a:gd name="T90" fmla="*/ 265 w 2432"/>
                  <a:gd name="T91" fmla="*/ 2045 h 2435"/>
                  <a:gd name="T92" fmla="*/ 273 w 2432"/>
                  <a:gd name="T93" fmla="*/ 1801 h 2435"/>
                  <a:gd name="T94" fmla="*/ 81 w 2432"/>
                  <a:gd name="T95" fmla="*/ 1570 h 2435"/>
                  <a:gd name="T96" fmla="*/ 19 w 2432"/>
                  <a:gd name="T97" fmla="*/ 1539 h 2435"/>
                  <a:gd name="T98" fmla="*/ 4 w 2432"/>
                  <a:gd name="T99" fmla="*/ 1139 h 2435"/>
                  <a:gd name="T100" fmla="*/ 76 w 2432"/>
                  <a:gd name="T101" fmla="*/ 1087 h 2435"/>
                  <a:gd name="T102" fmla="*/ 263 w 2432"/>
                  <a:gd name="T103" fmla="*/ 851 h 2435"/>
                  <a:gd name="T104" fmla="*/ 248 w 2432"/>
                  <a:gd name="T105" fmla="*/ 607 h 2435"/>
                  <a:gd name="T106" fmla="*/ 248 w 2432"/>
                  <a:gd name="T107" fmla="*/ 531 h 2435"/>
                  <a:gd name="T108" fmla="*/ 526 w 2432"/>
                  <a:gd name="T109" fmla="*/ 258 h 2435"/>
                  <a:gd name="T110" fmla="*/ 599 w 2432"/>
                  <a:gd name="T111" fmla="*/ 278 h 2435"/>
                  <a:gd name="T112" fmla="*/ 900 w 2432"/>
                  <a:gd name="T113" fmla="*/ 242 h 2435"/>
                  <a:gd name="T114" fmla="*/ 1061 w 2432"/>
                  <a:gd name="T115" fmla="*/ 58 h 2435"/>
                  <a:gd name="T116" fmla="*/ 1134 w 2432"/>
                  <a:gd name="T117" fmla="*/ 4 h 2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432" h="2435">
                    <a:moveTo>
                      <a:pt x="1314" y="1190"/>
                    </a:moveTo>
                    <a:lnTo>
                      <a:pt x="1290" y="1193"/>
                    </a:lnTo>
                    <a:lnTo>
                      <a:pt x="1266" y="1199"/>
                    </a:lnTo>
                    <a:lnTo>
                      <a:pt x="1244" y="1211"/>
                    </a:lnTo>
                    <a:lnTo>
                      <a:pt x="1225" y="1228"/>
                    </a:lnTo>
                    <a:lnTo>
                      <a:pt x="1209" y="1248"/>
                    </a:lnTo>
                    <a:lnTo>
                      <a:pt x="1197" y="1271"/>
                    </a:lnTo>
                    <a:lnTo>
                      <a:pt x="1191" y="1296"/>
                    </a:lnTo>
                    <a:lnTo>
                      <a:pt x="1189" y="1321"/>
                    </a:lnTo>
                    <a:lnTo>
                      <a:pt x="1193" y="1346"/>
                    </a:lnTo>
                    <a:lnTo>
                      <a:pt x="1202" y="1369"/>
                    </a:lnTo>
                    <a:lnTo>
                      <a:pt x="1213" y="1386"/>
                    </a:lnTo>
                    <a:lnTo>
                      <a:pt x="1227" y="1403"/>
                    </a:lnTo>
                    <a:lnTo>
                      <a:pt x="1247" y="1419"/>
                    </a:lnTo>
                    <a:lnTo>
                      <a:pt x="1268" y="1430"/>
                    </a:lnTo>
                    <a:lnTo>
                      <a:pt x="1290" y="1436"/>
                    </a:lnTo>
                    <a:lnTo>
                      <a:pt x="1314" y="1439"/>
                    </a:lnTo>
                    <a:lnTo>
                      <a:pt x="1336" y="1436"/>
                    </a:lnTo>
                    <a:lnTo>
                      <a:pt x="1358" y="1431"/>
                    </a:lnTo>
                    <a:lnTo>
                      <a:pt x="1379" y="1420"/>
                    </a:lnTo>
                    <a:lnTo>
                      <a:pt x="1397" y="1406"/>
                    </a:lnTo>
                    <a:lnTo>
                      <a:pt x="1399" y="1405"/>
                    </a:lnTo>
                    <a:lnTo>
                      <a:pt x="1403" y="1401"/>
                    </a:lnTo>
                    <a:lnTo>
                      <a:pt x="1420" y="1378"/>
                    </a:lnTo>
                    <a:lnTo>
                      <a:pt x="1431" y="1354"/>
                    </a:lnTo>
                    <a:lnTo>
                      <a:pt x="1438" y="1326"/>
                    </a:lnTo>
                    <a:lnTo>
                      <a:pt x="1437" y="1300"/>
                    </a:lnTo>
                    <a:lnTo>
                      <a:pt x="1431" y="1272"/>
                    </a:lnTo>
                    <a:lnTo>
                      <a:pt x="1418" y="1248"/>
                    </a:lnTo>
                    <a:lnTo>
                      <a:pt x="1401" y="1225"/>
                    </a:lnTo>
                    <a:lnTo>
                      <a:pt x="1379" y="1208"/>
                    </a:lnTo>
                    <a:lnTo>
                      <a:pt x="1355" y="1197"/>
                    </a:lnTo>
                    <a:lnTo>
                      <a:pt x="1335" y="1191"/>
                    </a:lnTo>
                    <a:lnTo>
                      <a:pt x="1314" y="1190"/>
                    </a:lnTo>
                    <a:close/>
                    <a:moveTo>
                      <a:pt x="1282" y="471"/>
                    </a:moveTo>
                    <a:lnTo>
                      <a:pt x="1200" y="478"/>
                    </a:lnTo>
                    <a:lnTo>
                      <a:pt x="1117" y="494"/>
                    </a:lnTo>
                    <a:lnTo>
                      <a:pt x="1037" y="517"/>
                    </a:lnTo>
                    <a:lnTo>
                      <a:pt x="982" y="538"/>
                    </a:lnTo>
                    <a:lnTo>
                      <a:pt x="929" y="563"/>
                    </a:lnTo>
                    <a:lnTo>
                      <a:pt x="870" y="596"/>
                    </a:lnTo>
                    <a:lnTo>
                      <a:pt x="815" y="634"/>
                    </a:lnTo>
                    <a:lnTo>
                      <a:pt x="761" y="677"/>
                    </a:lnTo>
                    <a:lnTo>
                      <a:pt x="710" y="724"/>
                    </a:lnTo>
                    <a:lnTo>
                      <a:pt x="664" y="776"/>
                    </a:lnTo>
                    <a:lnTo>
                      <a:pt x="623" y="830"/>
                    </a:lnTo>
                    <a:lnTo>
                      <a:pt x="586" y="888"/>
                    </a:lnTo>
                    <a:lnTo>
                      <a:pt x="555" y="946"/>
                    </a:lnTo>
                    <a:lnTo>
                      <a:pt x="531" y="1000"/>
                    </a:lnTo>
                    <a:lnTo>
                      <a:pt x="510" y="1056"/>
                    </a:lnTo>
                    <a:lnTo>
                      <a:pt x="493" y="1118"/>
                    </a:lnTo>
                    <a:lnTo>
                      <a:pt x="481" y="1181"/>
                    </a:lnTo>
                    <a:lnTo>
                      <a:pt x="473" y="1244"/>
                    </a:lnTo>
                    <a:lnTo>
                      <a:pt x="471" y="1308"/>
                    </a:lnTo>
                    <a:lnTo>
                      <a:pt x="583" y="1284"/>
                    </a:lnTo>
                    <a:lnTo>
                      <a:pt x="1082" y="1179"/>
                    </a:lnTo>
                    <a:lnTo>
                      <a:pt x="1100" y="1152"/>
                    </a:lnTo>
                    <a:lnTo>
                      <a:pt x="1123" y="1127"/>
                    </a:lnTo>
                    <a:lnTo>
                      <a:pt x="1143" y="1107"/>
                    </a:lnTo>
                    <a:lnTo>
                      <a:pt x="1166" y="1090"/>
                    </a:lnTo>
                    <a:lnTo>
                      <a:pt x="1260" y="585"/>
                    </a:lnTo>
                    <a:lnTo>
                      <a:pt x="1282" y="471"/>
                    </a:lnTo>
                    <a:close/>
                    <a:moveTo>
                      <a:pt x="1464" y="0"/>
                    </a:moveTo>
                    <a:lnTo>
                      <a:pt x="1465" y="0"/>
                    </a:lnTo>
                    <a:lnTo>
                      <a:pt x="1489" y="4"/>
                    </a:lnTo>
                    <a:lnTo>
                      <a:pt x="1510" y="14"/>
                    </a:lnTo>
                    <a:lnTo>
                      <a:pt x="1527" y="31"/>
                    </a:lnTo>
                    <a:lnTo>
                      <a:pt x="1537" y="52"/>
                    </a:lnTo>
                    <a:lnTo>
                      <a:pt x="1541" y="76"/>
                    </a:lnTo>
                    <a:lnTo>
                      <a:pt x="1550" y="190"/>
                    </a:lnTo>
                    <a:lnTo>
                      <a:pt x="1626" y="208"/>
                    </a:lnTo>
                    <a:lnTo>
                      <a:pt x="1702" y="233"/>
                    </a:lnTo>
                    <a:lnTo>
                      <a:pt x="1777" y="263"/>
                    </a:lnTo>
                    <a:lnTo>
                      <a:pt x="1849" y="297"/>
                    </a:lnTo>
                    <a:lnTo>
                      <a:pt x="1919" y="338"/>
                    </a:lnTo>
                    <a:lnTo>
                      <a:pt x="2005" y="262"/>
                    </a:lnTo>
                    <a:lnTo>
                      <a:pt x="2022" y="249"/>
                    </a:lnTo>
                    <a:lnTo>
                      <a:pt x="2040" y="241"/>
                    </a:lnTo>
                    <a:lnTo>
                      <a:pt x="2060" y="238"/>
                    </a:lnTo>
                    <a:lnTo>
                      <a:pt x="2078" y="241"/>
                    </a:lnTo>
                    <a:lnTo>
                      <a:pt x="2096" y="247"/>
                    </a:lnTo>
                    <a:lnTo>
                      <a:pt x="2113" y="261"/>
                    </a:lnTo>
                    <a:lnTo>
                      <a:pt x="2349" y="491"/>
                    </a:lnTo>
                    <a:lnTo>
                      <a:pt x="2362" y="508"/>
                    </a:lnTo>
                    <a:lnTo>
                      <a:pt x="2370" y="526"/>
                    </a:lnTo>
                    <a:lnTo>
                      <a:pt x="2372" y="546"/>
                    </a:lnTo>
                    <a:lnTo>
                      <a:pt x="2370" y="564"/>
                    </a:lnTo>
                    <a:lnTo>
                      <a:pt x="2363" y="584"/>
                    </a:lnTo>
                    <a:lnTo>
                      <a:pt x="2350" y="600"/>
                    </a:lnTo>
                    <a:lnTo>
                      <a:pt x="2275" y="686"/>
                    </a:lnTo>
                    <a:lnTo>
                      <a:pt x="2317" y="755"/>
                    </a:lnTo>
                    <a:lnTo>
                      <a:pt x="2354" y="827"/>
                    </a:lnTo>
                    <a:lnTo>
                      <a:pt x="2385" y="901"/>
                    </a:lnTo>
                    <a:lnTo>
                      <a:pt x="2412" y="977"/>
                    </a:lnTo>
                    <a:lnTo>
                      <a:pt x="2432" y="1053"/>
                    </a:lnTo>
                    <a:lnTo>
                      <a:pt x="2430" y="1055"/>
                    </a:lnTo>
                    <a:lnTo>
                      <a:pt x="2423" y="1060"/>
                    </a:lnTo>
                    <a:lnTo>
                      <a:pt x="2414" y="1068"/>
                    </a:lnTo>
                    <a:lnTo>
                      <a:pt x="2402" y="1079"/>
                    </a:lnTo>
                    <a:lnTo>
                      <a:pt x="2391" y="1089"/>
                    </a:lnTo>
                    <a:lnTo>
                      <a:pt x="2380" y="1100"/>
                    </a:lnTo>
                    <a:lnTo>
                      <a:pt x="2359" y="1125"/>
                    </a:lnTo>
                    <a:lnTo>
                      <a:pt x="2342" y="1151"/>
                    </a:lnTo>
                    <a:lnTo>
                      <a:pt x="2330" y="1179"/>
                    </a:lnTo>
                    <a:lnTo>
                      <a:pt x="2323" y="1211"/>
                    </a:lnTo>
                    <a:lnTo>
                      <a:pt x="2320" y="1242"/>
                    </a:lnTo>
                    <a:lnTo>
                      <a:pt x="2317" y="1276"/>
                    </a:lnTo>
                    <a:lnTo>
                      <a:pt x="2316" y="1293"/>
                    </a:lnTo>
                    <a:lnTo>
                      <a:pt x="2236" y="1318"/>
                    </a:lnTo>
                    <a:lnTo>
                      <a:pt x="2156" y="1348"/>
                    </a:lnTo>
                    <a:lnTo>
                      <a:pt x="2155" y="1270"/>
                    </a:lnTo>
                    <a:lnTo>
                      <a:pt x="2148" y="1191"/>
                    </a:lnTo>
                    <a:lnTo>
                      <a:pt x="2133" y="1114"/>
                    </a:lnTo>
                    <a:lnTo>
                      <a:pt x="2111" y="1038"/>
                    </a:lnTo>
                    <a:lnTo>
                      <a:pt x="2090" y="983"/>
                    </a:lnTo>
                    <a:lnTo>
                      <a:pt x="2065" y="929"/>
                    </a:lnTo>
                    <a:lnTo>
                      <a:pt x="2032" y="871"/>
                    </a:lnTo>
                    <a:lnTo>
                      <a:pt x="1994" y="814"/>
                    </a:lnTo>
                    <a:lnTo>
                      <a:pt x="1951" y="762"/>
                    </a:lnTo>
                    <a:lnTo>
                      <a:pt x="1904" y="711"/>
                    </a:lnTo>
                    <a:lnTo>
                      <a:pt x="1851" y="664"/>
                    </a:lnTo>
                    <a:lnTo>
                      <a:pt x="1798" y="623"/>
                    </a:lnTo>
                    <a:lnTo>
                      <a:pt x="1742" y="586"/>
                    </a:lnTo>
                    <a:lnTo>
                      <a:pt x="1683" y="555"/>
                    </a:lnTo>
                    <a:lnTo>
                      <a:pt x="1653" y="541"/>
                    </a:lnTo>
                    <a:lnTo>
                      <a:pt x="1530" y="1156"/>
                    </a:lnTo>
                    <a:lnTo>
                      <a:pt x="1553" y="1194"/>
                    </a:lnTo>
                    <a:lnTo>
                      <a:pt x="1569" y="1234"/>
                    </a:lnTo>
                    <a:lnTo>
                      <a:pt x="1579" y="1276"/>
                    </a:lnTo>
                    <a:lnTo>
                      <a:pt x="1582" y="1320"/>
                    </a:lnTo>
                    <a:lnTo>
                      <a:pt x="1663" y="1399"/>
                    </a:lnTo>
                    <a:lnTo>
                      <a:pt x="1404" y="1659"/>
                    </a:lnTo>
                    <a:lnTo>
                      <a:pt x="1325" y="1581"/>
                    </a:lnTo>
                    <a:lnTo>
                      <a:pt x="1314" y="1583"/>
                    </a:lnTo>
                    <a:lnTo>
                      <a:pt x="1276" y="1580"/>
                    </a:lnTo>
                    <a:lnTo>
                      <a:pt x="1238" y="1571"/>
                    </a:lnTo>
                    <a:lnTo>
                      <a:pt x="1202" y="1558"/>
                    </a:lnTo>
                    <a:lnTo>
                      <a:pt x="1167" y="1538"/>
                    </a:lnTo>
                    <a:lnTo>
                      <a:pt x="552" y="1676"/>
                    </a:lnTo>
                    <a:lnTo>
                      <a:pt x="562" y="1699"/>
                    </a:lnTo>
                    <a:lnTo>
                      <a:pt x="596" y="1758"/>
                    </a:lnTo>
                    <a:lnTo>
                      <a:pt x="633" y="1814"/>
                    </a:lnTo>
                    <a:lnTo>
                      <a:pt x="676" y="1867"/>
                    </a:lnTo>
                    <a:lnTo>
                      <a:pt x="723" y="1918"/>
                    </a:lnTo>
                    <a:lnTo>
                      <a:pt x="776" y="1964"/>
                    </a:lnTo>
                    <a:lnTo>
                      <a:pt x="829" y="2006"/>
                    </a:lnTo>
                    <a:lnTo>
                      <a:pt x="887" y="2042"/>
                    </a:lnTo>
                    <a:lnTo>
                      <a:pt x="946" y="2074"/>
                    </a:lnTo>
                    <a:lnTo>
                      <a:pt x="999" y="2097"/>
                    </a:lnTo>
                    <a:lnTo>
                      <a:pt x="1056" y="2118"/>
                    </a:lnTo>
                    <a:lnTo>
                      <a:pt x="1119" y="2135"/>
                    </a:lnTo>
                    <a:lnTo>
                      <a:pt x="1183" y="2148"/>
                    </a:lnTo>
                    <a:lnTo>
                      <a:pt x="1248" y="2156"/>
                    </a:lnTo>
                    <a:lnTo>
                      <a:pt x="1314" y="2159"/>
                    </a:lnTo>
                    <a:lnTo>
                      <a:pt x="1342" y="2157"/>
                    </a:lnTo>
                    <a:lnTo>
                      <a:pt x="1311" y="2240"/>
                    </a:lnTo>
                    <a:lnTo>
                      <a:pt x="1285" y="2324"/>
                    </a:lnTo>
                    <a:lnTo>
                      <a:pt x="1283" y="2328"/>
                    </a:lnTo>
                    <a:lnTo>
                      <a:pt x="1232" y="2331"/>
                    </a:lnTo>
                    <a:lnTo>
                      <a:pt x="1201" y="2334"/>
                    </a:lnTo>
                    <a:lnTo>
                      <a:pt x="1170" y="2342"/>
                    </a:lnTo>
                    <a:lnTo>
                      <a:pt x="1141" y="2354"/>
                    </a:lnTo>
                    <a:lnTo>
                      <a:pt x="1115" y="2371"/>
                    </a:lnTo>
                    <a:lnTo>
                      <a:pt x="1090" y="2392"/>
                    </a:lnTo>
                    <a:lnTo>
                      <a:pt x="1073" y="2413"/>
                    </a:lnTo>
                    <a:lnTo>
                      <a:pt x="1057" y="2435"/>
                    </a:lnTo>
                    <a:lnTo>
                      <a:pt x="985" y="2415"/>
                    </a:lnTo>
                    <a:lnTo>
                      <a:pt x="913" y="2392"/>
                    </a:lnTo>
                    <a:lnTo>
                      <a:pt x="842" y="2363"/>
                    </a:lnTo>
                    <a:lnTo>
                      <a:pt x="774" y="2329"/>
                    </a:lnTo>
                    <a:lnTo>
                      <a:pt x="708" y="2291"/>
                    </a:lnTo>
                    <a:lnTo>
                      <a:pt x="623" y="2367"/>
                    </a:lnTo>
                    <a:lnTo>
                      <a:pt x="607" y="2380"/>
                    </a:lnTo>
                    <a:lnTo>
                      <a:pt x="589" y="2388"/>
                    </a:lnTo>
                    <a:lnTo>
                      <a:pt x="569" y="2390"/>
                    </a:lnTo>
                    <a:lnTo>
                      <a:pt x="549" y="2388"/>
                    </a:lnTo>
                    <a:lnTo>
                      <a:pt x="531" y="2380"/>
                    </a:lnTo>
                    <a:lnTo>
                      <a:pt x="515" y="2368"/>
                    </a:lnTo>
                    <a:lnTo>
                      <a:pt x="278" y="2138"/>
                    </a:lnTo>
                    <a:lnTo>
                      <a:pt x="265" y="2121"/>
                    </a:lnTo>
                    <a:lnTo>
                      <a:pt x="257" y="2102"/>
                    </a:lnTo>
                    <a:lnTo>
                      <a:pt x="255" y="2083"/>
                    </a:lnTo>
                    <a:lnTo>
                      <a:pt x="257" y="2064"/>
                    </a:lnTo>
                    <a:lnTo>
                      <a:pt x="265" y="2045"/>
                    </a:lnTo>
                    <a:lnTo>
                      <a:pt x="277" y="2029"/>
                    </a:lnTo>
                    <a:lnTo>
                      <a:pt x="352" y="1943"/>
                    </a:lnTo>
                    <a:lnTo>
                      <a:pt x="310" y="1873"/>
                    </a:lnTo>
                    <a:lnTo>
                      <a:pt x="273" y="1801"/>
                    </a:lnTo>
                    <a:lnTo>
                      <a:pt x="242" y="1728"/>
                    </a:lnTo>
                    <a:lnTo>
                      <a:pt x="216" y="1652"/>
                    </a:lnTo>
                    <a:lnTo>
                      <a:pt x="195" y="1576"/>
                    </a:lnTo>
                    <a:lnTo>
                      <a:pt x="81" y="1570"/>
                    </a:lnTo>
                    <a:lnTo>
                      <a:pt x="81" y="1570"/>
                    </a:lnTo>
                    <a:lnTo>
                      <a:pt x="56" y="1567"/>
                    </a:lnTo>
                    <a:lnTo>
                      <a:pt x="35" y="1555"/>
                    </a:lnTo>
                    <a:lnTo>
                      <a:pt x="19" y="1539"/>
                    </a:lnTo>
                    <a:lnTo>
                      <a:pt x="8" y="1519"/>
                    </a:lnTo>
                    <a:lnTo>
                      <a:pt x="4" y="1495"/>
                    </a:lnTo>
                    <a:lnTo>
                      <a:pt x="0" y="1164"/>
                    </a:lnTo>
                    <a:lnTo>
                      <a:pt x="4" y="1139"/>
                    </a:lnTo>
                    <a:lnTo>
                      <a:pt x="14" y="1118"/>
                    </a:lnTo>
                    <a:lnTo>
                      <a:pt x="31" y="1101"/>
                    </a:lnTo>
                    <a:lnTo>
                      <a:pt x="52" y="1090"/>
                    </a:lnTo>
                    <a:lnTo>
                      <a:pt x="76" y="1087"/>
                    </a:lnTo>
                    <a:lnTo>
                      <a:pt x="189" y="1079"/>
                    </a:lnTo>
                    <a:lnTo>
                      <a:pt x="209" y="1001"/>
                    </a:lnTo>
                    <a:lnTo>
                      <a:pt x="233" y="926"/>
                    </a:lnTo>
                    <a:lnTo>
                      <a:pt x="263" y="851"/>
                    </a:lnTo>
                    <a:lnTo>
                      <a:pt x="298" y="779"/>
                    </a:lnTo>
                    <a:lnTo>
                      <a:pt x="339" y="708"/>
                    </a:lnTo>
                    <a:lnTo>
                      <a:pt x="261" y="623"/>
                    </a:lnTo>
                    <a:lnTo>
                      <a:pt x="248" y="607"/>
                    </a:lnTo>
                    <a:lnTo>
                      <a:pt x="240" y="589"/>
                    </a:lnTo>
                    <a:lnTo>
                      <a:pt x="238" y="569"/>
                    </a:lnTo>
                    <a:lnTo>
                      <a:pt x="240" y="550"/>
                    </a:lnTo>
                    <a:lnTo>
                      <a:pt x="248" y="531"/>
                    </a:lnTo>
                    <a:lnTo>
                      <a:pt x="260" y="514"/>
                    </a:lnTo>
                    <a:lnTo>
                      <a:pt x="492" y="279"/>
                    </a:lnTo>
                    <a:lnTo>
                      <a:pt x="507" y="266"/>
                    </a:lnTo>
                    <a:lnTo>
                      <a:pt x="526" y="258"/>
                    </a:lnTo>
                    <a:lnTo>
                      <a:pt x="545" y="255"/>
                    </a:lnTo>
                    <a:lnTo>
                      <a:pt x="565" y="258"/>
                    </a:lnTo>
                    <a:lnTo>
                      <a:pt x="583" y="266"/>
                    </a:lnTo>
                    <a:lnTo>
                      <a:pt x="599" y="278"/>
                    </a:lnTo>
                    <a:lnTo>
                      <a:pt x="685" y="352"/>
                    </a:lnTo>
                    <a:lnTo>
                      <a:pt x="755" y="310"/>
                    </a:lnTo>
                    <a:lnTo>
                      <a:pt x="827" y="274"/>
                    </a:lnTo>
                    <a:lnTo>
                      <a:pt x="900" y="242"/>
                    </a:lnTo>
                    <a:lnTo>
                      <a:pt x="976" y="216"/>
                    </a:lnTo>
                    <a:lnTo>
                      <a:pt x="1052" y="195"/>
                    </a:lnTo>
                    <a:lnTo>
                      <a:pt x="1058" y="81"/>
                    </a:lnTo>
                    <a:lnTo>
                      <a:pt x="1061" y="58"/>
                    </a:lnTo>
                    <a:lnTo>
                      <a:pt x="1073" y="35"/>
                    </a:lnTo>
                    <a:lnTo>
                      <a:pt x="1088" y="20"/>
                    </a:lnTo>
                    <a:lnTo>
                      <a:pt x="1109" y="8"/>
                    </a:lnTo>
                    <a:lnTo>
                      <a:pt x="1134" y="4"/>
                    </a:lnTo>
                    <a:lnTo>
                      <a:pt x="14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16"/>
              <p:cNvSpPr>
                <a:spLocks noEditPoints="1"/>
              </p:cNvSpPr>
              <p:nvPr/>
            </p:nvSpPr>
            <p:spPr bwMode="auto">
              <a:xfrm>
                <a:off x="-769" y="1818"/>
                <a:ext cx="3165" cy="3167"/>
              </a:xfrm>
              <a:custGeom>
                <a:avLst/>
                <a:gdLst>
                  <a:gd name="T0" fmla="*/ 1722 w 3165"/>
                  <a:gd name="T1" fmla="*/ 1875 h 3167"/>
                  <a:gd name="T2" fmla="*/ 1417 w 3165"/>
                  <a:gd name="T3" fmla="*/ 2588 h 3167"/>
                  <a:gd name="T4" fmla="*/ 1828 w 3165"/>
                  <a:gd name="T5" fmla="*/ 2571 h 3167"/>
                  <a:gd name="T6" fmla="*/ 2243 w 3165"/>
                  <a:gd name="T7" fmla="*/ 2358 h 3167"/>
                  <a:gd name="T8" fmla="*/ 2523 w 3165"/>
                  <a:gd name="T9" fmla="*/ 1973 h 3167"/>
                  <a:gd name="T10" fmla="*/ 1519 w 3165"/>
                  <a:gd name="T11" fmla="*/ 1448 h 3167"/>
                  <a:gd name="T12" fmla="*/ 1433 w 3165"/>
                  <a:gd name="T13" fmla="*/ 1584 h 3167"/>
                  <a:gd name="T14" fmla="*/ 1532 w 3165"/>
                  <a:gd name="T15" fmla="*/ 1726 h 3167"/>
                  <a:gd name="T16" fmla="*/ 1674 w 3165"/>
                  <a:gd name="T17" fmla="*/ 1702 h 3167"/>
                  <a:gd name="T18" fmla="*/ 1732 w 3165"/>
                  <a:gd name="T19" fmla="*/ 1583 h 3167"/>
                  <a:gd name="T20" fmla="*/ 1617 w 3165"/>
                  <a:gd name="T21" fmla="*/ 1438 h 3167"/>
                  <a:gd name="T22" fmla="*/ 734 w 3165"/>
                  <a:gd name="T23" fmla="*/ 1021 h 3167"/>
                  <a:gd name="T24" fmla="*/ 610 w 3165"/>
                  <a:gd name="T25" fmla="*/ 1285 h 3167"/>
                  <a:gd name="T26" fmla="*/ 578 w 3165"/>
                  <a:gd name="T27" fmla="*/ 1751 h 3167"/>
                  <a:gd name="T28" fmla="*/ 752 w 3165"/>
                  <a:gd name="T29" fmla="*/ 2172 h 3167"/>
                  <a:gd name="T30" fmla="*/ 1259 w 3165"/>
                  <a:gd name="T31" fmla="*/ 1584 h 3167"/>
                  <a:gd name="T32" fmla="*/ 921 w 3165"/>
                  <a:gd name="T33" fmla="*/ 1000 h 3167"/>
                  <a:gd name="T34" fmla="*/ 1357 w 3165"/>
                  <a:gd name="T35" fmla="*/ 591 h 3167"/>
                  <a:gd name="T36" fmla="*/ 1634 w 3165"/>
                  <a:gd name="T37" fmla="*/ 1265 h 3167"/>
                  <a:gd name="T38" fmla="*/ 2464 w 3165"/>
                  <a:gd name="T39" fmla="*/ 1362 h 3167"/>
                  <a:gd name="T40" fmla="*/ 2452 w 3165"/>
                  <a:gd name="T41" fmla="*/ 1057 h 3167"/>
                  <a:gd name="T42" fmla="*/ 2108 w 3165"/>
                  <a:gd name="T43" fmla="*/ 712 h 3167"/>
                  <a:gd name="T44" fmla="*/ 1666 w 3165"/>
                  <a:gd name="T45" fmla="*/ 568 h 3167"/>
                  <a:gd name="T46" fmla="*/ 1827 w 3165"/>
                  <a:gd name="T47" fmla="*/ 13 h 3167"/>
                  <a:gd name="T48" fmla="*/ 1976 w 3165"/>
                  <a:gd name="T49" fmla="*/ 254 h 3167"/>
                  <a:gd name="T50" fmla="*/ 2448 w 3165"/>
                  <a:gd name="T51" fmla="*/ 308 h 3167"/>
                  <a:gd name="T52" fmla="*/ 2842 w 3165"/>
                  <a:gd name="T53" fmla="*/ 604 h 3167"/>
                  <a:gd name="T54" fmla="*/ 2842 w 3165"/>
                  <a:gd name="T55" fmla="*/ 735 h 3167"/>
                  <a:gd name="T56" fmla="*/ 2935 w 3165"/>
                  <a:gd name="T57" fmla="*/ 1282 h 3167"/>
                  <a:gd name="T58" fmla="*/ 3152 w 3165"/>
                  <a:gd name="T59" fmla="*/ 1337 h 3167"/>
                  <a:gd name="T60" fmla="*/ 3138 w 3165"/>
                  <a:gd name="T61" fmla="*/ 1847 h 3167"/>
                  <a:gd name="T62" fmla="*/ 2880 w 3165"/>
                  <a:gd name="T63" fmla="*/ 2070 h 3167"/>
                  <a:gd name="T64" fmla="*/ 2867 w 3165"/>
                  <a:gd name="T65" fmla="*/ 2472 h 3167"/>
                  <a:gd name="T66" fmla="*/ 2542 w 3165"/>
                  <a:gd name="T67" fmla="*/ 2858 h 3167"/>
                  <a:gd name="T68" fmla="*/ 2328 w 3165"/>
                  <a:gd name="T69" fmla="*/ 2752 h 3167"/>
                  <a:gd name="T70" fmla="*/ 1875 w 3165"/>
                  <a:gd name="T71" fmla="*/ 3074 h 3167"/>
                  <a:gd name="T72" fmla="*/ 1783 w 3165"/>
                  <a:gd name="T73" fmla="*/ 3167 h 3167"/>
                  <a:gd name="T74" fmla="*/ 1304 w 3165"/>
                  <a:gd name="T75" fmla="*/ 3121 h 3167"/>
                  <a:gd name="T76" fmla="*/ 1007 w 3165"/>
                  <a:gd name="T77" fmla="*/ 2845 h 3167"/>
                  <a:gd name="T78" fmla="*/ 671 w 3165"/>
                  <a:gd name="T79" fmla="*/ 2872 h 3167"/>
                  <a:gd name="T80" fmla="*/ 299 w 3165"/>
                  <a:gd name="T81" fmla="*/ 2522 h 3167"/>
                  <a:gd name="T82" fmla="*/ 366 w 3165"/>
                  <a:gd name="T83" fmla="*/ 2247 h 3167"/>
                  <a:gd name="T84" fmla="*/ 93 w 3165"/>
                  <a:gd name="T85" fmla="*/ 1876 h 3167"/>
                  <a:gd name="T86" fmla="*/ 0 w 3165"/>
                  <a:gd name="T87" fmla="*/ 1785 h 3167"/>
                  <a:gd name="T88" fmla="*/ 12 w 3165"/>
                  <a:gd name="T89" fmla="*/ 1340 h 3167"/>
                  <a:gd name="T90" fmla="*/ 244 w 3165"/>
                  <a:gd name="T91" fmla="*/ 1226 h 3167"/>
                  <a:gd name="T92" fmla="*/ 413 w 3165"/>
                  <a:gd name="T93" fmla="*/ 841 h 3167"/>
                  <a:gd name="T94" fmla="*/ 297 w 3165"/>
                  <a:gd name="T95" fmla="*/ 650 h 3167"/>
                  <a:gd name="T96" fmla="*/ 603 w 3165"/>
                  <a:gd name="T97" fmla="*/ 324 h 3167"/>
                  <a:gd name="T98" fmla="*/ 692 w 3165"/>
                  <a:gd name="T99" fmla="*/ 300 h 3167"/>
                  <a:gd name="T100" fmla="*/ 929 w 3165"/>
                  <a:gd name="T101" fmla="*/ 362 h 3167"/>
                  <a:gd name="T102" fmla="*/ 1289 w 3165"/>
                  <a:gd name="T103" fmla="*/ 93 h 3167"/>
                  <a:gd name="T104" fmla="*/ 1382 w 3165"/>
                  <a:gd name="T105" fmla="*/ 0 h 3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65" h="3167">
                    <a:moveTo>
                      <a:pt x="2576" y="1804"/>
                    </a:moveTo>
                    <a:lnTo>
                      <a:pt x="2465" y="1804"/>
                    </a:lnTo>
                    <a:lnTo>
                      <a:pt x="1817" y="1806"/>
                    </a:lnTo>
                    <a:lnTo>
                      <a:pt x="1789" y="1832"/>
                    </a:lnTo>
                    <a:lnTo>
                      <a:pt x="1757" y="1855"/>
                    </a:lnTo>
                    <a:lnTo>
                      <a:pt x="1722" y="1875"/>
                    </a:lnTo>
                    <a:lnTo>
                      <a:pt x="1685" y="1891"/>
                    </a:lnTo>
                    <a:lnTo>
                      <a:pt x="1645" y="1901"/>
                    </a:lnTo>
                    <a:lnTo>
                      <a:pt x="1231" y="2539"/>
                    </a:lnTo>
                    <a:lnTo>
                      <a:pt x="1260" y="2549"/>
                    </a:lnTo>
                    <a:lnTo>
                      <a:pt x="1337" y="2571"/>
                    </a:lnTo>
                    <a:lnTo>
                      <a:pt x="1417" y="2588"/>
                    </a:lnTo>
                    <a:lnTo>
                      <a:pt x="1498" y="2599"/>
                    </a:lnTo>
                    <a:lnTo>
                      <a:pt x="1582" y="2601"/>
                    </a:lnTo>
                    <a:lnTo>
                      <a:pt x="1583" y="2601"/>
                    </a:lnTo>
                    <a:lnTo>
                      <a:pt x="1667" y="2598"/>
                    </a:lnTo>
                    <a:lnTo>
                      <a:pt x="1748" y="2588"/>
                    </a:lnTo>
                    <a:lnTo>
                      <a:pt x="1828" y="2571"/>
                    </a:lnTo>
                    <a:lnTo>
                      <a:pt x="1905" y="2549"/>
                    </a:lnTo>
                    <a:lnTo>
                      <a:pt x="1973" y="2524"/>
                    </a:lnTo>
                    <a:lnTo>
                      <a:pt x="2037" y="2494"/>
                    </a:lnTo>
                    <a:lnTo>
                      <a:pt x="2109" y="2455"/>
                    </a:lnTo>
                    <a:lnTo>
                      <a:pt x="2179" y="2409"/>
                    </a:lnTo>
                    <a:lnTo>
                      <a:pt x="2243" y="2358"/>
                    </a:lnTo>
                    <a:lnTo>
                      <a:pt x="2303" y="2303"/>
                    </a:lnTo>
                    <a:lnTo>
                      <a:pt x="2358" y="2243"/>
                    </a:lnTo>
                    <a:lnTo>
                      <a:pt x="2409" y="2179"/>
                    </a:lnTo>
                    <a:lnTo>
                      <a:pt x="2453" y="2109"/>
                    </a:lnTo>
                    <a:lnTo>
                      <a:pt x="2494" y="2037"/>
                    </a:lnTo>
                    <a:lnTo>
                      <a:pt x="2523" y="1973"/>
                    </a:lnTo>
                    <a:lnTo>
                      <a:pt x="2548" y="1905"/>
                    </a:lnTo>
                    <a:lnTo>
                      <a:pt x="2563" y="1855"/>
                    </a:lnTo>
                    <a:lnTo>
                      <a:pt x="2576" y="1804"/>
                    </a:lnTo>
                    <a:close/>
                    <a:moveTo>
                      <a:pt x="1582" y="1434"/>
                    </a:moveTo>
                    <a:lnTo>
                      <a:pt x="1549" y="1438"/>
                    </a:lnTo>
                    <a:lnTo>
                      <a:pt x="1519" y="1448"/>
                    </a:lnTo>
                    <a:lnTo>
                      <a:pt x="1496" y="1463"/>
                    </a:lnTo>
                    <a:lnTo>
                      <a:pt x="1475" y="1480"/>
                    </a:lnTo>
                    <a:lnTo>
                      <a:pt x="1456" y="1502"/>
                    </a:lnTo>
                    <a:lnTo>
                      <a:pt x="1443" y="1527"/>
                    </a:lnTo>
                    <a:lnTo>
                      <a:pt x="1435" y="1554"/>
                    </a:lnTo>
                    <a:lnTo>
                      <a:pt x="1433" y="1584"/>
                    </a:lnTo>
                    <a:lnTo>
                      <a:pt x="1435" y="1616"/>
                    </a:lnTo>
                    <a:lnTo>
                      <a:pt x="1446" y="1645"/>
                    </a:lnTo>
                    <a:lnTo>
                      <a:pt x="1460" y="1671"/>
                    </a:lnTo>
                    <a:lnTo>
                      <a:pt x="1481" y="1694"/>
                    </a:lnTo>
                    <a:lnTo>
                      <a:pt x="1505" y="1713"/>
                    </a:lnTo>
                    <a:lnTo>
                      <a:pt x="1532" y="1726"/>
                    </a:lnTo>
                    <a:lnTo>
                      <a:pt x="1557" y="1731"/>
                    </a:lnTo>
                    <a:lnTo>
                      <a:pt x="1582" y="1734"/>
                    </a:lnTo>
                    <a:lnTo>
                      <a:pt x="1582" y="1734"/>
                    </a:lnTo>
                    <a:lnTo>
                      <a:pt x="1616" y="1730"/>
                    </a:lnTo>
                    <a:lnTo>
                      <a:pt x="1646" y="1719"/>
                    </a:lnTo>
                    <a:lnTo>
                      <a:pt x="1674" y="1702"/>
                    </a:lnTo>
                    <a:lnTo>
                      <a:pt x="1697" y="1681"/>
                    </a:lnTo>
                    <a:lnTo>
                      <a:pt x="1714" y="1654"/>
                    </a:lnTo>
                    <a:lnTo>
                      <a:pt x="1727" y="1625"/>
                    </a:lnTo>
                    <a:lnTo>
                      <a:pt x="1732" y="1592"/>
                    </a:lnTo>
                    <a:lnTo>
                      <a:pt x="1732" y="1590"/>
                    </a:lnTo>
                    <a:lnTo>
                      <a:pt x="1732" y="1583"/>
                    </a:lnTo>
                    <a:lnTo>
                      <a:pt x="1728" y="1549"/>
                    </a:lnTo>
                    <a:lnTo>
                      <a:pt x="1717" y="1518"/>
                    </a:lnTo>
                    <a:lnTo>
                      <a:pt x="1700" y="1490"/>
                    </a:lnTo>
                    <a:lnTo>
                      <a:pt x="1676" y="1466"/>
                    </a:lnTo>
                    <a:lnTo>
                      <a:pt x="1649" y="1449"/>
                    </a:lnTo>
                    <a:lnTo>
                      <a:pt x="1617" y="1438"/>
                    </a:lnTo>
                    <a:lnTo>
                      <a:pt x="1582" y="1434"/>
                    </a:lnTo>
                    <a:lnTo>
                      <a:pt x="1582" y="1434"/>
                    </a:lnTo>
                    <a:close/>
                    <a:moveTo>
                      <a:pt x="844" y="884"/>
                    </a:moveTo>
                    <a:lnTo>
                      <a:pt x="806" y="926"/>
                    </a:lnTo>
                    <a:lnTo>
                      <a:pt x="771" y="970"/>
                    </a:lnTo>
                    <a:lnTo>
                      <a:pt x="734" y="1021"/>
                    </a:lnTo>
                    <a:lnTo>
                      <a:pt x="701" y="1075"/>
                    </a:lnTo>
                    <a:lnTo>
                      <a:pt x="671" y="1130"/>
                    </a:lnTo>
                    <a:lnTo>
                      <a:pt x="653" y="1171"/>
                    </a:lnTo>
                    <a:lnTo>
                      <a:pt x="634" y="1211"/>
                    </a:lnTo>
                    <a:lnTo>
                      <a:pt x="616" y="1262"/>
                    </a:lnTo>
                    <a:lnTo>
                      <a:pt x="610" y="1285"/>
                    </a:lnTo>
                    <a:lnTo>
                      <a:pt x="591" y="1353"/>
                    </a:lnTo>
                    <a:lnTo>
                      <a:pt x="577" y="1429"/>
                    </a:lnTo>
                    <a:lnTo>
                      <a:pt x="568" y="1506"/>
                    </a:lnTo>
                    <a:lnTo>
                      <a:pt x="565" y="1584"/>
                    </a:lnTo>
                    <a:lnTo>
                      <a:pt x="568" y="1668"/>
                    </a:lnTo>
                    <a:lnTo>
                      <a:pt x="578" y="1751"/>
                    </a:lnTo>
                    <a:lnTo>
                      <a:pt x="595" y="1830"/>
                    </a:lnTo>
                    <a:lnTo>
                      <a:pt x="617" y="1908"/>
                    </a:lnTo>
                    <a:lnTo>
                      <a:pt x="642" y="1974"/>
                    </a:lnTo>
                    <a:lnTo>
                      <a:pt x="672" y="2039"/>
                    </a:lnTo>
                    <a:lnTo>
                      <a:pt x="709" y="2107"/>
                    </a:lnTo>
                    <a:lnTo>
                      <a:pt x="752" y="2172"/>
                    </a:lnTo>
                    <a:lnTo>
                      <a:pt x="798" y="2234"/>
                    </a:lnTo>
                    <a:lnTo>
                      <a:pt x="850" y="2290"/>
                    </a:lnTo>
                    <a:lnTo>
                      <a:pt x="928" y="2173"/>
                    </a:lnTo>
                    <a:lnTo>
                      <a:pt x="1269" y="1662"/>
                    </a:lnTo>
                    <a:lnTo>
                      <a:pt x="1261" y="1624"/>
                    </a:lnTo>
                    <a:lnTo>
                      <a:pt x="1259" y="1584"/>
                    </a:lnTo>
                    <a:lnTo>
                      <a:pt x="1261" y="1549"/>
                    </a:lnTo>
                    <a:lnTo>
                      <a:pt x="1267" y="1516"/>
                    </a:lnTo>
                    <a:lnTo>
                      <a:pt x="1092" y="1257"/>
                    </a:lnTo>
                    <a:lnTo>
                      <a:pt x="1061" y="1209"/>
                    </a:lnTo>
                    <a:lnTo>
                      <a:pt x="1028" y="1160"/>
                    </a:lnTo>
                    <a:lnTo>
                      <a:pt x="921" y="1000"/>
                    </a:lnTo>
                    <a:lnTo>
                      <a:pt x="854" y="900"/>
                    </a:lnTo>
                    <a:lnTo>
                      <a:pt x="844" y="884"/>
                    </a:lnTo>
                    <a:close/>
                    <a:moveTo>
                      <a:pt x="1582" y="566"/>
                    </a:moveTo>
                    <a:lnTo>
                      <a:pt x="1505" y="568"/>
                    </a:lnTo>
                    <a:lnTo>
                      <a:pt x="1430" y="578"/>
                    </a:lnTo>
                    <a:lnTo>
                      <a:pt x="1357" y="591"/>
                    </a:lnTo>
                    <a:lnTo>
                      <a:pt x="1289" y="609"/>
                    </a:lnTo>
                    <a:lnTo>
                      <a:pt x="1259" y="618"/>
                    </a:lnTo>
                    <a:lnTo>
                      <a:pt x="1222" y="631"/>
                    </a:lnTo>
                    <a:lnTo>
                      <a:pt x="1256" y="684"/>
                    </a:lnTo>
                    <a:lnTo>
                      <a:pt x="1293" y="740"/>
                    </a:lnTo>
                    <a:lnTo>
                      <a:pt x="1634" y="1265"/>
                    </a:lnTo>
                    <a:lnTo>
                      <a:pt x="1676" y="1274"/>
                    </a:lnTo>
                    <a:lnTo>
                      <a:pt x="1715" y="1290"/>
                    </a:lnTo>
                    <a:lnTo>
                      <a:pt x="1753" y="1309"/>
                    </a:lnTo>
                    <a:lnTo>
                      <a:pt x="1787" y="1333"/>
                    </a:lnTo>
                    <a:lnTo>
                      <a:pt x="1817" y="1362"/>
                    </a:lnTo>
                    <a:lnTo>
                      <a:pt x="2464" y="1362"/>
                    </a:lnTo>
                    <a:lnTo>
                      <a:pt x="2575" y="1362"/>
                    </a:lnTo>
                    <a:lnTo>
                      <a:pt x="2563" y="1311"/>
                    </a:lnTo>
                    <a:lnTo>
                      <a:pt x="2548" y="1260"/>
                    </a:lnTo>
                    <a:lnTo>
                      <a:pt x="2523" y="1193"/>
                    </a:lnTo>
                    <a:lnTo>
                      <a:pt x="2493" y="1129"/>
                    </a:lnTo>
                    <a:lnTo>
                      <a:pt x="2452" y="1057"/>
                    </a:lnTo>
                    <a:lnTo>
                      <a:pt x="2408" y="987"/>
                    </a:lnTo>
                    <a:lnTo>
                      <a:pt x="2357" y="923"/>
                    </a:lnTo>
                    <a:lnTo>
                      <a:pt x="2302" y="863"/>
                    </a:lnTo>
                    <a:lnTo>
                      <a:pt x="2241" y="808"/>
                    </a:lnTo>
                    <a:lnTo>
                      <a:pt x="2176" y="757"/>
                    </a:lnTo>
                    <a:lnTo>
                      <a:pt x="2108" y="712"/>
                    </a:lnTo>
                    <a:lnTo>
                      <a:pt x="2036" y="672"/>
                    </a:lnTo>
                    <a:lnTo>
                      <a:pt x="1972" y="643"/>
                    </a:lnTo>
                    <a:lnTo>
                      <a:pt x="1904" y="618"/>
                    </a:lnTo>
                    <a:lnTo>
                      <a:pt x="1827" y="596"/>
                    </a:lnTo>
                    <a:lnTo>
                      <a:pt x="1748" y="579"/>
                    </a:lnTo>
                    <a:lnTo>
                      <a:pt x="1666" y="568"/>
                    </a:lnTo>
                    <a:lnTo>
                      <a:pt x="1582" y="566"/>
                    </a:lnTo>
                    <a:lnTo>
                      <a:pt x="1582" y="566"/>
                    </a:lnTo>
                    <a:close/>
                    <a:moveTo>
                      <a:pt x="1781" y="0"/>
                    </a:moveTo>
                    <a:lnTo>
                      <a:pt x="1781" y="0"/>
                    </a:lnTo>
                    <a:lnTo>
                      <a:pt x="1804" y="4"/>
                    </a:lnTo>
                    <a:lnTo>
                      <a:pt x="1827" y="13"/>
                    </a:lnTo>
                    <a:lnTo>
                      <a:pt x="1846" y="28"/>
                    </a:lnTo>
                    <a:lnTo>
                      <a:pt x="1861" y="46"/>
                    </a:lnTo>
                    <a:lnTo>
                      <a:pt x="1870" y="68"/>
                    </a:lnTo>
                    <a:lnTo>
                      <a:pt x="1872" y="93"/>
                    </a:lnTo>
                    <a:lnTo>
                      <a:pt x="1882" y="231"/>
                    </a:lnTo>
                    <a:lnTo>
                      <a:pt x="1976" y="254"/>
                    </a:lnTo>
                    <a:lnTo>
                      <a:pt x="2069" y="286"/>
                    </a:lnTo>
                    <a:lnTo>
                      <a:pt x="2158" y="322"/>
                    </a:lnTo>
                    <a:lnTo>
                      <a:pt x="2243" y="366"/>
                    </a:lnTo>
                    <a:lnTo>
                      <a:pt x="2325" y="414"/>
                    </a:lnTo>
                    <a:lnTo>
                      <a:pt x="2429" y="322"/>
                    </a:lnTo>
                    <a:lnTo>
                      <a:pt x="2448" y="308"/>
                    </a:lnTo>
                    <a:lnTo>
                      <a:pt x="2470" y="299"/>
                    </a:lnTo>
                    <a:lnTo>
                      <a:pt x="2494" y="295"/>
                    </a:lnTo>
                    <a:lnTo>
                      <a:pt x="2518" y="299"/>
                    </a:lnTo>
                    <a:lnTo>
                      <a:pt x="2540" y="308"/>
                    </a:lnTo>
                    <a:lnTo>
                      <a:pt x="2559" y="322"/>
                    </a:lnTo>
                    <a:lnTo>
                      <a:pt x="2842" y="604"/>
                    </a:lnTo>
                    <a:lnTo>
                      <a:pt x="2857" y="623"/>
                    </a:lnTo>
                    <a:lnTo>
                      <a:pt x="2866" y="646"/>
                    </a:lnTo>
                    <a:lnTo>
                      <a:pt x="2868" y="669"/>
                    </a:lnTo>
                    <a:lnTo>
                      <a:pt x="2866" y="693"/>
                    </a:lnTo>
                    <a:lnTo>
                      <a:pt x="2857" y="715"/>
                    </a:lnTo>
                    <a:lnTo>
                      <a:pt x="2842" y="735"/>
                    </a:lnTo>
                    <a:lnTo>
                      <a:pt x="2751" y="838"/>
                    </a:lnTo>
                    <a:lnTo>
                      <a:pt x="2799" y="921"/>
                    </a:lnTo>
                    <a:lnTo>
                      <a:pt x="2842" y="1006"/>
                    </a:lnTo>
                    <a:lnTo>
                      <a:pt x="2879" y="1095"/>
                    </a:lnTo>
                    <a:lnTo>
                      <a:pt x="2910" y="1188"/>
                    </a:lnTo>
                    <a:lnTo>
                      <a:pt x="2935" y="1282"/>
                    </a:lnTo>
                    <a:lnTo>
                      <a:pt x="3072" y="1291"/>
                    </a:lnTo>
                    <a:lnTo>
                      <a:pt x="3072" y="1291"/>
                    </a:lnTo>
                    <a:lnTo>
                      <a:pt x="3097" y="1294"/>
                    </a:lnTo>
                    <a:lnTo>
                      <a:pt x="3120" y="1303"/>
                    </a:lnTo>
                    <a:lnTo>
                      <a:pt x="3138" y="1317"/>
                    </a:lnTo>
                    <a:lnTo>
                      <a:pt x="3152" y="1337"/>
                    </a:lnTo>
                    <a:lnTo>
                      <a:pt x="3161" y="1358"/>
                    </a:lnTo>
                    <a:lnTo>
                      <a:pt x="3165" y="1383"/>
                    </a:lnTo>
                    <a:lnTo>
                      <a:pt x="3165" y="1782"/>
                    </a:lnTo>
                    <a:lnTo>
                      <a:pt x="3161" y="1807"/>
                    </a:lnTo>
                    <a:lnTo>
                      <a:pt x="3152" y="1828"/>
                    </a:lnTo>
                    <a:lnTo>
                      <a:pt x="3138" y="1847"/>
                    </a:lnTo>
                    <a:lnTo>
                      <a:pt x="3120" y="1862"/>
                    </a:lnTo>
                    <a:lnTo>
                      <a:pt x="3097" y="1871"/>
                    </a:lnTo>
                    <a:lnTo>
                      <a:pt x="3072" y="1875"/>
                    </a:lnTo>
                    <a:lnTo>
                      <a:pt x="2935" y="1883"/>
                    </a:lnTo>
                    <a:lnTo>
                      <a:pt x="2910" y="1977"/>
                    </a:lnTo>
                    <a:lnTo>
                      <a:pt x="2880" y="2070"/>
                    </a:lnTo>
                    <a:lnTo>
                      <a:pt x="2843" y="2159"/>
                    </a:lnTo>
                    <a:lnTo>
                      <a:pt x="2800" y="2245"/>
                    </a:lnTo>
                    <a:lnTo>
                      <a:pt x="2752" y="2327"/>
                    </a:lnTo>
                    <a:lnTo>
                      <a:pt x="2843" y="2430"/>
                    </a:lnTo>
                    <a:lnTo>
                      <a:pt x="2858" y="2450"/>
                    </a:lnTo>
                    <a:lnTo>
                      <a:pt x="2867" y="2472"/>
                    </a:lnTo>
                    <a:lnTo>
                      <a:pt x="2870" y="2495"/>
                    </a:lnTo>
                    <a:lnTo>
                      <a:pt x="2867" y="2519"/>
                    </a:lnTo>
                    <a:lnTo>
                      <a:pt x="2858" y="2541"/>
                    </a:lnTo>
                    <a:lnTo>
                      <a:pt x="2843" y="2561"/>
                    </a:lnTo>
                    <a:lnTo>
                      <a:pt x="2562" y="2844"/>
                    </a:lnTo>
                    <a:lnTo>
                      <a:pt x="2542" y="2858"/>
                    </a:lnTo>
                    <a:lnTo>
                      <a:pt x="2520" y="2867"/>
                    </a:lnTo>
                    <a:lnTo>
                      <a:pt x="2497" y="2870"/>
                    </a:lnTo>
                    <a:lnTo>
                      <a:pt x="2473" y="2867"/>
                    </a:lnTo>
                    <a:lnTo>
                      <a:pt x="2451" y="2858"/>
                    </a:lnTo>
                    <a:lnTo>
                      <a:pt x="2431" y="2844"/>
                    </a:lnTo>
                    <a:lnTo>
                      <a:pt x="2328" y="2752"/>
                    </a:lnTo>
                    <a:lnTo>
                      <a:pt x="2245" y="2800"/>
                    </a:lnTo>
                    <a:lnTo>
                      <a:pt x="2159" y="2844"/>
                    </a:lnTo>
                    <a:lnTo>
                      <a:pt x="2070" y="2880"/>
                    </a:lnTo>
                    <a:lnTo>
                      <a:pt x="1978" y="2912"/>
                    </a:lnTo>
                    <a:lnTo>
                      <a:pt x="1884" y="2937"/>
                    </a:lnTo>
                    <a:lnTo>
                      <a:pt x="1875" y="3074"/>
                    </a:lnTo>
                    <a:lnTo>
                      <a:pt x="1872" y="3099"/>
                    </a:lnTo>
                    <a:lnTo>
                      <a:pt x="1863" y="3121"/>
                    </a:lnTo>
                    <a:lnTo>
                      <a:pt x="1849" y="3140"/>
                    </a:lnTo>
                    <a:lnTo>
                      <a:pt x="1829" y="3154"/>
                    </a:lnTo>
                    <a:lnTo>
                      <a:pt x="1807" y="3163"/>
                    </a:lnTo>
                    <a:lnTo>
                      <a:pt x="1783" y="3167"/>
                    </a:lnTo>
                    <a:lnTo>
                      <a:pt x="1384" y="3167"/>
                    </a:lnTo>
                    <a:lnTo>
                      <a:pt x="1384" y="3167"/>
                    </a:lnTo>
                    <a:lnTo>
                      <a:pt x="1359" y="3163"/>
                    </a:lnTo>
                    <a:lnTo>
                      <a:pt x="1337" y="3154"/>
                    </a:lnTo>
                    <a:lnTo>
                      <a:pt x="1319" y="3140"/>
                    </a:lnTo>
                    <a:lnTo>
                      <a:pt x="1304" y="3121"/>
                    </a:lnTo>
                    <a:lnTo>
                      <a:pt x="1295" y="3099"/>
                    </a:lnTo>
                    <a:lnTo>
                      <a:pt x="1291" y="3074"/>
                    </a:lnTo>
                    <a:lnTo>
                      <a:pt x="1284" y="2937"/>
                    </a:lnTo>
                    <a:lnTo>
                      <a:pt x="1188" y="2913"/>
                    </a:lnTo>
                    <a:lnTo>
                      <a:pt x="1096" y="2882"/>
                    </a:lnTo>
                    <a:lnTo>
                      <a:pt x="1007" y="2845"/>
                    </a:lnTo>
                    <a:lnTo>
                      <a:pt x="921" y="2802"/>
                    </a:lnTo>
                    <a:lnTo>
                      <a:pt x="839" y="2753"/>
                    </a:lnTo>
                    <a:lnTo>
                      <a:pt x="737" y="2845"/>
                    </a:lnTo>
                    <a:lnTo>
                      <a:pt x="717" y="2859"/>
                    </a:lnTo>
                    <a:lnTo>
                      <a:pt x="695" y="2869"/>
                    </a:lnTo>
                    <a:lnTo>
                      <a:pt x="671" y="2872"/>
                    </a:lnTo>
                    <a:lnTo>
                      <a:pt x="648" y="2869"/>
                    </a:lnTo>
                    <a:lnTo>
                      <a:pt x="625" y="2859"/>
                    </a:lnTo>
                    <a:lnTo>
                      <a:pt x="606" y="2845"/>
                    </a:lnTo>
                    <a:lnTo>
                      <a:pt x="323" y="2564"/>
                    </a:lnTo>
                    <a:lnTo>
                      <a:pt x="309" y="2544"/>
                    </a:lnTo>
                    <a:lnTo>
                      <a:pt x="299" y="2522"/>
                    </a:lnTo>
                    <a:lnTo>
                      <a:pt x="296" y="2498"/>
                    </a:lnTo>
                    <a:lnTo>
                      <a:pt x="299" y="2474"/>
                    </a:lnTo>
                    <a:lnTo>
                      <a:pt x="309" y="2452"/>
                    </a:lnTo>
                    <a:lnTo>
                      <a:pt x="323" y="2433"/>
                    </a:lnTo>
                    <a:lnTo>
                      <a:pt x="415" y="2329"/>
                    </a:lnTo>
                    <a:lnTo>
                      <a:pt x="366" y="2247"/>
                    </a:lnTo>
                    <a:lnTo>
                      <a:pt x="323" y="2162"/>
                    </a:lnTo>
                    <a:lnTo>
                      <a:pt x="285" y="2073"/>
                    </a:lnTo>
                    <a:lnTo>
                      <a:pt x="255" y="1980"/>
                    </a:lnTo>
                    <a:lnTo>
                      <a:pt x="230" y="1885"/>
                    </a:lnTo>
                    <a:lnTo>
                      <a:pt x="93" y="1876"/>
                    </a:lnTo>
                    <a:lnTo>
                      <a:pt x="93" y="1876"/>
                    </a:lnTo>
                    <a:lnTo>
                      <a:pt x="68" y="1874"/>
                    </a:lnTo>
                    <a:lnTo>
                      <a:pt x="46" y="1864"/>
                    </a:lnTo>
                    <a:lnTo>
                      <a:pt x="27" y="1850"/>
                    </a:lnTo>
                    <a:lnTo>
                      <a:pt x="13" y="1830"/>
                    </a:lnTo>
                    <a:lnTo>
                      <a:pt x="4" y="1809"/>
                    </a:lnTo>
                    <a:lnTo>
                      <a:pt x="0" y="1785"/>
                    </a:lnTo>
                    <a:lnTo>
                      <a:pt x="0" y="1590"/>
                    </a:lnTo>
                    <a:lnTo>
                      <a:pt x="0" y="1532"/>
                    </a:lnTo>
                    <a:lnTo>
                      <a:pt x="0" y="1473"/>
                    </a:lnTo>
                    <a:lnTo>
                      <a:pt x="0" y="1385"/>
                    </a:lnTo>
                    <a:lnTo>
                      <a:pt x="2" y="1360"/>
                    </a:lnTo>
                    <a:lnTo>
                      <a:pt x="12" y="1340"/>
                    </a:lnTo>
                    <a:lnTo>
                      <a:pt x="26" y="1320"/>
                    </a:lnTo>
                    <a:lnTo>
                      <a:pt x="46" y="1305"/>
                    </a:lnTo>
                    <a:lnTo>
                      <a:pt x="68" y="1296"/>
                    </a:lnTo>
                    <a:lnTo>
                      <a:pt x="91" y="1292"/>
                    </a:lnTo>
                    <a:lnTo>
                      <a:pt x="229" y="1285"/>
                    </a:lnTo>
                    <a:lnTo>
                      <a:pt x="244" y="1226"/>
                    </a:lnTo>
                    <a:lnTo>
                      <a:pt x="260" y="1167"/>
                    </a:lnTo>
                    <a:lnTo>
                      <a:pt x="293" y="1076"/>
                    </a:lnTo>
                    <a:lnTo>
                      <a:pt x="331" y="990"/>
                    </a:lnTo>
                    <a:lnTo>
                      <a:pt x="365" y="923"/>
                    </a:lnTo>
                    <a:lnTo>
                      <a:pt x="407" y="850"/>
                    </a:lnTo>
                    <a:lnTo>
                      <a:pt x="413" y="841"/>
                    </a:lnTo>
                    <a:lnTo>
                      <a:pt x="322" y="737"/>
                    </a:lnTo>
                    <a:lnTo>
                      <a:pt x="311" y="724"/>
                    </a:lnTo>
                    <a:lnTo>
                      <a:pt x="303" y="710"/>
                    </a:lnTo>
                    <a:lnTo>
                      <a:pt x="297" y="690"/>
                    </a:lnTo>
                    <a:lnTo>
                      <a:pt x="294" y="671"/>
                    </a:lnTo>
                    <a:lnTo>
                      <a:pt x="297" y="650"/>
                    </a:lnTo>
                    <a:lnTo>
                      <a:pt x="305" y="631"/>
                    </a:lnTo>
                    <a:lnTo>
                      <a:pt x="311" y="618"/>
                    </a:lnTo>
                    <a:lnTo>
                      <a:pt x="322" y="606"/>
                    </a:lnTo>
                    <a:lnTo>
                      <a:pt x="341" y="587"/>
                    </a:lnTo>
                    <a:lnTo>
                      <a:pt x="600" y="326"/>
                    </a:lnTo>
                    <a:lnTo>
                      <a:pt x="603" y="324"/>
                    </a:lnTo>
                    <a:lnTo>
                      <a:pt x="619" y="312"/>
                    </a:lnTo>
                    <a:lnTo>
                      <a:pt x="636" y="303"/>
                    </a:lnTo>
                    <a:lnTo>
                      <a:pt x="654" y="299"/>
                    </a:lnTo>
                    <a:lnTo>
                      <a:pt x="661" y="297"/>
                    </a:lnTo>
                    <a:lnTo>
                      <a:pt x="668" y="297"/>
                    </a:lnTo>
                    <a:lnTo>
                      <a:pt x="692" y="300"/>
                    </a:lnTo>
                    <a:lnTo>
                      <a:pt x="714" y="309"/>
                    </a:lnTo>
                    <a:lnTo>
                      <a:pt x="734" y="324"/>
                    </a:lnTo>
                    <a:lnTo>
                      <a:pt x="837" y="415"/>
                    </a:lnTo>
                    <a:lnTo>
                      <a:pt x="848" y="409"/>
                    </a:lnTo>
                    <a:lnTo>
                      <a:pt x="857" y="404"/>
                    </a:lnTo>
                    <a:lnTo>
                      <a:pt x="929" y="362"/>
                    </a:lnTo>
                    <a:lnTo>
                      <a:pt x="996" y="328"/>
                    </a:lnTo>
                    <a:lnTo>
                      <a:pt x="1081" y="291"/>
                    </a:lnTo>
                    <a:lnTo>
                      <a:pt x="1168" y="261"/>
                    </a:lnTo>
                    <a:lnTo>
                      <a:pt x="1225" y="245"/>
                    </a:lnTo>
                    <a:lnTo>
                      <a:pt x="1281" y="231"/>
                    </a:lnTo>
                    <a:lnTo>
                      <a:pt x="1289" y="93"/>
                    </a:lnTo>
                    <a:lnTo>
                      <a:pt x="1293" y="68"/>
                    </a:lnTo>
                    <a:lnTo>
                      <a:pt x="1302" y="46"/>
                    </a:lnTo>
                    <a:lnTo>
                      <a:pt x="1316" y="28"/>
                    </a:lnTo>
                    <a:lnTo>
                      <a:pt x="1335" y="13"/>
                    </a:lnTo>
                    <a:lnTo>
                      <a:pt x="1357" y="4"/>
                    </a:lnTo>
                    <a:lnTo>
                      <a:pt x="1382" y="0"/>
                    </a:lnTo>
                    <a:lnTo>
                      <a:pt x="1479" y="0"/>
                    </a:lnTo>
                    <a:lnTo>
                      <a:pt x="1536" y="0"/>
                    </a:lnTo>
                    <a:lnTo>
                      <a:pt x="1594" y="0"/>
                    </a:lnTo>
                    <a:lnTo>
                      <a:pt x="17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8" name="Oval 87"/>
            <p:cNvSpPr/>
            <p:nvPr/>
          </p:nvSpPr>
          <p:spPr>
            <a:xfrm>
              <a:off x="2977734" y="3131816"/>
              <a:ext cx="3294407" cy="1822957"/>
            </a:xfrm>
            <a:prstGeom prst="ellipse">
              <a:avLst/>
            </a:prstGeom>
            <a:noFill/>
            <a:ln w="28575" cap="flat" cmpd="sng" algn="ctr">
              <a:solidFill>
                <a:srgbClr val="0070C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325057" y="3351182"/>
              <a:ext cx="2175083" cy="276999"/>
            </a:xfrm>
            <a:prstGeom prst="rect">
              <a:avLst/>
            </a:prstGeom>
            <a:solidFill>
              <a:schemeClr val="accent4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Competency Management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325057" y="3720337"/>
              <a:ext cx="2175083" cy="276999"/>
            </a:xfrm>
            <a:prstGeom prst="rect">
              <a:avLst/>
            </a:prstGeom>
            <a:solidFill>
              <a:schemeClr val="accent4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Performance Management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325057" y="4076854"/>
              <a:ext cx="2175083" cy="276999"/>
            </a:xfrm>
            <a:prstGeom prst="rect">
              <a:avLst/>
            </a:prstGeom>
            <a:solidFill>
              <a:schemeClr val="accent4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Rewards Management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325057" y="4446009"/>
              <a:ext cx="2175083" cy="276999"/>
            </a:xfrm>
            <a:prstGeom prst="rect">
              <a:avLst/>
            </a:prstGeom>
            <a:solidFill>
              <a:schemeClr val="accent4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Learning &amp; Development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685917" y="3351182"/>
              <a:ext cx="2175083" cy="276999"/>
            </a:xfrm>
            <a:prstGeom prst="rect">
              <a:avLst/>
            </a:prstGeom>
            <a:solidFill>
              <a:schemeClr val="accent4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Career Management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4685917" y="3720337"/>
              <a:ext cx="2175083" cy="276999"/>
            </a:xfrm>
            <a:prstGeom prst="rect">
              <a:avLst/>
            </a:prstGeom>
            <a:solidFill>
              <a:schemeClr val="accent4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Talent Management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4685917" y="4076854"/>
              <a:ext cx="2175083" cy="276999"/>
            </a:xfrm>
            <a:prstGeom prst="rect">
              <a:avLst/>
            </a:prstGeom>
            <a:solidFill>
              <a:schemeClr val="accent4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Succession Management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4685917" y="4446009"/>
              <a:ext cx="2175083" cy="276999"/>
            </a:xfrm>
            <a:prstGeom prst="rect">
              <a:avLst/>
            </a:prstGeom>
            <a:solidFill>
              <a:schemeClr val="accent4"/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Leadership Management</a:t>
              </a:r>
            </a:p>
          </p:txBody>
        </p:sp>
        <p:sp>
          <p:nvSpPr>
            <p:cNvPr id="97" name="Striped Right Arrow 96"/>
            <p:cNvSpPr/>
            <p:nvPr/>
          </p:nvSpPr>
          <p:spPr>
            <a:xfrm>
              <a:off x="1505229" y="2829524"/>
              <a:ext cx="798951" cy="392204"/>
            </a:xfrm>
            <a:prstGeom prst="stripedRightArrow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98" name="Striped Right Arrow 97"/>
            <p:cNvSpPr/>
            <p:nvPr/>
          </p:nvSpPr>
          <p:spPr>
            <a:xfrm>
              <a:off x="6814135" y="2824503"/>
              <a:ext cx="798951" cy="392204"/>
            </a:xfrm>
            <a:prstGeom prst="stripedRightArrow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99" name="Right Arrow 98"/>
            <p:cNvSpPr/>
            <p:nvPr/>
          </p:nvSpPr>
          <p:spPr>
            <a:xfrm>
              <a:off x="1096042" y="5929787"/>
              <a:ext cx="6764725" cy="182880"/>
            </a:xfrm>
            <a:prstGeom prst="rightArrow">
              <a:avLst>
                <a:gd name="adj1" fmla="val 50000"/>
                <a:gd name="adj2" fmla="val 62121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100" name="Round Diagonal Corner Rectangle 99"/>
            <p:cNvSpPr/>
            <p:nvPr/>
          </p:nvSpPr>
          <p:spPr>
            <a:xfrm>
              <a:off x="810425" y="5784049"/>
              <a:ext cx="495893" cy="495893"/>
            </a:xfrm>
            <a:prstGeom prst="round2Diag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101" name="Round Diagonal Corner Rectangle 100"/>
            <p:cNvSpPr/>
            <p:nvPr/>
          </p:nvSpPr>
          <p:spPr>
            <a:xfrm>
              <a:off x="2846216" y="5773280"/>
              <a:ext cx="495893" cy="495893"/>
            </a:xfrm>
            <a:prstGeom prst="round2Diag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102" name="Round Diagonal Corner Rectangle 101"/>
            <p:cNvSpPr/>
            <p:nvPr/>
          </p:nvSpPr>
          <p:spPr>
            <a:xfrm>
              <a:off x="4388872" y="5768115"/>
              <a:ext cx="495893" cy="495893"/>
            </a:xfrm>
            <a:prstGeom prst="round2Diag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103" name="Round Diagonal Corner Rectangle 102"/>
            <p:cNvSpPr/>
            <p:nvPr/>
          </p:nvSpPr>
          <p:spPr>
            <a:xfrm>
              <a:off x="5839357" y="5757206"/>
              <a:ext cx="495893" cy="495893"/>
            </a:xfrm>
            <a:prstGeom prst="round2Diag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104" name="Round Diagonal Corner Rectangle 103"/>
            <p:cNvSpPr/>
            <p:nvPr/>
          </p:nvSpPr>
          <p:spPr>
            <a:xfrm>
              <a:off x="7912272" y="5757206"/>
              <a:ext cx="495893" cy="495893"/>
            </a:xfrm>
            <a:prstGeom prst="round2Diag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2322050" y="1275264"/>
              <a:ext cx="1546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>
                  <a:solidFill>
                    <a:prstClr val="black"/>
                  </a:solidFill>
                  <a:cs typeface="Calibri" pitchFamily="34" charset="0"/>
                </a:rPr>
                <a:t>Technology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3893197" y="1275137"/>
              <a:ext cx="1546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>
                  <a:solidFill>
                    <a:prstClr val="black"/>
                  </a:solidFill>
                  <a:cs typeface="Calibri" pitchFamily="34" charset="0"/>
                </a:rPr>
                <a:t>Strategy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5450189" y="1275134"/>
              <a:ext cx="1546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>
                  <a:solidFill>
                    <a:prstClr val="black"/>
                  </a:solidFill>
                  <a:cs typeface="Calibri" pitchFamily="34" charset="0"/>
                </a:rPr>
                <a:t>Process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252907" y="3776450"/>
              <a:ext cx="14370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>
                  <a:solidFill>
                    <a:prstClr val="black"/>
                  </a:solidFill>
                  <a:cs typeface="Calibri" pitchFamily="34" charset="0"/>
                </a:rPr>
                <a:t>Business Priorities and Goals</a:t>
              </a: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7462110" y="3776450"/>
              <a:ext cx="143702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>
                  <a:solidFill>
                    <a:prstClr val="black"/>
                  </a:solidFill>
                  <a:cs typeface="Calibri" pitchFamily="34" charset="0"/>
                </a:rPr>
                <a:t>Improved Organizational and Business Outcomes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52907" y="4849984"/>
              <a:ext cx="14370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dirty="0">
                  <a:solidFill>
                    <a:prstClr val="black"/>
                  </a:solidFill>
                  <a:cs typeface="Calibri" pitchFamily="34" charset="0"/>
                </a:rPr>
                <a:t>Strategic Intent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7439261" y="4917496"/>
              <a:ext cx="14370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dirty="0">
                  <a:solidFill>
                    <a:prstClr val="black"/>
                  </a:solidFill>
                  <a:cs typeface="Calibri" pitchFamily="34" charset="0"/>
                </a:rPr>
                <a:t>Business Impact</a:t>
              </a: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7439261" y="5297951"/>
              <a:ext cx="14370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dirty="0">
                  <a:solidFill>
                    <a:prstClr val="black"/>
                  </a:solidFill>
                  <a:cs typeface="Calibri" pitchFamily="34" charset="0"/>
                </a:rPr>
                <a:t>People Impact</a:t>
              </a: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384247" y="5249957"/>
              <a:ext cx="4362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b="1" dirty="0">
                  <a:solidFill>
                    <a:prstClr val="black"/>
                  </a:solidFill>
                  <a:cs typeface="Calibri" pitchFamily="34" charset="0"/>
                </a:rPr>
                <a:t>Key Components of Strategic HR Functions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239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12608</TotalTime>
  <Words>92</Words>
  <Application>Microsoft Macintosh PowerPoint</Application>
  <PresentationFormat>Widescreen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STRATEGIC HR</vt:lpstr>
      <vt:lpstr>STRATEGIC HR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183</cp:revision>
  <dcterms:created xsi:type="dcterms:W3CDTF">2013-10-09T19:52:03Z</dcterms:created>
  <dcterms:modified xsi:type="dcterms:W3CDTF">2018-03-17T09:45:50Z</dcterms:modified>
</cp:coreProperties>
</file>