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3" r:id="rId3"/>
    <p:sldId id="41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5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55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607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72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48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3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NEEDS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332000" y="1251402"/>
            <a:ext cx="6480000" cy="4355196"/>
            <a:chOff x="1504950" y="1373672"/>
            <a:chExt cx="6048375" cy="4065103"/>
          </a:xfrm>
        </p:grpSpPr>
        <p:sp>
          <p:nvSpPr>
            <p:cNvPr id="5" name="Rectangle 4"/>
            <p:cNvSpPr/>
            <p:nvPr/>
          </p:nvSpPr>
          <p:spPr>
            <a:xfrm rot="18902944">
              <a:off x="21463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2697056" flipH="1">
              <a:off x="42672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25807" y="39636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8" name="Group 37"/>
            <p:cNvGrpSpPr/>
            <p:nvPr/>
          </p:nvGrpSpPr>
          <p:grpSpPr>
            <a:xfrm>
              <a:off x="3657600" y="1536700"/>
              <a:ext cx="1828800" cy="1828800"/>
              <a:chOff x="3657600" y="1536700"/>
              <a:chExt cx="1828800" cy="1828800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9" name="Group 40"/>
            <p:cNvGrpSpPr/>
            <p:nvPr/>
          </p:nvGrpSpPr>
          <p:grpSpPr>
            <a:xfrm>
              <a:off x="16097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0" name="Group 43"/>
            <p:cNvGrpSpPr/>
            <p:nvPr/>
          </p:nvGrpSpPr>
          <p:grpSpPr>
            <a:xfrm>
              <a:off x="56864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1" name="Up Ribbon 10"/>
            <p:cNvSpPr/>
            <p:nvPr/>
          </p:nvSpPr>
          <p:spPr>
            <a:xfrm>
              <a:off x="3590925" y="140970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 flip="none" rotWithShape="1"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2" name="Up Ribbon 11"/>
            <p:cNvSpPr/>
            <p:nvPr/>
          </p:nvSpPr>
          <p:spPr>
            <a:xfrm>
              <a:off x="1504950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3" name="Up Ribbon 12"/>
            <p:cNvSpPr/>
            <p:nvPr/>
          </p:nvSpPr>
          <p:spPr>
            <a:xfrm>
              <a:off x="5610225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70336" y="1373672"/>
              <a:ext cx="1198552" cy="488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Organizational Analysis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59466" y="4999037"/>
              <a:ext cx="1233193" cy="28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Person Analysis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54437" y="4998662"/>
              <a:ext cx="1067111" cy="28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Task Analysis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18262" y="1995552"/>
              <a:ext cx="1593316" cy="948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Strategic direction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Support of managers, peer &amp; employees for training activities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Training resources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7009" y="3936801"/>
              <a:ext cx="1091050" cy="775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KESA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Performance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Feedback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Job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18775" y="3928130"/>
              <a:ext cx="1106013" cy="775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Work activity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KSA required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Significance</a:t>
              </a:r>
            </a:p>
            <a:p>
              <a:pPr marL="171450" lvl="0" indent="-171450" defTabSz="685800">
                <a:buFont typeface="Arial" charset="0"/>
                <a:buChar char="•"/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Job Analysis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73151" y="3449637"/>
              <a:ext cx="592806" cy="373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TNA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1" name="Group 56"/>
            <p:cNvGrpSpPr/>
            <p:nvPr/>
          </p:nvGrpSpPr>
          <p:grpSpPr>
            <a:xfrm>
              <a:off x="3133725" y="2981326"/>
              <a:ext cx="685800" cy="638174"/>
              <a:chOff x="3133725" y="2981326"/>
              <a:chExt cx="685800" cy="638174"/>
            </a:xfrm>
          </p:grpSpPr>
          <p:cxnSp>
            <p:nvCxnSpPr>
              <p:cNvPr id="28" name="Straight Arrow Connector 27"/>
              <p:cNvCxnSpPr/>
              <p:nvPr/>
            </p:nvCxnSpPr>
            <p:spPr>
              <a:xfrm flipV="1">
                <a:off x="3133725" y="2981326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9" name="Straight Arrow Connector 28"/>
              <p:cNvCxnSpPr/>
              <p:nvPr/>
            </p:nvCxnSpPr>
            <p:spPr>
              <a:xfrm flipH="1">
                <a:off x="3314700" y="3105151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</p:grpSp>
        <p:cxnSp>
          <p:nvCxnSpPr>
            <p:cNvPr id="26" name="Straight Arrow Connector 25"/>
            <p:cNvCxnSpPr/>
            <p:nvPr/>
          </p:nvCxnSpPr>
          <p:spPr>
            <a:xfrm flipH="1" flipV="1">
              <a:off x="5431146" y="3093730"/>
              <a:ext cx="504825" cy="514349"/>
            </a:xfrm>
            <a:prstGeom prst="straightConnector1">
              <a:avLst/>
            </a:prstGeom>
            <a:noFill/>
            <a:ln w="38100" cap="flat" cmpd="sng" algn="ctr">
              <a:gradFill>
                <a:gsLst>
                  <a:gs pos="100000">
                    <a:srgbClr val="BFBFBF"/>
                  </a:gs>
                  <a:gs pos="9000">
                    <a:sysClr val="windowText" lastClr="000000">
                      <a:lumMod val="85000"/>
                      <a:lumOff val="15000"/>
                    </a:sysClr>
                  </a:gs>
                </a:gsLst>
                <a:lin ang="5400000" scaled="1"/>
              </a:gradFill>
              <a:prstDash val="solid"/>
              <a:miter lim="800000"/>
              <a:headEnd type="triangle"/>
              <a:tailEnd type="none"/>
            </a:ln>
            <a:effectLst/>
          </p:spPr>
        </p:cxnSp>
        <p:grpSp>
          <p:nvGrpSpPr>
            <p:cNvPr id="23" name="Group 62"/>
            <p:cNvGrpSpPr/>
            <p:nvPr/>
          </p:nvGrpSpPr>
          <p:grpSpPr>
            <a:xfrm>
              <a:off x="3927951" y="4256083"/>
              <a:ext cx="1338480" cy="201599"/>
              <a:chOff x="4079474" y="4256083"/>
              <a:chExt cx="1187834" cy="201599"/>
            </a:xfrm>
          </p:grpSpPr>
          <p:cxnSp>
            <p:nvCxnSpPr>
              <p:cNvPr id="24" name="Straight Arrow Connector 23"/>
              <p:cNvCxnSpPr/>
              <p:nvPr/>
            </p:nvCxnSpPr>
            <p:spPr>
              <a:xfrm flipH="1" flipV="1">
                <a:off x="4079474" y="42560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  <p:cxnSp>
            <p:nvCxnSpPr>
              <p:cNvPr id="25" name="Straight Arrow Connector 24"/>
              <p:cNvCxnSpPr/>
              <p:nvPr/>
            </p:nvCxnSpPr>
            <p:spPr>
              <a:xfrm rot="10800000" flipH="1" flipV="1">
                <a:off x="4079474" y="44465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NEEDS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332000" y="1251402"/>
            <a:ext cx="6480000" cy="4355196"/>
            <a:chOff x="1504950" y="1373672"/>
            <a:chExt cx="6048375" cy="4065103"/>
          </a:xfrm>
        </p:grpSpPr>
        <p:sp>
          <p:nvSpPr>
            <p:cNvPr id="5" name="Rectangle 4"/>
            <p:cNvSpPr/>
            <p:nvPr/>
          </p:nvSpPr>
          <p:spPr>
            <a:xfrm rot="18902944">
              <a:off x="21463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2697056" flipH="1">
              <a:off x="4267207" y="29095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25807" y="3963670"/>
              <a:ext cx="2694933" cy="74676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8" name="Group 37"/>
            <p:cNvGrpSpPr/>
            <p:nvPr/>
          </p:nvGrpSpPr>
          <p:grpSpPr>
            <a:xfrm>
              <a:off x="3657600" y="1536700"/>
              <a:ext cx="1828800" cy="1828800"/>
              <a:chOff x="3657600" y="1536700"/>
              <a:chExt cx="1828800" cy="1828800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" name="Group 40"/>
            <p:cNvGrpSpPr/>
            <p:nvPr/>
          </p:nvGrpSpPr>
          <p:grpSpPr>
            <a:xfrm>
              <a:off x="16097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" name="Group 43"/>
            <p:cNvGrpSpPr/>
            <p:nvPr/>
          </p:nvGrpSpPr>
          <p:grpSpPr>
            <a:xfrm>
              <a:off x="5686425" y="3422650"/>
              <a:ext cx="1828800" cy="1828800"/>
              <a:chOff x="3657600" y="1536700"/>
              <a:chExt cx="1828800" cy="1828800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3657600" y="1536700"/>
                <a:ext cx="1828800" cy="1828800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761740" y="1640840"/>
                <a:ext cx="1620520" cy="1620520"/>
              </a:xfrm>
              <a:prstGeom prst="ellips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1" name="Up Ribbon 10"/>
            <p:cNvSpPr/>
            <p:nvPr/>
          </p:nvSpPr>
          <p:spPr>
            <a:xfrm>
              <a:off x="3590925" y="140970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 flip="none" rotWithShape="1"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Up Ribbon 11"/>
            <p:cNvSpPr/>
            <p:nvPr/>
          </p:nvSpPr>
          <p:spPr>
            <a:xfrm>
              <a:off x="1504950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" name="Up Ribbon 12"/>
            <p:cNvSpPr/>
            <p:nvPr/>
          </p:nvSpPr>
          <p:spPr>
            <a:xfrm>
              <a:off x="5610225" y="4933950"/>
              <a:ext cx="1943100" cy="504825"/>
            </a:xfrm>
            <a:prstGeom prst="ribbon2">
              <a:avLst>
                <a:gd name="adj1" fmla="val 16667"/>
                <a:gd name="adj2" fmla="val 65686"/>
              </a:avLst>
            </a:prstGeom>
            <a:gradFill>
              <a:gsLst>
                <a:gs pos="3540">
                  <a:schemeClr val="tx1">
                    <a:lumMod val="75000"/>
                    <a:lumOff val="25000"/>
                  </a:schemeClr>
                </a:gs>
                <a:gs pos="48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70336" y="1373672"/>
              <a:ext cx="1198552" cy="488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Organizational Analysis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59466" y="4999037"/>
              <a:ext cx="1233193" cy="28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 Analysis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54437" y="4998662"/>
              <a:ext cx="1067111" cy="28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Task Analysis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18262" y="1995552"/>
              <a:ext cx="1593316" cy="948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Strategic direction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Support of managers, peer &amp; employees for training activities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Training resources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7009" y="3936801"/>
              <a:ext cx="1091050" cy="775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KESA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Performance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Job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18775" y="3928130"/>
              <a:ext cx="1106013" cy="775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Work activity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KSA required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Significance</a:t>
              </a:r>
            </a:p>
            <a:p>
              <a:pPr marL="171450" marR="0" lvl="0" indent="-1714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Job Analysis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73151" y="3449637"/>
              <a:ext cx="592806" cy="373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TNA</a:t>
              </a:r>
            </a:p>
          </p:txBody>
        </p:sp>
        <p:grpSp>
          <p:nvGrpSpPr>
            <p:cNvPr id="21" name="Group 56"/>
            <p:cNvGrpSpPr/>
            <p:nvPr/>
          </p:nvGrpSpPr>
          <p:grpSpPr>
            <a:xfrm>
              <a:off x="3133725" y="2981326"/>
              <a:ext cx="685800" cy="638174"/>
              <a:chOff x="3133725" y="2981326"/>
              <a:chExt cx="685800" cy="638174"/>
            </a:xfrm>
          </p:grpSpPr>
          <p:cxnSp>
            <p:nvCxnSpPr>
              <p:cNvPr id="28" name="Straight Arrow Connector 27"/>
              <p:cNvCxnSpPr/>
              <p:nvPr/>
            </p:nvCxnSpPr>
            <p:spPr>
              <a:xfrm flipV="1">
                <a:off x="3133725" y="2981326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9" name="Straight Arrow Connector 28"/>
              <p:cNvCxnSpPr/>
              <p:nvPr/>
            </p:nvCxnSpPr>
            <p:spPr>
              <a:xfrm flipH="1">
                <a:off x="3314700" y="3105151"/>
                <a:ext cx="504825" cy="514349"/>
              </a:xfrm>
              <a:prstGeom prst="straightConnector1">
                <a:avLst/>
              </a:prstGeom>
              <a:noFill/>
              <a:ln w="38100" cap="flat" cmpd="sng" algn="ctr">
                <a:gradFill>
                  <a:gsLst>
                    <a:gs pos="0">
                      <a:srgbClr val="BFBFBF"/>
                    </a:gs>
                    <a:gs pos="9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5400000" scaled="1"/>
                </a:gradFill>
                <a:prstDash val="solid"/>
                <a:miter lim="800000"/>
                <a:tailEnd type="triangle"/>
              </a:ln>
              <a:effectLst/>
            </p:spPr>
          </p:cxnSp>
        </p:grpSp>
        <p:cxnSp>
          <p:nvCxnSpPr>
            <p:cNvPr id="26" name="Straight Arrow Connector 25"/>
            <p:cNvCxnSpPr/>
            <p:nvPr/>
          </p:nvCxnSpPr>
          <p:spPr>
            <a:xfrm flipH="1" flipV="1">
              <a:off x="5431146" y="3093730"/>
              <a:ext cx="504825" cy="514349"/>
            </a:xfrm>
            <a:prstGeom prst="straightConnector1">
              <a:avLst/>
            </a:prstGeom>
            <a:noFill/>
            <a:ln w="38100" cap="flat" cmpd="sng" algn="ctr">
              <a:gradFill>
                <a:gsLst>
                  <a:gs pos="100000">
                    <a:srgbClr val="BFBFBF"/>
                  </a:gs>
                  <a:gs pos="9000">
                    <a:sysClr val="windowText" lastClr="000000">
                      <a:lumMod val="85000"/>
                      <a:lumOff val="15000"/>
                    </a:sysClr>
                  </a:gs>
                </a:gsLst>
                <a:lin ang="5400000" scaled="1"/>
              </a:gradFill>
              <a:prstDash val="solid"/>
              <a:miter lim="800000"/>
              <a:headEnd type="triangle"/>
              <a:tailEnd type="none"/>
            </a:ln>
            <a:effectLst/>
          </p:spPr>
        </p:cxnSp>
        <p:grpSp>
          <p:nvGrpSpPr>
            <p:cNvPr id="23" name="Group 62"/>
            <p:cNvGrpSpPr/>
            <p:nvPr/>
          </p:nvGrpSpPr>
          <p:grpSpPr>
            <a:xfrm>
              <a:off x="3927951" y="4256083"/>
              <a:ext cx="1338480" cy="201599"/>
              <a:chOff x="4079474" y="4256083"/>
              <a:chExt cx="1187834" cy="201599"/>
            </a:xfrm>
          </p:grpSpPr>
          <p:cxnSp>
            <p:nvCxnSpPr>
              <p:cNvPr id="24" name="Straight Arrow Connector 23"/>
              <p:cNvCxnSpPr/>
              <p:nvPr/>
            </p:nvCxnSpPr>
            <p:spPr>
              <a:xfrm flipH="1" flipV="1">
                <a:off x="4079474" y="42560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  <p:cxnSp>
            <p:nvCxnSpPr>
              <p:cNvPr id="25" name="Straight Arrow Connector 24"/>
              <p:cNvCxnSpPr/>
              <p:nvPr/>
            </p:nvCxnSpPr>
            <p:spPr>
              <a:xfrm rot="10800000" flipH="1" flipV="1">
                <a:off x="4079474" y="4446583"/>
                <a:ext cx="1187834" cy="11099"/>
              </a:xfrm>
              <a:prstGeom prst="straightConnector1">
                <a:avLst/>
              </a:prstGeom>
              <a:noFill/>
              <a:ln w="38100" cap="flat" cmpd="sng" algn="ctr">
                <a:gradFill flip="none" rotWithShape="1">
                  <a:gsLst>
                    <a:gs pos="100000">
                      <a:srgbClr val="BFBFBF"/>
                    </a:gs>
                    <a:gs pos="9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0" scaled="1"/>
                  <a:tileRect/>
                </a:gra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19962586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13008</TotalTime>
  <Words>80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TRAINING NEEDS ANALYSIS</vt:lpstr>
      <vt:lpstr>TRAINING NEEDS ANALYSIS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256</cp:revision>
  <dcterms:created xsi:type="dcterms:W3CDTF">2013-10-09T19:52:03Z</dcterms:created>
  <dcterms:modified xsi:type="dcterms:W3CDTF">2018-06-01T03:12:16Z</dcterms:modified>
</cp:coreProperties>
</file>