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80" r:id="rId2"/>
  </p:sld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003860"/>
    <a:srgbClr val="005490"/>
    <a:srgbClr val="012548"/>
    <a:srgbClr val="69CD4F"/>
    <a:srgbClr val="46B9CE"/>
    <a:srgbClr val="CF59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59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0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08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386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752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720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663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444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556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63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QUARTERLY SCHEDULE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894FC2E-7295-1C43-B773-3C9E23CA3B1B}"/>
              </a:ext>
            </a:extLst>
          </p:cNvPr>
          <p:cNvGrpSpPr/>
          <p:nvPr/>
        </p:nvGrpSpPr>
        <p:grpSpPr>
          <a:xfrm>
            <a:off x="728547" y="1022328"/>
            <a:ext cx="10734906" cy="5540380"/>
            <a:chOff x="728549" y="1022328"/>
            <a:chExt cx="10734906" cy="5540380"/>
          </a:xfrm>
        </p:grpSpPr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C2BFF531-3E01-4B48-A977-5FBE6E019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705" y="1022328"/>
              <a:ext cx="2288039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CEC4D815-FF3D-40CE-A0E7-C0579E708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9743" y="1022328"/>
              <a:ext cx="2286004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F1D4DF14-C990-43E4-9F5B-299C6A844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5747" y="1022328"/>
              <a:ext cx="2286004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0044DD70-43D5-415B-8134-C96DFC669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1751" y="1022328"/>
              <a:ext cx="2288039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0">
              <a:extLst>
                <a:ext uri="{FF2B5EF4-FFF2-40B4-BE49-F238E27FC236}">
                  <a16:creationId xmlns:a16="http://schemas.microsoft.com/office/drawing/2014/main" id="{56AF4D55-A765-4BEF-B523-10089E4B7E5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28549" y="1577953"/>
              <a:ext cx="1583155" cy="1661585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15">
              <a:extLst>
                <a:ext uri="{FF2B5EF4-FFF2-40B4-BE49-F238E27FC236}">
                  <a16:creationId xmlns:a16="http://schemas.microsoft.com/office/drawing/2014/main" id="{2802409D-E257-4AAA-A101-D3D15C7E7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549" y="3239537"/>
              <a:ext cx="1583155" cy="166158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0">
              <a:extLst>
                <a:ext uri="{FF2B5EF4-FFF2-40B4-BE49-F238E27FC236}">
                  <a16:creationId xmlns:a16="http://schemas.microsoft.com/office/drawing/2014/main" id="{CAFC43AE-4C4F-4FA8-B9D9-491FA8978C4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28549" y="4901123"/>
              <a:ext cx="1583155" cy="1661585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06FFF249-5E32-4FB1-9286-43E2034E631D}"/>
                </a:ext>
              </a:extLst>
            </p:cNvPr>
            <p:cNvSpPr/>
            <p:nvPr/>
          </p:nvSpPr>
          <p:spPr bwMode="auto">
            <a:xfrm>
              <a:off x="2311704" y="1577952"/>
              <a:ext cx="762001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05344D7-4412-47ED-91F9-1739BA832359}"/>
                </a:ext>
              </a:extLst>
            </p:cNvPr>
            <p:cNvSpPr/>
            <p:nvPr/>
          </p:nvSpPr>
          <p:spPr bwMode="auto">
            <a:xfrm>
              <a:off x="3073705" y="1577952"/>
              <a:ext cx="762001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E97C27E-1C73-42B8-9E46-0626CDAED4AB}"/>
                </a:ext>
              </a:extLst>
            </p:cNvPr>
            <p:cNvSpPr/>
            <p:nvPr/>
          </p:nvSpPr>
          <p:spPr bwMode="auto">
            <a:xfrm>
              <a:off x="3835706" y="1577952"/>
              <a:ext cx="762001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6AE99ED-8D5B-4231-BEE7-7C8712C3F75B}"/>
                </a:ext>
              </a:extLst>
            </p:cNvPr>
            <p:cNvSpPr/>
            <p:nvPr/>
          </p:nvSpPr>
          <p:spPr bwMode="auto">
            <a:xfrm>
              <a:off x="4597705" y="1577952"/>
              <a:ext cx="762001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FADA7DF-75B3-4DCC-84EE-36674D91276E}"/>
                </a:ext>
              </a:extLst>
            </p:cNvPr>
            <p:cNvSpPr/>
            <p:nvPr/>
          </p:nvSpPr>
          <p:spPr bwMode="auto">
            <a:xfrm>
              <a:off x="5359706" y="1577952"/>
              <a:ext cx="762001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428ACDA-77DD-48A9-B2D5-91AC8A0F5BC1}"/>
                </a:ext>
              </a:extLst>
            </p:cNvPr>
            <p:cNvSpPr/>
            <p:nvPr/>
          </p:nvSpPr>
          <p:spPr bwMode="auto">
            <a:xfrm>
              <a:off x="6121707" y="1577952"/>
              <a:ext cx="762001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DB2533E-6983-4F34-B247-D0EF9DB67D87}"/>
                </a:ext>
              </a:extLst>
            </p:cNvPr>
            <p:cNvSpPr/>
            <p:nvPr/>
          </p:nvSpPr>
          <p:spPr bwMode="auto">
            <a:xfrm>
              <a:off x="6883708" y="1577952"/>
              <a:ext cx="762001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5C48398-BF5E-4791-948A-9D30DEFFAAE5}"/>
                </a:ext>
              </a:extLst>
            </p:cNvPr>
            <p:cNvSpPr/>
            <p:nvPr/>
          </p:nvSpPr>
          <p:spPr bwMode="auto">
            <a:xfrm>
              <a:off x="7645709" y="1577952"/>
              <a:ext cx="762001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512A960-7E3D-4D97-AD41-4C442D894F2E}"/>
                </a:ext>
              </a:extLst>
            </p:cNvPr>
            <p:cNvSpPr/>
            <p:nvPr/>
          </p:nvSpPr>
          <p:spPr bwMode="auto">
            <a:xfrm>
              <a:off x="8407710" y="1577952"/>
              <a:ext cx="762001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A2295F4-18EB-4493-A4B5-BCD1C9CFD7EE}"/>
                </a:ext>
              </a:extLst>
            </p:cNvPr>
            <p:cNvSpPr/>
            <p:nvPr/>
          </p:nvSpPr>
          <p:spPr bwMode="auto">
            <a:xfrm>
              <a:off x="9169709" y="1577952"/>
              <a:ext cx="762001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0045950-DEA5-447A-A4A9-7428B3331A3A}"/>
                </a:ext>
              </a:extLst>
            </p:cNvPr>
            <p:cNvSpPr/>
            <p:nvPr/>
          </p:nvSpPr>
          <p:spPr bwMode="auto">
            <a:xfrm>
              <a:off x="9931710" y="1577952"/>
              <a:ext cx="762001" cy="49847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8984119-DF94-4BC6-AB5F-9846EB163BE8}"/>
                </a:ext>
              </a:extLst>
            </p:cNvPr>
            <p:cNvSpPr/>
            <p:nvPr/>
          </p:nvSpPr>
          <p:spPr bwMode="auto">
            <a:xfrm>
              <a:off x="10693711" y="1577952"/>
              <a:ext cx="762001" cy="49847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1038" name="Straight Connector 1037">
              <a:extLst>
                <a:ext uri="{FF2B5EF4-FFF2-40B4-BE49-F238E27FC236}">
                  <a16:creationId xmlns:a16="http://schemas.microsoft.com/office/drawing/2014/main" id="{E7832162-8C60-446F-98D1-C7580FB8AAC5}"/>
                </a:ext>
              </a:extLst>
            </p:cNvPr>
            <p:cNvCxnSpPr/>
            <p:nvPr/>
          </p:nvCxnSpPr>
          <p:spPr>
            <a:xfrm flipH="1">
              <a:off x="2305347" y="5708746"/>
              <a:ext cx="2070118" cy="30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0" name="Straight Connector 1039">
              <a:extLst>
                <a:ext uri="{FF2B5EF4-FFF2-40B4-BE49-F238E27FC236}">
                  <a16:creationId xmlns:a16="http://schemas.microsoft.com/office/drawing/2014/main" id="{B87267E6-258A-49E0-8F76-C28BEBB5767F}"/>
                </a:ext>
              </a:extLst>
            </p:cNvPr>
            <p:cNvCxnSpPr>
              <a:cxnSpLocks/>
            </p:cNvCxnSpPr>
            <p:nvPr/>
          </p:nvCxnSpPr>
          <p:spPr>
            <a:xfrm>
              <a:off x="6871431" y="5708746"/>
              <a:ext cx="2316473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" name="Straight Connector 1042">
              <a:extLst>
                <a:ext uri="{FF2B5EF4-FFF2-40B4-BE49-F238E27FC236}">
                  <a16:creationId xmlns:a16="http://schemas.microsoft.com/office/drawing/2014/main" id="{1DB59464-F9A2-46C7-83DB-7DB380D48049}"/>
                </a:ext>
              </a:extLst>
            </p:cNvPr>
            <p:cNvCxnSpPr/>
            <p:nvPr/>
          </p:nvCxnSpPr>
          <p:spPr>
            <a:xfrm>
              <a:off x="9366663" y="5708746"/>
              <a:ext cx="207085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61B54DE8-9616-4A53-A7FF-A915129F2E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5347" y="4810697"/>
              <a:ext cx="2288280" cy="16507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B6712D5E-A6AE-40D5-A690-2C74D8BBC6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72386" y="4810696"/>
              <a:ext cx="4200369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448C3E5E-E6E4-4F87-BEEA-50F6FB46C2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81575" y="4810696"/>
              <a:ext cx="274137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1" name="Straight Connector 1050">
              <a:extLst>
                <a:ext uri="{FF2B5EF4-FFF2-40B4-BE49-F238E27FC236}">
                  <a16:creationId xmlns:a16="http://schemas.microsoft.com/office/drawing/2014/main" id="{8E57E5F5-C8B4-4483-8611-85A5A0EAF8E8}"/>
                </a:ext>
              </a:extLst>
            </p:cNvPr>
            <p:cNvCxnSpPr/>
            <p:nvPr/>
          </p:nvCxnSpPr>
          <p:spPr>
            <a:xfrm>
              <a:off x="2305347" y="2111352"/>
              <a:ext cx="91321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59D30FA-EFDB-4DF1-A7D5-536E6EDCFF62}"/>
                </a:ext>
              </a:extLst>
            </p:cNvPr>
            <p:cNvCxnSpPr/>
            <p:nvPr/>
          </p:nvCxnSpPr>
          <p:spPr>
            <a:xfrm>
              <a:off x="2305347" y="3008722"/>
              <a:ext cx="91321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19FC0080-AD0A-4BC3-80F1-4B5147152639}"/>
                </a:ext>
              </a:extLst>
            </p:cNvPr>
            <p:cNvCxnSpPr/>
            <p:nvPr/>
          </p:nvCxnSpPr>
          <p:spPr>
            <a:xfrm>
              <a:off x="2331286" y="3905193"/>
              <a:ext cx="91321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1149C73-AFA7-4B7A-AF70-38500958D033}"/>
                </a:ext>
              </a:extLst>
            </p:cNvPr>
            <p:cNvSpPr/>
            <p:nvPr/>
          </p:nvSpPr>
          <p:spPr>
            <a:xfrm>
              <a:off x="2786376" y="1130863"/>
              <a:ext cx="13386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Quarter 01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877FE3C7-9061-478C-BCA1-4E71D86C092A}"/>
                </a:ext>
              </a:extLst>
            </p:cNvPr>
            <p:cNvSpPr/>
            <p:nvPr/>
          </p:nvSpPr>
          <p:spPr>
            <a:xfrm>
              <a:off x="5073396" y="1130863"/>
              <a:ext cx="13386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Quarter 02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44737406-485F-4990-8B68-9785C44FF1CF}"/>
                </a:ext>
              </a:extLst>
            </p:cNvPr>
            <p:cNvSpPr/>
            <p:nvPr/>
          </p:nvSpPr>
          <p:spPr>
            <a:xfrm>
              <a:off x="7359400" y="1130863"/>
              <a:ext cx="13386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Quarter 03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2C2231D5-DBC4-4398-8169-A7EEEA5F77A9}"/>
                </a:ext>
              </a:extLst>
            </p:cNvPr>
            <p:cNvSpPr/>
            <p:nvPr/>
          </p:nvSpPr>
          <p:spPr>
            <a:xfrm>
              <a:off x="9646422" y="1130863"/>
              <a:ext cx="13386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Quarter 04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53" name="Speech Bubble: Rectangle with Corners Rounded 1052">
              <a:extLst>
                <a:ext uri="{FF2B5EF4-FFF2-40B4-BE49-F238E27FC236}">
                  <a16:creationId xmlns:a16="http://schemas.microsoft.com/office/drawing/2014/main" id="{AD7F320A-29BA-4F69-BBDB-2E7EAACA3789}"/>
                </a:ext>
              </a:extLst>
            </p:cNvPr>
            <p:cNvSpPr/>
            <p:nvPr/>
          </p:nvSpPr>
          <p:spPr bwMode="auto">
            <a:xfrm>
              <a:off x="2366644" y="2416346"/>
              <a:ext cx="2187579" cy="428668"/>
            </a:xfrm>
            <a:prstGeom prst="wedgeRoundRectCallout">
              <a:avLst>
                <a:gd name="adj1" fmla="val -12906"/>
                <a:gd name="adj2" fmla="val -9739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1" name="Speech Bubble: Rectangle with Corners Rounded 110">
              <a:extLst>
                <a:ext uri="{FF2B5EF4-FFF2-40B4-BE49-F238E27FC236}">
                  <a16:creationId xmlns:a16="http://schemas.microsoft.com/office/drawing/2014/main" id="{3C7FBE8E-FAD8-4E4D-9BD7-D3510293F03E}"/>
                </a:ext>
              </a:extLst>
            </p:cNvPr>
            <p:cNvSpPr/>
            <p:nvPr/>
          </p:nvSpPr>
          <p:spPr bwMode="auto">
            <a:xfrm>
              <a:off x="4649473" y="2416346"/>
              <a:ext cx="218757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2" name="Speech Bubble: Rectangle with Corners Rounded 111">
              <a:extLst>
                <a:ext uri="{FF2B5EF4-FFF2-40B4-BE49-F238E27FC236}">
                  <a16:creationId xmlns:a16="http://schemas.microsoft.com/office/drawing/2014/main" id="{39332D30-B024-4528-8A57-FD2E107A9044}"/>
                </a:ext>
              </a:extLst>
            </p:cNvPr>
            <p:cNvSpPr/>
            <p:nvPr/>
          </p:nvSpPr>
          <p:spPr bwMode="auto">
            <a:xfrm>
              <a:off x="6932303" y="2416346"/>
              <a:ext cx="218757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3" name="Speech Bubble: Rectangle with Corners Rounded 112">
              <a:extLst>
                <a:ext uri="{FF2B5EF4-FFF2-40B4-BE49-F238E27FC236}">
                  <a16:creationId xmlns:a16="http://schemas.microsoft.com/office/drawing/2014/main" id="{0EEAC783-B6E9-41A7-BE08-6BF0F9F4F32D}"/>
                </a:ext>
              </a:extLst>
            </p:cNvPr>
            <p:cNvSpPr/>
            <p:nvPr/>
          </p:nvSpPr>
          <p:spPr bwMode="auto">
            <a:xfrm>
              <a:off x="9215131" y="2416346"/>
              <a:ext cx="218757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4" name="Speech Bubble: Rectangle with Corners Rounded 113">
              <a:extLst>
                <a:ext uri="{FF2B5EF4-FFF2-40B4-BE49-F238E27FC236}">
                  <a16:creationId xmlns:a16="http://schemas.microsoft.com/office/drawing/2014/main" id="{E1E129C9-7A41-4344-B4A4-BF2F6027F889}"/>
                </a:ext>
              </a:extLst>
            </p:cNvPr>
            <p:cNvSpPr/>
            <p:nvPr/>
          </p:nvSpPr>
          <p:spPr bwMode="auto">
            <a:xfrm>
              <a:off x="2366644" y="3233722"/>
              <a:ext cx="2187579" cy="428668"/>
            </a:xfrm>
            <a:prstGeom prst="wedgeRoundRectCallout">
              <a:avLst>
                <a:gd name="adj1" fmla="val 25417"/>
                <a:gd name="adj2" fmla="val -77395"/>
                <a:gd name="adj3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5" name="Speech Bubble: Rectangle with Corners Rounded 114">
              <a:extLst>
                <a:ext uri="{FF2B5EF4-FFF2-40B4-BE49-F238E27FC236}">
                  <a16:creationId xmlns:a16="http://schemas.microsoft.com/office/drawing/2014/main" id="{7317F9AC-F87C-4781-9144-F7A616019E09}"/>
                </a:ext>
              </a:extLst>
            </p:cNvPr>
            <p:cNvSpPr/>
            <p:nvPr/>
          </p:nvSpPr>
          <p:spPr bwMode="auto">
            <a:xfrm>
              <a:off x="4650464" y="3244246"/>
              <a:ext cx="2187579" cy="428668"/>
            </a:xfrm>
            <a:prstGeom prst="wedgeRoundRectCallout">
              <a:avLst>
                <a:gd name="adj1" fmla="val -48080"/>
                <a:gd name="adj2" fmla="val -86283"/>
                <a:gd name="adj3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6" name="Speech Bubble: Rectangle with Corners Rounded 115">
              <a:extLst>
                <a:ext uri="{FF2B5EF4-FFF2-40B4-BE49-F238E27FC236}">
                  <a16:creationId xmlns:a16="http://schemas.microsoft.com/office/drawing/2014/main" id="{08BD8A25-7AED-45B7-9EBF-FDD122BA6DA4}"/>
                </a:ext>
              </a:extLst>
            </p:cNvPr>
            <p:cNvSpPr/>
            <p:nvPr/>
          </p:nvSpPr>
          <p:spPr bwMode="auto">
            <a:xfrm>
              <a:off x="2331500" y="4138189"/>
              <a:ext cx="2187579" cy="428668"/>
            </a:xfrm>
            <a:prstGeom prst="wedgeRoundRectCallout">
              <a:avLst>
                <a:gd name="adj1" fmla="val 45366"/>
                <a:gd name="adj2" fmla="val -95171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7" name="Speech Bubble: Rectangle with Corners Rounded 116">
              <a:extLst>
                <a:ext uri="{FF2B5EF4-FFF2-40B4-BE49-F238E27FC236}">
                  <a16:creationId xmlns:a16="http://schemas.microsoft.com/office/drawing/2014/main" id="{D7A2A47D-FFAB-43B7-9926-F86F7296850F}"/>
                </a:ext>
              </a:extLst>
            </p:cNvPr>
            <p:cNvSpPr/>
            <p:nvPr/>
          </p:nvSpPr>
          <p:spPr bwMode="auto">
            <a:xfrm>
              <a:off x="4626044" y="4138189"/>
              <a:ext cx="2187579" cy="428668"/>
            </a:xfrm>
            <a:prstGeom prst="wedgeRoundRectCallout">
              <a:avLst>
                <a:gd name="adj1" fmla="val 45891"/>
                <a:gd name="adj2" fmla="val -95171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Speech Bubble: Rectangle with Corners Rounded 117">
              <a:extLst>
                <a:ext uri="{FF2B5EF4-FFF2-40B4-BE49-F238E27FC236}">
                  <a16:creationId xmlns:a16="http://schemas.microsoft.com/office/drawing/2014/main" id="{F0DAA521-2AF5-4A66-B26A-901ED8F97905}"/>
                </a:ext>
              </a:extLst>
            </p:cNvPr>
            <p:cNvSpPr/>
            <p:nvPr/>
          </p:nvSpPr>
          <p:spPr bwMode="auto">
            <a:xfrm>
              <a:off x="6920588" y="4138189"/>
              <a:ext cx="2187579" cy="428668"/>
            </a:xfrm>
            <a:prstGeom prst="wedgeRoundRectCallout">
              <a:avLst>
                <a:gd name="adj1" fmla="val 44841"/>
                <a:gd name="adj2" fmla="val -95171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Speech Bubble: Rectangle with Corners Rounded 118">
              <a:extLst>
                <a:ext uri="{FF2B5EF4-FFF2-40B4-BE49-F238E27FC236}">
                  <a16:creationId xmlns:a16="http://schemas.microsoft.com/office/drawing/2014/main" id="{802E9D8F-9BEF-4FDD-AE7B-8D0938728A5F}"/>
                </a:ext>
              </a:extLst>
            </p:cNvPr>
            <p:cNvSpPr/>
            <p:nvPr/>
          </p:nvSpPr>
          <p:spPr bwMode="auto">
            <a:xfrm>
              <a:off x="9215131" y="4138189"/>
              <a:ext cx="2187579" cy="428668"/>
            </a:xfrm>
            <a:prstGeom prst="wedgeRoundRectCallout">
              <a:avLst>
                <a:gd name="adj1" fmla="val 43791"/>
                <a:gd name="adj2" fmla="val -88505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0" name="Speech Bubble: Rectangle with Corners Rounded 119">
              <a:extLst>
                <a:ext uri="{FF2B5EF4-FFF2-40B4-BE49-F238E27FC236}">
                  <a16:creationId xmlns:a16="http://schemas.microsoft.com/office/drawing/2014/main" id="{BCD53538-DC0A-4FFD-81B4-C1AD72F0261E}"/>
                </a:ext>
              </a:extLst>
            </p:cNvPr>
            <p:cNvSpPr/>
            <p:nvPr/>
          </p:nvSpPr>
          <p:spPr bwMode="auto">
            <a:xfrm>
              <a:off x="3319816" y="5090600"/>
              <a:ext cx="2187579" cy="428668"/>
            </a:xfrm>
            <a:prstGeom prst="wedgeRoundRectCallout">
              <a:avLst>
                <a:gd name="adj1" fmla="val 10717"/>
                <a:gd name="adj2" fmla="val -88505"/>
                <a:gd name="adj3" fmla="val 166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Speech Bubble: Rectangle with Corners Rounded 120">
              <a:extLst>
                <a:ext uri="{FF2B5EF4-FFF2-40B4-BE49-F238E27FC236}">
                  <a16:creationId xmlns:a16="http://schemas.microsoft.com/office/drawing/2014/main" id="{78E24031-7B33-45BB-9998-FB49BC4277E8}"/>
                </a:ext>
              </a:extLst>
            </p:cNvPr>
            <p:cNvSpPr/>
            <p:nvPr/>
          </p:nvSpPr>
          <p:spPr bwMode="auto">
            <a:xfrm>
              <a:off x="6777962" y="5043551"/>
              <a:ext cx="2187579" cy="428668"/>
            </a:xfrm>
            <a:prstGeom prst="wedgeRoundRectCallout">
              <a:avLst>
                <a:gd name="adj1" fmla="val 47990"/>
                <a:gd name="adj2" fmla="val -86283"/>
                <a:gd name="adj3" fmla="val 166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2" name="Speech Bubble: Rectangle with Corners Rounded 121">
              <a:extLst>
                <a:ext uri="{FF2B5EF4-FFF2-40B4-BE49-F238E27FC236}">
                  <a16:creationId xmlns:a16="http://schemas.microsoft.com/office/drawing/2014/main" id="{E11A1456-2AEB-4CAA-A6FA-313CBD5A5ADA}"/>
                </a:ext>
              </a:extLst>
            </p:cNvPr>
            <p:cNvSpPr/>
            <p:nvPr/>
          </p:nvSpPr>
          <p:spPr bwMode="auto">
            <a:xfrm>
              <a:off x="9215129" y="5066867"/>
              <a:ext cx="2187579" cy="428668"/>
            </a:xfrm>
            <a:prstGeom prst="wedgeRoundRectCallout">
              <a:avLst>
                <a:gd name="adj1" fmla="val 33816"/>
                <a:gd name="adj2" fmla="val -79617"/>
                <a:gd name="adj3" fmla="val 166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3" name="Speech Bubble: Rectangle with Corners Rounded 122">
              <a:extLst>
                <a:ext uri="{FF2B5EF4-FFF2-40B4-BE49-F238E27FC236}">
                  <a16:creationId xmlns:a16="http://schemas.microsoft.com/office/drawing/2014/main" id="{0525118B-FC4A-421E-B10B-38CD32E61C8D}"/>
                </a:ext>
              </a:extLst>
            </p:cNvPr>
            <p:cNvSpPr/>
            <p:nvPr/>
          </p:nvSpPr>
          <p:spPr bwMode="auto">
            <a:xfrm>
              <a:off x="2946085" y="6019822"/>
              <a:ext cx="218757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4" name="Speech Bubble: Rectangle with Corners Rounded 123">
              <a:extLst>
                <a:ext uri="{FF2B5EF4-FFF2-40B4-BE49-F238E27FC236}">
                  <a16:creationId xmlns:a16="http://schemas.microsoft.com/office/drawing/2014/main" id="{674F4B67-5C3F-4C36-A372-5FD4477F2C40}"/>
                </a:ext>
              </a:extLst>
            </p:cNvPr>
            <p:cNvSpPr/>
            <p:nvPr/>
          </p:nvSpPr>
          <p:spPr bwMode="auto">
            <a:xfrm>
              <a:off x="5261283" y="6019822"/>
              <a:ext cx="218757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5" name="Speech Bubble: Rectangle with Corners Rounded 124">
              <a:extLst>
                <a:ext uri="{FF2B5EF4-FFF2-40B4-BE49-F238E27FC236}">
                  <a16:creationId xmlns:a16="http://schemas.microsoft.com/office/drawing/2014/main" id="{EF32962B-2252-4B6C-BA9E-2963E7081CC9}"/>
                </a:ext>
              </a:extLst>
            </p:cNvPr>
            <p:cNvSpPr/>
            <p:nvPr/>
          </p:nvSpPr>
          <p:spPr bwMode="auto">
            <a:xfrm>
              <a:off x="7766842" y="6019822"/>
              <a:ext cx="218757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E29DE26C-6E8A-4517-8492-2C685B0C773C}"/>
                </a:ext>
              </a:extLst>
            </p:cNvPr>
            <p:cNvSpPr txBox="1"/>
            <p:nvPr/>
          </p:nvSpPr>
          <p:spPr>
            <a:xfrm>
              <a:off x="2560214" y="24767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0A1D5B3-9201-4EF2-94E2-47C0D4573861}"/>
                </a:ext>
              </a:extLst>
            </p:cNvPr>
            <p:cNvSpPr txBox="1"/>
            <p:nvPr/>
          </p:nvSpPr>
          <p:spPr>
            <a:xfrm>
              <a:off x="4843043" y="24767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A78CB9DB-2AF6-4230-888C-FE7CF30E02AF}"/>
                </a:ext>
              </a:extLst>
            </p:cNvPr>
            <p:cNvSpPr txBox="1"/>
            <p:nvPr/>
          </p:nvSpPr>
          <p:spPr>
            <a:xfrm>
              <a:off x="7125872" y="24767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CDEE32DC-E626-405B-B34B-B6B049A760BC}"/>
                </a:ext>
              </a:extLst>
            </p:cNvPr>
            <p:cNvSpPr txBox="1"/>
            <p:nvPr/>
          </p:nvSpPr>
          <p:spPr>
            <a:xfrm>
              <a:off x="9408700" y="24767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86497FAF-1875-41BF-93CC-B56C6A157943}"/>
                </a:ext>
              </a:extLst>
            </p:cNvPr>
            <p:cNvSpPr txBox="1"/>
            <p:nvPr/>
          </p:nvSpPr>
          <p:spPr>
            <a:xfrm>
              <a:off x="2560214" y="3294168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E6048A9-2EC8-46D8-AA84-1909B053B151}"/>
                </a:ext>
              </a:extLst>
            </p:cNvPr>
            <p:cNvSpPr txBox="1"/>
            <p:nvPr/>
          </p:nvSpPr>
          <p:spPr>
            <a:xfrm>
              <a:off x="4844034" y="33046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FF55AF9-DFEF-40E4-9B3F-1D469F0D63AC}"/>
                </a:ext>
              </a:extLst>
            </p:cNvPr>
            <p:cNvSpPr txBox="1"/>
            <p:nvPr/>
          </p:nvSpPr>
          <p:spPr>
            <a:xfrm>
              <a:off x="2506559" y="4193035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7AC496CD-3796-4AEE-B3B4-DAE24D5EDE1F}"/>
                </a:ext>
              </a:extLst>
            </p:cNvPr>
            <p:cNvSpPr txBox="1"/>
            <p:nvPr/>
          </p:nvSpPr>
          <p:spPr>
            <a:xfrm>
              <a:off x="4726297" y="4193035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C8E8898C-62D5-4382-9F76-6E6B7C01DD56}"/>
                </a:ext>
              </a:extLst>
            </p:cNvPr>
            <p:cNvSpPr txBox="1"/>
            <p:nvPr/>
          </p:nvSpPr>
          <p:spPr>
            <a:xfrm>
              <a:off x="7082074" y="4193034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1202514-09E1-4982-AB9B-5F17E80E7B74}"/>
                </a:ext>
              </a:extLst>
            </p:cNvPr>
            <p:cNvSpPr txBox="1"/>
            <p:nvPr/>
          </p:nvSpPr>
          <p:spPr>
            <a:xfrm>
              <a:off x="9400868" y="41832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1EB19AE1-E4BF-44C7-8D49-BE3B8E663F39}"/>
                </a:ext>
              </a:extLst>
            </p:cNvPr>
            <p:cNvSpPr txBox="1"/>
            <p:nvPr/>
          </p:nvSpPr>
          <p:spPr>
            <a:xfrm>
              <a:off x="3513386" y="5151046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D643606C-58F3-4A41-930B-539C76436DE5}"/>
                </a:ext>
              </a:extLst>
            </p:cNvPr>
            <p:cNvSpPr txBox="1"/>
            <p:nvPr/>
          </p:nvSpPr>
          <p:spPr>
            <a:xfrm>
              <a:off x="6971531" y="5103997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65311F8D-7524-49EA-AB6D-49750A58EE24}"/>
                </a:ext>
              </a:extLst>
            </p:cNvPr>
            <p:cNvSpPr txBox="1"/>
            <p:nvPr/>
          </p:nvSpPr>
          <p:spPr>
            <a:xfrm>
              <a:off x="9408699" y="5127313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39312C17-9A5A-4C7C-9092-089F9E438DBF}"/>
                </a:ext>
              </a:extLst>
            </p:cNvPr>
            <p:cNvSpPr txBox="1"/>
            <p:nvPr/>
          </p:nvSpPr>
          <p:spPr>
            <a:xfrm>
              <a:off x="3139654" y="6080268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6999DFAF-B196-4901-9036-938834EF7D98}"/>
                </a:ext>
              </a:extLst>
            </p:cNvPr>
            <p:cNvSpPr txBox="1"/>
            <p:nvPr/>
          </p:nvSpPr>
          <p:spPr>
            <a:xfrm>
              <a:off x="5454853" y="6080268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03EED84E-71AB-4B99-9CB7-475314E0C8FD}"/>
                </a:ext>
              </a:extLst>
            </p:cNvPr>
            <p:cNvSpPr txBox="1"/>
            <p:nvPr/>
          </p:nvSpPr>
          <p:spPr>
            <a:xfrm>
              <a:off x="7960412" y="6080268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903B4771-1408-4A85-BD23-0AEB6796F172}"/>
                </a:ext>
              </a:extLst>
            </p:cNvPr>
            <p:cNvSpPr txBox="1"/>
            <p:nvPr/>
          </p:nvSpPr>
          <p:spPr>
            <a:xfrm>
              <a:off x="3123528" y="1629785"/>
              <a:ext cx="6623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FEB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D5FAF646-699E-43B6-A1DC-106392B8D2B8}"/>
                </a:ext>
              </a:extLst>
            </p:cNvPr>
            <p:cNvSpPr txBox="1"/>
            <p:nvPr/>
          </p:nvSpPr>
          <p:spPr>
            <a:xfrm>
              <a:off x="7712367" y="1629785"/>
              <a:ext cx="6286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AUG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01E26D6A-9A78-440B-A17B-AF63F9AF2053}"/>
                </a:ext>
              </a:extLst>
            </p:cNvPr>
            <p:cNvSpPr txBox="1"/>
            <p:nvPr/>
          </p:nvSpPr>
          <p:spPr>
            <a:xfrm>
              <a:off x="2410793" y="1629785"/>
              <a:ext cx="5638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JAN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483B3B5A-BE97-4003-9702-CE966AC00510}"/>
                </a:ext>
              </a:extLst>
            </p:cNvPr>
            <p:cNvSpPr txBox="1"/>
            <p:nvPr/>
          </p:nvSpPr>
          <p:spPr>
            <a:xfrm>
              <a:off x="7001661" y="1629785"/>
              <a:ext cx="5260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JUL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FF41F99F-D26C-4D49-AC13-5C254D953A73}"/>
                </a:ext>
              </a:extLst>
            </p:cNvPr>
            <p:cNvSpPr txBox="1"/>
            <p:nvPr/>
          </p:nvSpPr>
          <p:spPr>
            <a:xfrm>
              <a:off x="6213568" y="1629785"/>
              <a:ext cx="5782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JUN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09484BC1-0404-4AF8-A08B-CF7384857C2C}"/>
                </a:ext>
              </a:extLst>
            </p:cNvPr>
            <p:cNvSpPr txBox="1"/>
            <p:nvPr/>
          </p:nvSpPr>
          <p:spPr>
            <a:xfrm>
              <a:off x="10786191" y="1629785"/>
              <a:ext cx="5770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DEC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F3128933-8411-45CA-8E5C-9C43F6B7CED4}"/>
                </a:ext>
              </a:extLst>
            </p:cNvPr>
            <p:cNvSpPr txBox="1"/>
            <p:nvPr/>
          </p:nvSpPr>
          <p:spPr>
            <a:xfrm>
              <a:off x="5421726" y="1629785"/>
              <a:ext cx="6379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MAY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DA31B106-986B-4DCF-A8B4-BB6BAC234BD0}"/>
                </a:ext>
              </a:extLst>
            </p:cNvPr>
            <p:cNvSpPr txBox="1"/>
            <p:nvPr/>
          </p:nvSpPr>
          <p:spPr>
            <a:xfrm>
              <a:off x="9994503" y="1629785"/>
              <a:ext cx="6364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NOV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CA20EFE7-C719-48D4-BA19-F44273D136E3}"/>
                </a:ext>
              </a:extLst>
            </p:cNvPr>
            <p:cNvSpPr txBox="1"/>
            <p:nvPr/>
          </p:nvSpPr>
          <p:spPr>
            <a:xfrm>
              <a:off x="4682803" y="1629785"/>
              <a:ext cx="5918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APR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C34C32BF-2B0E-4894-A04B-0EDF95223D24}"/>
                </a:ext>
              </a:extLst>
            </p:cNvPr>
            <p:cNvSpPr txBox="1"/>
            <p:nvPr/>
          </p:nvSpPr>
          <p:spPr>
            <a:xfrm>
              <a:off x="9255231" y="1629785"/>
              <a:ext cx="5909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OCT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5CD7138F-F24C-4663-A5CC-D08F6FEB2FEA}"/>
                </a:ext>
              </a:extLst>
            </p:cNvPr>
            <p:cNvSpPr txBox="1"/>
            <p:nvPr/>
          </p:nvSpPr>
          <p:spPr>
            <a:xfrm>
              <a:off x="3884080" y="1629785"/>
              <a:ext cx="6652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MAR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22320F96-746D-4BFB-8DCF-A336EF3F22FD}"/>
                </a:ext>
              </a:extLst>
            </p:cNvPr>
            <p:cNvSpPr txBox="1"/>
            <p:nvPr/>
          </p:nvSpPr>
          <p:spPr>
            <a:xfrm>
              <a:off x="8515033" y="1629785"/>
              <a:ext cx="5473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SEP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B684E603-3768-4817-9679-7902581378A3}"/>
                </a:ext>
              </a:extLst>
            </p:cNvPr>
            <p:cNvSpPr txBox="1"/>
            <p:nvPr/>
          </p:nvSpPr>
          <p:spPr>
            <a:xfrm>
              <a:off x="868106" y="5700541"/>
              <a:ext cx="1304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0AB5E30C-57E2-4C74-8BBB-3AB82838FB35}"/>
                </a:ext>
              </a:extLst>
            </p:cNvPr>
            <p:cNvSpPr txBox="1"/>
            <p:nvPr/>
          </p:nvSpPr>
          <p:spPr>
            <a:xfrm>
              <a:off x="868106" y="4020180"/>
              <a:ext cx="1304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1E289576-5CC7-48F0-85C5-FD895D8A83BE}"/>
                </a:ext>
              </a:extLst>
            </p:cNvPr>
            <p:cNvSpPr txBox="1"/>
            <p:nvPr/>
          </p:nvSpPr>
          <p:spPr>
            <a:xfrm>
              <a:off x="868106" y="2389967"/>
              <a:ext cx="1304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08F7B401-D226-7D40-B469-78B5BB76EC4F}"/>
                </a:ext>
              </a:extLst>
            </p:cNvPr>
            <p:cNvSpPr/>
            <p:nvPr/>
          </p:nvSpPr>
          <p:spPr bwMode="auto">
            <a:xfrm>
              <a:off x="4323306" y="5634615"/>
              <a:ext cx="148261" cy="14826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8ED1C4ED-2340-814A-AFE8-A358C56F55CD}"/>
                </a:ext>
              </a:extLst>
            </p:cNvPr>
            <p:cNvSpPr/>
            <p:nvPr/>
          </p:nvSpPr>
          <p:spPr bwMode="auto">
            <a:xfrm>
              <a:off x="6746980" y="5634615"/>
              <a:ext cx="148261" cy="14826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20327E46-3D59-2049-8FB1-B562D7074439}"/>
                </a:ext>
              </a:extLst>
            </p:cNvPr>
            <p:cNvSpPr/>
            <p:nvPr/>
          </p:nvSpPr>
          <p:spPr bwMode="auto">
            <a:xfrm>
              <a:off x="9284853" y="5634615"/>
              <a:ext cx="148261" cy="14826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BCE40895-AABC-BD44-A5F6-2F098E5AD62A}"/>
                </a:ext>
              </a:extLst>
            </p:cNvPr>
            <p:cNvSpPr/>
            <p:nvPr/>
          </p:nvSpPr>
          <p:spPr bwMode="auto">
            <a:xfrm>
              <a:off x="4548858" y="4736566"/>
              <a:ext cx="148261" cy="1482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639CE1F4-A100-0C4C-8A70-3083F74BEF65}"/>
                </a:ext>
              </a:extLst>
            </p:cNvPr>
            <p:cNvSpPr/>
            <p:nvPr/>
          </p:nvSpPr>
          <p:spPr bwMode="auto">
            <a:xfrm>
              <a:off x="8894538" y="4736565"/>
              <a:ext cx="148261" cy="1482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9773BE02-7C88-5246-94AE-A3BC4E98DFEC}"/>
                </a:ext>
              </a:extLst>
            </p:cNvPr>
            <p:cNvSpPr/>
            <p:nvPr/>
          </p:nvSpPr>
          <p:spPr bwMode="auto">
            <a:xfrm>
              <a:off x="11035454" y="4736565"/>
              <a:ext cx="148261" cy="1482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39C75359-52C1-1448-8A8F-E068C07E2BCB}"/>
                </a:ext>
              </a:extLst>
            </p:cNvPr>
            <p:cNvSpPr/>
            <p:nvPr/>
          </p:nvSpPr>
          <p:spPr bwMode="auto">
            <a:xfrm>
              <a:off x="4419070" y="3825818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BA609C9E-E8AD-5242-9682-49EAB1286D2C}"/>
                </a:ext>
              </a:extLst>
            </p:cNvPr>
            <p:cNvSpPr/>
            <p:nvPr/>
          </p:nvSpPr>
          <p:spPr bwMode="auto">
            <a:xfrm>
              <a:off x="6719250" y="3825818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272AB105-A497-3D47-85CA-33DDDDAF3242}"/>
                </a:ext>
              </a:extLst>
            </p:cNvPr>
            <p:cNvSpPr/>
            <p:nvPr/>
          </p:nvSpPr>
          <p:spPr bwMode="auto">
            <a:xfrm>
              <a:off x="8969064" y="3825818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FEC40A2E-1723-6345-906F-B10B6AF2D59A}"/>
                </a:ext>
              </a:extLst>
            </p:cNvPr>
            <p:cNvSpPr/>
            <p:nvPr/>
          </p:nvSpPr>
          <p:spPr bwMode="auto">
            <a:xfrm>
              <a:off x="11235790" y="3825818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799CE6A0-BCE1-F148-BE86-BFD70B7DE262}"/>
                </a:ext>
              </a:extLst>
            </p:cNvPr>
            <p:cNvSpPr/>
            <p:nvPr/>
          </p:nvSpPr>
          <p:spPr bwMode="auto">
            <a:xfrm>
              <a:off x="3951214" y="2934972"/>
              <a:ext cx="148261" cy="148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C212FD4B-CCA4-B949-8047-691281C63E83}"/>
                </a:ext>
              </a:extLst>
            </p:cNvPr>
            <p:cNvSpPr/>
            <p:nvPr/>
          </p:nvSpPr>
          <p:spPr bwMode="auto">
            <a:xfrm>
              <a:off x="4484170" y="2934972"/>
              <a:ext cx="148261" cy="148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D90C7905-5F72-664E-8A8B-6A022DE4A2EC}"/>
                </a:ext>
              </a:extLst>
            </p:cNvPr>
            <p:cNvSpPr/>
            <p:nvPr/>
          </p:nvSpPr>
          <p:spPr bwMode="auto">
            <a:xfrm>
              <a:off x="3127078" y="2042423"/>
              <a:ext cx="148261" cy="1482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4708C790-14C0-9648-ABFB-C230B78084F6}"/>
                </a:ext>
              </a:extLst>
            </p:cNvPr>
            <p:cNvSpPr/>
            <p:nvPr/>
          </p:nvSpPr>
          <p:spPr bwMode="auto">
            <a:xfrm>
              <a:off x="5435804" y="2042423"/>
              <a:ext cx="148261" cy="1482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C889B39D-3107-AE4A-8802-40CEEECC844E}"/>
                </a:ext>
              </a:extLst>
            </p:cNvPr>
            <p:cNvSpPr/>
            <p:nvPr/>
          </p:nvSpPr>
          <p:spPr bwMode="auto">
            <a:xfrm>
              <a:off x="7737339" y="2042423"/>
              <a:ext cx="148261" cy="1482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820D528-89F3-5E40-9683-F203BE3F6051}"/>
                </a:ext>
              </a:extLst>
            </p:cNvPr>
            <p:cNvSpPr/>
            <p:nvPr/>
          </p:nvSpPr>
          <p:spPr bwMode="auto">
            <a:xfrm>
              <a:off x="10002086" y="2042423"/>
              <a:ext cx="148261" cy="1482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176" name="Graphic 1054">
              <a:extLst>
                <a:ext uri="{FF2B5EF4-FFF2-40B4-BE49-F238E27FC236}">
                  <a16:creationId xmlns:a16="http://schemas.microsoft.com/office/drawing/2014/main" id="{C6CA538C-FEEF-304E-82C1-48EEEA6784D4}"/>
                </a:ext>
              </a:extLst>
            </p:cNvPr>
            <p:cNvGrpSpPr/>
            <p:nvPr/>
          </p:nvGrpSpPr>
          <p:grpSpPr>
            <a:xfrm>
              <a:off x="1306312" y="5178515"/>
              <a:ext cx="450108" cy="450108"/>
              <a:chOff x="-771470" y="4483561"/>
              <a:chExt cx="450108" cy="450108"/>
            </a:xfrm>
            <a:solidFill>
              <a:srgbClr val="FFFFFF"/>
            </a:solidFill>
          </p:grpSpPr>
          <p:sp>
            <p:nvSpPr>
              <p:cNvPr id="177" name="Freeform: Shape 38">
                <a:extLst>
                  <a:ext uri="{FF2B5EF4-FFF2-40B4-BE49-F238E27FC236}">
                    <a16:creationId xmlns:a16="http://schemas.microsoft.com/office/drawing/2014/main" id="{5B9D4CC1-7358-3D4B-8149-C0FC5A2F27C4}"/>
                  </a:ext>
                </a:extLst>
              </p:cNvPr>
              <p:cNvSpPr/>
              <p:nvPr/>
            </p:nvSpPr>
            <p:spPr>
              <a:xfrm>
                <a:off x="-628467" y="4626565"/>
                <a:ext cx="164100" cy="164100"/>
              </a:xfrm>
              <a:custGeom>
                <a:avLst/>
                <a:gdLst>
                  <a:gd name="connsiteX0" fmla="*/ 17252 w 164100"/>
                  <a:gd name="connsiteY0" fmla="*/ 133289 h 164100"/>
                  <a:gd name="connsiteX1" fmla="*/ 30812 w 164100"/>
                  <a:gd name="connsiteY1" fmla="*/ 146849 h 164100"/>
                  <a:gd name="connsiteX2" fmla="*/ 47799 w 164100"/>
                  <a:gd name="connsiteY2" fmla="*/ 146849 h 164100"/>
                  <a:gd name="connsiteX3" fmla="*/ 56285 w 164100"/>
                  <a:gd name="connsiteY3" fmla="*/ 138362 h 164100"/>
                  <a:gd name="connsiteX4" fmla="*/ 60451 w 164100"/>
                  <a:gd name="connsiteY4" fmla="*/ 140088 h 164100"/>
                  <a:gd name="connsiteX5" fmla="*/ 60451 w 164100"/>
                  <a:gd name="connsiteY5" fmla="*/ 152089 h 164100"/>
                  <a:gd name="connsiteX6" fmla="*/ 72462 w 164100"/>
                  <a:gd name="connsiteY6" fmla="*/ 164101 h 164100"/>
                  <a:gd name="connsiteX7" fmla="*/ 91639 w 164100"/>
                  <a:gd name="connsiteY7" fmla="*/ 164101 h 164100"/>
                  <a:gd name="connsiteX8" fmla="*/ 103650 w 164100"/>
                  <a:gd name="connsiteY8" fmla="*/ 152089 h 164100"/>
                  <a:gd name="connsiteX9" fmla="*/ 103650 w 164100"/>
                  <a:gd name="connsiteY9" fmla="*/ 140088 h 164100"/>
                  <a:gd name="connsiteX10" fmla="*/ 107816 w 164100"/>
                  <a:gd name="connsiteY10" fmla="*/ 138362 h 164100"/>
                  <a:gd name="connsiteX11" fmla="*/ 116303 w 164100"/>
                  <a:gd name="connsiteY11" fmla="*/ 146850 h 164100"/>
                  <a:gd name="connsiteX12" fmla="*/ 133289 w 164100"/>
                  <a:gd name="connsiteY12" fmla="*/ 146849 h 164100"/>
                  <a:gd name="connsiteX13" fmla="*/ 146849 w 164100"/>
                  <a:gd name="connsiteY13" fmla="*/ 133289 h 164100"/>
                  <a:gd name="connsiteX14" fmla="*/ 146848 w 164100"/>
                  <a:gd name="connsiteY14" fmla="*/ 116301 h 164100"/>
                  <a:gd name="connsiteX15" fmla="*/ 138362 w 164100"/>
                  <a:gd name="connsiteY15" fmla="*/ 107816 h 164100"/>
                  <a:gd name="connsiteX16" fmla="*/ 140088 w 164100"/>
                  <a:gd name="connsiteY16" fmla="*/ 103650 h 164100"/>
                  <a:gd name="connsiteX17" fmla="*/ 152089 w 164100"/>
                  <a:gd name="connsiteY17" fmla="*/ 103650 h 164100"/>
                  <a:gd name="connsiteX18" fmla="*/ 164101 w 164100"/>
                  <a:gd name="connsiteY18" fmla="*/ 91639 h 164100"/>
                  <a:gd name="connsiteX19" fmla="*/ 164101 w 164100"/>
                  <a:gd name="connsiteY19" fmla="*/ 72462 h 164100"/>
                  <a:gd name="connsiteX20" fmla="*/ 152089 w 164100"/>
                  <a:gd name="connsiteY20" fmla="*/ 60451 h 164100"/>
                  <a:gd name="connsiteX21" fmla="*/ 140088 w 164100"/>
                  <a:gd name="connsiteY21" fmla="*/ 60451 h 164100"/>
                  <a:gd name="connsiteX22" fmla="*/ 138362 w 164100"/>
                  <a:gd name="connsiteY22" fmla="*/ 56285 h 164100"/>
                  <a:gd name="connsiteX23" fmla="*/ 146850 w 164100"/>
                  <a:gd name="connsiteY23" fmla="*/ 47798 h 164100"/>
                  <a:gd name="connsiteX24" fmla="*/ 146849 w 164100"/>
                  <a:gd name="connsiteY24" fmla="*/ 30812 h 164100"/>
                  <a:gd name="connsiteX25" fmla="*/ 133288 w 164100"/>
                  <a:gd name="connsiteY25" fmla="*/ 17252 h 164100"/>
                  <a:gd name="connsiteX26" fmla="*/ 116301 w 164100"/>
                  <a:gd name="connsiteY26" fmla="*/ 17252 h 164100"/>
                  <a:gd name="connsiteX27" fmla="*/ 107816 w 164100"/>
                  <a:gd name="connsiteY27" fmla="*/ 25739 h 164100"/>
                  <a:gd name="connsiteX28" fmla="*/ 103650 w 164100"/>
                  <a:gd name="connsiteY28" fmla="*/ 24013 h 164100"/>
                  <a:gd name="connsiteX29" fmla="*/ 103650 w 164100"/>
                  <a:gd name="connsiteY29" fmla="*/ 12011 h 164100"/>
                  <a:gd name="connsiteX30" fmla="*/ 91639 w 164100"/>
                  <a:gd name="connsiteY30" fmla="*/ 0 h 164100"/>
                  <a:gd name="connsiteX31" fmla="*/ 72462 w 164100"/>
                  <a:gd name="connsiteY31" fmla="*/ 0 h 164100"/>
                  <a:gd name="connsiteX32" fmla="*/ 60451 w 164100"/>
                  <a:gd name="connsiteY32" fmla="*/ 12011 h 164100"/>
                  <a:gd name="connsiteX33" fmla="*/ 60451 w 164100"/>
                  <a:gd name="connsiteY33" fmla="*/ 24013 h 164100"/>
                  <a:gd name="connsiteX34" fmla="*/ 56285 w 164100"/>
                  <a:gd name="connsiteY34" fmla="*/ 25739 h 164100"/>
                  <a:gd name="connsiteX35" fmla="*/ 47799 w 164100"/>
                  <a:gd name="connsiteY35" fmla="*/ 17253 h 164100"/>
                  <a:gd name="connsiteX36" fmla="*/ 30812 w 164100"/>
                  <a:gd name="connsiteY36" fmla="*/ 17253 h 164100"/>
                  <a:gd name="connsiteX37" fmla="*/ 17252 w 164100"/>
                  <a:gd name="connsiteY37" fmla="*/ 30812 h 164100"/>
                  <a:gd name="connsiteX38" fmla="*/ 17253 w 164100"/>
                  <a:gd name="connsiteY38" fmla="*/ 47799 h 164100"/>
                  <a:gd name="connsiteX39" fmla="*/ 25739 w 164100"/>
                  <a:gd name="connsiteY39" fmla="*/ 56285 h 164100"/>
                  <a:gd name="connsiteX40" fmla="*/ 24013 w 164100"/>
                  <a:gd name="connsiteY40" fmla="*/ 60451 h 164100"/>
                  <a:gd name="connsiteX41" fmla="*/ 12011 w 164100"/>
                  <a:gd name="connsiteY41" fmla="*/ 60451 h 164100"/>
                  <a:gd name="connsiteX42" fmla="*/ 0 w 164100"/>
                  <a:gd name="connsiteY42" fmla="*/ 72462 h 164100"/>
                  <a:gd name="connsiteX43" fmla="*/ 0 w 164100"/>
                  <a:gd name="connsiteY43" fmla="*/ 91639 h 164100"/>
                  <a:gd name="connsiteX44" fmla="*/ 12011 w 164100"/>
                  <a:gd name="connsiteY44" fmla="*/ 103650 h 164100"/>
                  <a:gd name="connsiteX45" fmla="*/ 24013 w 164100"/>
                  <a:gd name="connsiteY45" fmla="*/ 103650 h 164100"/>
                  <a:gd name="connsiteX46" fmla="*/ 25739 w 164100"/>
                  <a:gd name="connsiteY46" fmla="*/ 107816 h 164100"/>
                  <a:gd name="connsiteX47" fmla="*/ 17251 w 164100"/>
                  <a:gd name="connsiteY47" fmla="*/ 116303 h 164100"/>
                  <a:gd name="connsiteX48" fmla="*/ 17252 w 164100"/>
                  <a:gd name="connsiteY48" fmla="*/ 133289 h 164100"/>
                  <a:gd name="connsiteX49" fmla="*/ 24841 w 164100"/>
                  <a:gd name="connsiteY49" fmla="*/ 90462 h 164100"/>
                  <a:gd name="connsiteX50" fmla="*/ 13187 w 164100"/>
                  <a:gd name="connsiteY50" fmla="*/ 90462 h 164100"/>
                  <a:gd name="connsiteX51" fmla="*/ 13187 w 164100"/>
                  <a:gd name="connsiteY51" fmla="*/ 73636 h 164100"/>
                  <a:gd name="connsiteX52" fmla="*/ 24841 w 164100"/>
                  <a:gd name="connsiteY52" fmla="*/ 73636 h 164100"/>
                  <a:gd name="connsiteX53" fmla="*/ 36141 w 164100"/>
                  <a:gd name="connsiteY53" fmla="*/ 65687 h 164100"/>
                  <a:gd name="connsiteX54" fmla="*/ 38016 w 164100"/>
                  <a:gd name="connsiteY54" fmla="*/ 61159 h 164100"/>
                  <a:gd name="connsiteX55" fmla="*/ 35650 w 164100"/>
                  <a:gd name="connsiteY55" fmla="*/ 47545 h 164100"/>
                  <a:gd name="connsiteX56" fmla="*/ 27409 w 164100"/>
                  <a:gd name="connsiteY56" fmla="*/ 39304 h 164100"/>
                  <a:gd name="connsiteX57" fmla="*/ 39306 w 164100"/>
                  <a:gd name="connsiteY57" fmla="*/ 27407 h 164100"/>
                  <a:gd name="connsiteX58" fmla="*/ 47547 w 164100"/>
                  <a:gd name="connsiteY58" fmla="*/ 35648 h 164100"/>
                  <a:gd name="connsiteX59" fmla="*/ 61166 w 164100"/>
                  <a:gd name="connsiteY59" fmla="*/ 38011 h 164100"/>
                  <a:gd name="connsiteX60" fmla="*/ 65689 w 164100"/>
                  <a:gd name="connsiteY60" fmla="*/ 36138 h 164100"/>
                  <a:gd name="connsiteX61" fmla="*/ 73639 w 164100"/>
                  <a:gd name="connsiteY61" fmla="*/ 24840 h 164100"/>
                  <a:gd name="connsiteX62" fmla="*/ 73639 w 164100"/>
                  <a:gd name="connsiteY62" fmla="*/ 13185 h 164100"/>
                  <a:gd name="connsiteX63" fmla="*/ 90466 w 164100"/>
                  <a:gd name="connsiteY63" fmla="*/ 13185 h 164100"/>
                  <a:gd name="connsiteX64" fmla="*/ 90466 w 164100"/>
                  <a:gd name="connsiteY64" fmla="*/ 24840 h 164100"/>
                  <a:gd name="connsiteX65" fmla="*/ 98415 w 164100"/>
                  <a:gd name="connsiteY65" fmla="*/ 36138 h 164100"/>
                  <a:gd name="connsiteX66" fmla="*/ 102942 w 164100"/>
                  <a:gd name="connsiteY66" fmla="*/ 38013 h 164100"/>
                  <a:gd name="connsiteX67" fmla="*/ 116557 w 164100"/>
                  <a:gd name="connsiteY67" fmla="*/ 35647 h 164100"/>
                  <a:gd name="connsiteX68" fmla="*/ 124798 w 164100"/>
                  <a:gd name="connsiteY68" fmla="*/ 27407 h 164100"/>
                  <a:gd name="connsiteX69" fmla="*/ 136695 w 164100"/>
                  <a:gd name="connsiteY69" fmla="*/ 39304 h 164100"/>
                  <a:gd name="connsiteX70" fmla="*/ 128453 w 164100"/>
                  <a:gd name="connsiteY70" fmla="*/ 47545 h 164100"/>
                  <a:gd name="connsiteX71" fmla="*/ 126089 w 164100"/>
                  <a:gd name="connsiteY71" fmla="*/ 61159 h 164100"/>
                  <a:gd name="connsiteX72" fmla="*/ 127964 w 164100"/>
                  <a:gd name="connsiteY72" fmla="*/ 65685 h 164100"/>
                  <a:gd name="connsiteX73" fmla="*/ 139263 w 164100"/>
                  <a:gd name="connsiteY73" fmla="*/ 73636 h 164100"/>
                  <a:gd name="connsiteX74" fmla="*/ 150918 w 164100"/>
                  <a:gd name="connsiteY74" fmla="*/ 73636 h 164100"/>
                  <a:gd name="connsiteX75" fmla="*/ 150918 w 164100"/>
                  <a:gd name="connsiteY75" fmla="*/ 90462 h 164100"/>
                  <a:gd name="connsiteX76" fmla="*/ 139262 w 164100"/>
                  <a:gd name="connsiteY76" fmla="*/ 90462 h 164100"/>
                  <a:gd name="connsiteX77" fmla="*/ 127965 w 164100"/>
                  <a:gd name="connsiteY77" fmla="*/ 98411 h 164100"/>
                  <a:gd name="connsiteX78" fmla="*/ 126089 w 164100"/>
                  <a:gd name="connsiteY78" fmla="*/ 102939 h 164100"/>
                  <a:gd name="connsiteX79" fmla="*/ 128454 w 164100"/>
                  <a:gd name="connsiteY79" fmla="*/ 116554 h 164100"/>
                  <a:gd name="connsiteX80" fmla="*/ 136695 w 164100"/>
                  <a:gd name="connsiteY80" fmla="*/ 124794 h 164100"/>
                  <a:gd name="connsiteX81" fmla="*/ 124798 w 164100"/>
                  <a:gd name="connsiteY81" fmla="*/ 136692 h 164100"/>
                  <a:gd name="connsiteX82" fmla="*/ 116555 w 164100"/>
                  <a:gd name="connsiteY82" fmla="*/ 128449 h 164100"/>
                  <a:gd name="connsiteX83" fmla="*/ 102940 w 164100"/>
                  <a:gd name="connsiteY83" fmla="*/ 126086 h 164100"/>
                  <a:gd name="connsiteX84" fmla="*/ 98417 w 164100"/>
                  <a:gd name="connsiteY84" fmla="*/ 127959 h 164100"/>
                  <a:gd name="connsiteX85" fmla="*/ 90465 w 164100"/>
                  <a:gd name="connsiteY85" fmla="*/ 139259 h 164100"/>
                  <a:gd name="connsiteX86" fmla="*/ 90465 w 164100"/>
                  <a:gd name="connsiteY86" fmla="*/ 150914 h 164100"/>
                  <a:gd name="connsiteX87" fmla="*/ 73639 w 164100"/>
                  <a:gd name="connsiteY87" fmla="*/ 150914 h 164100"/>
                  <a:gd name="connsiteX88" fmla="*/ 73639 w 164100"/>
                  <a:gd name="connsiteY88" fmla="*/ 139259 h 164100"/>
                  <a:gd name="connsiteX89" fmla="*/ 65690 w 164100"/>
                  <a:gd name="connsiteY89" fmla="*/ 127961 h 164100"/>
                  <a:gd name="connsiteX90" fmla="*/ 61162 w 164100"/>
                  <a:gd name="connsiteY90" fmla="*/ 126085 h 164100"/>
                  <a:gd name="connsiteX91" fmla="*/ 47547 w 164100"/>
                  <a:gd name="connsiteY91" fmla="*/ 128450 h 164100"/>
                  <a:gd name="connsiteX92" fmla="*/ 39306 w 164100"/>
                  <a:gd name="connsiteY92" fmla="*/ 136692 h 164100"/>
                  <a:gd name="connsiteX93" fmla="*/ 27409 w 164100"/>
                  <a:gd name="connsiteY93" fmla="*/ 124794 h 164100"/>
                  <a:gd name="connsiteX94" fmla="*/ 35652 w 164100"/>
                  <a:gd name="connsiteY94" fmla="*/ 116552 h 164100"/>
                  <a:gd name="connsiteX95" fmla="*/ 38015 w 164100"/>
                  <a:gd name="connsiteY95" fmla="*/ 102936 h 164100"/>
                  <a:gd name="connsiteX96" fmla="*/ 36141 w 164100"/>
                  <a:gd name="connsiteY96" fmla="*/ 98412 h 164100"/>
                  <a:gd name="connsiteX97" fmla="*/ 24841 w 164100"/>
                  <a:gd name="connsiteY97" fmla="*/ 90462 h 16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64100" h="164100">
                    <a:moveTo>
                      <a:pt x="17252" y="133289"/>
                    </a:moveTo>
                    <a:lnTo>
                      <a:pt x="30812" y="146849"/>
                    </a:lnTo>
                    <a:cubicBezTo>
                      <a:pt x="35508" y="151543"/>
                      <a:pt x="43103" y="151543"/>
                      <a:pt x="47799" y="146849"/>
                    </a:cubicBezTo>
                    <a:lnTo>
                      <a:pt x="56285" y="138362"/>
                    </a:lnTo>
                    <a:cubicBezTo>
                      <a:pt x="57646" y="138985"/>
                      <a:pt x="59042" y="139563"/>
                      <a:pt x="60451" y="140088"/>
                    </a:cubicBezTo>
                    <a:lnTo>
                      <a:pt x="60451" y="152089"/>
                    </a:lnTo>
                    <a:cubicBezTo>
                      <a:pt x="60451" y="158713"/>
                      <a:pt x="65839" y="164101"/>
                      <a:pt x="72462" y="164101"/>
                    </a:cubicBezTo>
                    <a:lnTo>
                      <a:pt x="91639" y="164101"/>
                    </a:lnTo>
                    <a:cubicBezTo>
                      <a:pt x="98262" y="164101"/>
                      <a:pt x="103650" y="158713"/>
                      <a:pt x="103650" y="152089"/>
                    </a:cubicBezTo>
                    <a:lnTo>
                      <a:pt x="103650" y="140088"/>
                    </a:lnTo>
                    <a:cubicBezTo>
                      <a:pt x="105059" y="139563"/>
                      <a:pt x="106454" y="138985"/>
                      <a:pt x="107816" y="138362"/>
                    </a:cubicBezTo>
                    <a:lnTo>
                      <a:pt x="116303" y="146850"/>
                    </a:lnTo>
                    <a:cubicBezTo>
                      <a:pt x="120984" y="151529"/>
                      <a:pt x="128605" y="151531"/>
                      <a:pt x="133289" y="146849"/>
                    </a:cubicBezTo>
                    <a:lnTo>
                      <a:pt x="146849" y="133289"/>
                    </a:lnTo>
                    <a:cubicBezTo>
                      <a:pt x="151531" y="128606"/>
                      <a:pt x="151531" y="120986"/>
                      <a:pt x="146848" y="116301"/>
                    </a:cubicBezTo>
                    <a:lnTo>
                      <a:pt x="138362" y="107816"/>
                    </a:lnTo>
                    <a:cubicBezTo>
                      <a:pt x="138985" y="106454"/>
                      <a:pt x="139563" y="105059"/>
                      <a:pt x="140088" y="103650"/>
                    </a:cubicBezTo>
                    <a:lnTo>
                      <a:pt x="152089" y="103650"/>
                    </a:lnTo>
                    <a:cubicBezTo>
                      <a:pt x="158713" y="103650"/>
                      <a:pt x="164101" y="98262"/>
                      <a:pt x="164101" y="91639"/>
                    </a:cubicBezTo>
                    <a:lnTo>
                      <a:pt x="164101" y="72462"/>
                    </a:lnTo>
                    <a:cubicBezTo>
                      <a:pt x="164101" y="65839"/>
                      <a:pt x="158713" y="60451"/>
                      <a:pt x="152089" y="60451"/>
                    </a:cubicBezTo>
                    <a:lnTo>
                      <a:pt x="140088" y="60451"/>
                    </a:lnTo>
                    <a:cubicBezTo>
                      <a:pt x="139564" y="59043"/>
                      <a:pt x="138985" y="57647"/>
                      <a:pt x="138362" y="56285"/>
                    </a:cubicBezTo>
                    <a:lnTo>
                      <a:pt x="146850" y="47798"/>
                    </a:lnTo>
                    <a:cubicBezTo>
                      <a:pt x="151531" y="43115"/>
                      <a:pt x="151531" y="35494"/>
                      <a:pt x="146849" y="30812"/>
                    </a:cubicBezTo>
                    <a:lnTo>
                      <a:pt x="133288" y="17252"/>
                    </a:lnTo>
                    <a:cubicBezTo>
                      <a:pt x="128605" y="12569"/>
                      <a:pt x="120985" y="12571"/>
                      <a:pt x="116301" y="17252"/>
                    </a:cubicBezTo>
                    <a:lnTo>
                      <a:pt x="107816" y="25739"/>
                    </a:lnTo>
                    <a:cubicBezTo>
                      <a:pt x="106454" y="25116"/>
                      <a:pt x="105059" y="24538"/>
                      <a:pt x="103650" y="24013"/>
                    </a:cubicBezTo>
                    <a:lnTo>
                      <a:pt x="103650" y="12011"/>
                    </a:lnTo>
                    <a:cubicBezTo>
                      <a:pt x="103650" y="5388"/>
                      <a:pt x="98262" y="0"/>
                      <a:pt x="91639" y="0"/>
                    </a:cubicBezTo>
                    <a:lnTo>
                      <a:pt x="72462" y="0"/>
                    </a:lnTo>
                    <a:cubicBezTo>
                      <a:pt x="65839" y="0"/>
                      <a:pt x="60451" y="5388"/>
                      <a:pt x="60451" y="12011"/>
                    </a:cubicBezTo>
                    <a:lnTo>
                      <a:pt x="60451" y="24013"/>
                    </a:lnTo>
                    <a:cubicBezTo>
                      <a:pt x="59040" y="24539"/>
                      <a:pt x="57644" y="25116"/>
                      <a:pt x="56285" y="25739"/>
                    </a:cubicBezTo>
                    <a:lnTo>
                      <a:pt x="47799" y="17253"/>
                    </a:lnTo>
                    <a:cubicBezTo>
                      <a:pt x="43106" y="12558"/>
                      <a:pt x="35506" y="12557"/>
                      <a:pt x="30812" y="17253"/>
                    </a:cubicBezTo>
                    <a:lnTo>
                      <a:pt x="17252" y="30812"/>
                    </a:lnTo>
                    <a:cubicBezTo>
                      <a:pt x="12570" y="35494"/>
                      <a:pt x="12570" y="43115"/>
                      <a:pt x="17253" y="47799"/>
                    </a:cubicBezTo>
                    <a:lnTo>
                      <a:pt x="25739" y="56285"/>
                    </a:lnTo>
                    <a:cubicBezTo>
                      <a:pt x="25116" y="57646"/>
                      <a:pt x="24538" y="59042"/>
                      <a:pt x="24013" y="60451"/>
                    </a:cubicBezTo>
                    <a:lnTo>
                      <a:pt x="12011" y="60451"/>
                    </a:lnTo>
                    <a:cubicBezTo>
                      <a:pt x="5388" y="60451"/>
                      <a:pt x="0" y="65839"/>
                      <a:pt x="0" y="72462"/>
                    </a:cubicBezTo>
                    <a:lnTo>
                      <a:pt x="0" y="91639"/>
                    </a:lnTo>
                    <a:cubicBezTo>
                      <a:pt x="0" y="98262"/>
                      <a:pt x="5388" y="103650"/>
                      <a:pt x="12011" y="103650"/>
                    </a:cubicBezTo>
                    <a:lnTo>
                      <a:pt x="24013" y="103650"/>
                    </a:lnTo>
                    <a:cubicBezTo>
                      <a:pt x="24538" y="105060"/>
                      <a:pt x="25116" y="106455"/>
                      <a:pt x="25739" y="107816"/>
                    </a:cubicBezTo>
                    <a:lnTo>
                      <a:pt x="17251" y="116303"/>
                    </a:lnTo>
                    <a:cubicBezTo>
                      <a:pt x="12570" y="120986"/>
                      <a:pt x="12570" y="128606"/>
                      <a:pt x="17252" y="133289"/>
                    </a:cubicBezTo>
                    <a:close/>
                    <a:moveTo>
                      <a:pt x="24841" y="90462"/>
                    </a:moveTo>
                    <a:lnTo>
                      <a:pt x="13187" y="90462"/>
                    </a:lnTo>
                    <a:lnTo>
                      <a:pt x="13187" y="73636"/>
                    </a:lnTo>
                    <a:lnTo>
                      <a:pt x="24841" y="73636"/>
                    </a:lnTo>
                    <a:cubicBezTo>
                      <a:pt x="29907" y="73636"/>
                      <a:pt x="34447" y="70440"/>
                      <a:pt x="36141" y="65687"/>
                    </a:cubicBezTo>
                    <a:cubicBezTo>
                      <a:pt x="36688" y="64148"/>
                      <a:pt x="37319" y="62627"/>
                      <a:pt x="38016" y="61159"/>
                    </a:cubicBezTo>
                    <a:cubicBezTo>
                      <a:pt x="40182" y="56597"/>
                      <a:pt x="39231" y="51125"/>
                      <a:pt x="35650" y="47545"/>
                    </a:cubicBezTo>
                    <a:lnTo>
                      <a:pt x="27409" y="39304"/>
                    </a:lnTo>
                    <a:lnTo>
                      <a:pt x="39306" y="27407"/>
                    </a:lnTo>
                    <a:lnTo>
                      <a:pt x="47547" y="35648"/>
                    </a:lnTo>
                    <a:cubicBezTo>
                      <a:pt x="51128" y="39228"/>
                      <a:pt x="56599" y="40181"/>
                      <a:pt x="61166" y="38011"/>
                    </a:cubicBezTo>
                    <a:cubicBezTo>
                      <a:pt x="62627" y="37318"/>
                      <a:pt x="64149" y="36687"/>
                      <a:pt x="65689" y="36138"/>
                    </a:cubicBezTo>
                    <a:cubicBezTo>
                      <a:pt x="70444" y="34445"/>
                      <a:pt x="73639" y="29904"/>
                      <a:pt x="73639" y="24840"/>
                    </a:cubicBezTo>
                    <a:lnTo>
                      <a:pt x="73639" y="13185"/>
                    </a:lnTo>
                    <a:lnTo>
                      <a:pt x="90466" y="13185"/>
                    </a:lnTo>
                    <a:lnTo>
                      <a:pt x="90466" y="24840"/>
                    </a:lnTo>
                    <a:cubicBezTo>
                      <a:pt x="90466" y="29904"/>
                      <a:pt x="93661" y="34445"/>
                      <a:pt x="98415" y="36138"/>
                    </a:cubicBezTo>
                    <a:cubicBezTo>
                      <a:pt x="99953" y="36686"/>
                      <a:pt x="101475" y="37316"/>
                      <a:pt x="102942" y="38013"/>
                    </a:cubicBezTo>
                    <a:cubicBezTo>
                      <a:pt x="107505" y="40180"/>
                      <a:pt x="112975" y="39227"/>
                      <a:pt x="116557" y="35647"/>
                    </a:cubicBezTo>
                    <a:lnTo>
                      <a:pt x="124798" y="27407"/>
                    </a:lnTo>
                    <a:lnTo>
                      <a:pt x="136695" y="39304"/>
                    </a:lnTo>
                    <a:lnTo>
                      <a:pt x="128453" y="47545"/>
                    </a:lnTo>
                    <a:cubicBezTo>
                      <a:pt x="124873" y="51126"/>
                      <a:pt x="123922" y="56598"/>
                      <a:pt x="126089" y="61159"/>
                    </a:cubicBezTo>
                    <a:cubicBezTo>
                      <a:pt x="126786" y="62627"/>
                      <a:pt x="127416" y="64149"/>
                      <a:pt x="127964" y="65685"/>
                    </a:cubicBezTo>
                    <a:cubicBezTo>
                      <a:pt x="129657" y="70440"/>
                      <a:pt x="134198" y="73636"/>
                      <a:pt x="139263" y="73636"/>
                    </a:cubicBezTo>
                    <a:lnTo>
                      <a:pt x="150918" y="73636"/>
                    </a:lnTo>
                    <a:lnTo>
                      <a:pt x="150918" y="90462"/>
                    </a:lnTo>
                    <a:lnTo>
                      <a:pt x="139262" y="90462"/>
                    </a:lnTo>
                    <a:cubicBezTo>
                      <a:pt x="134198" y="90462"/>
                      <a:pt x="129657" y="93658"/>
                      <a:pt x="127965" y="98411"/>
                    </a:cubicBezTo>
                    <a:cubicBezTo>
                      <a:pt x="127416" y="99950"/>
                      <a:pt x="126786" y="101471"/>
                      <a:pt x="126089" y="102939"/>
                    </a:cubicBezTo>
                    <a:cubicBezTo>
                      <a:pt x="123923" y="107500"/>
                      <a:pt x="124874" y="112971"/>
                      <a:pt x="128454" y="116554"/>
                    </a:cubicBezTo>
                    <a:lnTo>
                      <a:pt x="136695" y="124794"/>
                    </a:lnTo>
                    <a:lnTo>
                      <a:pt x="124798" y="136692"/>
                    </a:lnTo>
                    <a:lnTo>
                      <a:pt x="116555" y="128449"/>
                    </a:lnTo>
                    <a:cubicBezTo>
                      <a:pt x="112976" y="124870"/>
                      <a:pt x="107506" y="123920"/>
                      <a:pt x="102940" y="126086"/>
                    </a:cubicBezTo>
                    <a:cubicBezTo>
                      <a:pt x="101475" y="126782"/>
                      <a:pt x="99953" y="127413"/>
                      <a:pt x="98417" y="127959"/>
                    </a:cubicBezTo>
                    <a:cubicBezTo>
                      <a:pt x="93660" y="129653"/>
                      <a:pt x="90465" y="134193"/>
                      <a:pt x="90465" y="139259"/>
                    </a:cubicBezTo>
                    <a:lnTo>
                      <a:pt x="90465" y="150914"/>
                    </a:lnTo>
                    <a:lnTo>
                      <a:pt x="73639" y="150914"/>
                    </a:lnTo>
                    <a:lnTo>
                      <a:pt x="73639" y="139259"/>
                    </a:lnTo>
                    <a:cubicBezTo>
                      <a:pt x="73639" y="134194"/>
                      <a:pt x="70443" y="129653"/>
                      <a:pt x="65690" y="127961"/>
                    </a:cubicBezTo>
                    <a:cubicBezTo>
                      <a:pt x="64151" y="127413"/>
                      <a:pt x="62629" y="126782"/>
                      <a:pt x="61162" y="126085"/>
                    </a:cubicBezTo>
                    <a:cubicBezTo>
                      <a:pt x="56599" y="123918"/>
                      <a:pt x="51128" y="124871"/>
                      <a:pt x="47547" y="128450"/>
                    </a:cubicBezTo>
                    <a:lnTo>
                      <a:pt x="39306" y="136692"/>
                    </a:lnTo>
                    <a:lnTo>
                      <a:pt x="27409" y="124794"/>
                    </a:lnTo>
                    <a:lnTo>
                      <a:pt x="35652" y="116552"/>
                    </a:lnTo>
                    <a:cubicBezTo>
                      <a:pt x="39231" y="112971"/>
                      <a:pt x="40181" y="107500"/>
                      <a:pt x="38015" y="102936"/>
                    </a:cubicBezTo>
                    <a:cubicBezTo>
                      <a:pt x="37319" y="101471"/>
                      <a:pt x="36688" y="99950"/>
                      <a:pt x="36141" y="98412"/>
                    </a:cubicBezTo>
                    <a:cubicBezTo>
                      <a:pt x="34447" y="93658"/>
                      <a:pt x="29907" y="90462"/>
                      <a:pt x="24841" y="90462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41">
                <a:extLst>
                  <a:ext uri="{FF2B5EF4-FFF2-40B4-BE49-F238E27FC236}">
                    <a16:creationId xmlns:a16="http://schemas.microsoft.com/office/drawing/2014/main" id="{0C2A82C5-4CE8-6D4A-90CC-7934FB1B8E72}"/>
                  </a:ext>
                </a:extLst>
              </p:cNvPr>
              <p:cNvSpPr/>
              <p:nvPr/>
            </p:nvSpPr>
            <p:spPr>
              <a:xfrm>
                <a:off x="-581606" y="4673424"/>
                <a:ext cx="70381" cy="70381"/>
              </a:xfrm>
              <a:custGeom>
                <a:avLst/>
                <a:gdLst>
                  <a:gd name="connsiteX0" fmla="*/ 35191 w 70381"/>
                  <a:gd name="connsiteY0" fmla="*/ 70381 h 70381"/>
                  <a:gd name="connsiteX1" fmla="*/ 70381 w 70381"/>
                  <a:gd name="connsiteY1" fmla="*/ 35190 h 70381"/>
                  <a:gd name="connsiteX2" fmla="*/ 35191 w 70381"/>
                  <a:gd name="connsiteY2" fmla="*/ 0 h 70381"/>
                  <a:gd name="connsiteX3" fmla="*/ 0 w 70381"/>
                  <a:gd name="connsiteY3" fmla="*/ 35190 h 70381"/>
                  <a:gd name="connsiteX4" fmla="*/ 35191 w 70381"/>
                  <a:gd name="connsiteY4" fmla="*/ 70381 h 70381"/>
                  <a:gd name="connsiteX5" fmla="*/ 35191 w 70381"/>
                  <a:gd name="connsiteY5" fmla="*/ 13187 h 70381"/>
                  <a:gd name="connsiteX6" fmla="*/ 57195 w 70381"/>
                  <a:gd name="connsiteY6" fmla="*/ 35190 h 70381"/>
                  <a:gd name="connsiteX7" fmla="*/ 35191 w 70381"/>
                  <a:gd name="connsiteY7" fmla="*/ 57195 h 70381"/>
                  <a:gd name="connsiteX8" fmla="*/ 13187 w 70381"/>
                  <a:gd name="connsiteY8" fmla="*/ 35190 h 70381"/>
                  <a:gd name="connsiteX9" fmla="*/ 35191 w 70381"/>
                  <a:gd name="connsiteY9" fmla="*/ 13187 h 70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381" h="70381">
                    <a:moveTo>
                      <a:pt x="35191" y="70381"/>
                    </a:moveTo>
                    <a:cubicBezTo>
                      <a:pt x="54595" y="70381"/>
                      <a:pt x="70381" y="54595"/>
                      <a:pt x="70381" y="35190"/>
                    </a:cubicBezTo>
                    <a:cubicBezTo>
                      <a:pt x="70381" y="15786"/>
                      <a:pt x="54595" y="0"/>
                      <a:pt x="35191" y="0"/>
                    </a:cubicBezTo>
                    <a:cubicBezTo>
                      <a:pt x="15787" y="0"/>
                      <a:pt x="0" y="15786"/>
                      <a:pt x="0" y="35190"/>
                    </a:cubicBezTo>
                    <a:cubicBezTo>
                      <a:pt x="0" y="54595"/>
                      <a:pt x="15787" y="70381"/>
                      <a:pt x="35191" y="70381"/>
                    </a:cubicBezTo>
                    <a:close/>
                    <a:moveTo>
                      <a:pt x="35191" y="13187"/>
                    </a:moveTo>
                    <a:cubicBezTo>
                      <a:pt x="47324" y="13187"/>
                      <a:pt x="57195" y="23058"/>
                      <a:pt x="57195" y="35190"/>
                    </a:cubicBezTo>
                    <a:cubicBezTo>
                      <a:pt x="57195" y="47324"/>
                      <a:pt x="47323" y="57195"/>
                      <a:pt x="35191" y="57195"/>
                    </a:cubicBezTo>
                    <a:cubicBezTo>
                      <a:pt x="23058" y="57195"/>
                      <a:pt x="13187" y="47323"/>
                      <a:pt x="13187" y="35190"/>
                    </a:cubicBezTo>
                    <a:cubicBezTo>
                      <a:pt x="13187" y="23058"/>
                      <a:pt x="23058" y="13187"/>
                      <a:pt x="35191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51">
                <a:extLst>
                  <a:ext uri="{FF2B5EF4-FFF2-40B4-BE49-F238E27FC236}">
                    <a16:creationId xmlns:a16="http://schemas.microsoft.com/office/drawing/2014/main" id="{2535370F-C0C1-2D40-8DD4-A2D9572F9B47}"/>
                  </a:ext>
                </a:extLst>
              </p:cNvPr>
              <p:cNvSpPr/>
              <p:nvPr/>
            </p:nvSpPr>
            <p:spPr>
              <a:xfrm>
                <a:off x="-771470" y="4483561"/>
                <a:ext cx="165658" cy="165658"/>
              </a:xfrm>
              <a:custGeom>
                <a:avLst/>
                <a:gdLst>
                  <a:gd name="connsiteX0" fmla="*/ 82829 w 165658"/>
                  <a:gd name="connsiteY0" fmla="*/ 165659 h 165658"/>
                  <a:gd name="connsiteX1" fmla="*/ 165659 w 165658"/>
                  <a:gd name="connsiteY1" fmla="*/ 82830 h 165658"/>
                  <a:gd name="connsiteX2" fmla="*/ 82829 w 165658"/>
                  <a:gd name="connsiteY2" fmla="*/ 0 h 165658"/>
                  <a:gd name="connsiteX3" fmla="*/ 0 w 165658"/>
                  <a:gd name="connsiteY3" fmla="*/ 82829 h 165658"/>
                  <a:gd name="connsiteX4" fmla="*/ 82829 w 165658"/>
                  <a:gd name="connsiteY4" fmla="*/ 165659 h 165658"/>
                  <a:gd name="connsiteX5" fmla="*/ 126963 w 165658"/>
                  <a:gd name="connsiteY5" fmla="*/ 136658 h 165658"/>
                  <a:gd name="connsiteX6" fmla="*/ 82829 w 165658"/>
                  <a:gd name="connsiteY6" fmla="*/ 152472 h 165658"/>
                  <a:gd name="connsiteX7" fmla="*/ 38695 w 165658"/>
                  <a:gd name="connsiteY7" fmla="*/ 136659 h 165658"/>
                  <a:gd name="connsiteX8" fmla="*/ 61428 w 165658"/>
                  <a:gd name="connsiteY8" fmla="*/ 113526 h 165658"/>
                  <a:gd name="connsiteX9" fmla="*/ 104230 w 165658"/>
                  <a:gd name="connsiteY9" fmla="*/ 113526 h 165658"/>
                  <a:gd name="connsiteX10" fmla="*/ 126963 w 165658"/>
                  <a:gd name="connsiteY10" fmla="*/ 136658 h 165658"/>
                  <a:gd name="connsiteX11" fmla="*/ 82829 w 165658"/>
                  <a:gd name="connsiteY11" fmla="*/ 13187 h 165658"/>
                  <a:gd name="connsiteX12" fmla="*/ 152472 w 165658"/>
                  <a:gd name="connsiteY12" fmla="*/ 82829 h 165658"/>
                  <a:gd name="connsiteX13" fmla="*/ 138294 w 165658"/>
                  <a:gd name="connsiteY13" fmla="*/ 124883 h 165658"/>
                  <a:gd name="connsiteX14" fmla="*/ 104230 w 165658"/>
                  <a:gd name="connsiteY14" fmla="*/ 100338 h 165658"/>
                  <a:gd name="connsiteX15" fmla="*/ 61428 w 165658"/>
                  <a:gd name="connsiteY15" fmla="*/ 100338 h 165658"/>
                  <a:gd name="connsiteX16" fmla="*/ 27364 w 165658"/>
                  <a:gd name="connsiteY16" fmla="*/ 124883 h 165658"/>
                  <a:gd name="connsiteX17" fmla="*/ 13187 w 165658"/>
                  <a:gd name="connsiteY17" fmla="*/ 82829 h 165658"/>
                  <a:gd name="connsiteX18" fmla="*/ 82829 w 165658"/>
                  <a:gd name="connsiteY18" fmla="*/ 13187 h 16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5658" h="165658">
                    <a:moveTo>
                      <a:pt x="82829" y="165659"/>
                    </a:moveTo>
                    <a:cubicBezTo>
                      <a:pt x="128622" y="165659"/>
                      <a:pt x="165659" y="128445"/>
                      <a:pt x="165659" y="82830"/>
                    </a:cubicBezTo>
                    <a:cubicBezTo>
                      <a:pt x="165659" y="37157"/>
                      <a:pt x="128501" y="0"/>
                      <a:pt x="82829" y="0"/>
                    </a:cubicBezTo>
                    <a:cubicBezTo>
                      <a:pt x="37157" y="0"/>
                      <a:pt x="0" y="37157"/>
                      <a:pt x="0" y="82829"/>
                    </a:cubicBezTo>
                    <a:cubicBezTo>
                      <a:pt x="0" y="128465"/>
                      <a:pt x="37130" y="165659"/>
                      <a:pt x="82829" y="165659"/>
                    </a:cubicBezTo>
                    <a:close/>
                    <a:moveTo>
                      <a:pt x="126963" y="136658"/>
                    </a:moveTo>
                    <a:cubicBezTo>
                      <a:pt x="114482" y="146910"/>
                      <a:pt x="98945" y="152472"/>
                      <a:pt x="82829" y="152472"/>
                    </a:cubicBezTo>
                    <a:cubicBezTo>
                      <a:pt x="67061" y="152472"/>
                      <a:pt x="51436" y="147123"/>
                      <a:pt x="38695" y="136659"/>
                    </a:cubicBezTo>
                    <a:cubicBezTo>
                      <a:pt x="38695" y="123007"/>
                      <a:pt x="49458" y="113526"/>
                      <a:pt x="61428" y="113526"/>
                    </a:cubicBezTo>
                    <a:lnTo>
                      <a:pt x="104230" y="113526"/>
                    </a:lnTo>
                    <a:cubicBezTo>
                      <a:pt x="116212" y="113525"/>
                      <a:pt x="126963" y="123017"/>
                      <a:pt x="126963" y="136658"/>
                    </a:cubicBezTo>
                    <a:close/>
                    <a:moveTo>
                      <a:pt x="82829" y="13187"/>
                    </a:moveTo>
                    <a:cubicBezTo>
                      <a:pt x="121231" y="13187"/>
                      <a:pt x="152472" y="44428"/>
                      <a:pt x="152472" y="82829"/>
                    </a:cubicBezTo>
                    <a:cubicBezTo>
                      <a:pt x="152472" y="98618"/>
                      <a:pt x="147182" y="113189"/>
                      <a:pt x="138294" y="124883"/>
                    </a:cubicBezTo>
                    <a:cubicBezTo>
                      <a:pt x="133524" y="110637"/>
                      <a:pt x="120062" y="100338"/>
                      <a:pt x="104230" y="100338"/>
                    </a:cubicBezTo>
                    <a:lnTo>
                      <a:pt x="61428" y="100338"/>
                    </a:lnTo>
                    <a:cubicBezTo>
                      <a:pt x="45597" y="100338"/>
                      <a:pt x="32134" y="110637"/>
                      <a:pt x="27364" y="124883"/>
                    </a:cubicBezTo>
                    <a:cubicBezTo>
                      <a:pt x="18476" y="113189"/>
                      <a:pt x="13187" y="98618"/>
                      <a:pt x="13187" y="82829"/>
                    </a:cubicBezTo>
                    <a:cubicBezTo>
                      <a:pt x="13187" y="44428"/>
                      <a:pt x="44428" y="13187"/>
                      <a:pt x="82829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56">
                <a:extLst>
                  <a:ext uri="{FF2B5EF4-FFF2-40B4-BE49-F238E27FC236}">
                    <a16:creationId xmlns:a16="http://schemas.microsoft.com/office/drawing/2014/main" id="{00CB0A2C-6A14-D640-AB14-066ADE82AD4A}"/>
                  </a:ext>
                </a:extLst>
              </p:cNvPr>
              <p:cNvSpPr/>
              <p:nvPr/>
            </p:nvSpPr>
            <p:spPr>
              <a:xfrm>
                <a:off x="-487020" y="4768010"/>
                <a:ext cx="165658" cy="165658"/>
              </a:xfrm>
              <a:custGeom>
                <a:avLst/>
                <a:gdLst>
                  <a:gd name="connsiteX0" fmla="*/ 82830 w 165658"/>
                  <a:gd name="connsiteY0" fmla="*/ 0 h 165658"/>
                  <a:gd name="connsiteX1" fmla="*/ 0 w 165658"/>
                  <a:gd name="connsiteY1" fmla="*/ 82830 h 165658"/>
                  <a:gd name="connsiteX2" fmla="*/ 82830 w 165658"/>
                  <a:gd name="connsiteY2" fmla="*/ 165659 h 165658"/>
                  <a:gd name="connsiteX3" fmla="*/ 165659 w 165658"/>
                  <a:gd name="connsiteY3" fmla="*/ 82830 h 165658"/>
                  <a:gd name="connsiteX4" fmla="*/ 82830 w 165658"/>
                  <a:gd name="connsiteY4" fmla="*/ 0 h 165658"/>
                  <a:gd name="connsiteX5" fmla="*/ 126963 w 165658"/>
                  <a:gd name="connsiteY5" fmla="*/ 136659 h 165658"/>
                  <a:gd name="connsiteX6" fmla="*/ 38695 w 165658"/>
                  <a:gd name="connsiteY6" fmla="*/ 136659 h 165658"/>
                  <a:gd name="connsiteX7" fmla="*/ 61428 w 165658"/>
                  <a:gd name="connsiteY7" fmla="*/ 113527 h 165658"/>
                  <a:gd name="connsiteX8" fmla="*/ 104230 w 165658"/>
                  <a:gd name="connsiteY8" fmla="*/ 113527 h 165658"/>
                  <a:gd name="connsiteX9" fmla="*/ 126963 w 165658"/>
                  <a:gd name="connsiteY9" fmla="*/ 136659 h 165658"/>
                  <a:gd name="connsiteX10" fmla="*/ 138294 w 165658"/>
                  <a:gd name="connsiteY10" fmla="*/ 124884 h 165658"/>
                  <a:gd name="connsiteX11" fmla="*/ 104231 w 165658"/>
                  <a:gd name="connsiteY11" fmla="*/ 100339 h 165658"/>
                  <a:gd name="connsiteX12" fmla="*/ 61428 w 165658"/>
                  <a:gd name="connsiteY12" fmla="*/ 100339 h 165658"/>
                  <a:gd name="connsiteX13" fmla="*/ 27366 w 165658"/>
                  <a:gd name="connsiteY13" fmla="*/ 124884 h 165658"/>
                  <a:gd name="connsiteX14" fmla="*/ 13188 w 165658"/>
                  <a:gd name="connsiteY14" fmla="*/ 82830 h 165658"/>
                  <a:gd name="connsiteX15" fmla="*/ 82831 w 165658"/>
                  <a:gd name="connsiteY15" fmla="*/ 13187 h 165658"/>
                  <a:gd name="connsiteX16" fmla="*/ 152473 w 165658"/>
                  <a:gd name="connsiteY16" fmla="*/ 82830 h 165658"/>
                  <a:gd name="connsiteX17" fmla="*/ 138294 w 165658"/>
                  <a:gd name="connsiteY17" fmla="*/ 124884 h 16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5658" h="165658">
                    <a:moveTo>
                      <a:pt x="82830" y="0"/>
                    </a:moveTo>
                    <a:cubicBezTo>
                      <a:pt x="37158" y="0"/>
                      <a:pt x="0" y="37158"/>
                      <a:pt x="0" y="82830"/>
                    </a:cubicBezTo>
                    <a:cubicBezTo>
                      <a:pt x="0" y="128483"/>
                      <a:pt x="37091" y="165659"/>
                      <a:pt x="82830" y="165659"/>
                    </a:cubicBezTo>
                    <a:cubicBezTo>
                      <a:pt x="128338" y="165659"/>
                      <a:pt x="165659" y="128667"/>
                      <a:pt x="165659" y="82830"/>
                    </a:cubicBezTo>
                    <a:cubicBezTo>
                      <a:pt x="165659" y="37158"/>
                      <a:pt x="128502" y="0"/>
                      <a:pt x="82830" y="0"/>
                    </a:cubicBezTo>
                    <a:close/>
                    <a:moveTo>
                      <a:pt x="126963" y="136659"/>
                    </a:moveTo>
                    <a:cubicBezTo>
                      <a:pt x="101390" y="157665"/>
                      <a:pt x="64471" y="157831"/>
                      <a:pt x="38695" y="136659"/>
                    </a:cubicBezTo>
                    <a:cubicBezTo>
                      <a:pt x="38695" y="123007"/>
                      <a:pt x="49458" y="113527"/>
                      <a:pt x="61428" y="113527"/>
                    </a:cubicBezTo>
                    <a:lnTo>
                      <a:pt x="104230" y="113527"/>
                    </a:lnTo>
                    <a:cubicBezTo>
                      <a:pt x="116213" y="113526"/>
                      <a:pt x="126963" y="123017"/>
                      <a:pt x="126963" y="136659"/>
                    </a:cubicBezTo>
                    <a:close/>
                    <a:moveTo>
                      <a:pt x="138294" y="124884"/>
                    </a:moveTo>
                    <a:cubicBezTo>
                      <a:pt x="133524" y="110638"/>
                      <a:pt x="120062" y="100339"/>
                      <a:pt x="104231" y="100339"/>
                    </a:cubicBezTo>
                    <a:lnTo>
                      <a:pt x="61428" y="100339"/>
                    </a:lnTo>
                    <a:cubicBezTo>
                      <a:pt x="45598" y="100339"/>
                      <a:pt x="32136" y="110638"/>
                      <a:pt x="27366" y="124884"/>
                    </a:cubicBezTo>
                    <a:cubicBezTo>
                      <a:pt x="18477" y="113190"/>
                      <a:pt x="13188" y="98619"/>
                      <a:pt x="13188" y="82830"/>
                    </a:cubicBezTo>
                    <a:cubicBezTo>
                      <a:pt x="13188" y="44428"/>
                      <a:pt x="44429" y="13187"/>
                      <a:pt x="82831" y="13187"/>
                    </a:cubicBezTo>
                    <a:cubicBezTo>
                      <a:pt x="121231" y="13187"/>
                      <a:pt x="152473" y="44428"/>
                      <a:pt x="152473" y="82830"/>
                    </a:cubicBezTo>
                    <a:cubicBezTo>
                      <a:pt x="152472" y="98619"/>
                      <a:pt x="147182" y="113190"/>
                      <a:pt x="138294" y="124884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57">
                <a:extLst>
                  <a:ext uri="{FF2B5EF4-FFF2-40B4-BE49-F238E27FC236}">
                    <a16:creationId xmlns:a16="http://schemas.microsoft.com/office/drawing/2014/main" id="{C3586C42-5977-944B-85D9-3271FD5A81AA}"/>
                  </a:ext>
                </a:extLst>
              </p:cNvPr>
              <p:cNvSpPr/>
              <p:nvPr/>
            </p:nvSpPr>
            <p:spPr>
              <a:xfrm>
                <a:off x="-720883" y="4508507"/>
                <a:ext cx="64484" cy="64483"/>
              </a:xfrm>
              <a:custGeom>
                <a:avLst/>
                <a:gdLst>
                  <a:gd name="connsiteX0" fmla="*/ 55035 w 64484"/>
                  <a:gd name="connsiteY0" fmla="*/ 55035 h 64483"/>
                  <a:gd name="connsiteX1" fmla="*/ 55035 w 64484"/>
                  <a:gd name="connsiteY1" fmla="*/ 9449 h 64483"/>
                  <a:gd name="connsiteX2" fmla="*/ 55036 w 64484"/>
                  <a:gd name="connsiteY2" fmla="*/ 9449 h 64483"/>
                  <a:gd name="connsiteX3" fmla="*/ 9450 w 64484"/>
                  <a:gd name="connsiteY3" fmla="*/ 9449 h 64483"/>
                  <a:gd name="connsiteX4" fmla="*/ 9448 w 64484"/>
                  <a:gd name="connsiteY4" fmla="*/ 55035 h 64483"/>
                  <a:gd name="connsiteX5" fmla="*/ 55035 w 64484"/>
                  <a:gd name="connsiteY5" fmla="*/ 55035 h 64483"/>
                  <a:gd name="connsiteX6" fmla="*/ 18773 w 64484"/>
                  <a:gd name="connsiteY6" fmla="*/ 18772 h 64483"/>
                  <a:gd name="connsiteX7" fmla="*/ 45710 w 64484"/>
                  <a:gd name="connsiteY7" fmla="*/ 18772 h 64483"/>
                  <a:gd name="connsiteX8" fmla="*/ 45711 w 64484"/>
                  <a:gd name="connsiteY8" fmla="*/ 18772 h 64483"/>
                  <a:gd name="connsiteX9" fmla="*/ 45710 w 64484"/>
                  <a:gd name="connsiteY9" fmla="*/ 45710 h 64483"/>
                  <a:gd name="connsiteX10" fmla="*/ 18772 w 64484"/>
                  <a:gd name="connsiteY10" fmla="*/ 45710 h 64483"/>
                  <a:gd name="connsiteX11" fmla="*/ 18773 w 64484"/>
                  <a:gd name="connsiteY11" fmla="*/ 18772 h 6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484" h="64483">
                    <a:moveTo>
                      <a:pt x="55035" y="55035"/>
                    </a:moveTo>
                    <a:cubicBezTo>
                      <a:pt x="67634" y="42437"/>
                      <a:pt x="67635" y="22047"/>
                      <a:pt x="55035" y="9449"/>
                    </a:cubicBezTo>
                    <a:lnTo>
                      <a:pt x="55036" y="9449"/>
                    </a:lnTo>
                    <a:cubicBezTo>
                      <a:pt x="42439" y="-3148"/>
                      <a:pt x="22048" y="-3151"/>
                      <a:pt x="9450" y="9449"/>
                    </a:cubicBezTo>
                    <a:cubicBezTo>
                      <a:pt x="-3149" y="22046"/>
                      <a:pt x="-3150" y="42435"/>
                      <a:pt x="9448" y="55035"/>
                    </a:cubicBezTo>
                    <a:cubicBezTo>
                      <a:pt x="22045" y="67632"/>
                      <a:pt x="42437" y="67634"/>
                      <a:pt x="55035" y="55035"/>
                    </a:cubicBezTo>
                    <a:close/>
                    <a:moveTo>
                      <a:pt x="18773" y="18772"/>
                    </a:moveTo>
                    <a:cubicBezTo>
                      <a:pt x="26200" y="11345"/>
                      <a:pt x="38284" y="11345"/>
                      <a:pt x="45710" y="18772"/>
                    </a:cubicBezTo>
                    <a:lnTo>
                      <a:pt x="45711" y="18772"/>
                    </a:lnTo>
                    <a:cubicBezTo>
                      <a:pt x="53155" y="26216"/>
                      <a:pt x="53156" y="38265"/>
                      <a:pt x="45710" y="45710"/>
                    </a:cubicBezTo>
                    <a:cubicBezTo>
                      <a:pt x="38284" y="53136"/>
                      <a:pt x="26201" y="53136"/>
                      <a:pt x="18772" y="45710"/>
                    </a:cubicBezTo>
                    <a:cubicBezTo>
                      <a:pt x="11329" y="38266"/>
                      <a:pt x="11328" y="26217"/>
                      <a:pt x="18773" y="187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58">
                <a:extLst>
                  <a:ext uri="{FF2B5EF4-FFF2-40B4-BE49-F238E27FC236}">
                    <a16:creationId xmlns:a16="http://schemas.microsoft.com/office/drawing/2014/main" id="{5504E29C-3650-2547-B313-AAA1BB42A315}"/>
                  </a:ext>
                </a:extLst>
              </p:cNvPr>
              <p:cNvSpPr/>
              <p:nvPr/>
            </p:nvSpPr>
            <p:spPr>
              <a:xfrm>
                <a:off x="-720860" y="4792979"/>
                <a:ext cx="64438" cy="64437"/>
              </a:xfrm>
              <a:custGeom>
                <a:avLst/>
                <a:gdLst>
                  <a:gd name="connsiteX0" fmla="*/ 9427 w 64438"/>
                  <a:gd name="connsiteY0" fmla="*/ 55013 h 64437"/>
                  <a:gd name="connsiteX1" fmla="*/ 55013 w 64438"/>
                  <a:gd name="connsiteY1" fmla="*/ 55013 h 64437"/>
                  <a:gd name="connsiteX2" fmla="*/ 55013 w 64438"/>
                  <a:gd name="connsiteY2" fmla="*/ 9425 h 64437"/>
                  <a:gd name="connsiteX3" fmla="*/ 55012 w 64438"/>
                  <a:gd name="connsiteY3" fmla="*/ 9425 h 64437"/>
                  <a:gd name="connsiteX4" fmla="*/ 9426 w 64438"/>
                  <a:gd name="connsiteY4" fmla="*/ 9425 h 64437"/>
                  <a:gd name="connsiteX5" fmla="*/ 9427 w 64438"/>
                  <a:gd name="connsiteY5" fmla="*/ 55013 h 64437"/>
                  <a:gd name="connsiteX6" fmla="*/ 18750 w 64438"/>
                  <a:gd name="connsiteY6" fmla="*/ 18750 h 64437"/>
                  <a:gd name="connsiteX7" fmla="*/ 45688 w 64438"/>
                  <a:gd name="connsiteY7" fmla="*/ 18750 h 64437"/>
                  <a:gd name="connsiteX8" fmla="*/ 45689 w 64438"/>
                  <a:gd name="connsiteY8" fmla="*/ 45688 h 64437"/>
                  <a:gd name="connsiteX9" fmla="*/ 18751 w 64438"/>
                  <a:gd name="connsiteY9" fmla="*/ 45688 h 64437"/>
                  <a:gd name="connsiteX10" fmla="*/ 18750 w 64438"/>
                  <a:gd name="connsiteY10" fmla="*/ 18750 h 6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438" h="64437">
                    <a:moveTo>
                      <a:pt x="9427" y="55013"/>
                    </a:moveTo>
                    <a:cubicBezTo>
                      <a:pt x="21992" y="67578"/>
                      <a:pt x="42444" y="67580"/>
                      <a:pt x="55013" y="55013"/>
                    </a:cubicBezTo>
                    <a:cubicBezTo>
                      <a:pt x="67580" y="42444"/>
                      <a:pt x="67580" y="21993"/>
                      <a:pt x="55013" y="9425"/>
                    </a:cubicBezTo>
                    <a:lnTo>
                      <a:pt x="55012" y="9425"/>
                    </a:lnTo>
                    <a:cubicBezTo>
                      <a:pt x="42445" y="-3142"/>
                      <a:pt x="21994" y="-3142"/>
                      <a:pt x="9426" y="9425"/>
                    </a:cubicBezTo>
                    <a:cubicBezTo>
                      <a:pt x="-3142" y="21993"/>
                      <a:pt x="-3142" y="42444"/>
                      <a:pt x="9427" y="55013"/>
                    </a:cubicBezTo>
                    <a:close/>
                    <a:moveTo>
                      <a:pt x="18750" y="18750"/>
                    </a:moveTo>
                    <a:cubicBezTo>
                      <a:pt x="26178" y="11323"/>
                      <a:pt x="38261" y="11323"/>
                      <a:pt x="45688" y="18750"/>
                    </a:cubicBezTo>
                    <a:cubicBezTo>
                      <a:pt x="53115" y="26176"/>
                      <a:pt x="53115" y="38261"/>
                      <a:pt x="45689" y="45688"/>
                    </a:cubicBezTo>
                    <a:cubicBezTo>
                      <a:pt x="38263" y="53116"/>
                      <a:pt x="26177" y="53116"/>
                      <a:pt x="18751" y="45688"/>
                    </a:cubicBezTo>
                    <a:cubicBezTo>
                      <a:pt x="11324" y="38261"/>
                      <a:pt x="11324" y="26176"/>
                      <a:pt x="18750" y="18750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61">
                <a:extLst>
                  <a:ext uri="{FF2B5EF4-FFF2-40B4-BE49-F238E27FC236}">
                    <a16:creationId xmlns:a16="http://schemas.microsoft.com/office/drawing/2014/main" id="{EC102014-1899-634C-A796-DD679D91B508}"/>
                  </a:ext>
                </a:extLst>
              </p:cNvPr>
              <p:cNvSpPr/>
              <p:nvPr/>
            </p:nvSpPr>
            <p:spPr>
              <a:xfrm>
                <a:off x="-436409" y="4508529"/>
                <a:ext cx="64461" cy="64438"/>
              </a:xfrm>
              <a:custGeom>
                <a:avLst/>
                <a:gdLst>
                  <a:gd name="connsiteX0" fmla="*/ 9425 w 64461"/>
                  <a:gd name="connsiteY0" fmla="*/ 9427 h 64438"/>
                  <a:gd name="connsiteX1" fmla="*/ 9425 w 64461"/>
                  <a:gd name="connsiteY1" fmla="*/ 55012 h 64438"/>
                  <a:gd name="connsiteX2" fmla="*/ 55012 w 64461"/>
                  <a:gd name="connsiteY2" fmla="*/ 55012 h 64438"/>
                  <a:gd name="connsiteX3" fmla="*/ 55012 w 64461"/>
                  <a:gd name="connsiteY3" fmla="*/ 9427 h 64438"/>
                  <a:gd name="connsiteX4" fmla="*/ 55013 w 64461"/>
                  <a:gd name="connsiteY4" fmla="*/ 9427 h 64438"/>
                  <a:gd name="connsiteX5" fmla="*/ 9425 w 64461"/>
                  <a:gd name="connsiteY5" fmla="*/ 9427 h 64438"/>
                  <a:gd name="connsiteX6" fmla="*/ 45688 w 64461"/>
                  <a:gd name="connsiteY6" fmla="*/ 45688 h 64438"/>
                  <a:gd name="connsiteX7" fmla="*/ 18750 w 64461"/>
                  <a:gd name="connsiteY7" fmla="*/ 45688 h 64438"/>
                  <a:gd name="connsiteX8" fmla="*/ 18750 w 64461"/>
                  <a:gd name="connsiteY8" fmla="*/ 18751 h 64438"/>
                  <a:gd name="connsiteX9" fmla="*/ 45688 w 64461"/>
                  <a:gd name="connsiteY9" fmla="*/ 18751 h 64438"/>
                  <a:gd name="connsiteX10" fmla="*/ 45689 w 64461"/>
                  <a:gd name="connsiteY10" fmla="*/ 18751 h 64438"/>
                  <a:gd name="connsiteX11" fmla="*/ 45688 w 64461"/>
                  <a:gd name="connsiteY11" fmla="*/ 45688 h 6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461" h="64438">
                    <a:moveTo>
                      <a:pt x="9425" y="9427"/>
                    </a:moveTo>
                    <a:cubicBezTo>
                      <a:pt x="-3142" y="21994"/>
                      <a:pt x="-3142" y="42445"/>
                      <a:pt x="9425" y="55012"/>
                    </a:cubicBezTo>
                    <a:cubicBezTo>
                      <a:pt x="22006" y="67593"/>
                      <a:pt x="42458" y="67568"/>
                      <a:pt x="55012" y="55012"/>
                    </a:cubicBezTo>
                    <a:cubicBezTo>
                      <a:pt x="67611" y="42415"/>
                      <a:pt x="67612" y="22024"/>
                      <a:pt x="55012" y="9427"/>
                    </a:cubicBezTo>
                    <a:lnTo>
                      <a:pt x="55013" y="9427"/>
                    </a:lnTo>
                    <a:cubicBezTo>
                      <a:pt x="42444" y="-3143"/>
                      <a:pt x="21993" y="-3141"/>
                      <a:pt x="9425" y="9427"/>
                    </a:cubicBezTo>
                    <a:close/>
                    <a:moveTo>
                      <a:pt x="45688" y="45688"/>
                    </a:moveTo>
                    <a:cubicBezTo>
                      <a:pt x="38262" y="53115"/>
                      <a:pt x="26179" y="53116"/>
                      <a:pt x="18750" y="45688"/>
                    </a:cubicBezTo>
                    <a:cubicBezTo>
                      <a:pt x="11323" y="38262"/>
                      <a:pt x="11323" y="26177"/>
                      <a:pt x="18750" y="18751"/>
                    </a:cubicBezTo>
                    <a:cubicBezTo>
                      <a:pt x="26176" y="11324"/>
                      <a:pt x="38262" y="11324"/>
                      <a:pt x="45688" y="18751"/>
                    </a:cubicBezTo>
                    <a:lnTo>
                      <a:pt x="45689" y="18751"/>
                    </a:lnTo>
                    <a:cubicBezTo>
                      <a:pt x="53132" y="26196"/>
                      <a:pt x="53133" y="38244"/>
                      <a:pt x="45688" y="45688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62">
                <a:extLst>
                  <a:ext uri="{FF2B5EF4-FFF2-40B4-BE49-F238E27FC236}">
                    <a16:creationId xmlns:a16="http://schemas.microsoft.com/office/drawing/2014/main" id="{D779B958-99C0-EE41-A46C-2F91DAD82357}"/>
                  </a:ext>
                </a:extLst>
              </p:cNvPr>
              <p:cNvSpPr/>
              <p:nvPr/>
            </p:nvSpPr>
            <p:spPr>
              <a:xfrm>
                <a:off x="-436409" y="4792979"/>
                <a:ext cx="64438" cy="64438"/>
              </a:xfrm>
              <a:custGeom>
                <a:avLst/>
                <a:gdLst>
                  <a:gd name="connsiteX0" fmla="*/ 55012 w 64438"/>
                  <a:gd name="connsiteY0" fmla="*/ 9425 h 64438"/>
                  <a:gd name="connsiteX1" fmla="*/ 9425 w 64438"/>
                  <a:gd name="connsiteY1" fmla="*/ 9426 h 64438"/>
                  <a:gd name="connsiteX2" fmla="*/ 9426 w 64438"/>
                  <a:gd name="connsiteY2" fmla="*/ 55013 h 64438"/>
                  <a:gd name="connsiteX3" fmla="*/ 55013 w 64438"/>
                  <a:gd name="connsiteY3" fmla="*/ 55013 h 64438"/>
                  <a:gd name="connsiteX4" fmla="*/ 55012 w 64438"/>
                  <a:gd name="connsiteY4" fmla="*/ 9425 h 64438"/>
                  <a:gd name="connsiteX5" fmla="*/ 45689 w 64438"/>
                  <a:gd name="connsiteY5" fmla="*/ 45688 h 64438"/>
                  <a:gd name="connsiteX6" fmla="*/ 18750 w 64438"/>
                  <a:gd name="connsiteY6" fmla="*/ 45689 h 64438"/>
                  <a:gd name="connsiteX7" fmla="*/ 18749 w 64438"/>
                  <a:gd name="connsiteY7" fmla="*/ 18750 h 64438"/>
                  <a:gd name="connsiteX8" fmla="*/ 45688 w 64438"/>
                  <a:gd name="connsiteY8" fmla="*/ 18750 h 64438"/>
                  <a:gd name="connsiteX9" fmla="*/ 45689 w 64438"/>
                  <a:gd name="connsiteY9" fmla="*/ 45688 h 6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38" h="64438">
                    <a:moveTo>
                      <a:pt x="55012" y="9425"/>
                    </a:moveTo>
                    <a:cubicBezTo>
                      <a:pt x="42445" y="-3142"/>
                      <a:pt x="21993" y="-3142"/>
                      <a:pt x="9425" y="9426"/>
                    </a:cubicBezTo>
                    <a:cubicBezTo>
                      <a:pt x="-3142" y="21994"/>
                      <a:pt x="-3142" y="42445"/>
                      <a:pt x="9426" y="55013"/>
                    </a:cubicBezTo>
                    <a:cubicBezTo>
                      <a:pt x="21994" y="67581"/>
                      <a:pt x="42444" y="67580"/>
                      <a:pt x="55013" y="55013"/>
                    </a:cubicBezTo>
                    <a:cubicBezTo>
                      <a:pt x="67581" y="42444"/>
                      <a:pt x="67581" y="21993"/>
                      <a:pt x="55012" y="9425"/>
                    </a:cubicBezTo>
                    <a:close/>
                    <a:moveTo>
                      <a:pt x="45689" y="45688"/>
                    </a:moveTo>
                    <a:cubicBezTo>
                      <a:pt x="38263" y="53115"/>
                      <a:pt x="26179" y="53116"/>
                      <a:pt x="18750" y="45689"/>
                    </a:cubicBezTo>
                    <a:cubicBezTo>
                      <a:pt x="11324" y="38262"/>
                      <a:pt x="11324" y="26177"/>
                      <a:pt x="18749" y="18750"/>
                    </a:cubicBezTo>
                    <a:cubicBezTo>
                      <a:pt x="26177" y="11324"/>
                      <a:pt x="38260" y="11323"/>
                      <a:pt x="45688" y="18750"/>
                    </a:cubicBezTo>
                    <a:cubicBezTo>
                      <a:pt x="53115" y="26176"/>
                      <a:pt x="53115" y="38261"/>
                      <a:pt x="45689" y="45688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63">
                <a:extLst>
                  <a:ext uri="{FF2B5EF4-FFF2-40B4-BE49-F238E27FC236}">
                    <a16:creationId xmlns:a16="http://schemas.microsoft.com/office/drawing/2014/main" id="{8ECE211D-7DCA-3F45-BFF7-342D5DBA3A41}"/>
                  </a:ext>
                </a:extLst>
              </p:cNvPr>
              <p:cNvSpPr/>
              <p:nvPr/>
            </p:nvSpPr>
            <p:spPr>
              <a:xfrm>
                <a:off x="-594496" y="4559796"/>
                <a:ext cx="96159" cy="13186"/>
              </a:xfrm>
              <a:custGeom>
                <a:avLst/>
                <a:gdLst>
                  <a:gd name="connsiteX0" fmla="*/ 89566 w 96159"/>
                  <a:gd name="connsiteY0" fmla="*/ 13187 h 13186"/>
                  <a:gd name="connsiteX1" fmla="*/ 96160 w 96159"/>
                  <a:gd name="connsiteY1" fmla="*/ 6593 h 13186"/>
                  <a:gd name="connsiteX2" fmla="*/ 89566 w 96159"/>
                  <a:gd name="connsiteY2" fmla="*/ 0 h 13186"/>
                  <a:gd name="connsiteX3" fmla="*/ 6593 w 96159"/>
                  <a:gd name="connsiteY3" fmla="*/ 0 h 13186"/>
                  <a:gd name="connsiteX4" fmla="*/ 0 w 96159"/>
                  <a:gd name="connsiteY4" fmla="*/ 6593 h 13186"/>
                  <a:gd name="connsiteX5" fmla="*/ 6593 w 96159"/>
                  <a:gd name="connsiteY5" fmla="*/ 13187 h 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159" h="13186">
                    <a:moveTo>
                      <a:pt x="89566" y="13187"/>
                    </a:moveTo>
                    <a:cubicBezTo>
                      <a:pt x="93209" y="13187"/>
                      <a:pt x="96160" y="10235"/>
                      <a:pt x="96160" y="6593"/>
                    </a:cubicBezTo>
                    <a:cubicBezTo>
                      <a:pt x="96160" y="2952"/>
                      <a:pt x="93209" y="0"/>
                      <a:pt x="89566" y="0"/>
                    </a:cubicBezTo>
                    <a:lnTo>
                      <a:pt x="6593" y="0"/>
                    </a:lnTo>
                    <a:cubicBezTo>
                      <a:pt x="2951" y="0"/>
                      <a:pt x="0" y="2952"/>
                      <a:pt x="0" y="6593"/>
                    </a:cubicBezTo>
                    <a:cubicBezTo>
                      <a:pt x="0" y="10235"/>
                      <a:pt x="2951" y="13187"/>
                      <a:pt x="6593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64">
                <a:extLst>
                  <a:ext uri="{FF2B5EF4-FFF2-40B4-BE49-F238E27FC236}">
                    <a16:creationId xmlns:a16="http://schemas.microsoft.com/office/drawing/2014/main" id="{9AF6CB15-710A-8F4D-8A53-116FDFA0223A}"/>
                  </a:ext>
                </a:extLst>
              </p:cNvPr>
              <p:cNvSpPr/>
              <p:nvPr/>
            </p:nvSpPr>
            <p:spPr>
              <a:xfrm>
                <a:off x="-594495" y="4844246"/>
                <a:ext cx="96159" cy="13186"/>
              </a:xfrm>
              <a:custGeom>
                <a:avLst/>
                <a:gdLst>
                  <a:gd name="connsiteX0" fmla="*/ 6593 w 96159"/>
                  <a:gd name="connsiteY0" fmla="*/ 0 h 13186"/>
                  <a:gd name="connsiteX1" fmla="*/ 0 w 96159"/>
                  <a:gd name="connsiteY1" fmla="*/ 6593 h 13186"/>
                  <a:gd name="connsiteX2" fmla="*/ 6593 w 96159"/>
                  <a:gd name="connsiteY2" fmla="*/ 13187 h 13186"/>
                  <a:gd name="connsiteX3" fmla="*/ 89566 w 96159"/>
                  <a:gd name="connsiteY3" fmla="*/ 13187 h 13186"/>
                  <a:gd name="connsiteX4" fmla="*/ 96160 w 96159"/>
                  <a:gd name="connsiteY4" fmla="*/ 6593 h 13186"/>
                  <a:gd name="connsiteX5" fmla="*/ 89566 w 96159"/>
                  <a:gd name="connsiteY5" fmla="*/ 0 h 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159" h="13186">
                    <a:moveTo>
                      <a:pt x="6593" y="0"/>
                    </a:moveTo>
                    <a:cubicBezTo>
                      <a:pt x="2951" y="0"/>
                      <a:pt x="0" y="2951"/>
                      <a:pt x="0" y="6593"/>
                    </a:cubicBezTo>
                    <a:cubicBezTo>
                      <a:pt x="0" y="10236"/>
                      <a:pt x="2951" y="13187"/>
                      <a:pt x="6593" y="13187"/>
                    </a:cubicBezTo>
                    <a:lnTo>
                      <a:pt x="89566" y="13187"/>
                    </a:lnTo>
                    <a:cubicBezTo>
                      <a:pt x="93209" y="13187"/>
                      <a:pt x="96160" y="10236"/>
                      <a:pt x="96160" y="6593"/>
                    </a:cubicBezTo>
                    <a:cubicBezTo>
                      <a:pt x="96160" y="2951"/>
                      <a:pt x="93209" y="0"/>
                      <a:pt x="895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65">
                <a:extLst>
                  <a:ext uri="{FF2B5EF4-FFF2-40B4-BE49-F238E27FC236}">
                    <a16:creationId xmlns:a16="http://schemas.microsoft.com/office/drawing/2014/main" id="{10ED928E-1CC8-F249-90EB-BBB0D37BF3FE}"/>
                  </a:ext>
                </a:extLst>
              </p:cNvPr>
              <p:cNvSpPr/>
              <p:nvPr/>
            </p:nvSpPr>
            <p:spPr>
              <a:xfrm>
                <a:off x="-695234" y="4660534"/>
                <a:ext cx="13186" cy="96159"/>
              </a:xfrm>
              <a:custGeom>
                <a:avLst/>
                <a:gdLst>
                  <a:gd name="connsiteX0" fmla="*/ 13187 w 13186"/>
                  <a:gd name="connsiteY0" fmla="*/ 89566 h 96159"/>
                  <a:gd name="connsiteX1" fmla="*/ 13187 w 13186"/>
                  <a:gd name="connsiteY1" fmla="*/ 6593 h 96159"/>
                  <a:gd name="connsiteX2" fmla="*/ 6593 w 13186"/>
                  <a:gd name="connsiteY2" fmla="*/ 0 h 96159"/>
                  <a:gd name="connsiteX3" fmla="*/ 0 w 13186"/>
                  <a:gd name="connsiteY3" fmla="*/ 6593 h 96159"/>
                  <a:gd name="connsiteX4" fmla="*/ 0 w 13186"/>
                  <a:gd name="connsiteY4" fmla="*/ 89566 h 96159"/>
                  <a:gd name="connsiteX5" fmla="*/ 6593 w 13186"/>
                  <a:gd name="connsiteY5" fmla="*/ 96160 h 96159"/>
                  <a:gd name="connsiteX6" fmla="*/ 13187 w 13186"/>
                  <a:gd name="connsiteY6" fmla="*/ 89566 h 9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86" h="96159">
                    <a:moveTo>
                      <a:pt x="13187" y="89566"/>
                    </a:moveTo>
                    <a:lnTo>
                      <a:pt x="13187" y="6593"/>
                    </a:lnTo>
                    <a:cubicBezTo>
                      <a:pt x="13187" y="2951"/>
                      <a:pt x="10236" y="0"/>
                      <a:pt x="6593" y="0"/>
                    </a:cubicBezTo>
                    <a:cubicBezTo>
                      <a:pt x="2951" y="0"/>
                      <a:pt x="0" y="2951"/>
                      <a:pt x="0" y="6593"/>
                    </a:cubicBezTo>
                    <a:lnTo>
                      <a:pt x="0" y="89566"/>
                    </a:lnTo>
                    <a:cubicBezTo>
                      <a:pt x="0" y="93209"/>
                      <a:pt x="2951" y="96160"/>
                      <a:pt x="6593" y="96160"/>
                    </a:cubicBezTo>
                    <a:cubicBezTo>
                      <a:pt x="10236" y="96160"/>
                      <a:pt x="13187" y="93209"/>
                      <a:pt x="13187" y="89566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66">
                <a:extLst>
                  <a:ext uri="{FF2B5EF4-FFF2-40B4-BE49-F238E27FC236}">
                    <a16:creationId xmlns:a16="http://schemas.microsoft.com/office/drawing/2014/main" id="{55E2D0F4-7F2F-2D46-A331-763F94166C45}"/>
                  </a:ext>
                </a:extLst>
              </p:cNvPr>
              <p:cNvSpPr/>
              <p:nvPr/>
            </p:nvSpPr>
            <p:spPr>
              <a:xfrm>
                <a:off x="-410785" y="4660534"/>
                <a:ext cx="13186" cy="96159"/>
              </a:xfrm>
              <a:custGeom>
                <a:avLst/>
                <a:gdLst>
                  <a:gd name="connsiteX0" fmla="*/ 13187 w 13186"/>
                  <a:gd name="connsiteY0" fmla="*/ 89566 h 96159"/>
                  <a:gd name="connsiteX1" fmla="*/ 13187 w 13186"/>
                  <a:gd name="connsiteY1" fmla="*/ 6593 h 96159"/>
                  <a:gd name="connsiteX2" fmla="*/ 6593 w 13186"/>
                  <a:gd name="connsiteY2" fmla="*/ 0 h 96159"/>
                  <a:gd name="connsiteX3" fmla="*/ 0 w 13186"/>
                  <a:gd name="connsiteY3" fmla="*/ 6593 h 96159"/>
                  <a:gd name="connsiteX4" fmla="*/ 0 w 13186"/>
                  <a:gd name="connsiteY4" fmla="*/ 89566 h 96159"/>
                  <a:gd name="connsiteX5" fmla="*/ 6593 w 13186"/>
                  <a:gd name="connsiteY5" fmla="*/ 96160 h 96159"/>
                  <a:gd name="connsiteX6" fmla="*/ 13187 w 13186"/>
                  <a:gd name="connsiteY6" fmla="*/ 89566 h 9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86" h="96159">
                    <a:moveTo>
                      <a:pt x="13187" y="89566"/>
                    </a:moveTo>
                    <a:lnTo>
                      <a:pt x="13187" y="6593"/>
                    </a:lnTo>
                    <a:cubicBezTo>
                      <a:pt x="13187" y="2951"/>
                      <a:pt x="10236" y="0"/>
                      <a:pt x="6593" y="0"/>
                    </a:cubicBezTo>
                    <a:cubicBezTo>
                      <a:pt x="2951" y="0"/>
                      <a:pt x="0" y="2951"/>
                      <a:pt x="0" y="6593"/>
                    </a:cubicBezTo>
                    <a:lnTo>
                      <a:pt x="0" y="89566"/>
                    </a:lnTo>
                    <a:cubicBezTo>
                      <a:pt x="0" y="93209"/>
                      <a:pt x="2951" y="96160"/>
                      <a:pt x="6593" y="96160"/>
                    </a:cubicBezTo>
                    <a:cubicBezTo>
                      <a:pt x="10236" y="96160"/>
                      <a:pt x="13187" y="93209"/>
                      <a:pt x="13187" y="89566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67">
                <a:extLst>
                  <a:ext uri="{FF2B5EF4-FFF2-40B4-BE49-F238E27FC236}">
                    <a16:creationId xmlns:a16="http://schemas.microsoft.com/office/drawing/2014/main" id="{DDF0CF8D-AE7C-4840-B0AA-5610BE843133}"/>
                  </a:ext>
                </a:extLst>
              </p:cNvPr>
              <p:cNvSpPr/>
              <p:nvPr/>
            </p:nvSpPr>
            <p:spPr>
              <a:xfrm>
                <a:off x="-487020" y="4483561"/>
                <a:ext cx="164237" cy="165657"/>
              </a:xfrm>
              <a:custGeom>
                <a:avLst/>
                <a:gdLst>
                  <a:gd name="connsiteX0" fmla="*/ 151172 w 164237"/>
                  <a:gd name="connsiteY0" fmla="*/ 69391 h 165657"/>
                  <a:gd name="connsiteX1" fmla="*/ 158908 w 164237"/>
                  <a:gd name="connsiteY1" fmla="*/ 74597 h 165657"/>
                  <a:gd name="connsiteX2" fmla="*/ 164114 w 164237"/>
                  <a:gd name="connsiteY2" fmla="*/ 66861 h 165657"/>
                  <a:gd name="connsiteX3" fmla="*/ 82830 w 164237"/>
                  <a:gd name="connsiteY3" fmla="*/ 0 h 165657"/>
                  <a:gd name="connsiteX4" fmla="*/ 0 w 164237"/>
                  <a:gd name="connsiteY4" fmla="*/ 82829 h 165657"/>
                  <a:gd name="connsiteX5" fmla="*/ 82830 w 164237"/>
                  <a:gd name="connsiteY5" fmla="*/ 165658 h 165657"/>
                  <a:gd name="connsiteX6" fmla="*/ 163810 w 164237"/>
                  <a:gd name="connsiteY6" fmla="*/ 100278 h 165657"/>
                  <a:gd name="connsiteX7" fmla="*/ 158746 w 164237"/>
                  <a:gd name="connsiteY7" fmla="*/ 92448 h 165657"/>
                  <a:gd name="connsiteX8" fmla="*/ 150917 w 164237"/>
                  <a:gd name="connsiteY8" fmla="*/ 97512 h 165657"/>
                  <a:gd name="connsiteX9" fmla="*/ 138285 w 164237"/>
                  <a:gd name="connsiteY9" fmla="*/ 124859 h 165657"/>
                  <a:gd name="connsiteX10" fmla="*/ 104231 w 164237"/>
                  <a:gd name="connsiteY10" fmla="*/ 100338 h 165657"/>
                  <a:gd name="connsiteX11" fmla="*/ 61428 w 164237"/>
                  <a:gd name="connsiteY11" fmla="*/ 100338 h 165657"/>
                  <a:gd name="connsiteX12" fmla="*/ 27365 w 164237"/>
                  <a:gd name="connsiteY12" fmla="*/ 124883 h 165657"/>
                  <a:gd name="connsiteX13" fmla="*/ 13188 w 164237"/>
                  <a:gd name="connsiteY13" fmla="*/ 82829 h 165657"/>
                  <a:gd name="connsiteX14" fmla="*/ 82830 w 164237"/>
                  <a:gd name="connsiteY14" fmla="*/ 13187 h 165657"/>
                  <a:gd name="connsiteX15" fmla="*/ 151172 w 164237"/>
                  <a:gd name="connsiteY15" fmla="*/ 69391 h 165657"/>
                  <a:gd name="connsiteX16" fmla="*/ 61428 w 164237"/>
                  <a:gd name="connsiteY16" fmla="*/ 113525 h 165657"/>
                  <a:gd name="connsiteX17" fmla="*/ 104231 w 164237"/>
                  <a:gd name="connsiteY17" fmla="*/ 113525 h 165657"/>
                  <a:gd name="connsiteX18" fmla="*/ 126963 w 164237"/>
                  <a:gd name="connsiteY18" fmla="*/ 136258 h 165657"/>
                  <a:gd name="connsiteX19" fmla="*/ 126963 w 164237"/>
                  <a:gd name="connsiteY19" fmla="*/ 136581 h 165657"/>
                  <a:gd name="connsiteX20" fmla="*/ 82830 w 164237"/>
                  <a:gd name="connsiteY20" fmla="*/ 152472 h 165657"/>
                  <a:gd name="connsiteX21" fmla="*/ 38695 w 164237"/>
                  <a:gd name="connsiteY21" fmla="*/ 136658 h 165657"/>
                  <a:gd name="connsiteX22" fmla="*/ 61428 w 164237"/>
                  <a:gd name="connsiteY22" fmla="*/ 113525 h 16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4237" h="165657">
                    <a:moveTo>
                      <a:pt x="151172" y="69391"/>
                    </a:moveTo>
                    <a:cubicBezTo>
                      <a:pt x="151870" y="72964"/>
                      <a:pt x="155339" y="75297"/>
                      <a:pt x="158908" y="74597"/>
                    </a:cubicBezTo>
                    <a:cubicBezTo>
                      <a:pt x="162481" y="73899"/>
                      <a:pt x="164813" y="70435"/>
                      <a:pt x="164114" y="66861"/>
                    </a:cubicBezTo>
                    <a:cubicBezTo>
                      <a:pt x="156544" y="28120"/>
                      <a:pt x="122358" y="0"/>
                      <a:pt x="82830" y="0"/>
                    </a:cubicBezTo>
                    <a:cubicBezTo>
                      <a:pt x="37158" y="0"/>
                      <a:pt x="0" y="37157"/>
                      <a:pt x="0" y="82829"/>
                    </a:cubicBezTo>
                    <a:cubicBezTo>
                      <a:pt x="0" y="128722"/>
                      <a:pt x="37309" y="165658"/>
                      <a:pt x="82830" y="165658"/>
                    </a:cubicBezTo>
                    <a:cubicBezTo>
                      <a:pt x="121944" y="165658"/>
                      <a:pt x="155680" y="138177"/>
                      <a:pt x="163810" y="100278"/>
                    </a:cubicBezTo>
                    <a:cubicBezTo>
                      <a:pt x="164574" y="96717"/>
                      <a:pt x="162306" y="93211"/>
                      <a:pt x="158746" y="92448"/>
                    </a:cubicBezTo>
                    <a:cubicBezTo>
                      <a:pt x="155190" y="91687"/>
                      <a:pt x="151681" y="93951"/>
                      <a:pt x="150917" y="97512"/>
                    </a:cubicBezTo>
                    <a:cubicBezTo>
                      <a:pt x="148736" y="107675"/>
                      <a:pt x="144328" y="116942"/>
                      <a:pt x="138285" y="124859"/>
                    </a:cubicBezTo>
                    <a:cubicBezTo>
                      <a:pt x="133508" y="110625"/>
                      <a:pt x="120053" y="100338"/>
                      <a:pt x="104231" y="100338"/>
                    </a:cubicBezTo>
                    <a:lnTo>
                      <a:pt x="61428" y="100338"/>
                    </a:lnTo>
                    <a:cubicBezTo>
                      <a:pt x="45598" y="100338"/>
                      <a:pt x="32135" y="110637"/>
                      <a:pt x="27365" y="124883"/>
                    </a:cubicBezTo>
                    <a:cubicBezTo>
                      <a:pt x="18476" y="113189"/>
                      <a:pt x="13188" y="98618"/>
                      <a:pt x="13188" y="82829"/>
                    </a:cubicBezTo>
                    <a:cubicBezTo>
                      <a:pt x="13187" y="44428"/>
                      <a:pt x="44429" y="13187"/>
                      <a:pt x="82830" y="13187"/>
                    </a:cubicBezTo>
                    <a:cubicBezTo>
                      <a:pt x="116067" y="13187"/>
                      <a:pt x="144809" y="36824"/>
                      <a:pt x="151172" y="69391"/>
                    </a:cubicBezTo>
                    <a:close/>
                    <a:moveTo>
                      <a:pt x="61428" y="113525"/>
                    </a:moveTo>
                    <a:lnTo>
                      <a:pt x="104231" y="113525"/>
                    </a:lnTo>
                    <a:cubicBezTo>
                      <a:pt x="116766" y="113525"/>
                      <a:pt x="126963" y="123723"/>
                      <a:pt x="126963" y="136258"/>
                    </a:cubicBezTo>
                    <a:lnTo>
                      <a:pt x="126963" y="136581"/>
                    </a:lnTo>
                    <a:cubicBezTo>
                      <a:pt x="114808" y="146549"/>
                      <a:pt x="99332" y="152472"/>
                      <a:pt x="82830" y="152472"/>
                    </a:cubicBezTo>
                    <a:cubicBezTo>
                      <a:pt x="67289" y="152472"/>
                      <a:pt x="51594" y="147253"/>
                      <a:pt x="38695" y="136658"/>
                    </a:cubicBezTo>
                    <a:cubicBezTo>
                      <a:pt x="38695" y="123006"/>
                      <a:pt x="49458" y="113525"/>
                      <a:pt x="61428" y="113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72">
                <a:extLst>
                  <a:ext uri="{FF2B5EF4-FFF2-40B4-BE49-F238E27FC236}">
                    <a16:creationId xmlns:a16="http://schemas.microsoft.com/office/drawing/2014/main" id="{F1EA78AD-1F5A-9646-A129-3D74BC6651FB}"/>
                  </a:ext>
                </a:extLst>
              </p:cNvPr>
              <p:cNvSpPr/>
              <p:nvPr/>
            </p:nvSpPr>
            <p:spPr>
              <a:xfrm>
                <a:off x="-771470" y="4769563"/>
                <a:ext cx="165658" cy="164105"/>
              </a:xfrm>
              <a:custGeom>
                <a:avLst/>
                <a:gdLst>
                  <a:gd name="connsiteX0" fmla="*/ 82829 w 165658"/>
                  <a:gd name="connsiteY0" fmla="*/ 164106 h 164105"/>
                  <a:gd name="connsiteX1" fmla="*/ 165659 w 165658"/>
                  <a:gd name="connsiteY1" fmla="*/ 81277 h 164105"/>
                  <a:gd name="connsiteX2" fmla="*/ 99537 w 165658"/>
                  <a:gd name="connsiteY2" fmla="*/ 134 h 164105"/>
                  <a:gd name="connsiteX3" fmla="*/ 91754 w 165658"/>
                  <a:gd name="connsiteY3" fmla="*/ 5270 h 164105"/>
                  <a:gd name="connsiteX4" fmla="*/ 96889 w 165658"/>
                  <a:gd name="connsiteY4" fmla="*/ 13054 h 164105"/>
                  <a:gd name="connsiteX5" fmla="*/ 152472 w 165658"/>
                  <a:gd name="connsiteY5" fmla="*/ 81277 h 164105"/>
                  <a:gd name="connsiteX6" fmla="*/ 138293 w 165658"/>
                  <a:gd name="connsiteY6" fmla="*/ 123332 h 164105"/>
                  <a:gd name="connsiteX7" fmla="*/ 104230 w 165658"/>
                  <a:gd name="connsiteY7" fmla="*/ 98787 h 164105"/>
                  <a:gd name="connsiteX8" fmla="*/ 61428 w 165658"/>
                  <a:gd name="connsiteY8" fmla="*/ 98787 h 164105"/>
                  <a:gd name="connsiteX9" fmla="*/ 27364 w 165658"/>
                  <a:gd name="connsiteY9" fmla="*/ 123332 h 164105"/>
                  <a:gd name="connsiteX10" fmla="*/ 13187 w 165658"/>
                  <a:gd name="connsiteY10" fmla="*/ 81277 h 164105"/>
                  <a:gd name="connsiteX11" fmla="*/ 68768 w 165658"/>
                  <a:gd name="connsiteY11" fmla="*/ 13054 h 164105"/>
                  <a:gd name="connsiteX12" fmla="*/ 73904 w 165658"/>
                  <a:gd name="connsiteY12" fmla="*/ 5270 h 164105"/>
                  <a:gd name="connsiteX13" fmla="*/ 66120 w 165658"/>
                  <a:gd name="connsiteY13" fmla="*/ 134 h 164105"/>
                  <a:gd name="connsiteX14" fmla="*/ 0 w 165658"/>
                  <a:gd name="connsiteY14" fmla="*/ 81277 h 164105"/>
                  <a:gd name="connsiteX15" fmla="*/ 82829 w 165658"/>
                  <a:gd name="connsiteY15" fmla="*/ 164106 h 164105"/>
                  <a:gd name="connsiteX16" fmla="*/ 61428 w 165658"/>
                  <a:gd name="connsiteY16" fmla="*/ 111973 h 164105"/>
                  <a:gd name="connsiteX17" fmla="*/ 104230 w 165658"/>
                  <a:gd name="connsiteY17" fmla="*/ 111973 h 164105"/>
                  <a:gd name="connsiteX18" fmla="*/ 126963 w 165658"/>
                  <a:gd name="connsiteY18" fmla="*/ 135106 h 164105"/>
                  <a:gd name="connsiteX19" fmla="*/ 38695 w 165658"/>
                  <a:gd name="connsiteY19" fmla="*/ 135106 h 164105"/>
                  <a:gd name="connsiteX20" fmla="*/ 61428 w 165658"/>
                  <a:gd name="connsiteY20" fmla="*/ 111973 h 16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658" h="164105">
                    <a:moveTo>
                      <a:pt x="82829" y="164106"/>
                    </a:moveTo>
                    <a:cubicBezTo>
                      <a:pt x="128539" y="164106"/>
                      <a:pt x="165659" y="126933"/>
                      <a:pt x="165659" y="81277"/>
                    </a:cubicBezTo>
                    <a:cubicBezTo>
                      <a:pt x="165659" y="42111"/>
                      <a:pt x="137850" y="7987"/>
                      <a:pt x="99537" y="134"/>
                    </a:cubicBezTo>
                    <a:cubicBezTo>
                      <a:pt x="95975" y="-591"/>
                      <a:pt x="92485" y="1703"/>
                      <a:pt x="91754" y="5270"/>
                    </a:cubicBezTo>
                    <a:cubicBezTo>
                      <a:pt x="91022" y="8838"/>
                      <a:pt x="93322" y="12322"/>
                      <a:pt x="96889" y="13054"/>
                    </a:cubicBezTo>
                    <a:cubicBezTo>
                      <a:pt x="129096" y="19653"/>
                      <a:pt x="152472" y="48346"/>
                      <a:pt x="152472" y="81277"/>
                    </a:cubicBezTo>
                    <a:cubicBezTo>
                      <a:pt x="152472" y="97065"/>
                      <a:pt x="147182" y="111637"/>
                      <a:pt x="138293" y="123332"/>
                    </a:cubicBezTo>
                    <a:cubicBezTo>
                      <a:pt x="133523" y="109085"/>
                      <a:pt x="120061" y="98787"/>
                      <a:pt x="104230" y="98787"/>
                    </a:cubicBezTo>
                    <a:lnTo>
                      <a:pt x="61428" y="98787"/>
                    </a:lnTo>
                    <a:cubicBezTo>
                      <a:pt x="45597" y="98787"/>
                      <a:pt x="32134" y="109085"/>
                      <a:pt x="27364" y="123332"/>
                    </a:cubicBezTo>
                    <a:cubicBezTo>
                      <a:pt x="18476" y="111637"/>
                      <a:pt x="13187" y="97066"/>
                      <a:pt x="13187" y="81277"/>
                    </a:cubicBezTo>
                    <a:cubicBezTo>
                      <a:pt x="13187" y="48345"/>
                      <a:pt x="36562" y="19653"/>
                      <a:pt x="68768" y="13054"/>
                    </a:cubicBezTo>
                    <a:cubicBezTo>
                      <a:pt x="72336" y="12322"/>
                      <a:pt x="74635" y="8838"/>
                      <a:pt x="73904" y="5270"/>
                    </a:cubicBezTo>
                    <a:cubicBezTo>
                      <a:pt x="73173" y="1703"/>
                      <a:pt x="69690" y="-593"/>
                      <a:pt x="66120" y="134"/>
                    </a:cubicBezTo>
                    <a:cubicBezTo>
                      <a:pt x="27807" y="7987"/>
                      <a:pt x="0" y="42111"/>
                      <a:pt x="0" y="81277"/>
                    </a:cubicBezTo>
                    <a:cubicBezTo>
                      <a:pt x="0" y="126866"/>
                      <a:pt x="37019" y="164106"/>
                      <a:pt x="82829" y="164106"/>
                    </a:cubicBezTo>
                    <a:close/>
                    <a:moveTo>
                      <a:pt x="61428" y="111973"/>
                    </a:moveTo>
                    <a:lnTo>
                      <a:pt x="104230" y="111973"/>
                    </a:lnTo>
                    <a:cubicBezTo>
                      <a:pt x="116213" y="111973"/>
                      <a:pt x="126963" y="121464"/>
                      <a:pt x="126963" y="135106"/>
                    </a:cubicBezTo>
                    <a:cubicBezTo>
                      <a:pt x="101434" y="156074"/>
                      <a:pt x="64505" y="156306"/>
                      <a:pt x="38695" y="135106"/>
                    </a:cubicBezTo>
                    <a:cubicBezTo>
                      <a:pt x="38695" y="121454"/>
                      <a:pt x="49458" y="111973"/>
                      <a:pt x="61428" y="111973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1" name="Graphic 32">
              <a:extLst>
                <a:ext uri="{FF2B5EF4-FFF2-40B4-BE49-F238E27FC236}">
                  <a16:creationId xmlns:a16="http://schemas.microsoft.com/office/drawing/2014/main" id="{7AD9865A-B072-3C45-ACF8-D585720A1095}"/>
                </a:ext>
              </a:extLst>
            </p:cNvPr>
            <p:cNvGrpSpPr/>
            <p:nvPr/>
          </p:nvGrpSpPr>
          <p:grpSpPr>
            <a:xfrm>
              <a:off x="1320378" y="3535704"/>
              <a:ext cx="421977" cy="423056"/>
              <a:chOff x="-795188" y="3789504"/>
              <a:chExt cx="421977" cy="423056"/>
            </a:xfrm>
            <a:solidFill>
              <a:srgbClr val="FFFFFF"/>
            </a:solidFill>
          </p:grpSpPr>
          <p:sp>
            <p:nvSpPr>
              <p:cNvPr id="192" name="Freeform: Shape 75">
                <a:extLst>
                  <a:ext uri="{FF2B5EF4-FFF2-40B4-BE49-F238E27FC236}">
                    <a16:creationId xmlns:a16="http://schemas.microsoft.com/office/drawing/2014/main" id="{7647F51C-9FEB-CA42-B56F-56ABD7F85730}"/>
                  </a:ext>
                </a:extLst>
              </p:cNvPr>
              <p:cNvSpPr/>
              <p:nvPr/>
            </p:nvSpPr>
            <p:spPr>
              <a:xfrm>
                <a:off x="-781122" y="3994539"/>
                <a:ext cx="407911" cy="218021"/>
              </a:xfrm>
              <a:custGeom>
                <a:avLst/>
                <a:gdLst>
                  <a:gd name="connsiteX0" fmla="*/ 379779 w 407911"/>
                  <a:gd name="connsiteY0" fmla="*/ 182857 h 218021"/>
                  <a:gd name="connsiteX1" fmla="*/ 372750 w 407911"/>
                  <a:gd name="connsiteY1" fmla="*/ 175824 h 218021"/>
                  <a:gd name="connsiteX2" fmla="*/ 372747 w 407911"/>
                  <a:gd name="connsiteY2" fmla="*/ 175824 h 218021"/>
                  <a:gd name="connsiteX3" fmla="*/ 337582 w 407911"/>
                  <a:gd name="connsiteY3" fmla="*/ 175824 h 218021"/>
                  <a:gd name="connsiteX4" fmla="*/ 330549 w 407911"/>
                  <a:gd name="connsiteY4" fmla="*/ 182853 h 218021"/>
                  <a:gd name="connsiteX5" fmla="*/ 330549 w 407911"/>
                  <a:gd name="connsiteY5" fmla="*/ 182857 h 218021"/>
                  <a:gd name="connsiteX6" fmla="*/ 330549 w 407911"/>
                  <a:gd name="connsiteY6" fmla="*/ 203956 h 218021"/>
                  <a:gd name="connsiteX7" fmla="*/ 316483 w 407911"/>
                  <a:gd name="connsiteY7" fmla="*/ 203956 h 218021"/>
                  <a:gd name="connsiteX8" fmla="*/ 316483 w 407911"/>
                  <a:gd name="connsiteY8" fmla="*/ 119560 h 218021"/>
                  <a:gd name="connsiteX9" fmla="*/ 309453 w 407911"/>
                  <a:gd name="connsiteY9" fmla="*/ 112527 h 218021"/>
                  <a:gd name="connsiteX10" fmla="*/ 309450 w 407911"/>
                  <a:gd name="connsiteY10" fmla="*/ 112527 h 218021"/>
                  <a:gd name="connsiteX11" fmla="*/ 274285 w 407911"/>
                  <a:gd name="connsiteY11" fmla="*/ 112527 h 218021"/>
                  <a:gd name="connsiteX12" fmla="*/ 267252 w 407911"/>
                  <a:gd name="connsiteY12" fmla="*/ 119557 h 218021"/>
                  <a:gd name="connsiteX13" fmla="*/ 267252 w 407911"/>
                  <a:gd name="connsiteY13" fmla="*/ 119560 h 218021"/>
                  <a:gd name="connsiteX14" fmla="*/ 267252 w 407911"/>
                  <a:gd name="connsiteY14" fmla="*/ 203956 h 218021"/>
                  <a:gd name="connsiteX15" fmla="*/ 253186 w 407911"/>
                  <a:gd name="connsiteY15" fmla="*/ 203956 h 218021"/>
                  <a:gd name="connsiteX16" fmla="*/ 253186 w 407911"/>
                  <a:gd name="connsiteY16" fmla="*/ 119560 h 218021"/>
                  <a:gd name="connsiteX17" fmla="*/ 246157 w 407911"/>
                  <a:gd name="connsiteY17" fmla="*/ 112527 h 218021"/>
                  <a:gd name="connsiteX18" fmla="*/ 246153 w 407911"/>
                  <a:gd name="connsiteY18" fmla="*/ 112527 h 218021"/>
                  <a:gd name="connsiteX19" fmla="*/ 210989 w 407911"/>
                  <a:gd name="connsiteY19" fmla="*/ 112527 h 218021"/>
                  <a:gd name="connsiteX20" fmla="*/ 203956 w 407911"/>
                  <a:gd name="connsiteY20" fmla="*/ 119557 h 218021"/>
                  <a:gd name="connsiteX21" fmla="*/ 203956 w 407911"/>
                  <a:gd name="connsiteY21" fmla="*/ 119560 h 218021"/>
                  <a:gd name="connsiteX22" fmla="*/ 203956 w 407911"/>
                  <a:gd name="connsiteY22" fmla="*/ 203956 h 218021"/>
                  <a:gd name="connsiteX23" fmla="*/ 189890 w 407911"/>
                  <a:gd name="connsiteY23" fmla="*/ 203956 h 218021"/>
                  <a:gd name="connsiteX24" fmla="*/ 189890 w 407911"/>
                  <a:gd name="connsiteY24" fmla="*/ 154725 h 218021"/>
                  <a:gd name="connsiteX25" fmla="*/ 182860 w 407911"/>
                  <a:gd name="connsiteY25" fmla="*/ 147692 h 218021"/>
                  <a:gd name="connsiteX26" fmla="*/ 182857 w 407911"/>
                  <a:gd name="connsiteY26" fmla="*/ 147692 h 218021"/>
                  <a:gd name="connsiteX27" fmla="*/ 147692 w 407911"/>
                  <a:gd name="connsiteY27" fmla="*/ 147692 h 218021"/>
                  <a:gd name="connsiteX28" fmla="*/ 140659 w 407911"/>
                  <a:gd name="connsiteY28" fmla="*/ 154721 h 218021"/>
                  <a:gd name="connsiteX29" fmla="*/ 140659 w 407911"/>
                  <a:gd name="connsiteY29" fmla="*/ 154725 h 218021"/>
                  <a:gd name="connsiteX30" fmla="*/ 140659 w 407911"/>
                  <a:gd name="connsiteY30" fmla="*/ 203956 h 218021"/>
                  <a:gd name="connsiteX31" fmla="*/ 126593 w 407911"/>
                  <a:gd name="connsiteY31" fmla="*/ 203956 h 218021"/>
                  <a:gd name="connsiteX32" fmla="*/ 126593 w 407911"/>
                  <a:gd name="connsiteY32" fmla="*/ 91428 h 218021"/>
                  <a:gd name="connsiteX33" fmla="*/ 119564 w 407911"/>
                  <a:gd name="connsiteY33" fmla="*/ 84395 h 218021"/>
                  <a:gd name="connsiteX34" fmla="*/ 119560 w 407911"/>
                  <a:gd name="connsiteY34" fmla="*/ 84395 h 218021"/>
                  <a:gd name="connsiteX35" fmla="*/ 84395 w 407911"/>
                  <a:gd name="connsiteY35" fmla="*/ 84395 h 218021"/>
                  <a:gd name="connsiteX36" fmla="*/ 77362 w 407911"/>
                  <a:gd name="connsiteY36" fmla="*/ 91425 h 218021"/>
                  <a:gd name="connsiteX37" fmla="*/ 77362 w 407911"/>
                  <a:gd name="connsiteY37" fmla="*/ 91428 h 218021"/>
                  <a:gd name="connsiteX38" fmla="*/ 77362 w 407911"/>
                  <a:gd name="connsiteY38" fmla="*/ 203956 h 218021"/>
                  <a:gd name="connsiteX39" fmla="*/ 63297 w 407911"/>
                  <a:gd name="connsiteY39" fmla="*/ 203956 h 218021"/>
                  <a:gd name="connsiteX40" fmla="*/ 63297 w 407911"/>
                  <a:gd name="connsiteY40" fmla="*/ 7033 h 218021"/>
                  <a:gd name="connsiteX41" fmla="*/ 56267 w 407911"/>
                  <a:gd name="connsiteY41" fmla="*/ 0 h 218021"/>
                  <a:gd name="connsiteX42" fmla="*/ 56264 w 407911"/>
                  <a:gd name="connsiteY42" fmla="*/ 0 h 218021"/>
                  <a:gd name="connsiteX43" fmla="*/ 21099 w 407911"/>
                  <a:gd name="connsiteY43" fmla="*/ 0 h 218021"/>
                  <a:gd name="connsiteX44" fmla="*/ 14066 w 407911"/>
                  <a:gd name="connsiteY44" fmla="*/ 7029 h 218021"/>
                  <a:gd name="connsiteX45" fmla="*/ 14066 w 407911"/>
                  <a:gd name="connsiteY45" fmla="*/ 7033 h 218021"/>
                  <a:gd name="connsiteX46" fmla="*/ 14066 w 407911"/>
                  <a:gd name="connsiteY46" fmla="*/ 203956 h 218021"/>
                  <a:gd name="connsiteX47" fmla="*/ 0 w 407911"/>
                  <a:gd name="connsiteY47" fmla="*/ 203956 h 218021"/>
                  <a:gd name="connsiteX48" fmla="*/ 0 w 407911"/>
                  <a:gd name="connsiteY48" fmla="*/ 218022 h 218021"/>
                  <a:gd name="connsiteX49" fmla="*/ 407911 w 407911"/>
                  <a:gd name="connsiteY49" fmla="*/ 218022 h 218021"/>
                  <a:gd name="connsiteX50" fmla="*/ 407911 w 407911"/>
                  <a:gd name="connsiteY50" fmla="*/ 203956 h 218021"/>
                  <a:gd name="connsiteX51" fmla="*/ 379779 w 407911"/>
                  <a:gd name="connsiteY51" fmla="*/ 203956 h 218021"/>
                  <a:gd name="connsiteX52" fmla="*/ 28132 w 407911"/>
                  <a:gd name="connsiteY52" fmla="*/ 203956 h 218021"/>
                  <a:gd name="connsiteX53" fmla="*/ 28132 w 407911"/>
                  <a:gd name="connsiteY53" fmla="*/ 14066 h 218021"/>
                  <a:gd name="connsiteX54" fmla="*/ 49231 w 407911"/>
                  <a:gd name="connsiteY54" fmla="*/ 14066 h 218021"/>
                  <a:gd name="connsiteX55" fmla="*/ 49231 w 407911"/>
                  <a:gd name="connsiteY55" fmla="*/ 203956 h 218021"/>
                  <a:gd name="connsiteX56" fmla="*/ 91428 w 407911"/>
                  <a:gd name="connsiteY56" fmla="*/ 203956 h 218021"/>
                  <a:gd name="connsiteX57" fmla="*/ 91428 w 407911"/>
                  <a:gd name="connsiteY57" fmla="*/ 98461 h 218021"/>
                  <a:gd name="connsiteX58" fmla="*/ 112527 w 407911"/>
                  <a:gd name="connsiteY58" fmla="*/ 98461 h 218021"/>
                  <a:gd name="connsiteX59" fmla="*/ 112527 w 407911"/>
                  <a:gd name="connsiteY59" fmla="*/ 203956 h 218021"/>
                  <a:gd name="connsiteX60" fmla="*/ 154725 w 407911"/>
                  <a:gd name="connsiteY60" fmla="*/ 203956 h 218021"/>
                  <a:gd name="connsiteX61" fmla="*/ 154725 w 407911"/>
                  <a:gd name="connsiteY61" fmla="*/ 161758 h 218021"/>
                  <a:gd name="connsiteX62" fmla="*/ 175824 w 407911"/>
                  <a:gd name="connsiteY62" fmla="*/ 161758 h 218021"/>
                  <a:gd name="connsiteX63" fmla="*/ 175824 w 407911"/>
                  <a:gd name="connsiteY63" fmla="*/ 203956 h 218021"/>
                  <a:gd name="connsiteX64" fmla="*/ 218022 w 407911"/>
                  <a:gd name="connsiteY64" fmla="*/ 203956 h 218021"/>
                  <a:gd name="connsiteX65" fmla="*/ 218022 w 407911"/>
                  <a:gd name="connsiteY65" fmla="*/ 126593 h 218021"/>
                  <a:gd name="connsiteX66" fmla="*/ 239120 w 407911"/>
                  <a:gd name="connsiteY66" fmla="*/ 126593 h 218021"/>
                  <a:gd name="connsiteX67" fmla="*/ 239120 w 407911"/>
                  <a:gd name="connsiteY67" fmla="*/ 203956 h 218021"/>
                  <a:gd name="connsiteX68" fmla="*/ 281318 w 407911"/>
                  <a:gd name="connsiteY68" fmla="*/ 203956 h 218021"/>
                  <a:gd name="connsiteX69" fmla="*/ 281318 w 407911"/>
                  <a:gd name="connsiteY69" fmla="*/ 126593 h 218021"/>
                  <a:gd name="connsiteX70" fmla="*/ 302417 w 407911"/>
                  <a:gd name="connsiteY70" fmla="*/ 126593 h 218021"/>
                  <a:gd name="connsiteX71" fmla="*/ 302417 w 407911"/>
                  <a:gd name="connsiteY71" fmla="*/ 203956 h 218021"/>
                  <a:gd name="connsiteX72" fmla="*/ 344615 w 407911"/>
                  <a:gd name="connsiteY72" fmla="*/ 203956 h 218021"/>
                  <a:gd name="connsiteX73" fmla="*/ 344615 w 407911"/>
                  <a:gd name="connsiteY73" fmla="*/ 189890 h 218021"/>
                  <a:gd name="connsiteX74" fmla="*/ 365714 w 407911"/>
                  <a:gd name="connsiteY74" fmla="*/ 189890 h 218021"/>
                  <a:gd name="connsiteX75" fmla="*/ 365714 w 407911"/>
                  <a:gd name="connsiteY75" fmla="*/ 203956 h 21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407911" h="218021">
                    <a:moveTo>
                      <a:pt x="379779" y="182857"/>
                    </a:moveTo>
                    <a:cubicBezTo>
                      <a:pt x="379780" y="178974"/>
                      <a:pt x="376633" y="175825"/>
                      <a:pt x="372750" y="175824"/>
                    </a:cubicBezTo>
                    <a:cubicBezTo>
                      <a:pt x="372749" y="175824"/>
                      <a:pt x="372747" y="175824"/>
                      <a:pt x="372747" y="175824"/>
                    </a:cubicBezTo>
                    <a:lnTo>
                      <a:pt x="337582" y="175824"/>
                    </a:lnTo>
                    <a:cubicBezTo>
                      <a:pt x="333699" y="175823"/>
                      <a:pt x="330550" y="178970"/>
                      <a:pt x="330549" y="182853"/>
                    </a:cubicBezTo>
                    <a:cubicBezTo>
                      <a:pt x="330549" y="182854"/>
                      <a:pt x="330549" y="182856"/>
                      <a:pt x="330549" y="182857"/>
                    </a:cubicBezTo>
                    <a:lnTo>
                      <a:pt x="330549" y="203956"/>
                    </a:lnTo>
                    <a:lnTo>
                      <a:pt x="316483" y="203956"/>
                    </a:lnTo>
                    <a:lnTo>
                      <a:pt x="316483" y="119560"/>
                    </a:lnTo>
                    <a:cubicBezTo>
                      <a:pt x="316484" y="115677"/>
                      <a:pt x="313337" y="112528"/>
                      <a:pt x="309453" y="112527"/>
                    </a:cubicBezTo>
                    <a:cubicBezTo>
                      <a:pt x="309453" y="112527"/>
                      <a:pt x="309451" y="112527"/>
                      <a:pt x="309450" y="112527"/>
                    </a:cubicBezTo>
                    <a:lnTo>
                      <a:pt x="274285" y="112527"/>
                    </a:lnTo>
                    <a:cubicBezTo>
                      <a:pt x="270402" y="112526"/>
                      <a:pt x="267253" y="115674"/>
                      <a:pt x="267252" y="119557"/>
                    </a:cubicBezTo>
                    <a:cubicBezTo>
                      <a:pt x="267252" y="119558"/>
                      <a:pt x="267252" y="119559"/>
                      <a:pt x="267252" y="119560"/>
                    </a:cubicBezTo>
                    <a:lnTo>
                      <a:pt x="267252" y="203956"/>
                    </a:lnTo>
                    <a:lnTo>
                      <a:pt x="253186" y="203956"/>
                    </a:lnTo>
                    <a:lnTo>
                      <a:pt x="253186" y="119560"/>
                    </a:lnTo>
                    <a:cubicBezTo>
                      <a:pt x="253187" y="115677"/>
                      <a:pt x="250040" y="112528"/>
                      <a:pt x="246157" y="112527"/>
                    </a:cubicBezTo>
                    <a:cubicBezTo>
                      <a:pt x="246156" y="112527"/>
                      <a:pt x="246154" y="112527"/>
                      <a:pt x="246153" y="112527"/>
                    </a:cubicBezTo>
                    <a:lnTo>
                      <a:pt x="210989" y="112527"/>
                    </a:lnTo>
                    <a:cubicBezTo>
                      <a:pt x="207106" y="112526"/>
                      <a:pt x="203957" y="115674"/>
                      <a:pt x="203956" y="119557"/>
                    </a:cubicBezTo>
                    <a:cubicBezTo>
                      <a:pt x="203956" y="119558"/>
                      <a:pt x="203956" y="119559"/>
                      <a:pt x="203956" y="119560"/>
                    </a:cubicBezTo>
                    <a:lnTo>
                      <a:pt x="203956" y="203956"/>
                    </a:lnTo>
                    <a:lnTo>
                      <a:pt x="189890" y="203956"/>
                    </a:lnTo>
                    <a:lnTo>
                      <a:pt x="189890" y="154725"/>
                    </a:lnTo>
                    <a:cubicBezTo>
                      <a:pt x="189891" y="150842"/>
                      <a:pt x="186743" y="147693"/>
                      <a:pt x="182860" y="147692"/>
                    </a:cubicBezTo>
                    <a:cubicBezTo>
                      <a:pt x="182859" y="147692"/>
                      <a:pt x="182858" y="147692"/>
                      <a:pt x="182857" y="147692"/>
                    </a:cubicBezTo>
                    <a:lnTo>
                      <a:pt x="147692" y="147692"/>
                    </a:lnTo>
                    <a:cubicBezTo>
                      <a:pt x="143809" y="147691"/>
                      <a:pt x="140660" y="150838"/>
                      <a:pt x="140659" y="154721"/>
                    </a:cubicBezTo>
                    <a:cubicBezTo>
                      <a:pt x="140659" y="154722"/>
                      <a:pt x="140659" y="154724"/>
                      <a:pt x="140659" y="154725"/>
                    </a:cubicBezTo>
                    <a:lnTo>
                      <a:pt x="140659" y="203956"/>
                    </a:lnTo>
                    <a:lnTo>
                      <a:pt x="126593" y="203956"/>
                    </a:lnTo>
                    <a:lnTo>
                      <a:pt x="126593" y="91428"/>
                    </a:lnTo>
                    <a:cubicBezTo>
                      <a:pt x="126594" y="87545"/>
                      <a:pt x="123447" y="84396"/>
                      <a:pt x="119564" y="84395"/>
                    </a:cubicBezTo>
                    <a:cubicBezTo>
                      <a:pt x="119563" y="84395"/>
                      <a:pt x="119561" y="84395"/>
                      <a:pt x="119560" y="84395"/>
                    </a:cubicBezTo>
                    <a:lnTo>
                      <a:pt x="84395" y="84395"/>
                    </a:lnTo>
                    <a:cubicBezTo>
                      <a:pt x="80512" y="84395"/>
                      <a:pt x="77363" y="87542"/>
                      <a:pt x="77362" y="91425"/>
                    </a:cubicBezTo>
                    <a:cubicBezTo>
                      <a:pt x="77362" y="91426"/>
                      <a:pt x="77362" y="91428"/>
                      <a:pt x="77362" y="91428"/>
                    </a:cubicBezTo>
                    <a:lnTo>
                      <a:pt x="77362" y="203956"/>
                    </a:lnTo>
                    <a:lnTo>
                      <a:pt x="63297" y="203956"/>
                    </a:lnTo>
                    <a:lnTo>
                      <a:pt x="63297" y="7033"/>
                    </a:lnTo>
                    <a:cubicBezTo>
                      <a:pt x="63297" y="3150"/>
                      <a:pt x="60150" y="1"/>
                      <a:pt x="56267" y="0"/>
                    </a:cubicBezTo>
                    <a:cubicBezTo>
                      <a:pt x="56266" y="0"/>
                      <a:pt x="56265" y="0"/>
                      <a:pt x="56264" y="0"/>
                    </a:cubicBezTo>
                    <a:lnTo>
                      <a:pt x="21099" y="0"/>
                    </a:lnTo>
                    <a:cubicBezTo>
                      <a:pt x="17216" y="-1"/>
                      <a:pt x="14067" y="3146"/>
                      <a:pt x="14066" y="7029"/>
                    </a:cubicBezTo>
                    <a:cubicBezTo>
                      <a:pt x="14066" y="7030"/>
                      <a:pt x="14066" y="7032"/>
                      <a:pt x="14066" y="7033"/>
                    </a:cubicBezTo>
                    <a:lnTo>
                      <a:pt x="14066" y="203956"/>
                    </a:lnTo>
                    <a:lnTo>
                      <a:pt x="0" y="203956"/>
                    </a:lnTo>
                    <a:lnTo>
                      <a:pt x="0" y="218022"/>
                    </a:lnTo>
                    <a:lnTo>
                      <a:pt x="407911" y="218022"/>
                    </a:lnTo>
                    <a:lnTo>
                      <a:pt x="407911" y="203956"/>
                    </a:lnTo>
                    <a:lnTo>
                      <a:pt x="379779" y="203956"/>
                    </a:lnTo>
                    <a:close/>
                    <a:moveTo>
                      <a:pt x="28132" y="203956"/>
                    </a:moveTo>
                    <a:lnTo>
                      <a:pt x="28132" y="14066"/>
                    </a:lnTo>
                    <a:lnTo>
                      <a:pt x="49231" y="14066"/>
                    </a:lnTo>
                    <a:lnTo>
                      <a:pt x="49231" y="203956"/>
                    </a:lnTo>
                    <a:close/>
                    <a:moveTo>
                      <a:pt x="91428" y="203956"/>
                    </a:moveTo>
                    <a:lnTo>
                      <a:pt x="91428" y="98461"/>
                    </a:lnTo>
                    <a:lnTo>
                      <a:pt x="112527" y="98461"/>
                    </a:lnTo>
                    <a:lnTo>
                      <a:pt x="112527" y="203956"/>
                    </a:lnTo>
                    <a:close/>
                    <a:moveTo>
                      <a:pt x="154725" y="203956"/>
                    </a:moveTo>
                    <a:lnTo>
                      <a:pt x="154725" y="161758"/>
                    </a:lnTo>
                    <a:lnTo>
                      <a:pt x="175824" y="161758"/>
                    </a:lnTo>
                    <a:lnTo>
                      <a:pt x="175824" y="203956"/>
                    </a:lnTo>
                    <a:close/>
                    <a:moveTo>
                      <a:pt x="218022" y="203956"/>
                    </a:moveTo>
                    <a:lnTo>
                      <a:pt x="218022" y="126593"/>
                    </a:lnTo>
                    <a:lnTo>
                      <a:pt x="239120" y="126593"/>
                    </a:lnTo>
                    <a:lnTo>
                      <a:pt x="239120" y="203956"/>
                    </a:lnTo>
                    <a:close/>
                    <a:moveTo>
                      <a:pt x="281318" y="203956"/>
                    </a:moveTo>
                    <a:lnTo>
                      <a:pt x="281318" y="126593"/>
                    </a:lnTo>
                    <a:lnTo>
                      <a:pt x="302417" y="126593"/>
                    </a:lnTo>
                    <a:lnTo>
                      <a:pt x="302417" y="203956"/>
                    </a:lnTo>
                    <a:close/>
                    <a:moveTo>
                      <a:pt x="344615" y="203956"/>
                    </a:moveTo>
                    <a:lnTo>
                      <a:pt x="344615" y="189890"/>
                    </a:lnTo>
                    <a:lnTo>
                      <a:pt x="365714" y="189890"/>
                    </a:lnTo>
                    <a:lnTo>
                      <a:pt x="365714" y="203956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77">
                <a:extLst>
                  <a:ext uri="{FF2B5EF4-FFF2-40B4-BE49-F238E27FC236}">
                    <a16:creationId xmlns:a16="http://schemas.microsoft.com/office/drawing/2014/main" id="{E6B45B72-DF3D-F54C-9D17-3D626E3A51F8}"/>
                  </a:ext>
                </a:extLst>
              </p:cNvPr>
              <p:cNvSpPr/>
              <p:nvPr/>
            </p:nvSpPr>
            <p:spPr>
              <a:xfrm>
                <a:off x="-795188" y="3896078"/>
                <a:ext cx="421977" cy="267251"/>
              </a:xfrm>
              <a:custGeom>
                <a:avLst/>
                <a:gdLst>
                  <a:gd name="connsiteX0" fmla="*/ 414944 w 421977"/>
                  <a:gd name="connsiteY0" fmla="*/ 182856 h 267251"/>
                  <a:gd name="connsiteX1" fmla="*/ 386813 w 421977"/>
                  <a:gd name="connsiteY1" fmla="*/ 182856 h 267251"/>
                  <a:gd name="connsiteX2" fmla="*/ 379780 w 421977"/>
                  <a:gd name="connsiteY2" fmla="*/ 189889 h 267251"/>
                  <a:gd name="connsiteX3" fmla="*/ 379780 w 421977"/>
                  <a:gd name="connsiteY3" fmla="*/ 194010 h 267251"/>
                  <a:gd name="connsiteX4" fmla="*/ 251127 w 421977"/>
                  <a:gd name="connsiteY4" fmla="*/ 65356 h 267251"/>
                  <a:gd name="connsiteX5" fmla="*/ 241180 w 421977"/>
                  <a:gd name="connsiteY5" fmla="*/ 65356 h 267251"/>
                  <a:gd name="connsiteX6" fmla="*/ 182857 w 421977"/>
                  <a:gd name="connsiteY6" fmla="*/ 123680 h 267251"/>
                  <a:gd name="connsiteX7" fmla="*/ 61237 w 421977"/>
                  <a:gd name="connsiteY7" fmla="*/ 2059 h 267251"/>
                  <a:gd name="connsiteX8" fmla="*/ 51291 w 421977"/>
                  <a:gd name="connsiteY8" fmla="*/ 2059 h 267251"/>
                  <a:gd name="connsiteX9" fmla="*/ 2060 w 421977"/>
                  <a:gd name="connsiteY9" fmla="*/ 51290 h 267251"/>
                  <a:gd name="connsiteX10" fmla="*/ 2060 w 421977"/>
                  <a:gd name="connsiteY10" fmla="*/ 61236 h 267251"/>
                  <a:gd name="connsiteX11" fmla="*/ 23159 w 421977"/>
                  <a:gd name="connsiteY11" fmla="*/ 82335 h 267251"/>
                  <a:gd name="connsiteX12" fmla="*/ 33105 w 421977"/>
                  <a:gd name="connsiteY12" fmla="*/ 82335 h 267251"/>
                  <a:gd name="connsiteX13" fmla="*/ 56264 w 421977"/>
                  <a:gd name="connsiteY13" fmla="*/ 59175 h 267251"/>
                  <a:gd name="connsiteX14" fmla="*/ 177884 w 421977"/>
                  <a:gd name="connsiteY14" fmla="*/ 180796 h 267251"/>
                  <a:gd name="connsiteX15" fmla="*/ 187830 w 421977"/>
                  <a:gd name="connsiteY15" fmla="*/ 180796 h 267251"/>
                  <a:gd name="connsiteX16" fmla="*/ 246154 w 421977"/>
                  <a:gd name="connsiteY16" fmla="*/ 122472 h 267251"/>
                  <a:gd name="connsiteX17" fmla="*/ 348735 w 421977"/>
                  <a:gd name="connsiteY17" fmla="*/ 225054 h 267251"/>
                  <a:gd name="connsiteX18" fmla="*/ 344615 w 421977"/>
                  <a:gd name="connsiteY18" fmla="*/ 225054 h 267251"/>
                  <a:gd name="connsiteX19" fmla="*/ 337582 w 421977"/>
                  <a:gd name="connsiteY19" fmla="*/ 232087 h 267251"/>
                  <a:gd name="connsiteX20" fmla="*/ 337582 w 421977"/>
                  <a:gd name="connsiteY20" fmla="*/ 260219 h 267251"/>
                  <a:gd name="connsiteX21" fmla="*/ 344615 w 421977"/>
                  <a:gd name="connsiteY21" fmla="*/ 267252 h 267251"/>
                  <a:gd name="connsiteX22" fmla="*/ 414944 w 421977"/>
                  <a:gd name="connsiteY22" fmla="*/ 267252 h 267251"/>
                  <a:gd name="connsiteX23" fmla="*/ 421977 w 421977"/>
                  <a:gd name="connsiteY23" fmla="*/ 260219 h 267251"/>
                  <a:gd name="connsiteX24" fmla="*/ 421977 w 421977"/>
                  <a:gd name="connsiteY24" fmla="*/ 189889 h 267251"/>
                  <a:gd name="connsiteX25" fmla="*/ 414944 w 421977"/>
                  <a:gd name="connsiteY25" fmla="*/ 182856 h 267251"/>
                  <a:gd name="connsiteX26" fmla="*/ 407912 w 421977"/>
                  <a:gd name="connsiteY26" fmla="*/ 253186 h 267251"/>
                  <a:gd name="connsiteX27" fmla="*/ 351648 w 421977"/>
                  <a:gd name="connsiteY27" fmla="*/ 253186 h 267251"/>
                  <a:gd name="connsiteX28" fmla="*/ 351648 w 421977"/>
                  <a:gd name="connsiteY28" fmla="*/ 239120 h 267251"/>
                  <a:gd name="connsiteX29" fmla="*/ 365714 w 421977"/>
                  <a:gd name="connsiteY29" fmla="*/ 239120 h 267251"/>
                  <a:gd name="connsiteX30" fmla="*/ 372747 w 421977"/>
                  <a:gd name="connsiteY30" fmla="*/ 232086 h 267251"/>
                  <a:gd name="connsiteX31" fmla="*/ 370687 w 421977"/>
                  <a:gd name="connsiteY31" fmla="*/ 227114 h 267251"/>
                  <a:gd name="connsiteX32" fmla="*/ 251127 w 421977"/>
                  <a:gd name="connsiteY32" fmla="*/ 107553 h 267251"/>
                  <a:gd name="connsiteX33" fmla="*/ 241180 w 421977"/>
                  <a:gd name="connsiteY33" fmla="*/ 107553 h 267251"/>
                  <a:gd name="connsiteX34" fmla="*/ 182857 w 421977"/>
                  <a:gd name="connsiteY34" fmla="*/ 165878 h 267251"/>
                  <a:gd name="connsiteX35" fmla="*/ 61237 w 421977"/>
                  <a:gd name="connsiteY35" fmla="*/ 44257 h 267251"/>
                  <a:gd name="connsiteX36" fmla="*/ 51291 w 421977"/>
                  <a:gd name="connsiteY36" fmla="*/ 44257 h 267251"/>
                  <a:gd name="connsiteX37" fmla="*/ 28132 w 421977"/>
                  <a:gd name="connsiteY37" fmla="*/ 67416 h 267251"/>
                  <a:gd name="connsiteX38" fmla="*/ 16979 w 421977"/>
                  <a:gd name="connsiteY38" fmla="*/ 56263 h 267251"/>
                  <a:gd name="connsiteX39" fmla="*/ 56264 w 421977"/>
                  <a:gd name="connsiteY39" fmla="*/ 16978 h 267251"/>
                  <a:gd name="connsiteX40" fmla="*/ 177884 w 421977"/>
                  <a:gd name="connsiteY40" fmla="*/ 138599 h 267251"/>
                  <a:gd name="connsiteX41" fmla="*/ 187830 w 421977"/>
                  <a:gd name="connsiteY41" fmla="*/ 138599 h 267251"/>
                  <a:gd name="connsiteX42" fmla="*/ 246154 w 421977"/>
                  <a:gd name="connsiteY42" fmla="*/ 80274 h 267251"/>
                  <a:gd name="connsiteX43" fmla="*/ 381839 w 421977"/>
                  <a:gd name="connsiteY43" fmla="*/ 215961 h 267251"/>
                  <a:gd name="connsiteX44" fmla="*/ 391786 w 421977"/>
                  <a:gd name="connsiteY44" fmla="*/ 215960 h 267251"/>
                  <a:gd name="connsiteX45" fmla="*/ 393846 w 421977"/>
                  <a:gd name="connsiteY45" fmla="*/ 210988 h 267251"/>
                  <a:gd name="connsiteX46" fmla="*/ 393846 w 421977"/>
                  <a:gd name="connsiteY46" fmla="*/ 196922 h 267251"/>
                  <a:gd name="connsiteX47" fmla="*/ 407912 w 421977"/>
                  <a:gd name="connsiteY47" fmla="*/ 196922 h 267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21977" h="267251">
                    <a:moveTo>
                      <a:pt x="414944" y="182856"/>
                    </a:moveTo>
                    <a:lnTo>
                      <a:pt x="386813" y="182856"/>
                    </a:lnTo>
                    <a:cubicBezTo>
                      <a:pt x="382929" y="182856"/>
                      <a:pt x="379780" y="186005"/>
                      <a:pt x="379780" y="189889"/>
                    </a:cubicBezTo>
                    <a:lnTo>
                      <a:pt x="379780" y="194010"/>
                    </a:lnTo>
                    <a:lnTo>
                      <a:pt x="251127" y="65356"/>
                    </a:lnTo>
                    <a:cubicBezTo>
                      <a:pt x="248380" y="62610"/>
                      <a:pt x="243928" y="62610"/>
                      <a:pt x="241180" y="65356"/>
                    </a:cubicBezTo>
                    <a:lnTo>
                      <a:pt x="182857" y="123680"/>
                    </a:lnTo>
                    <a:lnTo>
                      <a:pt x="61237" y="2059"/>
                    </a:lnTo>
                    <a:cubicBezTo>
                      <a:pt x="58490" y="-686"/>
                      <a:pt x="54038" y="-686"/>
                      <a:pt x="51291" y="2059"/>
                    </a:cubicBezTo>
                    <a:lnTo>
                      <a:pt x="2060" y="51290"/>
                    </a:lnTo>
                    <a:cubicBezTo>
                      <a:pt x="-687" y="54036"/>
                      <a:pt x="-687" y="58490"/>
                      <a:pt x="2060" y="61236"/>
                    </a:cubicBezTo>
                    <a:lnTo>
                      <a:pt x="23159" y="82335"/>
                    </a:lnTo>
                    <a:cubicBezTo>
                      <a:pt x="25906" y="85080"/>
                      <a:pt x="30358" y="85080"/>
                      <a:pt x="33105" y="82335"/>
                    </a:cubicBezTo>
                    <a:lnTo>
                      <a:pt x="56264" y="59175"/>
                    </a:lnTo>
                    <a:lnTo>
                      <a:pt x="177884" y="180796"/>
                    </a:lnTo>
                    <a:cubicBezTo>
                      <a:pt x="180631" y="183542"/>
                      <a:pt x="185083" y="183542"/>
                      <a:pt x="187830" y="180796"/>
                    </a:cubicBezTo>
                    <a:lnTo>
                      <a:pt x="246154" y="122472"/>
                    </a:lnTo>
                    <a:lnTo>
                      <a:pt x="348735" y="225054"/>
                    </a:lnTo>
                    <a:lnTo>
                      <a:pt x="344615" y="225054"/>
                    </a:lnTo>
                    <a:cubicBezTo>
                      <a:pt x="340731" y="225054"/>
                      <a:pt x="337582" y="228203"/>
                      <a:pt x="337582" y="232087"/>
                    </a:cubicBezTo>
                    <a:lnTo>
                      <a:pt x="337582" y="260219"/>
                    </a:lnTo>
                    <a:cubicBezTo>
                      <a:pt x="337582" y="264103"/>
                      <a:pt x="340731" y="267252"/>
                      <a:pt x="344615" y="267252"/>
                    </a:cubicBezTo>
                    <a:lnTo>
                      <a:pt x="414944" y="267252"/>
                    </a:lnTo>
                    <a:cubicBezTo>
                      <a:pt x="418828" y="267252"/>
                      <a:pt x="421977" y="264103"/>
                      <a:pt x="421977" y="260219"/>
                    </a:cubicBezTo>
                    <a:lnTo>
                      <a:pt x="421977" y="189889"/>
                    </a:lnTo>
                    <a:cubicBezTo>
                      <a:pt x="421977" y="186005"/>
                      <a:pt x="418828" y="182856"/>
                      <a:pt x="414944" y="182856"/>
                    </a:cubicBezTo>
                    <a:close/>
                    <a:moveTo>
                      <a:pt x="407912" y="253186"/>
                    </a:moveTo>
                    <a:lnTo>
                      <a:pt x="351648" y="253186"/>
                    </a:lnTo>
                    <a:lnTo>
                      <a:pt x="351648" y="239120"/>
                    </a:lnTo>
                    <a:lnTo>
                      <a:pt x="365714" y="239120"/>
                    </a:lnTo>
                    <a:cubicBezTo>
                      <a:pt x="369599" y="239120"/>
                      <a:pt x="372747" y="235970"/>
                      <a:pt x="372747" y="232086"/>
                    </a:cubicBezTo>
                    <a:cubicBezTo>
                      <a:pt x="372747" y="230220"/>
                      <a:pt x="372006" y="228432"/>
                      <a:pt x="370687" y="227114"/>
                    </a:cubicBezTo>
                    <a:lnTo>
                      <a:pt x="251127" y="107553"/>
                    </a:lnTo>
                    <a:cubicBezTo>
                      <a:pt x="248380" y="104808"/>
                      <a:pt x="243928" y="104808"/>
                      <a:pt x="241180" y="107553"/>
                    </a:cubicBezTo>
                    <a:lnTo>
                      <a:pt x="182857" y="165878"/>
                    </a:lnTo>
                    <a:lnTo>
                      <a:pt x="61237" y="44257"/>
                    </a:lnTo>
                    <a:cubicBezTo>
                      <a:pt x="58490" y="41511"/>
                      <a:pt x="54038" y="41511"/>
                      <a:pt x="51291" y="44257"/>
                    </a:cubicBezTo>
                    <a:lnTo>
                      <a:pt x="28132" y="67416"/>
                    </a:lnTo>
                    <a:lnTo>
                      <a:pt x="16979" y="56263"/>
                    </a:lnTo>
                    <a:lnTo>
                      <a:pt x="56264" y="16978"/>
                    </a:lnTo>
                    <a:lnTo>
                      <a:pt x="177884" y="138599"/>
                    </a:lnTo>
                    <a:cubicBezTo>
                      <a:pt x="180631" y="141344"/>
                      <a:pt x="185083" y="141344"/>
                      <a:pt x="187830" y="138599"/>
                    </a:cubicBezTo>
                    <a:lnTo>
                      <a:pt x="246154" y="80274"/>
                    </a:lnTo>
                    <a:lnTo>
                      <a:pt x="381839" y="215961"/>
                    </a:lnTo>
                    <a:cubicBezTo>
                      <a:pt x="384587" y="218707"/>
                      <a:pt x="389039" y="218707"/>
                      <a:pt x="391786" y="215960"/>
                    </a:cubicBezTo>
                    <a:cubicBezTo>
                      <a:pt x="393105" y="214642"/>
                      <a:pt x="393846" y="212853"/>
                      <a:pt x="393846" y="210988"/>
                    </a:cubicBezTo>
                    <a:lnTo>
                      <a:pt x="393846" y="196922"/>
                    </a:lnTo>
                    <a:lnTo>
                      <a:pt x="407912" y="196922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78">
                <a:extLst>
                  <a:ext uri="{FF2B5EF4-FFF2-40B4-BE49-F238E27FC236}">
                    <a16:creationId xmlns:a16="http://schemas.microsoft.com/office/drawing/2014/main" id="{E7EEBCE7-E441-CC45-A911-3E1D69244EA8}"/>
                  </a:ext>
                </a:extLst>
              </p:cNvPr>
              <p:cNvSpPr/>
              <p:nvPr/>
            </p:nvSpPr>
            <p:spPr>
              <a:xfrm>
                <a:off x="-657595" y="3789504"/>
                <a:ext cx="189065" cy="162837"/>
              </a:xfrm>
              <a:custGeom>
                <a:avLst/>
                <a:gdLst>
                  <a:gd name="connsiteX0" fmla="*/ 21102 w 189065"/>
                  <a:gd name="connsiteY0" fmla="*/ 162837 h 162837"/>
                  <a:gd name="connsiteX1" fmla="*/ 167967 w 189065"/>
                  <a:gd name="connsiteY1" fmla="*/ 162837 h 162837"/>
                  <a:gd name="connsiteX2" fmla="*/ 189066 w 189065"/>
                  <a:gd name="connsiteY2" fmla="*/ 141740 h 162837"/>
                  <a:gd name="connsiteX3" fmla="*/ 186004 w 189065"/>
                  <a:gd name="connsiteY3" fmla="*/ 130792 h 162837"/>
                  <a:gd name="connsiteX4" fmla="*/ 112790 w 189065"/>
                  <a:gd name="connsiteY4" fmla="*/ 10153 h 162837"/>
                  <a:gd name="connsiteX5" fmla="*/ 94781 w 189065"/>
                  <a:gd name="connsiteY5" fmla="*/ 0 h 162837"/>
                  <a:gd name="connsiteX6" fmla="*/ 94752 w 189065"/>
                  <a:gd name="connsiteY6" fmla="*/ 0 h 162837"/>
                  <a:gd name="connsiteX7" fmla="*/ 76745 w 189065"/>
                  <a:gd name="connsiteY7" fmla="*/ 10105 h 162837"/>
                  <a:gd name="connsiteX8" fmla="*/ 3093 w 189065"/>
                  <a:gd name="connsiteY8" fmla="*/ 130744 h 162837"/>
                  <a:gd name="connsiteX9" fmla="*/ 10108 w 189065"/>
                  <a:gd name="connsiteY9" fmla="*/ 159746 h 162837"/>
                  <a:gd name="connsiteX10" fmla="*/ 21102 w 189065"/>
                  <a:gd name="connsiteY10" fmla="*/ 162837 h 162837"/>
                  <a:gd name="connsiteX11" fmla="*/ 15099 w 189065"/>
                  <a:gd name="connsiteY11" fmla="*/ 138074 h 162837"/>
                  <a:gd name="connsiteX12" fmla="*/ 88750 w 189065"/>
                  <a:gd name="connsiteY12" fmla="*/ 17435 h 162837"/>
                  <a:gd name="connsiteX13" fmla="*/ 88750 w 189065"/>
                  <a:gd name="connsiteY13" fmla="*/ 17434 h 162837"/>
                  <a:gd name="connsiteX14" fmla="*/ 94754 w 189065"/>
                  <a:gd name="connsiteY14" fmla="*/ 14066 h 162837"/>
                  <a:gd name="connsiteX15" fmla="*/ 94763 w 189065"/>
                  <a:gd name="connsiteY15" fmla="*/ 14066 h 162837"/>
                  <a:gd name="connsiteX16" fmla="*/ 100765 w 189065"/>
                  <a:gd name="connsiteY16" fmla="*/ 17450 h 162837"/>
                  <a:gd name="connsiteX17" fmla="*/ 173979 w 189065"/>
                  <a:gd name="connsiteY17" fmla="*/ 138091 h 162837"/>
                  <a:gd name="connsiteX18" fmla="*/ 171616 w 189065"/>
                  <a:gd name="connsiteY18" fmla="*/ 147751 h 162837"/>
                  <a:gd name="connsiteX19" fmla="*/ 167967 w 189065"/>
                  <a:gd name="connsiteY19" fmla="*/ 148771 h 162837"/>
                  <a:gd name="connsiteX20" fmla="*/ 21102 w 189065"/>
                  <a:gd name="connsiteY20" fmla="*/ 148771 h 162837"/>
                  <a:gd name="connsiteX21" fmla="*/ 14068 w 189065"/>
                  <a:gd name="connsiteY21" fmla="*/ 141739 h 162837"/>
                  <a:gd name="connsiteX22" fmla="*/ 15099 w 189065"/>
                  <a:gd name="connsiteY22" fmla="*/ 138074 h 162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9065" h="162837">
                    <a:moveTo>
                      <a:pt x="21102" y="162837"/>
                    </a:moveTo>
                    <a:lnTo>
                      <a:pt x="167967" y="162837"/>
                    </a:lnTo>
                    <a:cubicBezTo>
                      <a:pt x="179620" y="162837"/>
                      <a:pt x="189066" y="153392"/>
                      <a:pt x="189066" y="141740"/>
                    </a:cubicBezTo>
                    <a:cubicBezTo>
                      <a:pt x="189066" y="137879"/>
                      <a:pt x="188006" y="134093"/>
                      <a:pt x="186004" y="130792"/>
                    </a:cubicBezTo>
                    <a:lnTo>
                      <a:pt x="112790" y="10153"/>
                    </a:lnTo>
                    <a:cubicBezTo>
                      <a:pt x="108992" y="3835"/>
                      <a:pt x="102152" y="-21"/>
                      <a:pt x="94781" y="0"/>
                    </a:cubicBezTo>
                    <a:lnTo>
                      <a:pt x="94752" y="0"/>
                    </a:lnTo>
                    <a:cubicBezTo>
                      <a:pt x="87391" y="-29"/>
                      <a:pt x="80555" y="3807"/>
                      <a:pt x="76745" y="10105"/>
                    </a:cubicBezTo>
                    <a:lnTo>
                      <a:pt x="3093" y="130744"/>
                    </a:lnTo>
                    <a:cubicBezTo>
                      <a:pt x="-2978" y="140690"/>
                      <a:pt x="162" y="153675"/>
                      <a:pt x="10108" y="159746"/>
                    </a:cubicBezTo>
                    <a:cubicBezTo>
                      <a:pt x="13419" y="161768"/>
                      <a:pt x="17223" y="162837"/>
                      <a:pt x="21102" y="162837"/>
                    </a:cubicBezTo>
                    <a:close/>
                    <a:moveTo>
                      <a:pt x="15099" y="138074"/>
                    </a:moveTo>
                    <a:lnTo>
                      <a:pt x="88750" y="17435"/>
                    </a:lnTo>
                    <a:lnTo>
                      <a:pt x="88750" y="17434"/>
                    </a:lnTo>
                    <a:cubicBezTo>
                      <a:pt x="90013" y="15326"/>
                      <a:pt x="92297" y="14045"/>
                      <a:pt x="94754" y="14066"/>
                    </a:cubicBezTo>
                    <a:lnTo>
                      <a:pt x="94763" y="14066"/>
                    </a:lnTo>
                    <a:cubicBezTo>
                      <a:pt x="97222" y="14049"/>
                      <a:pt x="99506" y="15337"/>
                      <a:pt x="100765" y="17450"/>
                    </a:cubicBezTo>
                    <a:lnTo>
                      <a:pt x="173979" y="138091"/>
                    </a:lnTo>
                    <a:cubicBezTo>
                      <a:pt x="175994" y="141410"/>
                      <a:pt x="174937" y="145736"/>
                      <a:pt x="171616" y="147751"/>
                    </a:cubicBezTo>
                    <a:cubicBezTo>
                      <a:pt x="170516" y="148419"/>
                      <a:pt x="169254" y="148771"/>
                      <a:pt x="167967" y="148771"/>
                    </a:cubicBezTo>
                    <a:lnTo>
                      <a:pt x="21102" y="148771"/>
                    </a:lnTo>
                    <a:cubicBezTo>
                      <a:pt x="17218" y="148771"/>
                      <a:pt x="14069" y="145623"/>
                      <a:pt x="14068" y="141739"/>
                    </a:cubicBezTo>
                    <a:cubicBezTo>
                      <a:pt x="14068" y="140446"/>
                      <a:pt x="14425" y="139178"/>
                      <a:pt x="15099" y="138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79">
                <a:extLst>
                  <a:ext uri="{FF2B5EF4-FFF2-40B4-BE49-F238E27FC236}">
                    <a16:creationId xmlns:a16="http://schemas.microsoft.com/office/drawing/2014/main" id="{E0AE2CFB-A3AF-C340-BE60-17BDCF089FDB}"/>
                  </a:ext>
                </a:extLst>
              </p:cNvPr>
              <p:cNvSpPr/>
              <p:nvPr/>
            </p:nvSpPr>
            <p:spPr>
              <a:xfrm>
                <a:off x="-584199" y="3839814"/>
                <a:ext cx="42198" cy="63296"/>
              </a:xfrm>
              <a:custGeom>
                <a:avLst/>
                <a:gdLst>
                  <a:gd name="connsiteX0" fmla="*/ 7103 w 42198"/>
                  <a:gd name="connsiteY0" fmla="*/ 57259 h 63296"/>
                  <a:gd name="connsiteX1" fmla="*/ 14066 w 42198"/>
                  <a:gd name="connsiteY1" fmla="*/ 63297 h 63296"/>
                  <a:gd name="connsiteX2" fmla="*/ 28132 w 42198"/>
                  <a:gd name="connsiteY2" fmla="*/ 63297 h 63296"/>
                  <a:gd name="connsiteX3" fmla="*/ 35094 w 42198"/>
                  <a:gd name="connsiteY3" fmla="*/ 57259 h 63296"/>
                  <a:gd name="connsiteX4" fmla="*/ 42127 w 42198"/>
                  <a:gd name="connsiteY4" fmla="*/ 8028 h 63296"/>
                  <a:gd name="connsiteX5" fmla="*/ 36159 w 42198"/>
                  <a:gd name="connsiteY5" fmla="*/ 71 h 63296"/>
                  <a:gd name="connsiteX6" fmla="*/ 35165 w 42198"/>
                  <a:gd name="connsiteY6" fmla="*/ 0 h 63296"/>
                  <a:gd name="connsiteX7" fmla="*/ 7033 w 42198"/>
                  <a:gd name="connsiteY7" fmla="*/ 0 h 63296"/>
                  <a:gd name="connsiteX8" fmla="*/ 0 w 42198"/>
                  <a:gd name="connsiteY8" fmla="*/ 7034 h 63296"/>
                  <a:gd name="connsiteX9" fmla="*/ 70 w 42198"/>
                  <a:gd name="connsiteY9" fmla="*/ 8028 h 63296"/>
                  <a:gd name="connsiteX10" fmla="*/ 27056 w 42198"/>
                  <a:gd name="connsiteY10" fmla="*/ 14066 h 63296"/>
                  <a:gd name="connsiteX11" fmla="*/ 22032 w 42198"/>
                  <a:gd name="connsiteY11" fmla="*/ 49231 h 63296"/>
                  <a:gd name="connsiteX12" fmla="*/ 20166 w 42198"/>
                  <a:gd name="connsiteY12" fmla="*/ 49231 h 63296"/>
                  <a:gd name="connsiteX13" fmla="*/ 15142 w 42198"/>
                  <a:gd name="connsiteY13" fmla="*/ 14066 h 63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198" h="63296">
                    <a:moveTo>
                      <a:pt x="7103" y="57259"/>
                    </a:moveTo>
                    <a:cubicBezTo>
                      <a:pt x="7599" y="60723"/>
                      <a:pt x="10566" y="63297"/>
                      <a:pt x="14066" y="63297"/>
                    </a:cubicBezTo>
                    <a:lnTo>
                      <a:pt x="28132" y="63297"/>
                    </a:lnTo>
                    <a:cubicBezTo>
                      <a:pt x="31632" y="63297"/>
                      <a:pt x="34599" y="60723"/>
                      <a:pt x="35094" y="57259"/>
                    </a:cubicBezTo>
                    <a:lnTo>
                      <a:pt x="42127" y="8028"/>
                    </a:lnTo>
                    <a:cubicBezTo>
                      <a:pt x="42677" y="4182"/>
                      <a:pt x="40004" y="620"/>
                      <a:pt x="36159" y="71"/>
                    </a:cubicBezTo>
                    <a:cubicBezTo>
                      <a:pt x="35829" y="24"/>
                      <a:pt x="35497" y="0"/>
                      <a:pt x="35165" y="0"/>
                    </a:cubicBezTo>
                    <a:lnTo>
                      <a:pt x="7033" y="0"/>
                    </a:lnTo>
                    <a:cubicBezTo>
                      <a:pt x="3148" y="0"/>
                      <a:pt x="0" y="3149"/>
                      <a:pt x="0" y="7034"/>
                    </a:cubicBezTo>
                    <a:cubicBezTo>
                      <a:pt x="0" y="7366"/>
                      <a:pt x="24" y="7699"/>
                      <a:pt x="70" y="8028"/>
                    </a:cubicBezTo>
                    <a:close/>
                    <a:moveTo>
                      <a:pt x="27056" y="14066"/>
                    </a:moveTo>
                    <a:lnTo>
                      <a:pt x="22032" y="49231"/>
                    </a:lnTo>
                    <a:lnTo>
                      <a:pt x="20166" y="49231"/>
                    </a:lnTo>
                    <a:lnTo>
                      <a:pt x="15142" y="14066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90">
                <a:extLst>
                  <a:ext uri="{FF2B5EF4-FFF2-40B4-BE49-F238E27FC236}">
                    <a16:creationId xmlns:a16="http://schemas.microsoft.com/office/drawing/2014/main" id="{739293CD-6C2A-C446-9489-D035339B0CEF}"/>
                  </a:ext>
                </a:extLst>
              </p:cNvPr>
              <p:cNvSpPr/>
              <p:nvPr/>
            </p:nvSpPr>
            <p:spPr>
              <a:xfrm>
                <a:off x="-570133" y="3910144"/>
                <a:ext cx="14065" cy="14065"/>
              </a:xfrm>
              <a:custGeom>
                <a:avLst/>
                <a:gdLst>
                  <a:gd name="connsiteX0" fmla="*/ 14066 w 14065"/>
                  <a:gd name="connsiteY0" fmla="*/ 7033 h 14065"/>
                  <a:gd name="connsiteX1" fmla="*/ 7033 w 14065"/>
                  <a:gd name="connsiteY1" fmla="*/ 14066 h 14065"/>
                  <a:gd name="connsiteX2" fmla="*/ 0 w 14065"/>
                  <a:gd name="connsiteY2" fmla="*/ 7033 h 14065"/>
                  <a:gd name="connsiteX3" fmla="*/ 7033 w 14065"/>
                  <a:gd name="connsiteY3" fmla="*/ 0 h 14065"/>
                  <a:gd name="connsiteX4" fmla="*/ 14066 w 14065"/>
                  <a:gd name="connsiteY4" fmla="*/ 7033 h 14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5" h="14065">
                    <a:moveTo>
                      <a:pt x="14066" y="7033"/>
                    </a:moveTo>
                    <a:cubicBezTo>
                      <a:pt x="14066" y="10917"/>
                      <a:pt x="10917" y="14066"/>
                      <a:pt x="7033" y="14066"/>
                    </a:cubicBezTo>
                    <a:cubicBezTo>
                      <a:pt x="3149" y="14066"/>
                      <a:pt x="0" y="10917"/>
                      <a:pt x="0" y="7033"/>
                    </a:cubicBezTo>
                    <a:cubicBezTo>
                      <a:pt x="0" y="3149"/>
                      <a:pt x="3149" y="0"/>
                      <a:pt x="7033" y="0"/>
                    </a:cubicBezTo>
                    <a:cubicBezTo>
                      <a:pt x="10917" y="0"/>
                      <a:pt x="14066" y="3149"/>
                      <a:pt x="14066" y="7033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7" name="Graphic 36">
              <a:extLst>
                <a:ext uri="{FF2B5EF4-FFF2-40B4-BE49-F238E27FC236}">
                  <a16:creationId xmlns:a16="http://schemas.microsoft.com/office/drawing/2014/main" id="{5175D833-63BD-1D46-A133-E49553A6A376}"/>
                </a:ext>
              </a:extLst>
            </p:cNvPr>
            <p:cNvGrpSpPr/>
            <p:nvPr/>
          </p:nvGrpSpPr>
          <p:grpSpPr>
            <a:xfrm>
              <a:off x="1306312" y="1842749"/>
              <a:ext cx="450109" cy="450109"/>
              <a:chOff x="-783237" y="2335440"/>
              <a:chExt cx="450109" cy="450109"/>
            </a:xfrm>
          </p:grpSpPr>
          <p:sp>
            <p:nvSpPr>
              <p:cNvPr id="198" name="Freeform: Shape 94">
                <a:extLst>
                  <a:ext uri="{FF2B5EF4-FFF2-40B4-BE49-F238E27FC236}">
                    <a16:creationId xmlns:a16="http://schemas.microsoft.com/office/drawing/2014/main" id="{EBE2B5BD-6417-914C-9883-6FEA013EFCE2}"/>
                  </a:ext>
                </a:extLst>
              </p:cNvPr>
              <p:cNvSpPr/>
              <p:nvPr/>
            </p:nvSpPr>
            <p:spPr>
              <a:xfrm>
                <a:off x="-642577" y="2574560"/>
                <a:ext cx="168790" cy="201611"/>
              </a:xfrm>
              <a:custGeom>
                <a:avLst/>
                <a:gdLst>
                  <a:gd name="connsiteX0" fmla="*/ 117216 w 168790"/>
                  <a:gd name="connsiteY0" fmla="*/ 103150 h 201611"/>
                  <a:gd name="connsiteX1" fmla="*/ 103150 w 168790"/>
                  <a:gd name="connsiteY1" fmla="*/ 103150 h 201611"/>
                  <a:gd name="connsiteX2" fmla="*/ 103150 w 168790"/>
                  <a:gd name="connsiteY2" fmla="*/ 94359 h 201611"/>
                  <a:gd name="connsiteX3" fmla="*/ 131282 w 168790"/>
                  <a:gd name="connsiteY3" fmla="*/ 49948 h 201611"/>
                  <a:gd name="connsiteX4" fmla="*/ 131282 w 168790"/>
                  <a:gd name="connsiteY4" fmla="*/ 23443 h 201611"/>
                  <a:gd name="connsiteX5" fmla="*/ 107839 w 168790"/>
                  <a:gd name="connsiteY5" fmla="*/ 0 h 201611"/>
                  <a:gd name="connsiteX6" fmla="*/ 28132 w 168790"/>
                  <a:gd name="connsiteY6" fmla="*/ 0 h 201611"/>
                  <a:gd name="connsiteX7" fmla="*/ 23443 w 168790"/>
                  <a:gd name="connsiteY7" fmla="*/ 4689 h 201611"/>
                  <a:gd name="connsiteX8" fmla="*/ 23443 w 168790"/>
                  <a:gd name="connsiteY8" fmla="*/ 14066 h 201611"/>
                  <a:gd name="connsiteX9" fmla="*/ 37509 w 168790"/>
                  <a:gd name="connsiteY9" fmla="*/ 32230 h 201611"/>
                  <a:gd name="connsiteX10" fmla="*/ 37509 w 168790"/>
                  <a:gd name="connsiteY10" fmla="*/ 36609 h 201611"/>
                  <a:gd name="connsiteX11" fmla="*/ 28465 w 168790"/>
                  <a:gd name="connsiteY11" fmla="*/ 59213 h 201611"/>
                  <a:gd name="connsiteX12" fmla="*/ 28938 w 168790"/>
                  <a:gd name="connsiteY12" fmla="*/ 63583 h 201611"/>
                  <a:gd name="connsiteX13" fmla="*/ 32820 w 168790"/>
                  <a:gd name="connsiteY13" fmla="*/ 65641 h 201611"/>
                  <a:gd name="connsiteX14" fmla="*/ 39694 w 168790"/>
                  <a:gd name="connsiteY14" fmla="*/ 65641 h 201611"/>
                  <a:gd name="connsiteX15" fmla="*/ 65641 w 168790"/>
                  <a:gd name="connsiteY15" fmla="*/ 94490 h 201611"/>
                  <a:gd name="connsiteX16" fmla="*/ 65641 w 168790"/>
                  <a:gd name="connsiteY16" fmla="*/ 103150 h 201611"/>
                  <a:gd name="connsiteX17" fmla="*/ 51575 w 168790"/>
                  <a:gd name="connsiteY17" fmla="*/ 103150 h 201611"/>
                  <a:gd name="connsiteX18" fmla="*/ 0 w 168790"/>
                  <a:gd name="connsiteY18" fmla="*/ 154725 h 201611"/>
                  <a:gd name="connsiteX19" fmla="*/ 0 w 168790"/>
                  <a:gd name="connsiteY19" fmla="*/ 196923 h 201611"/>
                  <a:gd name="connsiteX20" fmla="*/ 4689 w 168790"/>
                  <a:gd name="connsiteY20" fmla="*/ 201611 h 201611"/>
                  <a:gd name="connsiteX21" fmla="*/ 164102 w 168790"/>
                  <a:gd name="connsiteY21" fmla="*/ 201611 h 201611"/>
                  <a:gd name="connsiteX22" fmla="*/ 168791 w 168790"/>
                  <a:gd name="connsiteY22" fmla="*/ 196923 h 201611"/>
                  <a:gd name="connsiteX23" fmla="*/ 168791 w 168790"/>
                  <a:gd name="connsiteY23" fmla="*/ 154725 h 201611"/>
                  <a:gd name="connsiteX24" fmla="*/ 117216 w 168790"/>
                  <a:gd name="connsiteY24" fmla="*/ 103150 h 201611"/>
                  <a:gd name="connsiteX25" fmla="*/ 32820 w 168790"/>
                  <a:gd name="connsiteY25" fmla="*/ 14066 h 201611"/>
                  <a:gd name="connsiteX26" fmla="*/ 32820 w 168790"/>
                  <a:gd name="connsiteY26" fmla="*/ 9377 h 201611"/>
                  <a:gd name="connsiteX27" fmla="*/ 107839 w 168790"/>
                  <a:gd name="connsiteY27" fmla="*/ 9377 h 201611"/>
                  <a:gd name="connsiteX28" fmla="*/ 121905 w 168790"/>
                  <a:gd name="connsiteY28" fmla="*/ 23443 h 201611"/>
                  <a:gd name="connsiteX29" fmla="*/ 121905 w 168790"/>
                  <a:gd name="connsiteY29" fmla="*/ 46886 h 201611"/>
                  <a:gd name="connsiteX30" fmla="*/ 107839 w 168790"/>
                  <a:gd name="connsiteY30" fmla="*/ 32820 h 201611"/>
                  <a:gd name="connsiteX31" fmla="*/ 107839 w 168790"/>
                  <a:gd name="connsiteY31" fmla="*/ 28132 h 201611"/>
                  <a:gd name="connsiteX32" fmla="*/ 103150 w 168790"/>
                  <a:gd name="connsiteY32" fmla="*/ 23443 h 201611"/>
                  <a:gd name="connsiteX33" fmla="*/ 42198 w 168790"/>
                  <a:gd name="connsiteY33" fmla="*/ 23443 h 201611"/>
                  <a:gd name="connsiteX34" fmla="*/ 32820 w 168790"/>
                  <a:gd name="connsiteY34" fmla="*/ 14066 h 201611"/>
                  <a:gd name="connsiteX35" fmla="*/ 47852 w 168790"/>
                  <a:gd name="connsiteY35" fmla="*/ 59911 h 201611"/>
                  <a:gd name="connsiteX36" fmla="*/ 43276 w 168790"/>
                  <a:gd name="connsiteY36" fmla="*/ 56264 h 201611"/>
                  <a:gd name="connsiteX37" fmla="*/ 39741 w 168790"/>
                  <a:gd name="connsiteY37" fmla="*/ 56264 h 201611"/>
                  <a:gd name="connsiteX38" fmla="*/ 46549 w 168790"/>
                  <a:gd name="connsiteY38" fmla="*/ 39253 h 201611"/>
                  <a:gd name="connsiteX39" fmla="*/ 46886 w 168790"/>
                  <a:gd name="connsiteY39" fmla="*/ 37509 h 201611"/>
                  <a:gd name="connsiteX40" fmla="*/ 46886 w 168790"/>
                  <a:gd name="connsiteY40" fmla="*/ 32820 h 201611"/>
                  <a:gd name="connsiteX41" fmla="*/ 98461 w 168790"/>
                  <a:gd name="connsiteY41" fmla="*/ 32820 h 201611"/>
                  <a:gd name="connsiteX42" fmla="*/ 121370 w 168790"/>
                  <a:gd name="connsiteY42" fmla="*/ 56212 h 201611"/>
                  <a:gd name="connsiteX43" fmla="*/ 85361 w 168790"/>
                  <a:gd name="connsiteY43" fmla="*/ 89075 h 201611"/>
                  <a:gd name="connsiteX44" fmla="*/ 47852 w 168790"/>
                  <a:gd name="connsiteY44" fmla="*/ 59911 h 201611"/>
                  <a:gd name="connsiteX45" fmla="*/ 75018 w 168790"/>
                  <a:gd name="connsiteY45" fmla="*/ 97467 h 201611"/>
                  <a:gd name="connsiteX46" fmla="*/ 84419 w 168790"/>
                  <a:gd name="connsiteY46" fmla="*/ 98461 h 201611"/>
                  <a:gd name="connsiteX47" fmla="*/ 85600 w 168790"/>
                  <a:gd name="connsiteY47" fmla="*/ 98447 h 201611"/>
                  <a:gd name="connsiteX48" fmla="*/ 93773 w 168790"/>
                  <a:gd name="connsiteY48" fmla="*/ 97439 h 201611"/>
                  <a:gd name="connsiteX49" fmla="*/ 93773 w 168790"/>
                  <a:gd name="connsiteY49" fmla="*/ 107839 h 201611"/>
                  <a:gd name="connsiteX50" fmla="*/ 98461 w 168790"/>
                  <a:gd name="connsiteY50" fmla="*/ 112527 h 201611"/>
                  <a:gd name="connsiteX51" fmla="*/ 100557 w 168790"/>
                  <a:gd name="connsiteY51" fmla="*/ 112527 h 201611"/>
                  <a:gd name="connsiteX52" fmla="*/ 84395 w 168790"/>
                  <a:gd name="connsiteY52" fmla="*/ 148081 h 201611"/>
                  <a:gd name="connsiteX53" fmla="*/ 68234 w 168790"/>
                  <a:gd name="connsiteY53" fmla="*/ 112527 h 201611"/>
                  <a:gd name="connsiteX54" fmla="*/ 79707 w 168790"/>
                  <a:gd name="connsiteY54" fmla="*/ 112527 h 201611"/>
                  <a:gd name="connsiteX55" fmla="*/ 84395 w 168790"/>
                  <a:gd name="connsiteY55" fmla="*/ 107839 h 201611"/>
                  <a:gd name="connsiteX56" fmla="*/ 79707 w 168790"/>
                  <a:gd name="connsiteY56" fmla="*/ 103150 h 201611"/>
                  <a:gd name="connsiteX57" fmla="*/ 75018 w 168790"/>
                  <a:gd name="connsiteY57" fmla="*/ 103150 h 201611"/>
                  <a:gd name="connsiteX58" fmla="*/ 159414 w 168790"/>
                  <a:gd name="connsiteY58" fmla="*/ 192234 h 201611"/>
                  <a:gd name="connsiteX59" fmla="*/ 9377 w 168790"/>
                  <a:gd name="connsiteY59" fmla="*/ 192234 h 201611"/>
                  <a:gd name="connsiteX60" fmla="*/ 9377 w 168790"/>
                  <a:gd name="connsiteY60" fmla="*/ 154725 h 201611"/>
                  <a:gd name="connsiteX61" fmla="*/ 51575 w 168790"/>
                  <a:gd name="connsiteY61" fmla="*/ 112527 h 201611"/>
                  <a:gd name="connsiteX62" fmla="*/ 57933 w 168790"/>
                  <a:gd name="connsiteY62" fmla="*/ 112527 h 201611"/>
                  <a:gd name="connsiteX63" fmla="*/ 80124 w 168790"/>
                  <a:gd name="connsiteY63" fmla="*/ 161355 h 201611"/>
                  <a:gd name="connsiteX64" fmla="*/ 84395 w 168790"/>
                  <a:gd name="connsiteY64" fmla="*/ 164102 h 201611"/>
                  <a:gd name="connsiteX65" fmla="*/ 88662 w 168790"/>
                  <a:gd name="connsiteY65" fmla="*/ 161355 h 201611"/>
                  <a:gd name="connsiteX66" fmla="*/ 110858 w 168790"/>
                  <a:gd name="connsiteY66" fmla="*/ 112527 h 201611"/>
                  <a:gd name="connsiteX67" fmla="*/ 117216 w 168790"/>
                  <a:gd name="connsiteY67" fmla="*/ 112527 h 201611"/>
                  <a:gd name="connsiteX68" fmla="*/ 159414 w 168790"/>
                  <a:gd name="connsiteY68" fmla="*/ 154725 h 20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68790" h="201611">
                    <a:moveTo>
                      <a:pt x="117216" y="103150"/>
                    </a:moveTo>
                    <a:lnTo>
                      <a:pt x="103150" y="103150"/>
                    </a:lnTo>
                    <a:lnTo>
                      <a:pt x="103150" y="94359"/>
                    </a:lnTo>
                    <a:cubicBezTo>
                      <a:pt x="119649" y="86801"/>
                      <a:pt x="131282" y="69612"/>
                      <a:pt x="131282" y="49948"/>
                    </a:cubicBezTo>
                    <a:lnTo>
                      <a:pt x="131282" y="23443"/>
                    </a:lnTo>
                    <a:cubicBezTo>
                      <a:pt x="131282" y="10517"/>
                      <a:pt x="120765" y="0"/>
                      <a:pt x="107839" y="0"/>
                    </a:cubicBezTo>
                    <a:lnTo>
                      <a:pt x="28132" y="0"/>
                    </a:lnTo>
                    <a:cubicBezTo>
                      <a:pt x="25539" y="0"/>
                      <a:pt x="23443" y="2101"/>
                      <a:pt x="23443" y="4689"/>
                    </a:cubicBezTo>
                    <a:lnTo>
                      <a:pt x="23443" y="14066"/>
                    </a:lnTo>
                    <a:cubicBezTo>
                      <a:pt x="23443" y="22787"/>
                      <a:pt x="29426" y="30139"/>
                      <a:pt x="37509" y="32230"/>
                    </a:cubicBezTo>
                    <a:lnTo>
                      <a:pt x="37509" y="36609"/>
                    </a:lnTo>
                    <a:lnTo>
                      <a:pt x="28465" y="59213"/>
                    </a:lnTo>
                    <a:cubicBezTo>
                      <a:pt x="27888" y="60657"/>
                      <a:pt x="28066" y="62293"/>
                      <a:pt x="28938" y="63583"/>
                    </a:cubicBezTo>
                    <a:cubicBezTo>
                      <a:pt x="29810" y="64867"/>
                      <a:pt x="31264" y="65641"/>
                      <a:pt x="32820" y="65641"/>
                    </a:cubicBezTo>
                    <a:lnTo>
                      <a:pt x="39694" y="65641"/>
                    </a:lnTo>
                    <a:cubicBezTo>
                      <a:pt x="43815" y="78755"/>
                      <a:pt x="53474" y="89140"/>
                      <a:pt x="65641" y="94490"/>
                    </a:cubicBezTo>
                    <a:lnTo>
                      <a:pt x="65641" y="103150"/>
                    </a:lnTo>
                    <a:lnTo>
                      <a:pt x="51575" y="103150"/>
                    </a:lnTo>
                    <a:cubicBezTo>
                      <a:pt x="23138" y="103150"/>
                      <a:pt x="0" y="126288"/>
                      <a:pt x="0" y="154725"/>
                    </a:cubicBezTo>
                    <a:lnTo>
                      <a:pt x="0" y="196923"/>
                    </a:lnTo>
                    <a:cubicBezTo>
                      <a:pt x="0" y="199511"/>
                      <a:pt x="2096" y="201611"/>
                      <a:pt x="4689" y="201611"/>
                    </a:cubicBezTo>
                    <a:lnTo>
                      <a:pt x="164102" y="201611"/>
                    </a:lnTo>
                    <a:cubicBezTo>
                      <a:pt x="166695" y="201611"/>
                      <a:pt x="168791" y="199511"/>
                      <a:pt x="168791" y="196923"/>
                    </a:cubicBezTo>
                    <a:lnTo>
                      <a:pt x="168791" y="154725"/>
                    </a:lnTo>
                    <a:cubicBezTo>
                      <a:pt x="168791" y="126288"/>
                      <a:pt x="145652" y="103150"/>
                      <a:pt x="117216" y="103150"/>
                    </a:cubicBezTo>
                    <a:close/>
                    <a:moveTo>
                      <a:pt x="32820" y="14066"/>
                    </a:moveTo>
                    <a:lnTo>
                      <a:pt x="32820" y="9377"/>
                    </a:lnTo>
                    <a:lnTo>
                      <a:pt x="107839" y="9377"/>
                    </a:lnTo>
                    <a:cubicBezTo>
                      <a:pt x="115594" y="9377"/>
                      <a:pt x="121905" y="15688"/>
                      <a:pt x="121905" y="23443"/>
                    </a:cubicBezTo>
                    <a:lnTo>
                      <a:pt x="121905" y="46886"/>
                    </a:lnTo>
                    <a:cubicBezTo>
                      <a:pt x="114150" y="46886"/>
                      <a:pt x="107839" y="40575"/>
                      <a:pt x="107839" y="32820"/>
                    </a:cubicBezTo>
                    <a:lnTo>
                      <a:pt x="107839" y="28132"/>
                    </a:lnTo>
                    <a:cubicBezTo>
                      <a:pt x="107839" y="25544"/>
                      <a:pt x="105743" y="23443"/>
                      <a:pt x="103150" y="23443"/>
                    </a:cubicBezTo>
                    <a:lnTo>
                      <a:pt x="42198" y="23443"/>
                    </a:lnTo>
                    <a:cubicBezTo>
                      <a:pt x="37026" y="23443"/>
                      <a:pt x="32820" y="19237"/>
                      <a:pt x="32820" y="14066"/>
                    </a:cubicBezTo>
                    <a:close/>
                    <a:moveTo>
                      <a:pt x="47852" y="59911"/>
                    </a:moveTo>
                    <a:cubicBezTo>
                      <a:pt x="47369" y="57778"/>
                      <a:pt x="45466" y="56264"/>
                      <a:pt x="43276" y="56264"/>
                    </a:cubicBezTo>
                    <a:lnTo>
                      <a:pt x="39741" y="56264"/>
                    </a:lnTo>
                    <a:lnTo>
                      <a:pt x="46549" y="39253"/>
                    </a:lnTo>
                    <a:cubicBezTo>
                      <a:pt x="46774" y="38695"/>
                      <a:pt x="46886" y="38105"/>
                      <a:pt x="46886" y="37509"/>
                    </a:cubicBezTo>
                    <a:lnTo>
                      <a:pt x="46886" y="32820"/>
                    </a:lnTo>
                    <a:lnTo>
                      <a:pt x="98461" y="32820"/>
                    </a:lnTo>
                    <a:cubicBezTo>
                      <a:pt x="98461" y="45564"/>
                      <a:pt x="108697" y="55917"/>
                      <a:pt x="121370" y="56212"/>
                    </a:cubicBezTo>
                    <a:cubicBezTo>
                      <a:pt x="118505" y="74381"/>
                      <a:pt x="103469" y="88620"/>
                      <a:pt x="85361" y="89075"/>
                    </a:cubicBezTo>
                    <a:cubicBezTo>
                      <a:pt x="67774" y="89562"/>
                      <a:pt x="51795" y="77259"/>
                      <a:pt x="47852" y="59911"/>
                    </a:cubicBezTo>
                    <a:close/>
                    <a:moveTo>
                      <a:pt x="75018" y="97467"/>
                    </a:moveTo>
                    <a:cubicBezTo>
                      <a:pt x="78075" y="98096"/>
                      <a:pt x="81212" y="98461"/>
                      <a:pt x="84419" y="98461"/>
                    </a:cubicBezTo>
                    <a:cubicBezTo>
                      <a:pt x="84813" y="98461"/>
                      <a:pt x="85207" y="98457"/>
                      <a:pt x="85600" y="98447"/>
                    </a:cubicBezTo>
                    <a:cubicBezTo>
                      <a:pt x="88395" y="98377"/>
                      <a:pt x="91119" y="98007"/>
                      <a:pt x="93773" y="97439"/>
                    </a:cubicBezTo>
                    <a:lnTo>
                      <a:pt x="93773" y="107839"/>
                    </a:lnTo>
                    <a:cubicBezTo>
                      <a:pt x="93773" y="110427"/>
                      <a:pt x="95869" y="112527"/>
                      <a:pt x="98461" y="112527"/>
                    </a:cubicBezTo>
                    <a:lnTo>
                      <a:pt x="100557" y="112527"/>
                    </a:lnTo>
                    <a:lnTo>
                      <a:pt x="84395" y="148081"/>
                    </a:lnTo>
                    <a:lnTo>
                      <a:pt x="68234" y="112527"/>
                    </a:lnTo>
                    <a:lnTo>
                      <a:pt x="79707" y="112527"/>
                    </a:lnTo>
                    <a:cubicBezTo>
                      <a:pt x="82300" y="112527"/>
                      <a:pt x="84395" y="110427"/>
                      <a:pt x="84395" y="107839"/>
                    </a:cubicBezTo>
                    <a:cubicBezTo>
                      <a:pt x="84395" y="105250"/>
                      <a:pt x="82300" y="103150"/>
                      <a:pt x="79707" y="103150"/>
                    </a:cubicBezTo>
                    <a:lnTo>
                      <a:pt x="75018" y="103150"/>
                    </a:lnTo>
                    <a:close/>
                    <a:moveTo>
                      <a:pt x="159414" y="192234"/>
                    </a:moveTo>
                    <a:lnTo>
                      <a:pt x="9377" y="192234"/>
                    </a:lnTo>
                    <a:lnTo>
                      <a:pt x="9377" y="154725"/>
                    </a:lnTo>
                    <a:cubicBezTo>
                      <a:pt x="9377" y="131460"/>
                      <a:pt x="28305" y="112527"/>
                      <a:pt x="51575" y="112527"/>
                    </a:cubicBezTo>
                    <a:lnTo>
                      <a:pt x="57933" y="112527"/>
                    </a:lnTo>
                    <a:lnTo>
                      <a:pt x="80124" y="161355"/>
                    </a:lnTo>
                    <a:cubicBezTo>
                      <a:pt x="80888" y="163029"/>
                      <a:pt x="82553" y="164102"/>
                      <a:pt x="84395" y="164102"/>
                    </a:cubicBezTo>
                    <a:cubicBezTo>
                      <a:pt x="86238" y="164102"/>
                      <a:pt x="87903" y="163029"/>
                      <a:pt x="88662" y="161355"/>
                    </a:cubicBezTo>
                    <a:lnTo>
                      <a:pt x="110858" y="112527"/>
                    </a:lnTo>
                    <a:lnTo>
                      <a:pt x="117216" y="112527"/>
                    </a:lnTo>
                    <a:cubicBezTo>
                      <a:pt x="140486" y="112527"/>
                      <a:pt x="159414" y="131460"/>
                      <a:pt x="159414" y="154725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09">
                <a:extLst>
                  <a:ext uri="{FF2B5EF4-FFF2-40B4-BE49-F238E27FC236}">
                    <a16:creationId xmlns:a16="http://schemas.microsoft.com/office/drawing/2014/main" id="{7019E66A-9A7D-9541-9227-9FD0A63CDA2C}"/>
                  </a:ext>
                </a:extLst>
              </p:cNvPr>
              <p:cNvSpPr/>
              <p:nvPr/>
            </p:nvSpPr>
            <p:spPr>
              <a:xfrm>
                <a:off x="-610719" y="2388942"/>
                <a:ext cx="105079" cy="91461"/>
              </a:xfrm>
              <a:custGeom>
                <a:avLst/>
                <a:gdLst>
                  <a:gd name="connsiteX0" fmla="*/ 52537 w 105079"/>
                  <a:gd name="connsiteY0" fmla="*/ 91461 h 91461"/>
                  <a:gd name="connsiteX1" fmla="*/ 55918 w 105079"/>
                  <a:gd name="connsiteY1" fmla="*/ 90022 h 91461"/>
                  <a:gd name="connsiteX2" fmla="*/ 97361 w 105079"/>
                  <a:gd name="connsiteY2" fmla="*/ 46943 h 91461"/>
                  <a:gd name="connsiteX3" fmla="*/ 97361 w 105079"/>
                  <a:gd name="connsiteY3" fmla="*/ 8130 h 91461"/>
                  <a:gd name="connsiteX4" fmla="*/ 78442 w 105079"/>
                  <a:gd name="connsiteY4" fmla="*/ 0 h 91461"/>
                  <a:gd name="connsiteX5" fmla="*/ 78437 w 105079"/>
                  <a:gd name="connsiteY5" fmla="*/ 0 h 91461"/>
                  <a:gd name="connsiteX6" fmla="*/ 59523 w 105079"/>
                  <a:gd name="connsiteY6" fmla="*/ 8130 h 91461"/>
                  <a:gd name="connsiteX7" fmla="*/ 52537 w 105079"/>
                  <a:gd name="connsiteY7" fmla="*/ 15393 h 91461"/>
                  <a:gd name="connsiteX8" fmla="*/ 45556 w 105079"/>
                  <a:gd name="connsiteY8" fmla="*/ 8135 h 91461"/>
                  <a:gd name="connsiteX9" fmla="*/ 26642 w 105079"/>
                  <a:gd name="connsiteY9" fmla="*/ 5 h 91461"/>
                  <a:gd name="connsiteX10" fmla="*/ 26637 w 105079"/>
                  <a:gd name="connsiteY10" fmla="*/ 5 h 91461"/>
                  <a:gd name="connsiteX11" fmla="*/ 7719 w 105079"/>
                  <a:gd name="connsiteY11" fmla="*/ 8135 h 91461"/>
                  <a:gd name="connsiteX12" fmla="*/ 7719 w 105079"/>
                  <a:gd name="connsiteY12" fmla="*/ 46947 h 91461"/>
                  <a:gd name="connsiteX13" fmla="*/ 49162 w 105079"/>
                  <a:gd name="connsiteY13" fmla="*/ 90026 h 91461"/>
                  <a:gd name="connsiteX14" fmla="*/ 52537 w 105079"/>
                  <a:gd name="connsiteY14" fmla="*/ 91461 h 91461"/>
                  <a:gd name="connsiteX15" fmla="*/ 14475 w 105079"/>
                  <a:gd name="connsiteY15" fmla="*/ 14638 h 91461"/>
                  <a:gd name="connsiteX16" fmla="*/ 26637 w 105079"/>
                  <a:gd name="connsiteY16" fmla="*/ 9382 h 91461"/>
                  <a:gd name="connsiteX17" fmla="*/ 26642 w 105079"/>
                  <a:gd name="connsiteY17" fmla="*/ 9382 h 91461"/>
                  <a:gd name="connsiteX18" fmla="*/ 38800 w 105079"/>
                  <a:gd name="connsiteY18" fmla="*/ 14638 h 91461"/>
                  <a:gd name="connsiteX19" fmla="*/ 49162 w 105079"/>
                  <a:gd name="connsiteY19" fmla="*/ 25408 h 91461"/>
                  <a:gd name="connsiteX20" fmla="*/ 55918 w 105079"/>
                  <a:gd name="connsiteY20" fmla="*/ 25408 h 91461"/>
                  <a:gd name="connsiteX21" fmla="*/ 66280 w 105079"/>
                  <a:gd name="connsiteY21" fmla="*/ 14638 h 91461"/>
                  <a:gd name="connsiteX22" fmla="*/ 90604 w 105079"/>
                  <a:gd name="connsiteY22" fmla="*/ 14638 h 91461"/>
                  <a:gd name="connsiteX23" fmla="*/ 90604 w 105079"/>
                  <a:gd name="connsiteY23" fmla="*/ 40444 h 91461"/>
                  <a:gd name="connsiteX24" fmla="*/ 52537 w 105079"/>
                  <a:gd name="connsiteY24" fmla="*/ 80012 h 91461"/>
                  <a:gd name="connsiteX25" fmla="*/ 14475 w 105079"/>
                  <a:gd name="connsiteY25" fmla="*/ 40449 h 91461"/>
                  <a:gd name="connsiteX26" fmla="*/ 14475 w 105079"/>
                  <a:gd name="connsiteY26" fmla="*/ 14638 h 9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5079" h="91461">
                    <a:moveTo>
                      <a:pt x="52537" y="91461"/>
                    </a:moveTo>
                    <a:cubicBezTo>
                      <a:pt x="53808" y="91461"/>
                      <a:pt x="55032" y="90941"/>
                      <a:pt x="55918" y="90022"/>
                    </a:cubicBezTo>
                    <a:lnTo>
                      <a:pt x="97361" y="46943"/>
                    </a:lnTo>
                    <a:cubicBezTo>
                      <a:pt x="107652" y="36243"/>
                      <a:pt x="107652" y="18830"/>
                      <a:pt x="97361" y="8130"/>
                    </a:cubicBezTo>
                    <a:cubicBezTo>
                      <a:pt x="92316" y="2888"/>
                      <a:pt x="85597" y="0"/>
                      <a:pt x="78442" y="0"/>
                    </a:cubicBezTo>
                    <a:cubicBezTo>
                      <a:pt x="78437" y="0"/>
                      <a:pt x="78437" y="0"/>
                      <a:pt x="78437" y="0"/>
                    </a:cubicBezTo>
                    <a:cubicBezTo>
                      <a:pt x="71283" y="0"/>
                      <a:pt x="64564" y="2888"/>
                      <a:pt x="59523" y="8130"/>
                    </a:cubicBezTo>
                    <a:lnTo>
                      <a:pt x="52537" y="15393"/>
                    </a:lnTo>
                    <a:lnTo>
                      <a:pt x="45556" y="8135"/>
                    </a:lnTo>
                    <a:cubicBezTo>
                      <a:pt x="40516" y="2893"/>
                      <a:pt x="33797" y="9"/>
                      <a:pt x="26642" y="5"/>
                    </a:cubicBezTo>
                    <a:cubicBezTo>
                      <a:pt x="26642" y="5"/>
                      <a:pt x="26642" y="5"/>
                      <a:pt x="26637" y="5"/>
                    </a:cubicBezTo>
                    <a:cubicBezTo>
                      <a:pt x="19482" y="5"/>
                      <a:pt x="12764" y="2893"/>
                      <a:pt x="7719" y="8135"/>
                    </a:cubicBezTo>
                    <a:cubicBezTo>
                      <a:pt x="-2573" y="18834"/>
                      <a:pt x="-2573" y="36248"/>
                      <a:pt x="7719" y="46947"/>
                    </a:cubicBezTo>
                    <a:lnTo>
                      <a:pt x="49162" y="90026"/>
                    </a:lnTo>
                    <a:cubicBezTo>
                      <a:pt x="50043" y="90945"/>
                      <a:pt x="51267" y="91461"/>
                      <a:pt x="52537" y="91461"/>
                    </a:cubicBezTo>
                    <a:close/>
                    <a:moveTo>
                      <a:pt x="14475" y="14638"/>
                    </a:moveTo>
                    <a:cubicBezTo>
                      <a:pt x="17734" y="11248"/>
                      <a:pt x="22052" y="9382"/>
                      <a:pt x="26637" y="9382"/>
                    </a:cubicBezTo>
                    <a:lnTo>
                      <a:pt x="26642" y="9382"/>
                    </a:lnTo>
                    <a:cubicBezTo>
                      <a:pt x="31227" y="9382"/>
                      <a:pt x="35541" y="11248"/>
                      <a:pt x="38800" y="14638"/>
                    </a:cubicBezTo>
                    <a:lnTo>
                      <a:pt x="49162" y="25408"/>
                    </a:lnTo>
                    <a:cubicBezTo>
                      <a:pt x="50929" y="27246"/>
                      <a:pt x="54150" y="27246"/>
                      <a:pt x="55918" y="25408"/>
                    </a:cubicBezTo>
                    <a:lnTo>
                      <a:pt x="66280" y="14638"/>
                    </a:lnTo>
                    <a:cubicBezTo>
                      <a:pt x="72797" y="7863"/>
                      <a:pt x="84087" y="7863"/>
                      <a:pt x="90604" y="14638"/>
                    </a:cubicBezTo>
                    <a:cubicBezTo>
                      <a:pt x="97450" y="21755"/>
                      <a:pt x="97450" y="33332"/>
                      <a:pt x="90604" y="40444"/>
                    </a:cubicBezTo>
                    <a:lnTo>
                      <a:pt x="52537" y="80012"/>
                    </a:lnTo>
                    <a:lnTo>
                      <a:pt x="14475" y="40449"/>
                    </a:lnTo>
                    <a:cubicBezTo>
                      <a:pt x="7630" y="33332"/>
                      <a:pt x="7630" y="21755"/>
                      <a:pt x="14475" y="14638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55">
                <a:extLst>
                  <a:ext uri="{FF2B5EF4-FFF2-40B4-BE49-F238E27FC236}">
                    <a16:creationId xmlns:a16="http://schemas.microsoft.com/office/drawing/2014/main" id="{DF49B46C-54DA-2D48-9833-A29EC5C0C317}"/>
                  </a:ext>
                </a:extLst>
              </p:cNvPr>
              <p:cNvSpPr/>
              <p:nvPr/>
            </p:nvSpPr>
            <p:spPr>
              <a:xfrm>
                <a:off x="-515984" y="2377637"/>
                <a:ext cx="28131" cy="28131"/>
              </a:xfrm>
              <a:custGeom>
                <a:avLst/>
                <a:gdLst>
                  <a:gd name="connsiteX0" fmla="*/ 23443 w 28131"/>
                  <a:gd name="connsiteY0" fmla="*/ 28132 h 28131"/>
                  <a:gd name="connsiteX1" fmla="*/ 28132 w 28131"/>
                  <a:gd name="connsiteY1" fmla="*/ 23443 h 28131"/>
                  <a:gd name="connsiteX2" fmla="*/ 28132 w 28131"/>
                  <a:gd name="connsiteY2" fmla="*/ 4689 h 28131"/>
                  <a:gd name="connsiteX3" fmla="*/ 23443 w 28131"/>
                  <a:gd name="connsiteY3" fmla="*/ 0 h 28131"/>
                  <a:gd name="connsiteX4" fmla="*/ 4689 w 28131"/>
                  <a:gd name="connsiteY4" fmla="*/ 0 h 28131"/>
                  <a:gd name="connsiteX5" fmla="*/ 0 w 28131"/>
                  <a:gd name="connsiteY5" fmla="*/ 4689 h 28131"/>
                  <a:gd name="connsiteX6" fmla="*/ 4689 w 28131"/>
                  <a:gd name="connsiteY6" fmla="*/ 9377 h 28131"/>
                  <a:gd name="connsiteX7" fmla="*/ 18755 w 28131"/>
                  <a:gd name="connsiteY7" fmla="*/ 9377 h 28131"/>
                  <a:gd name="connsiteX8" fmla="*/ 18755 w 28131"/>
                  <a:gd name="connsiteY8" fmla="*/ 23443 h 28131"/>
                  <a:gd name="connsiteX9" fmla="*/ 23443 w 28131"/>
                  <a:gd name="connsiteY9" fmla="*/ 28132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23443" y="28132"/>
                    </a:moveTo>
                    <a:cubicBezTo>
                      <a:pt x="26036" y="28132"/>
                      <a:pt x="28132" y="26031"/>
                      <a:pt x="28132" y="23443"/>
                    </a:cubicBezTo>
                    <a:lnTo>
                      <a:pt x="28132" y="4689"/>
                    </a:lnTo>
                    <a:cubicBezTo>
                      <a:pt x="28132" y="2101"/>
                      <a:pt x="26036" y="0"/>
                      <a:pt x="23443" y="0"/>
                    </a:cubicBezTo>
                    <a:lnTo>
                      <a:pt x="4689" y="0"/>
                    </a:lnTo>
                    <a:cubicBezTo>
                      <a:pt x="2096" y="0"/>
                      <a:pt x="0" y="2101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18755" y="9377"/>
                    </a:lnTo>
                    <a:lnTo>
                      <a:pt x="18755" y="23443"/>
                    </a:lnTo>
                    <a:cubicBezTo>
                      <a:pt x="18755" y="26031"/>
                      <a:pt x="20850" y="28132"/>
                      <a:pt x="23443" y="28132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156">
                <a:extLst>
                  <a:ext uri="{FF2B5EF4-FFF2-40B4-BE49-F238E27FC236}">
                    <a16:creationId xmlns:a16="http://schemas.microsoft.com/office/drawing/2014/main" id="{AA8D6F6D-4E56-8444-832C-E466777F6162}"/>
                  </a:ext>
                </a:extLst>
              </p:cNvPr>
              <p:cNvSpPr/>
              <p:nvPr/>
            </p:nvSpPr>
            <p:spPr>
              <a:xfrm>
                <a:off x="-628512" y="2462033"/>
                <a:ext cx="28131" cy="28131"/>
              </a:xfrm>
              <a:custGeom>
                <a:avLst/>
                <a:gdLst>
                  <a:gd name="connsiteX0" fmla="*/ 4689 w 28131"/>
                  <a:gd name="connsiteY0" fmla="*/ 0 h 28131"/>
                  <a:gd name="connsiteX1" fmla="*/ 0 w 28131"/>
                  <a:gd name="connsiteY1" fmla="*/ 4689 h 28131"/>
                  <a:gd name="connsiteX2" fmla="*/ 0 w 28131"/>
                  <a:gd name="connsiteY2" fmla="*/ 23443 h 28131"/>
                  <a:gd name="connsiteX3" fmla="*/ 4689 w 28131"/>
                  <a:gd name="connsiteY3" fmla="*/ 28132 h 28131"/>
                  <a:gd name="connsiteX4" fmla="*/ 23443 w 28131"/>
                  <a:gd name="connsiteY4" fmla="*/ 28132 h 28131"/>
                  <a:gd name="connsiteX5" fmla="*/ 28132 w 28131"/>
                  <a:gd name="connsiteY5" fmla="*/ 23443 h 28131"/>
                  <a:gd name="connsiteX6" fmla="*/ 23443 w 28131"/>
                  <a:gd name="connsiteY6" fmla="*/ 18755 h 28131"/>
                  <a:gd name="connsiteX7" fmla="*/ 9377 w 28131"/>
                  <a:gd name="connsiteY7" fmla="*/ 18755 h 28131"/>
                  <a:gd name="connsiteX8" fmla="*/ 9377 w 28131"/>
                  <a:gd name="connsiteY8" fmla="*/ 4689 h 28131"/>
                  <a:gd name="connsiteX9" fmla="*/ 4689 w 28131"/>
                  <a:gd name="connsiteY9" fmla="*/ 0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4689" y="0"/>
                    </a:moveTo>
                    <a:cubicBezTo>
                      <a:pt x="2096" y="0"/>
                      <a:pt x="0" y="2101"/>
                      <a:pt x="0" y="4689"/>
                    </a:cubicBezTo>
                    <a:lnTo>
                      <a:pt x="0" y="23443"/>
                    </a:lnTo>
                    <a:cubicBezTo>
                      <a:pt x="0" y="26031"/>
                      <a:pt x="2096" y="28132"/>
                      <a:pt x="4689" y="28132"/>
                    </a:cubicBezTo>
                    <a:lnTo>
                      <a:pt x="23443" y="28132"/>
                    </a:lnTo>
                    <a:cubicBezTo>
                      <a:pt x="26036" y="28132"/>
                      <a:pt x="28132" y="26031"/>
                      <a:pt x="28132" y="23443"/>
                    </a:cubicBezTo>
                    <a:cubicBezTo>
                      <a:pt x="28132" y="20855"/>
                      <a:pt x="26036" y="18755"/>
                      <a:pt x="23443" y="18755"/>
                    </a:cubicBezTo>
                    <a:lnTo>
                      <a:pt x="9377" y="18755"/>
                    </a:lnTo>
                    <a:lnTo>
                      <a:pt x="9377" y="4689"/>
                    </a:lnTo>
                    <a:cubicBezTo>
                      <a:pt x="9377" y="2101"/>
                      <a:pt x="7281" y="0"/>
                      <a:pt x="468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157">
                <a:extLst>
                  <a:ext uri="{FF2B5EF4-FFF2-40B4-BE49-F238E27FC236}">
                    <a16:creationId xmlns:a16="http://schemas.microsoft.com/office/drawing/2014/main" id="{BF4F40F8-967D-184A-867B-25A501E96E29}"/>
                  </a:ext>
                </a:extLst>
              </p:cNvPr>
              <p:cNvSpPr/>
              <p:nvPr/>
            </p:nvSpPr>
            <p:spPr>
              <a:xfrm>
                <a:off x="-773859" y="2344817"/>
                <a:ext cx="431354" cy="262563"/>
              </a:xfrm>
              <a:custGeom>
                <a:avLst/>
                <a:gdLst>
                  <a:gd name="connsiteX0" fmla="*/ 407911 w 431354"/>
                  <a:gd name="connsiteY0" fmla="*/ 93773 h 262563"/>
                  <a:gd name="connsiteX1" fmla="*/ 304761 w 431354"/>
                  <a:gd name="connsiteY1" fmla="*/ 93773 h 262563"/>
                  <a:gd name="connsiteX2" fmla="*/ 281318 w 431354"/>
                  <a:gd name="connsiteY2" fmla="*/ 117216 h 262563"/>
                  <a:gd name="connsiteX3" fmla="*/ 281318 w 431354"/>
                  <a:gd name="connsiteY3" fmla="*/ 168791 h 262563"/>
                  <a:gd name="connsiteX4" fmla="*/ 253186 w 431354"/>
                  <a:gd name="connsiteY4" fmla="*/ 168791 h 262563"/>
                  <a:gd name="connsiteX5" fmla="*/ 249871 w 431354"/>
                  <a:gd name="connsiteY5" fmla="*/ 170165 h 262563"/>
                  <a:gd name="connsiteX6" fmla="*/ 215677 w 431354"/>
                  <a:gd name="connsiteY6" fmla="*/ 204359 h 262563"/>
                  <a:gd name="connsiteX7" fmla="*/ 181483 w 431354"/>
                  <a:gd name="connsiteY7" fmla="*/ 170165 h 262563"/>
                  <a:gd name="connsiteX8" fmla="*/ 178168 w 431354"/>
                  <a:gd name="connsiteY8" fmla="*/ 168791 h 262563"/>
                  <a:gd name="connsiteX9" fmla="*/ 121905 w 431354"/>
                  <a:gd name="connsiteY9" fmla="*/ 168791 h 262563"/>
                  <a:gd name="connsiteX10" fmla="*/ 116602 w 431354"/>
                  <a:gd name="connsiteY10" fmla="*/ 167736 h 262563"/>
                  <a:gd name="connsiteX11" fmla="*/ 116409 w 431354"/>
                  <a:gd name="connsiteY11" fmla="*/ 167670 h 262563"/>
                  <a:gd name="connsiteX12" fmla="*/ 107839 w 431354"/>
                  <a:gd name="connsiteY12" fmla="*/ 154725 h 262563"/>
                  <a:gd name="connsiteX13" fmla="*/ 107839 w 431354"/>
                  <a:gd name="connsiteY13" fmla="*/ 23443 h 262563"/>
                  <a:gd name="connsiteX14" fmla="*/ 121905 w 431354"/>
                  <a:gd name="connsiteY14" fmla="*/ 9377 h 262563"/>
                  <a:gd name="connsiteX15" fmla="*/ 309450 w 431354"/>
                  <a:gd name="connsiteY15" fmla="*/ 9377 h 262563"/>
                  <a:gd name="connsiteX16" fmla="*/ 323516 w 431354"/>
                  <a:gd name="connsiteY16" fmla="*/ 23443 h 262563"/>
                  <a:gd name="connsiteX17" fmla="*/ 323516 w 431354"/>
                  <a:gd name="connsiteY17" fmla="*/ 79707 h 262563"/>
                  <a:gd name="connsiteX18" fmla="*/ 328204 w 431354"/>
                  <a:gd name="connsiteY18" fmla="*/ 84395 h 262563"/>
                  <a:gd name="connsiteX19" fmla="*/ 332893 w 431354"/>
                  <a:gd name="connsiteY19" fmla="*/ 79707 h 262563"/>
                  <a:gd name="connsiteX20" fmla="*/ 332893 w 431354"/>
                  <a:gd name="connsiteY20" fmla="*/ 23443 h 262563"/>
                  <a:gd name="connsiteX21" fmla="*/ 309450 w 431354"/>
                  <a:gd name="connsiteY21" fmla="*/ 0 h 262563"/>
                  <a:gd name="connsiteX22" fmla="*/ 121905 w 431354"/>
                  <a:gd name="connsiteY22" fmla="*/ 0 h 262563"/>
                  <a:gd name="connsiteX23" fmla="*/ 98461 w 431354"/>
                  <a:gd name="connsiteY23" fmla="*/ 23443 h 262563"/>
                  <a:gd name="connsiteX24" fmla="*/ 98461 w 431354"/>
                  <a:gd name="connsiteY24" fmla="*/ 154725 h 262563"/>
                  <a:gd name="connsiteX25" fmla="*/ 101345 w 431354"/>
                  <a:gd name="connsiteY25" fmla="*/ 165767 h 262563"/>
                  <a:gd name="connsiteX26" fmla="*/ 93773 w 431354"/>
                  <a:gd name="connsiteY26" fmla="*/ 178168 h 262563"/>
                  <a:gd name="connsiteX27" fmla="*/ 107839 w 431354"/>
                  <a:gd name="connsiteY27" fmla="*/ 192234 h 262563"/>
                  <a:gd name="connsiteX28" fmla="*/ 121905 w 431354"/>
                  <a:gd name="connsiteY28" fmla="*/ 178168 h 262563"/>
                  <a:gd name="connsiteX29" fmla="*/ 131282 w 431354"/>
                  <a:gd name="connsiteY29" fmla="*/ 178168 h 262563"/>
                  <a:gd name="connsiteX30" fmla="*/ 131282 w 431354"/>
                  <a:gd name="connsiteY30" fmla="*/ 215677 h 262563"/>
                  <a:gd name="connsiteX31" fmla="*/ 117216 w 431354"/>
                  <a:gd name="connsiteY31" fmla="*/ 215677 h 262563"/>
                  <a:gd name="connsiteX32" fmla="*/ 112527 w 431354"/>
                  <a:gd name="connsiteY32" fmla="*/ 220366 h 262563"/>
                  <a:gd name="connsiteX33" fmla="*/ 112527 w 431354"/>
                  <a:gd name="connsiteY33" fmla="*/ 246557 h 262563"/>
                  <a:gd name="connsiteX34" fmla="*/ 83022 w 431354"/>
                  <a:gd name="connsiteY34" fmla="*/ 217051 h 262563"/>
                  <a:gd name="connsiteX35" fmla="*/ 79707 w 431354"/>
                  <a:gd name="connsiteY35" fmla="*/ 215677 h 262563"/>
                  <a:gd name="connsiteX36" fmla="*/ 9377 w 431354"/>
                  <a:gd name="connsiteY36" fmla="*/ 215677 h 262563"/>
                  <a:gd name="connsiteX37" fmla="*/ 9377 w 431354"/>
                  <a:gd name="connsiteY37" fmla="*/ 140659 h 262563"/>
                  <a:gd name="connsiteX38" fmla="*/ 84395 w 431354"/>
                  <a:gd name="connsiteY38" fmla="*/ 140659 h 262563"/>
                  <a:gd name="connsiteX39" fmla="*/ 89084 w 431354"/>
                  <a:gd name="connsiteY39" fmla="*/ 135970 h 262563"/>
                  <a:gd name="connsiteX40" fmla="*/ 84395 w 431354"/>
                  <a:gd name="connsiteY40" fmla="*/ 131282 h 262563"/>
                  <a:gd name="connsiteX41" fmla="*/ 4689 w 431354"/>
                  <a:gd name="connsiteY41" fmla="*/ 131282 h 262563"/>
                  <a:gd name="connsiteX42" fmla="*/ 0 w 431354"/>
                  <a:gd name="connsiteY42" fmla="*/ 135970 h 262563"/>
                  <a:gd name="connsiteX43" fmla="*/ 0 w 431354"/>
                  <a:gd name="connsiteY43" fmla="*/ 220366 h 262563"/>
                  <a:gd name="connsiteX44" fmla="*/ 4689 w 431354"/>
                  <a:gd name="connsiteY44" fmla="*/ 225055 h 262563"/>
                  <a:gd name="connsiteX45" fmla="*/ 77766 w 431354"/>
                  <a:gd name="connsiteY45" fmla="*/ 225055 h 262563"/>
                  <a:gd name="connsiteX46" fmla="*/ 113901 w 431354"/>
                  <a:gd name="connsiteY46" fmla="*/ 261190 h 262563"/>
                  <a:gd name="connsiteX47" fmla="*/ 117216 w 431354"/>
                  <a:gd name="connsiteY47" fmla="*/ 262564 h 262563"/>
                  <a:gd name="connsiteX48" fmla="*/ 119012 w 431354"/>
                  <a:gd name="connsiteY48" fmla="*/ 262207 h 262563"/>
                  <a:gd name="connsiteX49" fmla="*/ 121905 w 431354"/>
                  <a:gd name="connsiteY49" fmla="*/ 257875 h 262563"/>
                  <a:gd name="connsiteX50" fmla="*/ 121905 w 431354"/>
                  <a:gd name="connsiteY50" fmla="*/ 225055 h 262563"/>
                  <a:gd name="connsiteX51" fmla="*/ 135970 w 431354"/>
                  <a:gd name="connsiteY51" fmla="*/ 225055 h 262563"/>
                  <a:gd name="connsiteX52" fmla="*/ 140659 w 431354"/>
                  <a:gd name="connsiteY52" fmla="*/ 220366 h 262563"/>
                  <a:gd name="connsiteX53" fmla="*/ 140659 w 431354"/>
                  <a:gd name="connsiteY53" fmla="*/ 178168 h 262563"/>
                  <a:gd name="connsiteX54" fmla="*/ 176227 w 431354"/>
                  <a:gd name="connsiteY54" fmla="*/ 178168 h 262563"/>
                  <a:gd name="connsiteX55" fmla="*/ 212362 w 431354"/>
                  <a:gd name="connsiteY55" fmla="*/ 214303 h 262563"/>
                  <a:gd name="connsiteX56" fmla="*/ 215677 w 431354"/>
                  <a:gd name="connsiteY56" fmla="*/ 215677 h 262563"/>
                  <a:gd name="connsiteX57" fmla="*/ 218992 w 431354"/>
                  <a:gd name="connsiteY57" fmla="*/ 214303 h 262563"/>
                  <a:gd name="connsiteX58" fmla="*/ 255127 w 431354"/>
                  <a:gd name="connsiteY58" fmla="*/ 178168 h 262563"/>
                  <a:gd name="connsiteX59" fmla="*/ 281318 w 431354"/>
                  <a:gd name="connsiteY59" fmla="*/ 178168 h 262563"/>
                  <a:gd name="connsiteX60" fmla="*/ 281318 w 431354"/>
                  <a:gd name="connsiteY60" fmla="*/ 201611 h 262563"/>
                  <a:gd name="connsiteX61" fmla="*/ 304761 w 431354"/>
                  <a:gd name="connsiteY61" fmla="*/ 225055 h 262563"/>
                  <a:gd name="connsiteX62" fmla="*/ 309450 w 431354"/>
                  <a:gd name="connsiteY62" fmla="*/ 225055 h 262563"/>
                  <a:gd name="connsiteX63" fmla="*/ 309450 w 431354"/>
                  <a:gd name="connsiteY63" fmla="*/ 253186 h 262563"/>
                  <a:gd name="connsiteX64" fmla="*/ 312343 w 431354"/>
                  <a:gd name="connsiteY64" fmla="*/ 257519 h 262563"/>
                  <a:gd name="connsiteX65" fmla="*/ 314139 w 431354"/>
                  <a:gd name="connsiteY65" fmla="*/ 257875 h 262563"/>
                  <a:gd name="connsiteX66" fmla="*/ 317453 w 431354"/>
                  <a:gd name="connsiteY66" fmla="*/ 256501 h 262563"/>
                  <a:gd name="connsiteX67" fmla="*/ 348900 w 431354"/>
                  <a:gd name="connsiteY67" fmla="*/ 225055 h 262563"/>
                  <a:gd name="connsiteX68" fmla="*/ 407911 w 431354"/>
                  <a:gd name="connsiteY68" fmla="*/ 225055 h 262563"/>
                  <a:gd name="connsiteX69" fmla="*/ 431354 w 431354"/>
                  <a:gd name="connsiteY69" fmla="*/ 201611 h 262563"/>
                  <a:gd name="connsiteX70" fmla="*/ 431354 w 431354"/>
                  <a:gd name="connsiteY70" fmla="*/ 117216 h 262563"/>
                  <a:gd name="connsiteX71" fmla="*/ 407911 w 431354"/>
                  <a:gd name="connsiteY71" fmla="*/ 93773 h 262563"/>
                  <a:gd name="connsiteX72" fmla="*/ 112527 w 431354"/>
                  <a:gd name="connsiteY72" fmla="*/ 178168 h 262563"/>
                  <a:gd name="connsiteX73" fmla="*/ 107839 w 431354"/>
                  <a:gd name="connsiteY73" fmla="*/ 182857 h 262563"/>
                  <a:gd name="connsiteX74" fmla="*/ 103150 w 431354"/>
                  <a:gd name="connsiteY74" fmla="*/ 178168 h 262563"/>
                  <a:gd name="connsiteX75" fmla="*/ 107839 w 431354"/>
                  <a:gd name="connsiteY75" fmla="*/ 173480 h 262563"/>
                  <a:gd name="connsiteX76" fmla="*/ 107979 w 431354"/>
                  <a:gd name="connsiteY76" fmla="*/ 173489 h 262563"/>
                  <a:gd name="connsiteX77" fmla="*/ 111791 w 431354"/>
                  <a:gd name="connsiteY77" fmla="*/ 175786 h 262563"/>
                  <a:gd name="connsiteX78" fmla="*/ 112527 w 431354"/>
                  <a:gd name="connsiteY78" fmla="*/ 178168 h 262563"/>
                  <a:gd name="connsiteX79" fmla="*/ 421977 w 431354"/>
                  <a:gd name="connsiteY79" fmla="*/ 201611 h 262563"/>
                  <a:gd name="connsiteX80" fmla="*/ 407911 w 431354"/>
                  <a:gd name="connsiteY80" fmla="*/ 215677 h 262563"/>
                  <a:gd name="connsiteX81" fmla="*/ 346959 w 431354"/>
                  <a:gd name="connsiteY81" fmla="*/ 215677 h 262563"/>
                  <a:gd name="connsiteX82" fmla="*/ 343644 w 431354"/>
                  <a:gd name="connsiteY82" fmla="*/ 217051 h 262563"/>
                  <a:gd name="connsiteX83" fmla="*/ 318827 w 431354"/>
                  <a:gd name="connsiteY83" fmla="*/ 241868 h 262563"/>
                  <a:gd name="connsiteX84" fmla="*/ 318827 w 431354"/>
                  <a:gd name="connsiteY84" fmla="*/ 220366 h 262563"/>
                  <a:gd name="connsiteX85" fmla="*/ 314139 w 431354"/>
                  <a:gd name="connsiteY85" fmla="*/ 215677 h 262563"/>
                  <a:gd name="connsiteX86" fmla="*/ 304761 w 431354"/>
                  <a:gd name="connsiteY86" fmla="*/ 215677 h 262563"/>
                  <a:gd name="connsiteX87" fmla="*/ 290695 w 431354"/>
                  <a:gd name="connsiteY87" fmla="*/ 201611 h 262563"/>
                  <a:gd name="connsiteX88" fmla="*/ 290695 w 431354"/>
                  <a:gd name="connsiteY88" fmla="*/ 117216 h 262563"/>
                  <a:gd name="connsiteX89" fmla="*/ 304761 w 431354"/>
                  <a:gd name="connsiteY89" fmla="*/ 103150 h 262563"/>
                  <a:gd name="connsiteX90" fmla="*/ 407911 w 431354"/>
                  <a:gd name="connsiteY90" fmla="*/ 103150 h 262563"/>
                  <a:gd name="connsiteX91" fmla="*/ 421977 w 431354"/>
                  <a:gd name="connsiteY91" fmla="*/ 117216 h 26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431354" h="262563">
                    <a:moveTo>
                      <a:pt x="407911" y="93773"/>
                    </a:moveTo>
                    <a:lnTo>
                      <a:pt x="304761" y="93773"/>
                    </a:lnTo>
                    <a:cubicBezTo>
                      <a:pt x="291835" y="93773"/>
                      <a:pt x="281318" y="104289"/>
                      <a:pt x="281318" y="117216"/>
                    </a:cubicBezTo>
                    <a:lnTo>
                      <a:pt x="281318" y="168791"/>
                    </a:lnTo>
                    <a:lnTo>
                      <a:pt x="253186" y="168791"/>
                    </a:lnTo>
                    <a:cubicBezTo>
                      <a:pt x="251944" y="168791"/>
                      <a:pt x="250748" y="169283"/>
                      <a:pt x="249871" y="170165"/>
                    </a:cubicBezTo>
                    <a:lnTo>
                      <a:pt x="215677" y="204359"/>
                    </a:lnTo>
                    <a:lnTo>
                      <a:pt x="181483" y="170165"/>
                    </a:lnTo>
                    <a:cubicBezTo>
                      <a:pt x="180602" y="169283"/>
                      <a:pt x="179411" y="168791"/>
                      <a:pt x="178168" y="168791"/>
                    </a:cubicBezTo>
                    <a:lnTo>
                      <a:pt x="121905" y="168791"/>
                    </a:lnTo>
                    <a:cubicBezTo>
                      <a:pt x="120024" y="168791"/>
                      <a:pt x="118238" y="168406"/>
                      <a:pt x="116602" y="167736"/>
                    </a:cubicBezTo>
                    <a:cubicBezTo>
                      <a:pt x="116541" y="167712"/>
                      <a:pt x="116475" y="167694"/>
                      <a:pt x="116409" y="167670"/>
                    </a:cubicBezTo>
                    <a:cubicBezTo>
                      <a:pt x="111374" y="165532"/>
                      <a:pt x="107839" y="160544"/>
                      <a:pt x="107839" y="154725"/>
                    </a:cubicBezTo>
                    <a:lnTo>
                      <a:pt x="107839" y="23443"/>
                    </a:lnTo>
                    <a:cubicBezTo>
                      <a:pt x="107839" y="15674"/>
                      <a:pt x="114135" y="9377"/>
                      <a:pt x="121905" y="9377"/>
                    </a:cubicBezTo>
                    <a:lnTo>
                      <a:pt x="309450" y="9377"/>
                    </a:lnTo>
                    <a:cubicBezTo>
                      <a:pt x="317219" y="9377"/>
                      <a:pt x="323516" y="15674"/>
                      <a:pt x="323516" y="23443"/>
                    </a:cubicBezTo>
                    <a:lnTo>
                      <a:pt x="323516" y="79707"/>
                    </a:lnTo>
                    <a:cubicBezTo>
                      <a:pt x="323516" y="82295"/>
                      <a:pt x="325612" y="84395"/>
                      <a:pt x="328204" y="84395"/>
                    </a:cubicBezTo>
                    <a:cubicBezTo>
                      <a:pt x="330797" y="84395"/>
                      <a:pt x="332893" y="82295"/>
                      <a:pt x="332893" y="79707"/>
                    </a:cubicBezTo>
                    <a:lnTo>
                      <a:pt x="332893" y="23443"/>
                    </a:lnTo>
                    <a:cubicBezTo>
                      <a:pt x="332893" y="10498"/>
                      <a:pt x="322395" y="0"/>
                      <a:pt x="309450" y="0"/>
                    </a:cubicBezTo>
                    <a:lnTo>
                      <a:pt x="121905" y="0"/>
                    </a:lnTo>
                    <a:cubicBezTo>
                      <a:pt x="108959" y="0"/>
                      <a:pt x="98461" y="10498"/>
                      <a:pt x="98461" y="23443"/>
                    </a:cubicBezTo>
                    <a:lnTo>
                      <a:pt x="98461" y="154725"/>
                    </a:lnTo>
                    <a:cubicBezTo>
                      <a:pt x="98461" y="158738"/>
                      <a:pt x="99563" y="162461"/>
                      <a:pt x="101345" y="165767"/>
                    </a:cubicBezTo>
                    <a:cubicBezTo>
                      <a:pt x="96867" y="168120"/>
                      <a:pt x="93773" y="172767"/>
                      <a:pt x="93773" y="178168"/>
                    </a:cubicBezTo>
                    <a:cubicBezTo>
                      <a:pt x="93773" y="185923"/>
                      <a:pt x="100084" y="192234"/>
                      <a:pt x="107839" y="192234"/>
                    </a:cubicBezTo>
                    <a:cubicBezTo>
                      <a:pt x="115594" y="192234"/>
                      <a:pt x="121905" y="185923"/>
                      <a:pt x="121905" y="178168"/>
                    </a:cubicBezTo>
                    <a:lnTo>
                      <a:pt x="131282" y="178168"/>
                    </a:lnTo>
                    <a:lnTo>
                      <a:pt x="131282" y="215677"/>
                    </a:lnTo>
                    <a:lnTo>
                      <a:pt x="117216" y="215677"/>
                    </a:lnTo>
                    <a:cubicBezTo>
                      <a:pt x="114623" y="215677"/>
                      <a:pt x="112527" y="217778"/>
                      <a:pt x="112527" y="220366"/>
                    </a:cubicBezTo>
                    <a:lnTo>
                      <a:pt x="112527" y="246557"/>
                    </a:lnTo>
                    <a:lnTo>
                      <a:pt x="83022" y="217051"/>
                    </a:lnTo>
                    <a:cubicBezTo>
                      <a:pt x="82145" y="216170"/>
                      <a:pt x="80954" y="215677"/>
                      <a:pt x="79707" y="215677"/>
                    </a:cubicBezTo>
                    <a:lnTo>
                      <a:pt x="9377" y="215677"/>
                    </a:lnTo>
                    <a:lnTo>
                      <a:pt x="9377" y="140659"/>
                    </a:lnTo>
                    <a:lnTo>
                      <a:pt x="84395" y="140659"/>
                    </a:lnTo>
                    <a:cubicBezTo>
                      <a:pt x="86988" y="140659"/>
                      <a:pt x="89084" y="138559"/>
                      <a:pt x="89084" y="135970"/>
                    </a:cubicBezTo>
                    <a:cubicBezTo>
                      <a:pt x="89084" y="133382"/>
                      <a:pt x="86988" y="131282"/>
                      <a:pt x="84395" y="131282"/>
                    </a:cubicBezTo>
                    <a:lnTo>
                      <a:pt x="4689" y="131282"/>
                    </a:lnTo>
                    <a:cubicBezTo>
                      <a:pt x="2096" y="131282"/>
                      <a:pt x="0" y="133382"/>
                      <a:pt x="0" y="135970"/>
                    </a:cubicBezTo>
                    <a:lnTo>
                      <a:pt x="0" y="220366"/>
                    </a:lnTo>
                    <a:cubicBezTo>
                      <a:pt x="0" y="222954"/>
                      <a:pt x="2096" y="225055"/>
                      <a:pt x="4689" y="225055"/>
                    </a:cubicBezTo>
                    <a:lnTo>
                      <a:pt x="77766" y="225055"/>
                    </a:lnTo>
                    <a:lnTo>
                      <a:pt x="113901" y="261190"/>
                    </a:lnTo>
                    <a:cubicBezTo>
                      <a:pt x="114797" y="262085"/>
                      <a:pt x="115997" y="262564"/>
                      <a:pt x="117216" y="262564"/>
                    </a:cubicBezTo>
                    <a:cubicBezTo>
                      <a:pt x="117821" y="262564"/>
                      <a:pt x="118430" y="262446"/>
                      <a:pt x="119012" y="262207"/>
                    </a:cubicBezTo>
                    <a:cubicBezTo>
                      <a:pt x="120765" y="261481"/>
                      <a:pt x="121905" y="259769"/>
                      <a:pt x="121905" y="257875"/>
                    </a:cubicBezTo>
                    <a:lnTo>
                      <a:pt x="121905" y="225055"/>
                    </a:lnTo>
                    <a:lnTo>
                      <a:pt x="135970" y="225055"/>
                    </a:lnTo>
                    <a:cubicBezTo>
                      <a:pt x="138563" y="225055"/>
                      <a:pt x="140659" y="222954"/>
                      <a:pt x="140659" y="220366"/>
                    </a:cubicBezTo>
                    <a:lnTo>
                      <a:pt x="140659" y="178168"/>
                    </a:lnTo>
                    <a:lnTo>
                      <a:pt x="176227" y="178168"/>
                    </a:lnTo>
                    <a:lnTo>
                      <a:pt x="212362" y="214303"/>
                    </a:lnTo>
                    <a:cubicBezTo>
                      <a:pt x="213277" y="215218"/>
                      <a:pt x="214477" y="215677"/>
                      <a:pt x="215677" y="215677"/>
                    </a:cubicBezTo>
                    <a:cubicBezTo>
                      <a:pt x="216878" y="215677"/>
                      <a:pt x="218078" y="215218"/>
                      <a:pt x="218992" y="214303"/>
                    </a:cubicBezTo>
                    <a:lnTo>
                      <a:pt x="255127" y="178168"/>
                    </a:lnTo>
                    <a:lnTo>
                      <a:pt x="281318" y="178168"/>
                    </a:lnTo>
                    <a:lnTo>
                      <a:pt x="281318" y="201611"/>
                    </a:lnTo>
                    <a:cubicBezTo>
                      <a:pt x="281318" y="214538"/>
                      <a:pt x="291835" y="225055"/>
                      <a:pt x="304761" y="225055"/>
                    </a:cubicBezTo>
                    <a:lnTo>
                      <a:pt x="309450" y="225055"/>
                    </a:lnTo>
                    <a:lnTo>
                      <a:pt x="309450" y="253186"/>
                    </a:lnTo>
                    <a:cubicBezTo>
                      <a:pt x="309450" y="255081"/>
                      <a:pt x="310589" y="256792"/>
                      <a:pt x="312343" y="257519"/>
                    </a:cubicBezTo>
                    <a:cubicBezTo>
                      <a:pt x="312924" y="257758"/>
                      <a:pt x="313534" y="257875"/>
                      <a:pt x="314139" y="257875"/>
                    </a:cubicBezTo>
                    <a:cubicBezTo>
                      <a:pt x="315358" y="257875"/>
                      <a:pt x="316558" y="257397"/>
                      <a:pt x="317453" y="256501"/>
                    </a:cubicBezTo>
                    <a:lnTo>
                      <a:pt x="348900" y="225055"/>
                    </a:lnTo>
                    <a:lnTo>
                      <a:pt x="407911" y="225055"/>
                    </a:lnTo>
                    <a:cubicBezTo>
                      <a:pt x="420838" y="225055"/>
                      <a:pt x="431354" y="214538"/>
                      <a:pt x="431354" y="201611"/>
                    </a:cubicBezTo>
                    <a:lnTo>
                      <a:pt x="431354" y="117216"/>
                    </a:lnTo>
                    <a:cubicBezTo>
                      <a:pt x="431354" y="104289"/>
                      <a:pt x="420838" y="93773"/>
                      <a:pt x="407911" y="93773"/>
                    </a:cubicBezTo>
                    <a:close/>
                    <a:moveTo>
                      <a:pt x="112527" y="178168"/>
                    </a:moveTo>
                    <a:cubicBezTo>
                      <a:pt x="112527" y="180752"/>
                      <a:pt x="110427" y="182857"/>
                      <a:pt x="107839" y="182857"/>
                    </a:cubicBezTo>
                    <a:cubicBezTo>
                      <a:pt x="105250" y="182857"/>
                      <a:pt x="103150" y="180752"/>
                      <a:pt x="103150" y="178168"/>
                    </a:cubicBezTo>
                    <a:cubicBezTo>
                      <a:pt x="103150" y="175585"/>
                      <a:pt x="105250" y="173480"/>
                      <a:pt x="107839" y="173480"/>
                    </a:cubicBezTo>
                    <a:cubicBezTo>
                      <a:pt x="107900" y="173480"/>
                      <a:pt x="107923" y="173489"/>
                      <a:pt x="107979" y="173489"/>
                    </a:cubicBezTo>
                    <a:cubicBezTo>
                      <a:pt x="109170" y="174375"/>
                      <a:pt x="110441" y="175139"/>
                      <a:pt x="111791" y="175786"/>
                    </a:cubicBezTo>
                    <a:cubicBezTo>
                      <a:pt x="112176" y="176386"/>
                      <a:pt x="112527" y="177132"/>
                      <a:pt x="112527" y="178168"/>
                    </a:cubicBezTo>
                    <a:close/>
                    <a:moveTo>
                      <a:pt x="421977" y="201611"/>
                    </a:moveTo>
                    <a:cubicBezTo>
                      <a:pt x="421977" y="209366"/>
                      <a:pt x="415666" y="215677"/>
                      <a:pt x="407911" y="215677"/>
                    </a:cubicBezTo>
                    <a:lnTo>
                      <a:pt x="346959" y="215677"/>
                    </a:lnTo>
                    <a:cubicBezTo>
                      <a:pt x="345712" y="215677"/>
                      <a:pt x="344521" y="216170"/>
                      <a:pt x="343644" y="217051"/>
                    </a:cubicBezTo>
                    <a:lnTo>
                      <a:pt x="318827" y="241868"/>
                    </a:lnTo>
                    <a:lnTo>
                      <a:pt x="318827" y="220366"/>
                    </a:lnTo>
                    <a:cubicBezTo>
                      <a:pt x="318827" y="217778"/>
                      <a:pt x="316731" y="215677"/>
                      <a:pt x="314139" y="215677"/>
                    </a:cubicBezTo>
                    <a:lnTo>
                      <a:pt x="304761" y="215677"/>
                    </a:lnTo>
                    <a:cubicBezTo>
                      <a:pt x="297006" y="215677"/>
                      <a:pt x="290695" y="209366"/>
                      <a:pt x="290695" y="201611"/>
                    </a:cubicBezTo>
                    <a:lnTo>
                      <a:pt x="290695" y="117216"/>
                    </a:lnTo>
                    <a:cubicBezTo>
                      <a:pt x="290695" y="109461"/>
                      <a:pt x="297006" y="103150"/>
                      <a:pt x="304761" y="103150"/>
                    </a:cubicBezTo>
                    <a:lnTo>
                      <a:pt x="407911" y="103150"/>
                    </a:lnTo>
                    <a:cubicBezTo>
                      <a:pt x="415666" y="103150"/>
                      <a:pt x="421977" y="109461"/>
                      <a:pt x="421977" y="11721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158">
                <a:extLst>
                  <a:ext uri="{FF2B5EF4-FFF2-40B4-BE49-F238E27FC236}">
                    <a16:creationId xmlns:a16="http://schemas.microsoft.com/office/drawing/2014/main" id="{2FE1E563-7F1A-E34B-B9EE-B9218252C325}"/>
                  </a:ext>
                </a:extLst>
              </p:cNvPr>
              <p:cNvSpPr/>
              <p:nvPr/>
            </p:nvSpPr>
            <p:spPr>
              <a:xfrm>
                <a:off x="-445654" y="2476307"/>
                <a:ext cx="56265" cy="56054"/>
              </a:xfrm>
              <a:custGeom>
                <a:avLst/>
                <a:gdLst>
                  <a:gd name="connsiteX0" fmla="*/ 32327 w 56265"/>
                  <a:gd name="connsiteY0" fmla="*/ 2384 h 56054"/>
                  <a:gd name="connsiteX1" fmla="*/ 23939 w 56265"/>
                  <a:gd name="connsiteY1" fmla="*/ 2384 h 56054"/>
                  <a:gd name="connsiteX2" fmla="*/ 496 w 56265"/>
                  <a:gd name="connsiteY2" fmla="*/ 49271 h 56054"/>
                  <a:gd name="connsiteX3" fmla="*/ 702 w 56265"/>
                  <a:gd name="connsiteY3" fmla="*/ 53833 h 56054"/>
                  <a:gd name="connsiteX4" fmla="*/ 4687 w 56265"/>
                  <a:gd name="connsiteY4" fmla="*/ 56055 h 56054"/>
                  <a:gd name="connsiteX5" fmla="*/ 51574 w 56265"/>
                  <a:gd name="connsiteY5" fmla="*/ 56055 h 56054"/>
                  <a:gd name="connsiteX6" fmla="*/ 55564 w 56265"/>
                  <a:gd name="connsiteY6" fmla="*/ 53833 h 56054"/>
                  <a:gd name="connsiteX7" fmla="*/ 55770 w 56265"/>
                  <a:gd name="connsiteY7" fmla="*/ 49271 h 56054"/>
                  <a:gd name="connsiteX8" fmla="*/ 12274 w 56265"/>
                  <a:gd name="connsiteY8" fmla="*/ 46678 h 56054"/>
                  <a:gd name="connsiteX9" fmla="*/ 28131 w 56265"/>
                  <a:gd name="connsiteY9" fmla="*/ 14964 h 56054"/>
                  <a:gd name="connsiteX10" fmla="*/ 43988 w 56265"/>
                  <a:gd name="connsiteY10" fmla="*/ 46678 h 56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265" h="56054">
                    <a:moveTo>
                      <a:pt x="32327" y="2384"/>
                    </a:moveTo>
                    <a:cubicBezTo>
                      <a:pt x="30733" y="-795"/>
                      <a:pt x="25533" y="-795"/>
                      <a:pt x="23939" y="2384"/>
                    </a:cubicBezTo>
                    <a:lnTo>
                      <a:pt x="496" y="49271"/>
                    </a:lnTo>
                    <a:cubicBezTo>
                      <a:pt x="-231" y="50724"/>
                      <a:pt x="-156" y="52449"/>
                      <a:pt x="702" y="53833"/>
                    </a:cubicBezTo>
                    <a:cubicBezTo>
                      <a:pt x="1555" y="55211"/>
                      <a:pt x="3060" y="56055"/>
                      <a:pt x="4687" y="56055"/>
                    </a:cubicBezTo>
                    <a:lnTo>
                      <a:pt x="51574" y="56055"/>
                    </a:lnTo>
                    <a:cubicBezTo>
                      <a:pt x="53201" y="56055"/>
                      <a:pt x="54706" y="55211"/>
                      <a:pt x="55564" y="53833"/>
                    </a:cubicBezTo>
                    <a:cubicBezTo>
                      <a:pt x="56422" y="52449"/>
                      <a:pt x="56497" y="50724"/>
                      <a:pt x="55770" y="49271"/>
                    </a:cubicBezTo>
                    <a:close/>
                    <a:moveTo>
                      <a:pt x="12274" y="46678"/>
                    </a:moveTo>
                    <a:lnTo>
                      <a:pt x="28131" y="14964"/>
                    </a:lnTo>
                    <a:lnTo>
                      <a:pt x="43988" y="46678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1055">
                <a:extLst>
                  <a:ext uri="{FF2B5EF4-FFF2-40B4-BE49-F238E27FC236}">
                    <a16:creationId xmlns:a16="http://schemas.microsoft.com/office/drawing/2014/main" id="{A996C48F-C517-2048-A60F-25659F7B921B}"/>
                  </a:ext>
                </a:extLst>
              </p:cNvPr>
              <p:cNvSpPr/>
              <p:nvPr/>
            </p:nvSpPr>
            <p:spPr>
              <a:xfrm>
                <a:off x="-755105" y="2508919"/>
                <a:ext cx="28131" cy="28131"/>
              </a:xfrm>
              <a:custGeom>
                <a:avLst/>
                <a:gdLst>
                  <a:gd name="connsiteX0" fmla="*/ 0 w 28131"/>
                  <a:gd name="connsiteY0" fmla="*/ 14066 h 28131"/>
                  <a:gd name="connsiteX1" fmla="*/ 14066 w 28131"/>
                  <a:gd name="connsiteY1" fmla="*/ 28132 h 28131"/>
                  <a:gd name="connsiteX2" fmla="*/ 28132 w 28131"/>
                  <a:gd name="connsiteY2" fmla="*/ 14066 h 28131"/>
                  <a:gd name="connsiteX3" fmla="*/ 14066 w 28131"/>
                  <a:gd name="connsiteY3" fmla="*/ 0 h 28131"/>
                  <a:gd name="connsiteX4" fmla="*/ 0 w 28131"/>
                  <a:gd name="connsiteY4" fmla="*/ 14066 h 28131"/>
                  <a:gd name="connsiteX5" fmla="*/ 18755 w 28131"/>
                  <a:gd name="connsiteY5" fmla="*/ 14066 h 28131"/>
                  <a:gd name="connsiteX6" fmla="*/ 14066 w 28131"/>
                  <a:gd name="connsiteY6" fmla="*/ 18755 h 28131"/>
                  <a:gd name="connsiteX7" fmla="*/ 9377 w 28131"/>
                  <a:gd name="connsiteY7" fmla="*/ 14066 h 28131"/>
                  <a:gd name="connsiteX8" fmla="*/ 14066 w 28131"/>
                  <a:gd name="connsiteY8" fmla="*/ 9377 h 28131"/>
                  <a:gd name="connsiteX9" fmla="*/ 18755 w 28131"/>
                  <a:gd name="connsiteY9" fmla="*/ 14066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0" y="14066"/>
                    </a:moveTo>
                    <a:cubicBezTo>
                      <a:pt x="0" y="21821"/>
                      <a:pt x="6311" y="28132"/>
                      <a:pt x="14066" y="28132"/>
                    </a:cubicBezTo>
                    <a:cubicBezTo>
                      <a:pt x="21821" y="28132"/>
                      <a:pt x="28132" y="21821"/>
                      <a:pt x="28132" y="14066"/>
                    </a:cubicBezTo>
                    <a:cubicBezTo>
                      <a:pt x="28132" y="6311"/>
                      <a:pt x="21821" y="0"/>
                      <a:pt x="14066" y="0"/>
                    </a:cubicBezTo>
                    <a:cubicBezTo>
                      <a:pt x="6311" y="0"/>
                      <a:pt x="0" y="6311"/>
                      <a:pt x="0" y="14066"/>
                    </a:cubicBezTo>
                    <a:close/>
                    <a:moveTo>
                      <a:pt x="18755" y="14066"/>
                    </a:moveTo>
                    <a:cubicBezTo>
                      <a:pt x="18755" y="16649"/>
                      <a:pt x="16654" y="18755"/>
                      <a:pt x="14066" y="18755"/>
                    </a:cubicBezTo>
                    <a:cubicBezTo>
                      <a:pt x="11478" y="18755"/>
                      <a:pt x="9377" y="16649"/>
                      <a:pt x="9377" y="14066"/>
                    </a:cubicBezTo>
                    <a:cubicBezTo>
                      <a:pt x="9377" y="11482"/>
                      <a:pt x="11478" y="9377"/>
                      <a:pt x="14066" y="9377"/>
                    </a:cubicBezTo>
                    <a:cubicBezTo>
                      <a:pt x="16654" y="9377"/>
                      <a:pt x="18755" y="11482"/>
                      <a:pt x="18755" y="14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1056">
                <a:extLst>
                  <a:ext uri="{FF2B5EF4-FFF2-40B4-BE49-F238E27FC236}">
                    <a16:creationId xmlns:a16="http://schemas.microsoft.com/office/drawing/2014/main" id="{B0DB252F-C1E8-6D4E-A40B-1BC10808214C}"/>
                  </a:ext>
                </a:extLst>
              </p:cNvPr>
              <p:cNvSpPr/>
              <p:nvPr/>
            </p:nvSpPr>
            <p:spPr>
              <a:xfrm>
                <a:off x="-717596" y="2508919"/>
                <a:ext cx="28131" cy="28131"/>
              </a:xfrm>
              <a:custGeom>
                <a:avLst/>
                <a:gdLst>
                  <a:gd name="connsiteX0" fmla="*/ 0 w 28131"/>
                  <a:gd name="connsiteY0" fmla="*/ 14066 h 28131"/>
                  <a:gd name="connsiteX1" fmla="*/ 14066 w 28131"/>
                  <a:gd name="connsiteY1" fmla="*/ 28132 h 28131"/>
                  <a:gd name="connsiteX2" fmla="*/ 28132 w 28131"/>
                  <a:gd name="connsiteY2" fmla="*/ 14066 h 28131"/>
                  <a:gd name="connsiteX3" fmla="*/ 14066 w 28131"/>
                  <a:gd name="connsiteY3" fmla="*/ 0 h 28131"/>
                  <a:gd name="connsiteX4" fmla="*/ 0 w 28131"/>
                  <a:gd name="connsiteY4" fmla="*/ 14066 h 28131"/>
                  <a:gd name="connsiteX5" fmla="*/ 18755 w 28131"/>
                  <a:gd name="connsiteY5" fmla="*/ 14066 h 28131"/>
                  <a:gd name="connsiteX6" fmla="*/ 14066 w 28131"/>
                  <a:gd name="connsiteY6" fmla="*/ 18755 h 28131"/>
                  <a:gd name="connsiteX7" fmla="*/ 9377 w 28131"/>
                  <a:gd name="connsiteY7" fmla="*/ 14066 h 28131"/>
                  <a:gd name="connsiteX8" fmla="*/ 14066 w 28131"/>
                  <a:gd name="connsiteY8" fmla="*/ 9377 h 28131"/>
                  <a:gd name="connsiteX9" fmla="*/ 18755 w 28131"/>
                  <a:gd name="connsiteY9" fmla="*/ 14066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0" y="14066"/>
                    </a:moveTo>
                    <a:cubicBezTo>
                      <a:pt x="0" y="21821"/>
                      <a:pt x="6311" y="28132"/>
                      <a:pt x="14066" y="28132"/>
                    </a:cubicBezTo>
                    <a:cubicBezTo>
                      <a:pt x="21821" y="28132"/>
                      <a:pt x="28132" y="21821"/>
                      <a:pt x="28132" y="14066"/>
                    </a:cubicBezTo>
                    <a:cubicBezTo>
                      <a:pt x="28132" y="6311"/>
                      <a:pt x="21821" y="0"/>
                      <a:pt x="14066" y="0"/>
                    </a:cubicBezTo>
                    <a:cubicBezTo>
                      <a:pt x="6311" y="0"/>
                      <a:pt x="0" y="6311"/>
                      <a:pt x="0" y="14066"/>
                    </a:cubicBezTo>
                    <a:close/>
                    <a:moveTo>
                      <a:pt x="18755" y="14066"/>
                    </a:moveTo>
                    <a:cubicBezTo>
                      <a:pt x="18755" y="16649"/>
                      <a:pt x="16654" y="18755"/>
                      <a:pt x="14066" y="18755"/>
                    </a:cubicBezTo>
                    <a:cubicBezTo>
                      <a:pt x="11478" y="18755"/>
                      <a:pt x="9377" y="16649"/>
                      <a:pt x="9377" y="14066"/>
                    </a:cubicBezTo>
                    <a:cubicBezTo>
                      <a:pt x="9377" y="11482"/>
                      <a:pt x="11478" y="9377"/>
                      <a:pt x="14066" y="9377"/>
                    </a:cubicBezTo>
                    <a:cubicBezTo>
                      <a:pt x="16654" y="9377"/>
                      <a:pt x="18755" y="11482"/>
                      <a:pt x="18755" y="14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1057">
                <a:extLst>
                  <a:ext uri="{FF2B5EF4-FFF2-40B4-BE49-F238E27FC236}">
                    <a16:creationId xmlns:a16="http://schemas.microsoft.com/office/drawing/2014/main" id="{4F6B6748-35F0-2940-ABC1-4241E3817940}"/>
                  </a:ext>
                </a:extLst>
              </p:cNvPr>
              <p:cNvSpPr/>
              <p:nvPr/>
            </p:nvSpPr>
            <p:spPr>
              <a:xfrm>
                <a:off x="-773859" y="2626135"/>
                <a:ext cx="145348" cy="131281"/>
              </a:xfrm>
              <a:custGeom>
                <a:avLst/>
                <a:gdLst>
                  <a:gd name="connsiteX0" fmla="*/ 144991 w 145348"/>
                  <a:gd name="connsiteY0" fmla="*/ 16959 h 131281"/>
                  <a:gd name="connsiteX1" fmla="*/ 140659 w 145348"/>
                  <a:gd name="connsiteY1" fmla="*/ 14066 h 131281"/>
                  <a:gd name="connsiteX2" fmla="*/ 112527 w 145348"/>
                  <a:gd name="connsiteY2" fmla="*/ 14066 h 131281"/>
                  <a:gd name="connsiteX3" fmla="*/ 112527 w 145348"/>
                  <a:gd name="connsiteY3" fmla="*/ 4689 h 131281"/>
                  <a:gd name="connsiteX4" fmla="*/ 107839 w 145348"/>
                  <a:gd name="connsiteY4" fmla="*/ 0 h 131281"/>
                  <a:gd name="connsiteX5" fmla="*/ 4689 w 145348"/>
                  <a:gd name="connsiteY5" fmla="*/ 0 h 131281"/>
                  <a:gd name="connsiteX6" fmla="*/ 0 w 145348"/>
                  <a:gd name="connsiteY6" fmla="*/ 4689 h 131281"/>
                  <a:gd name="connsiteX7" fmla="*/ 0 w 145348"/>
                  <a:gd name="connsiteY7" fmla="*/ 126593 h 131281"/>
                  <a:gd name="connsiteX8" fmla="*/ 4689 w 145348"/>
                  <a:gd name="connsiteY8" fmla="*/ 131282 h 131281"/>
                  <a:gd name="connsiteX9" fmla="*/ 107839 w 145348"/>
                  <a:gd name="connsiteY9" fmla="*/ 131282 h 131281"/>
                  <a:gd name="connsiteX10" fmla="*/ 112527 w 145348"/>
                  <a:gd name="connsiteY10" fmla="*/ 126593 h 131281"/>
                  <a:gd name="connsiteX11" fmla="*/ 112527 w 145348"/>
                  <a:gd name="connsiteY11" fmla="*/ 53516 h 131281"/>
                  <a:gd name="connsiteX12" fmla="*/ 143974 w 145348"/>
                  <a:gd name="connsiteY12" fmla="*/ 22069 h 131281"/>
                  <a:gd name="connsiteX13" fmla="*/ 144991 w 145348"/>
                  <a:gd name="connsiteY13" fmla="*/ 16959 h 131281"/>
                  <a:gd name="connsiteX14" fmla="*/ 104524 w 145348"/>
                  <a:gd name="connsiteY14" fmla="*/ 48260 h 131281"/>
                  <a:gd name="connsiteX15" fmla="*/ 103150 w 145348"/>
                  <a:gd name="connsiteY15" fmla="*/ 51575 h 131281"/>
                  <a:gd name="connsiteX16" fmla="*/ 103150 w 145348"/>
                  <a:gd name="connsiteY16" fmla="*/ 121905 h 131281"/>
                  <a:gd name="connsiteX17" fmla="*/ 9377 w 145348"/>
                  <a:gd name="connsiteY17" fmla="*/ 121905 h 131281"/>
                  <a:gd name="connsiteX18" fmla="*/ 9377 w 145348"/>
                  <a:gd name="connsiteY18" fmla="*/ 9377 h 131281"/>
                  <a:gd name="connsiteX19" fmla="*/ 103150 w 145348"/>
                  <a:gd name="connsiteY19" fmla="*/ 9377 h 131281"/>
                  <a:gd name="connsiteX20" fmla="*/ 103150 w 145348"/>
                  <a:gd name="connsiteY20" fmla="*/ 18755 h 131281"/>
                  <a:gd name="connsiteX21" fmla="*/ 107839 w 145348"/>
                  <a:gd name="connsiteY21" fmla="*/ 23443 h 131281"/>
                  <a:gd name="connsiteX22" fmla="*/ 129341 w 145348"/>
                  <a:gd name="connsiteY22" fmla="*/ 23443 h 13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348" h="131281">
                    <a:moveTo>
                      <a:pt x="144991" y="16959"/>
                    </a:moveTo>
                    <a:cubicBezTo>
                      <a:pt x="144269" y="15210"/>
                      <a:pt x="142553" y="14066"/>
                      <a:pt x="140659" y="14066"/>
                    </a:cubicBezTo>
                    <a:lnTo>
                      <a:pt x="112527" y="14066"/>
                    </a:lnTo>
                    <a:lnTo>
                      <a:pt x="112527" y="4689"/>
                    </a:lnTo>
                    <a:cubicBezTo>
                      <a:pt x="112527" y="2101"/>
                      <a:pt x="110431" y="0"/>
                      <a:pt x="107839" y="0"/>
                    </a:cubicBezTo>
                    <a:lnTo>
                      <a:pt x="4689" y="0"/>
                    </a:lnTo>
                    <a:cubicBezTo>
                      <a:pt x="2096" y="0"/>
                      <a:pt x="0" y="2101"/>
                      <a:pt x="0" y="4689"/>
                    </a:cubicBezTo>
                    <a:lnTo>
                      <a:pt x="0" y="126593"/>
                    </a:lnTo>
                    <a:cubicBezTo>
                      <a:pt x="0" y="129181"/>
                      <a:pt x="2096" y="131282"/>
                      <a:pt x="4689" y="131282"/>
                    </a:cubicBezTo>
                    <a:lnTo>
                      <a:pt x="107839" y="131282"/>
                    </a:lnTo>
                    <a:cubicBezTo>
                      <a:pt x="110431" y="131282"/>
                      <a:pt x="112527" y="129181"/>
                      <a:pt x="112527" y="126593"/>
                    </a:cubicBezTo>
                    <a:lnTo>
                      <a:pt x="112527" y="53516"/>
                    </a:lnTo>
                    <a:lnTo>
                      <a:pt x="143974" y="22069"/>
                    </a:lnTo>
                    <a:cubicBezTo>
                      <a:pt x="145315" y="20728"/>
                      <a:pt x="145718" y="18712"/>
                      <a:pt x="144991" y="16959"/>
                    </a:cubicBezTo>
                    <a:close/>
                    <a:moveTo>
                      <a:pt x="104524" y="48260"/>
                    </a:moveTo>
                    <a:cubicBezTo>
                      <a:pt x="103642" y="49137"/>
                      <a:pt x="103150" y="50333"/>
                      <a:pt x="103150" y="51575"/>
                    </a:cubicBezTo>
                    <a:lnTo>
                      <a:pt x="103150" y="121905"/>
                    </a:lnTo>
                    <a:lnTo>
                      <a:pt x="9377" y="121905"/>
                    </a:lnTo>
                    <a:lnTo>
                      <a:pt x="9377" y="9377"/>
                    </a:lnTo>
                    <a:lnTo>
                      <a:pt x="103150" y="9377"/>
                    </a:lnTo>
                    <a:lnTo>
                      <a:pt x="103150" y="18755"/>
                    </a:lnTo>
                    <a:cubicBezTo>
                      <a:pt x="103150" y="21343"/>
                      <a:pt x="105246" y="23443"/>
                      <a:pt x="107839" y="23443"/>
                    </a:cubicBezTo>
                    <a:lnTo>
                      <a:pt x="129341" y="23443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1058">
                <a:extLst>
                  <a:ext uri="{FF2B5EF4-FFF2-40B4-BE49-F238E27FC236}">
                    <a16:creationId xmlns:a16="http://schemas.microsoft.com/office/drawing/2014/main" id="{18E80B14-A49C-B74E-8E9A-60F3B4CEFA16}"/>
                  </a:ext>
                </a:extLst>
              </p:cNvPr>
              <p:cNvSpPr/>
              <p:nvPr/>
            </p:nvSpPr>
            <p:spPr>
              <a:xfrm>
                <a:off x="-497231" y="2621446"/>
                <a:ext cx="154725" cy="93772"/>
              </a:xfrm>
              <a:custGeom>
                <a:avLst/>
                <a:gdLst>
                  <a:gd name="connsiteX0" fmla="*/ 150037 w 154725"/>
                  <a:gd name="connsiteY0" fmla="*/ 0 h 93772"/>
                  <a:gd name="connsiteX1" fmla="*/ 37510 w 154725"/>
                  <a:gd name="connsiteY1" fmla="*/ 0 h 93772"/>
                  <a:gd name="connsiteX2" fmla="*/ 32821 w 154725"/>
                  <a:gd name="connsiteY2" fmla="*/ 4689 h 93772"/>
                  <a:gd name="connsiteX3" fmla="*/ 32821 w 154725"/>
                  <a:gd name="connsiteY3" fmla="*/ 14066 h 93772"/>
                  <a:gd name="connsiteX4" fmla="*/ 4690 w 154725"/>
                  <a:gd name="connsiteY4" fmla="*/ 14066 h 93772"/>
                  <a:gd name="connsiteX5" fmla="*/ 357 w 154725"/>
                  <a:gd name="connsiteY5" fmla="*/ 16959 h 93772"/>
                  <a:gd name="connsiteX6" fmla="*/ 1375 w 154725"/>
                  <a:gd name="connsiteY6" fmla="*/ 22069 h 93772"/>
                  <a:gd name="connsiteX7" fmla="*/ 32821 w 154725"/>
                  <a:gd name="connsiteY7" fmla="*/ 53516 h 93772"/>
                  <a:gd name="connsiteX8" fmla="*/ 32821 w 154725"/>
                  <a:gd name="connsiteY8" fmla="*/ 89084 h 93772"/>
                  <a:gd name="connsiteX9" fmla="*/ 37510 w 154725"/>
                  <a:gd name="connsiteY9" fmla="*/ 93773 h 93772"/>
                  <a:gd name="connsiteX10" fmla="*/ 150037 w 154725"/>
                  <a:gd name="connsiteY10" fmla="*/ 93773 h 93772"/>
                  <a:gd name="connsiteX11" fmla="*/ 154726 w 154725"/>
                  <a:gd name="connsiteY11" fmla="*/ 89084 h 93772"/>
                  <a:gd name="connsiteX12" fmla="*/ 154726 w 154725"/>
                  <a:gd name="connsiteY12" fmla="*/ 4689 h 93772"/>
                  <a:gd name="connsiteX13" fmla="*/ 150037 w 154725"/>
                  <a:gd name="connsiteY13" fmla="*/ 0 h 93772"/>
                  <a:gd name="connsiteX14" fmla="*/ 145349 w 154725"/>
                  <a:gd name="connsiteY14" fmla="*/ 84395 h 93772"/>
                  <a:gd name="connsiteX15" fmla="*/ 42199 w 154725"/>
                  <a:gd name="connsiteY15" fmla="*/ 84395 h 93772"/>
                  <a:gd name="connsiteX16" fmla="*/ 42199 w 154725"/>
                  <a:gd name="connsiteY16" fmla="*/ 51575 h 93772"/>
                  <a:gd name="connsiteX17" fmla="*/ 40825 w 154725"/>
                  <a:gd name="connsiteY17" fmla="*/ 48260 h 93772"/>
                  <a:gd name="connsiteX18" fmla="*/ 16008 w 154725"/>
                  <a:gd name="connsiteY18" fmla="*/ 23443 h 93772"/>
                  <a:gd name="connsiteX19" fmla="*/ 37510 w 154725"/>
                  <a:gd name="connsiteY19" fmla="*/ 23443 h 93772"/>
                  <a:gd name="connsiteX20" fmla="*/ 42199 w 154725"/>
                  <a:gd name="connsiteY20" fmla="*/ 18755 h 93772"/>
                  <a:gd name="connsiteX21" fmla="*/ 42199 w 154725"/>
                  <a:gd name="connsiteY21" fmla="*/ 9377 h 93772"/>
                  <a:gd name="connsiteX22" fmla="*/ 145349 w 154725"/>
                  <a:gd name="connsiteY22" fmla="*/ 9377 h 9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4725" h="93772">
                    <a:moveTo>
                      <a:pt x="150037" y="0"/>
                    </a:moveTo>
                    <a:lnTo>
                      <a:pt x="37510" y="0"/>
                    </a:lnTo>
                    <a:cubicBezTo>
                      <a:pt x="34917" y="0"/>
                      <a:pt x="32821" y="2101"/>
                      <a:pt x="32821" y="4689"/>
                    </a:cubicBezTo>
                    <a:lnTo>
                      <a:pt x="32821" y="14066"/>
                    </a:lnTo>
                    <a:lnTo>
                      <a:pt x="4690" y="14066"/>
                    </a:lnTo>
                    <a:cubicBezTo>
                      <a:pt x="2795" y="14066"/>
                      <a:pt x="1079" y="15210"/>
                      <a:pt x="357" y="16959"/>
                    </a:cubicBezTo>
                    <a:cubicBezTo>
                      <a:pt x="-370" y="18712"/>
                      <a:pt x="34" y="20728"/>
                      <a:pt x="1375" y="22069"/>
                    </a:cubicBezTo>
                    <a:lnTo>
                      <a:pt x="32821" y="53516"/>
                    </a:lnTo>
                    <a:lnTo>
                      <a:pt x="32821" y="89084"/>
                    </a:lnTo>
                    <a:cubicBezTo>
                      <a:pt x="32821" y="91672"/>
                      <a:pt x="34917" y="93773"/>
                      <a:pt x="37510" y="93773"/>
                    </a:cubicBezTo>
                    <a:lnTo>
                      <a:pt x="150037" y="93773"/>
                    </a:lnTo>
                    <a:cubicBezTo>
                      <a:pt x="152630" y="93773"/>
                      <a:pt x="154726" y="91672"/>
                      <a:pt x="154726" y="89084"/>
                    </a:cubicBezTo>
                    <a:lnTo>
                      <a:pt x="154726" y="4689"/>
                    </a:lnTo>
                    <a:cubicBezTo>
                      <a:pt x="154726" y="2101"/>
                      <a:pt x="152630" y="0"/>
                      <a:pt x="150037" y="0"/>
                    </a:cubicBezTo>
                    <a:close/>
                    <a:moveTo>
                      <a:pt x="145349" y="84395"/>
                    </a:moveTo>
                    <a:lnTo>
                      <a:pt x="42199" y="84395"/>
                    </a:lnTo>
                    <a:lnTo>
                      <a:pt x="42199" y="51575"/>
                    </a:lnTo>
                    <a:cubicBezTo>
                      <a:pt x="42199" y="50333"/>
                      <a:pt x="41706" y="49137"/>
                      <a:pt x="40825" y="48260"/>
                    </a:cubicBezTo>
                    <a:lnTo>
                      <a:pt x="16008" y="23443"/>
                    </a:lnTo>
                    <a:lnTo>
                      <a:pt x="37510" y="23443"/>
                    </a:lnTo>
                    <a:cubicBezTo>
                      <a:pt x="40103" y="23443"/>
                      <a:pt x="42199" y="21343"/>
                      <a:pt x="42199" y="18755"/>
                    </a:cubicBezTo>
                    <a:lnTo>
                      <a:pt x="42199" y="9377"/>
                    </a:lnTo>
                    <a:lnTo>
                      <a:pt x="145349" y="9377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1059">
                <a:extLst>
                  <a:ext uri="{FF2B5EF4-FFF2-40B4-BE49-F238E27FC236}">
                    <a16:creationId xmlns:a16="http://schemas.microsoft.com/office/drawing/2014/main" id="{95893386-8B6D-4541-9EDE-FE7F1D09F3F5}"/>
                  </a:ext>
                </a:extLst>
              </p:cNvPr>
              <p:cNvSpPr/>
              <p:nvPr/>
            </p:nvSpPr>
            <p:spPr>
              <a:xfrm>
                <a:off x="-440966" y="2644889"/>
                <a:ext cx="75018" cy="9377"/>
              </a:xfrm>
              <a:custGeom>
                <a:avLst/>
                <a:gdLst>
                  <a:gd name="connsiteX0" fmla="*/ 4689 w 75018"/>
                  <a:gd name="connsiteY0" fmla="*/ 9377 h 9377"/>
                  <a:gd name="connsiteX1" fmla="*/ 70330 w 75018"/>
                  <a:gd name="connsiteY1" fmla="*/ 9377 h 9377"/>
                  <a:gd name="connsiteX2" fmla="*/ 75018 w 75018"/>
                  <a:gd name="connsiteY2" fmla="*/ 4689 h 9377"/>
                  <a:gd name="connsiteX3" fmla="*/ 70330 w 75018"/>
                  <a:gd name="connsiteY3" fmla="*/ 0 h 9377"/>
                  <a:gd name="connsiteX4" fmla="*/ 4689 w 75018"/>
                  <a:gd name="connsiteY4" fmla="*/ 0 h 9377"/>
                  <a:gd name="connsiteX5" fmla="*/ 0 w 75018"/>
                  <a:gd name="connsiteY5" fmla="*/ 4689 h 9377"/>
                  <a:gd name="connsiteX6" fmla="*/ 4689 w 75018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018" h="9377">
                    <a:moveTo>
                      <a:pt x="4689" y="9377"/>
                    </a:moveTo>
                    <a:lnTo>
                      <a:pt x="70330" y="9377"/>
                    </a:lnTo>
                    <a:cubicBezTo>
                      <a:pt x="72922" y="9377"/>
                      <a:pt x="75018" y="7277"/>
                      <a:pt x="75018" y="4689"/>
                    </a:cubicBezTo>
                    <a:cubicBezTo>
                      <a:pt x="75018" y="2100"/>
                      <a:pt x="72922" y="0"/>
                      <a:pt x="70330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1060">
                <a:extLst>
                  <a:ext uri="{FF2B5EF4-FFF2-40B4-BE49-F238E27FC236}">
                    <a16:creationId xmlns:a16="http://schemas.microsoft.com/office/drawing/2014/main" id="{A0F3007E-FF2B-EA49-8B00-9C1564ECFB59}"/>
                  </a:ext>
                </a:extLst>
              </p:cNvPr>
              <p:cNvSpPr/>
              <p:nvPr/>
            </p:nvSpPr>
            <p:spPr>
              <a:xfrm>
                <a:off x="-440966" y="2663644"/>
                <a:ext cx="75018" cy="9377"/>
              </a:xfrm>
              <a:custGeom>
                <a:avLst/>
                <a:gdLst>
                  <a:gd name="connsiteX0" fmla="*/ 4689 w 75018"/>
                  <a:gd name="connsiteY0" fmla="*/ 9377 h 9377"/>
                  <a:gd name="connsiteX1" fmla="*/ 70330 w 75018"/>
                  <a:gd name="connsiteY1" fmla="*/ 9377 h 9377"/>
                  <a:gd name="connsiteX2" fmla="*/ 75018 w 75018"/>
                  <a:gd name="connsiteY2" fmla="*/ 4689 h 9377"/>
                  <a:gd name="connsiteX3" fmla="*/ 70330 w 75018"/>
                  <a:gd name="connsiteY3" fmla="*/ 0 h 9377"/>
                  <a:gd name="connsiteX4" fmla="*/ 4689 w 75018"/>
                  <a:gd name="connsiteY4" fmla="*/ 0 h 9377"/>
                  <a:gd name="connsiteX5" fmla="*/ 0 w 75018"/>
                  <a:gd name="connsiteY5" fmla="*/ 4689 h 9377"/>
                  <a:gd name="connsiteX6" fmla="*/ 4689 w 75018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018" h="9377">
                    <a:moveTo>
                      <a:pt x="4689" y="9377"/>
                    </a:moveTo>
                    <a:lnTo>
                      <a:pt x="70330" y="9377"/>
                    </a:lnTo>
                    <a:cubicBezTo>
                      <a:pt x="72922" y="9377"/>
                      <a:pt x="75018" y="7277"/>
                      <a:pt x="75018" y="4689"/>
                    </a:cubicBezTo>
                    <a:cubicBezTo>
                      <a:pt x="75018" y="2100"/>
                      <a:pt x="72922" y="0"/>
                      <a:pt x="70330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1061">
                <a:extLst>
                  <a:ext uri="{FF2B5EF4-FFF2-40B4-BE49-F238E27FC236}">
                    <a16:creationId xmlns:a16="http://schemas.microsoft.com/office/drawing/2014/main" id="{3515954F-2130-8D47-BBED-CB6B84F1F2FD}"/>
                  </a:ext>
                </a:extLst>
              </p:cNvPr>
              <p:cNvSpPr/>
              <p:nvPr/>
            </p:nvSpPr>
            <p:spPr>
              <a:xfrm>
                <a:off x="-750416" y="2649578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1062">
                <a:extLst>
                  <a:ext uri="{FF2B5EF4-FFF2-40B4-BE49-F238E27FC236}">
                    <a16:creationId xmlns:a16="http://schemas.microsoft.com/office/drawing/2014/main" id="{1A5FD3C1-6261-024F-9BEB-0B9759E6B8DB}"/>
                  </a:ext>
                </a:extLst>
              </p:cNvPr>
              <p:cNvSpPr/>
              <p:nvPr/>
            </p:nvSpPr>
            <p:spPr>
              <a:xfrm>
                <a:off x="-750416" y="2668333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1063">
                <a:extLst>
                  <a:ext uri="{FF2B5EF4-FFF2-40B4-BE49-F238E27FC236}">
                    <a16:creationId xmlns:a16="http://schemas.microsoft.com/office/drawing/2014/main" id="{F49843B8-BFCF-C140-9D23-4BC033A8467E}"/>
                  </a:ext>
                </a:extLst>
              </p:cNvPr>
              <p:cNvSpPr/>
              <p:nvPr/>
            </p:nvSpPr>
            <p:spPr>
              <a:xfrm>
                <a:off x="-750416" y="2687087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1064">
                <a:extLst>
                  <a:ext uri="{FF2B5EF4-FFF2-40B4-BE49-F238E27FC236}">
                    <a16:creationId xmlns:a16="http://schemas.microsoft.com/office/drawing/2014/main" id="{39A264EC-BCCB-6948-AE53-0145806C3AE1}"/>
                  </a:ext>
                </a:extLst>
              </p:cNvPr>
              <p:cNvSpPr/>
              <p:nvPr/>
            </p:nvSpPr>
            <p:spPr>
              <a:xfrm>
                <a:off x="-750416" y="2705842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1065">
                <a:extLst>
                  <a:ext uri="{FF2B5EF4-FFF2-40B4-BE49-F238E27FC236}">
                    <a16:creationId xmlns:a16="http://schemas.microsoft.com/office/drawing/2014/main" id="{50B04844-8FB3-D94C-B736-469F676E7030}"/>
                  </a:ext>
                </a:extLst>
              </p:cNvPr>
              <p:cNvSpPr/>
              <p:nvPr/>
            </p:nvSpPr>
            <p:spPr>
              <a:xfrm>
                <a:off x="-750416" y="2724596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1066">
                <a:extLst>
                  <a:ext uri="{FF2B5EF4-FFF2-40B4-BE49-F238E27FC236}">
                    <a16:creationId xmlns:a16="http://schemas.microsoft.com/office/drawing/2014/main" id="{3A276A4C-FB5E-EE44-B16F-4C3370A55418}"/>
                  </a:ext>
                </a:extLst>
              </p:cNvPr>
              <p:cNvSpPr/>
              <p:nvPr/>
            </p:nvSpPr>
            <p:spPr>
              <a:xfrm>
                <a:off x="-539427" y="2724596"/>
                <a:ext cx="28131" cy="32820"/>
              </a:xfrm>
              <a:custGeom>
                <a:avLst/>
                <a:gdLst>
                  <a:gd name="connsiteX0" fmla="*/ 23443 w 28131"/>
                  <a:gd name="connsiteY0" fmla="*/ 0 h 32820"/>
                  <a:gd name="connsiteX1" fmla="*/ 4689 w 28131"/>
                  <a:gd name="connsiteY1" fmla="*/ 0 h 32820"/>
                  <a:gd name="connsiteX2" fmla="*/ 0 w 28131"/>
                  <a:gd name="connsiteY2" fmla="*/ 4689 h 32820"/>
                  <a:gd name="connsiteX3" fmla="*/ 0 w 28131"/>
                  <a:gd name="connsiteY3" fmla="*/ 23443 h 32820"/>
                  <a:gd name="connsiteX4" fmla="*/ 2593 w 28131"/>
                  <a:gd name="connsiteY4" fmla="*/ 27639 h 32820"/>
                  <a:gd name="connsiteX5" fmla="*/ 11970 w 28131"/>
                  <a:gd name="connsiteY5" fmla="*/ 32328 h 32820"/>
                  <a:gd name="connsiteX6" fmla="*/ 14066 w 28131"/>
                  <a:gd name="connsiteY6" fmla="*/ 32820 h 32820"/>
                  <a:gd name="connsiteX7" fmla="*/ 16162 w 28131"/>
                  <a:gd name="connsiteY7" fmla="*/ 32328 h 32820"/>
                  <a:gd name="connsiteX8" fmla="*/ 25539 w 28131"/>
                  <a:gd name="connsiteY8" fmla="*/ 27639 h 32820"/>
                  <a:gd name="connsiteX9" fmla="*/ 28132 w 28131"/>
                  <a:gd name="connsiteY9" fmla="*/ 23443 h 32820"/>
                  <a:gd name="connsiteX10" fmla="*/ 28132 w 28131"/>
                  <a:gd name="connsiteY10" fmla="*/ 4689 h 32820"/>
                  <a:gd name="connsiteX11" fmla="*/ 23443 w 28131"/>
                  <a:gd name="connsiteY11" fmla="*/ 0 h 32820"/>
                  <a:gd name="connsiteX12" fmla="*/ 18755 w 28131"/>
                  <a:gd name="connsiteY12" fmla="*/ 20546 h 32820"/>
                  <a:gd name="connsiteX13" fmla="*/ 14066 w 28131"/>
                  <a:gd name="connsiteY13" fmla="*/ 22890 h 32820"/>
                  <a:gd name="connsiteX14" fmla="*/ 9377 w 28131"/>
                  <a:gd name="connsiteY14" fmla="*/ 20546 h 32820"/>
                  <a:gd name="connsiteX15" fmla="*/ 9377 w 28131"/>
                  <a:gd name="connsiteY15" fmla="*/ 9377 h 32820"/>
                  <a:gd name="connsiteX16" fmla="*/ 18755 w 28131"/>
                  <a:gd name="connsiteY16" fmla="*/ 9377 h 32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131" h="32820">
                    <a:moveTo>
                      <a:pt x="23443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lnTo>
                      <a:pt x="0" y="23443"/>
                    </a:lnTo>
                    <a:cubicBezTo>
                      <a:pt x="0" y="25220"/>
                      <a:pt x="1003" y="26842"/>
                      <a:pt x="2593" y="27639"/>
                    </a:cubicBezTo>
                    <a:lnTo>
                      <a:pt x="11970" y="32328"/>
                    </a:lnTo>
                    <a:cubicBezTo>
                      <a:pt x="12626" y="32656"/>
                      <a:pt x="13349" y="32820"/>
                      <a:pt x="14066" y="32820"/>
                    </a:cubicBezTo>
                    <a:cubicBezTo>
                      <a:pt x="14783" y="32820"/>
                      <a:pt x="15505" y="32656"/>
                      <a:pt x="16162" y="32328"/>
                    </a:cubicBezTo>
                    <a:lnTo>
                      <a:pt x="25539" y="27639"/>
                    </a:lnTo>
                    <a:cubicBezTo>
                      <a:pt x="27128" y="26842"/>
                      <a:pt x="28132" y="25220"/>
                      <a:pt x="28132" y="23443"/>
                    </a:cubicBezTo>
                    <a:lnTo>
                      <a:pt x="28132" y="4689"/>
                    </a:lnTo>
                    <a:cubicBezTo>
                      <a:pt x="28132" y="2100"/>
                      <a:pt x="26036" y="0"/>
                      <a:pt x="23443" y="0"/>
                    </a:cubicBezTo>
                    <a:close/>
                    <a:moveTo>
                      <a:pt x="18755" y="20546"/>
                    </a:moveTo>
                    <a:lnTo>
                      <a:pt x="14066" y="22890"/>
                    </a:lnTo>
                    <a:lnTo>
                      <a:pt x="9377" y="20546"/>
                    </a:lnTo>
                    <a:lnTo>
                      <a:pt x="9377" y="9377"/>
                    </a:lnTo>
                    <a:lnTo>
                      <a:pt x="18755" y="9377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1067">
                <a:extLst>
                  <a:ext uri="{FF2B5EF4-FFF2-40B4-BE49-F238E27FC236}">
                    <a16:creationId xmlns:a16="http://schemas.microsoft.com/office/drawing/2014/main" id="{A289E81F-8C74-5149-AFB8-C98926B88678}"/>
                  </a:ext>
                </a:extLst>
              </p:cNvPr>
              <p:cNvSpPr/>
              <p:nvPr/>
            </p:nvSpPr>
            <p:spPr>
              <a:xfrm>
                <a:off x="-412834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1068">
                <a:extLst>
                  <a:ext uri="{FF2B5EF4-FFF2-40B4-BE49-F238E27FC236}">
                    <a16:creationId xmlns:a16="http://schemas.microsoft.com/office/drawing/2014/main" id="{C50372B8-A536-224C-85FB-B0FC265DFE76}"/>
                  </a:ext>
                </a:extLst>
              </p:cNvPr>
              <p:cNvSpPr/>
              <p:nvPr/>
            </p:nvSpPr>
            <p:spPr>
              <a:xfrm>
                <a:off x="-394080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1069">
                <a:extLst>
                  <a:ext uri="{FF2B5EF4-FFF2-40B4-BE49-F238E27FC236}">
                    <a16:creationId xmlns:a16="http://schemas.microsoft.com/office/drawing/2014/main" id="{3F60500D-4818-494A-B389-6292E8106227}"/>
                  </a:ext>
                </a:extLst>
              </p:cNvPr>
              <p:cNvSpPr/>
              <p:nvPr/>
            </p:nvSpPr>
            <p:spPr>
              <a:xfrm>
                <a:off x="-375325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: Shape 1070">
                <a:extLst>
                  <a:ext uri="{FF2B5EF4-FFF2-40B4-BE49-F238E27FC236}">
                    <a16:creationId xmlns:a16="http://schemas.microsoft.com/office/drawing/2014/main" id="{749E6180-0537-624D-9972-D657E6B7F88B}"/>
                  </a:ext>
                </a:extLst>
              </p:cNvPr>
              <p:cNvSpPr/>
              <p:nvPr/>
            </p:nvSpPr>
            <p:spPr>
              <a:xfrm>
                <a:off x="-440966" y="2682399"/>
                <a:ext cx="18754" cy="9377"/>
              </a:xfrm>
              <a:custGeom>
                <a:avLst/>
                <a:gdLst>
                  <a:gd name="connsiteX0" fmla="*/ 4689 w 18754"/>
                  <a:gd name="connsiteY0" fmla="*/ 9377 h 9377"/>
                  <a:gd name="connsiteX1" fmla="*/ 14066 w 18754"/>
                  <a:gd name="connsiteY1" fmla="*/ 9377 h 9377"/>
                  <a:gd name="connsiteX2" fmla="*/ 18755 w 18754"/>
                  <a:gd name="connsiteY2" fmla="*/ 4689 h 9377"/>
                  <a:gd name="connsiteX3" fmla="*/ 14066 w 18754"/>
                  <a:gd name="connsiteY3" fmla="*/ 0 h 9377"/>
                  <a:gd name="connsiteX4" fmla="*/ 4689 w 18754"/>
                  <a:gd name="connsiteY4" fmla="*/ 0 h 9377"/>
                  <a:gd name="connsiteX5" fmla="*/ 0 w 18754"/>
                  <a:gd name="connsiteY5" fmla="*/ 4689 h 9377"/>
                  <a:gd name="connsiteX6" fmla="*/ 4689 w 18754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54" h="9377">
                    <a:moveTo>
                      <a:pt x="4689" y="9377"/>
                    </a:moveTo>
                    <a:lnTo>
                      <a:pt x="14066" y="9377"/>
                    </a:lnTo>
                    <a:cubicBezTo>
                      <a:pt x="16659" y="9377"/>
                      <a:pt x="18755" y="7277"/>
                      <a:pt x="18755" y="4689"/>
                    </a:cubicBezTo>
                    <a:cubicBezTo>
                      <a:pt x="18755" y="2100"/>
                      <a:pt x="16659" y="0"/>
                      <a:pt x="14066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8074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QUARTERLY SCHEDULE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84B3F0B4-BC75-0140-BFB7-8D2CA0F06538}"/>
              </a:ext>
            </a:extLst>
          </p:cNvPr>
          <p:cNvGrpSpPr/>
          <p:nvPr/>
        </p:nvGrpSpPr>
        <p:grpSpPr>
          <a:xfrm>
            <a:off x="728547" y="1022328"/>
            <a:ext cx="10734906" cy="5540380"/>
            <a:chOff x="728549" y="1022328"/>
            <a:chExt cx="10734906" cy="5540380"/>
          </a:xfrm>
        </p:grpSpPr>
        <p:sp>
          <p:nvSpPr>
            <p:cNvPr id="161" name="Rectangle 6">
              <a:extLst>
                <a:ext uri="{FF2B5EF4-FFF2-40B4-BE49-F238E27FC236}">
                  <a16:creationId xmlns:a16="http://schemas.microsoft.com/office/drawing/2014/main" id="{10B92EB3-1D49-B545-B7AE-02470BA158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705" y="1022328"/>
              <a:ext cx="2288039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2" name="Rectangle 7">
              <a:extLst>
                <a:ext uri="{FF2B5EF4-FFF2-40B4-BE49-F238E27FC236}">
                  <a16:creationId xmlns:a16="http://schemas.microsoft.com/office/drawing/2014/main" id="{630B98B5-82B0-9E45-94B5-A5D214D17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9743" y="1022328"/>
              <a:ext cx="2286004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3" name="Rectangle 8">
              <a:extLst>
                <a:ext uri="{FF2B5EF4-FFF2-40B4-BE49-F238E27FC236}">
                  <a16:creationId xmlns:a16="http://schemas.microsoft.com/office/drawing/2014/main" id="{7C13F03D-3B16-894D-98C9-E6AF4C151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5747" y="1022328"/>
              <a:ext cx="2286004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4" name="Rectangle 9">
              <a:extLst>
                <a:ext uri="{FF2B5EF4-FFF2-40B4-BE49-F238E27FC236}">
                  <a16:creationId xmlns:a16="http://schemas.microsoft.com/office/drawing/2014/main" id="{B97786AD-9494-7840-B840-5FE598568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1751" y="1022328"/>
              <a:ext cx="2288039" cy="5556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5" name="Rectangle 10">
              <a:extLst>
                <a:ext uri="{FF2B5EF4-FFF2-40B4-BE49-F238E27FC236}">
                  <a16:creationId xmlns:a16="http://schemas.microsoft.com/office/drawing/2014/main" id="{77F7269D-B48A-8845-8A0A-6A3D2AE8B2F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28549" y="1577953"/>
              <a:ext cx="1583155" cy="1661585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Rectangle 15">
              <a:extLst>
                <a:ext uri="{FF2B5EF4-FFF2-40B4-BE49-F238E27FC236}">
                  <a16:creationId xmlns:a16="http://schemas.microsoft.com/office/drawing/2014/main" id="{C944FC02-2932-ED48-871C-C40A316C2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549" y="3239537"/>
              <a:ext cx="1583155" cy="166158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7" name="Rectangle 20">
              <a:extLst>
                <a:ext uri="{FF2B5EF4-FFF2-40B4-BE49-F238E27FC236}">
                  <a16:creationId xmlns:a16="http://schemas.microsoft.com/office/drawing/2014/main" id="{B15D0A66-DDA7-C647-86ED-42FAE1716FA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28549" y="4901123"/>
              <a:ext cx="1583155" cy="1661585"/>
            </a:xfrm>
            <a:prstGeom prst="round1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8F794802-FE01-9A48-AE68-BEF242F361DF}"/>
                </a:ext>
              </a:extLst>
            </p:cNvPr>
            <p:cNvSpPr/>
            <p:nvPr/>
          </p:nvSpPr>
          <p:spPr bwMode="auto">
            <a:xfrm>
              <a:off x="2311704" y="1577952"/>
              <a:ext cx="762001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ADED266D-16A2-6B40-8A43-52AF255D5821}"/>
                </a:ext>
              </a:extLst>
            </p:cNvPr>
            <p:cNvSpPr/>
            <p:nvPr/>
          </p:nvSpPr>
          <p:spPr bwMode="auto">
            <a:xfrm>
              <a:off x="3073705" y="1577952"/>
              <a:ext cx="762001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269701F-A38A-D341-B469-689DABB6F551}"/>
                </a:ext>
              </a:extLst>
            </p:cNvPr>
            <p:cNvSpPr/>
            <p:nvPr/>
          </p:nvSpPr>
          <p:spPr bwMode="auto">
            <a:xfrm>
              <a:off x="3835706" y="1577952"/>
              <a:ext cx="762001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86EBF402-AE9A-E042-BE5F-F7688E2D9B3E}"/>
                </a:ext>
              </a:extLst>
            </p:cNvPr>
            <p:cNvSpPr/>
            <p:nvPr/>
          </p:nvSpPr>
          <p:spPr bwMode="auto">
            <a:xfrm>
              <a:off x="4597705" y="1577952"/>
              <a:ext cx="762001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BC157317-1245-DF40-B1B6-6A9B75E2A211}"/>
                </a:ext>
              </a:extLst>
            </p:cNvPr>
            <p:cNvSpPr/>
            <p:nvPr/>
          </p:nvSpPr>
          <p:spPr bwMode="auto">
            <a:xfrm>
              <a:off x="5359706" y="1577952"/>
              <a:ext cx="762001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D27C7CB9-1AAA-8049-BF88-6A321D87E1B6}"/>
                </a:ext>
              </a:extLst>
            </p:cNvPr>
            <p:cNvSpPr/>
            <p:nvPr/>
          </p:nvSpPr>
          <p:spPr bwMode="auto">
            <a:xfrm>
              <a:off x="6121707" y="1577952"/>
              <a:ext cx="762001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C26F7DE9-21D7-C745-B487-7051B48821D0}"/>
                </a:ext>
              </a:extLst>
            </p:cNvPr>
            <p:cNvSpPr/>
            <p:nvPr/>
          </p:nvSpPr>
          <p:spPr bwMode="auto">
            <a:xfrm>
              <a:off x="6883708" y="1577952"/>
              <a:ext cx="762001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F3D17F07-EA2A-1444-911A-964F9883C27B}"/>
                </a:ext>
              </a:extLst>
            </p:cNvPr>
            <p:cNvSpPr/>
            <p:nvPr/>
          </p:nvSpPr>
          <p:spPr bwMode="auto">
            <a:xfrm>
              <a:off x="7645709" y="1577952"/>
              <a:ext cx="762001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EB6651BF-A031-C342-BEBC-2C5F85575468}"/>
                </a:ext>
              </a:extLst>
            </p:cNvPr>
            <p:cNvSpPr/>
            <p:nvPr/>
          </p:nvSpPr>
          <p:spPr bwMode="auto">
            <a:xfrm>
              <a:off x="8407710" y="1577952"/>
              <a:ext cx="762001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EB254C9A-F6CA-7D41-BA15-2A05C96032CE}"/>
                </a:ext>
              </a:extLst>
            </p:cNvPr>
            <p:cNvSpPr/>
            <p:nvPr/>
          </p:nvSpPr>
          <p:spPr bwMode="auto">
            <a:xfrm>
              <a:off x="9169709" y="1577952"/>
              <a:ext cx="762001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D6B4FF4C-3AC9-2A4E-B25E-61B7085A4CBC}"/>
                </a:ext>
              </a:extLst>
            </p:cNvPr>
            <p:cNvSpPr/>
            <p:nvPr/>
          </p:nvSpPr>
          <p:spPr bwMode="auto">
            <a:xfrm>
              <a:off x="9931710" y="1577952"/>
              <a:ext cx="762001" cy="498475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AC5A3D74-2E09-934B-B82F-61B7D405E3F5}"/>
                </a:ext>
              </a:extLst>
            </p:cNvPr>
            <p:cNvSpPr/>
            <p:nvPr/>
          </p:nvSpPr>
          <p:spPr bwMode="auto">
            <a:xfrm>
              <a:off x="10693711" y="1577952"/>
              <a:ext cx="762001" cy="4984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9F4AF5BF-2100-F647-881E-72184C760893}"/>
                </a:ext>
              </a:extLst>
            </p:cNvPr>
            <p:cNvCxnSpPr/>
            <p:nvPr/>
          </p:nvCxnSpPr>
          <p:spPr>
            <a:xfrm flipH="1">
              <a:off x="2305347" y="5708746"/>
              <a:ext cx="2070118" cy="30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DB0A605E-BB90-D44C-908E-4EEE93146E63}"/>
                </a:ext>
              </a:extLst>
            </p:cNvPr>
            <p:cNvCxnSpPr>
              <a:cxnSpLocks/>
            </p:cNvCxnSpPr>
            <p:nvPr/>
          </p:nvCxnSpPr>
          <p:spPr>
            <a:xfrm>
              <a:off x="6871431" y="5708746"/>
              <a:ext cx="2316473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3BF1D466-8A03-7C49-AD75-333D39DFA4CA}"/>
                </a:ext>
              </a:extLst>
            </p:cNvPr>
            <p:cNvCxnSpPr/>
            <p:nvPr/>
          </p:nvCxnSpPr>
          <p:spPr>
            <a:xfrm>
              <a:off x="9366663" y="5708746"/>
              <a:ext cx="207085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69A5B451-F4C4-5C40-BE69-82C5B60B61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5347" y="4810697"/>
              <a:ext cx="2288280" cy="16507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E287B6A5-DDE1-9749-BF46-52F74D9498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72386" y="4810696"/>
              <a:ext cx="4200369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0B0D0F30-4030-6C46-B4F9-957229B5A4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81575" y="4810696"/>
              <a:ext cx="274137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1805282E-203E-1344-9412-EEFE66CEBFAA}"/>
                </a:ext>
              </a:extLst>
            </p:cNvPr>
            <p:cNvCxnSpPr/>
            <p:nvPr/>
          </p:nvCxnSpPr>
          <p:spPr>
            <a:xfrm>
              <a:off x="2305347" y="2111352"/>
              <a:ext cx="91321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62BCE25A-42BA-B64D-8E93-F5515D130778}"/>
                </a:ext>
              </a:extLst>
            </p:cNvPr>
            <p:cNvCxnSpPr/>
            <p:nvPr/>
          </p:nvCxnSpPr>
          <p:spPr>
            <a:xfrm>
              <a:off x="2305347" y="3008722"/>
              <a:ext cx="91321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DF0DB77D-81E0-8A4C-A718-1E16DF836AEC}"/>
                </a:ext>
              </a:extLst>
            </p:cNvPr>
            <p:cNvCxnSpPr/>
            <p:nvPr/>
          </p:nvCxnSpPr>
          <p:spPr>
            <a:xfrm>
              <a:off x="2331286" y="3905193"/>
              <a:ext cx="91321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A42E7AC4-AE2B-334A-8F01-2ADE6C6A6D45}"/>
                </a:ext>
              </a:extLst>
            </p:cNvPr>
            <p:cNvSpPr/>
            <p:nvPr/>
          </p:nvSpPr>
          <p:spPr>
            <a:xfrm>
              <a:off x="2786376" y="1130863"/>
              <a:ext cx="13386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01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39DFBA5C-7D8E-714F-B1B9-B760B21DA966}"/>
                </a:ext>
              </a:extLst>
            </p:cNvPr>
            <p:cNvSpPr/>
            <p:nvPr/>
          </p:nvSpPr>
          <p:spPr>
            <a:xfrm>
              <a:off x="5073396" y="1130863"/>
              <a:ext cx="13386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02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69583D1B-646F-E34C-B812-77AAD14D3DB6}"/>
                </a:ext>
              </a:extLst>
            </p:cNvPr>
            <p:cNvSpPr/>
            <p:nvPr/>
          </p:nvSpPr>
          <p:spPr>
            <a:xfrm>
              <a:off x="7359400" y="1130863"/>
              <a:ext cx="13386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03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FE5A4206-3099-4E4F-B46A-BFD9A8C2115C}"/>
                </a:ext>
              </a:extLst>
            </p:cNvPr>
            <p:cNvSpPr/>
            <p:nvPr/>
          </p:nvSpPr>
          <p:spPr>
            <a:xfrm>
              <a:off x="9646422" y="1130863"/>
              <a:ext cx="13386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04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93" name="Speech Bubble: Rectangle with Corners Rounded 1052">
              <a:extLst>
                <a:ext uri="{FF2B5EF4-FFF2-40B4-BE49-F238E27FC236}">
                  <a16:creationId xmlns:a16="http://schemas.microsoft.com/office/drawing/2014/main" id="{A1B929D4-180C-3646-B1F0-0D9ED2A62C49}"/>
                </a:ext>
              </a:extLst>
            </p:cNvPr>
            <p:cNvSpPr/>
            <p:nvPr/>
          </p:nvSpPr>
          <p:spPr bwMode="auto">
            <a:xfrm>
              <a:off x="2366644" y="2416346"/>
              <a:ext cx="2187579" cy="428668"/>
            </a:xfrm>
            <a:prstGeom prst="wedgeRoundRectCallout">
              <a:avLst>
                <a:gd name="adj1" fmla="val -12906"/>
                <a:gd name="adj2" fmla="val -973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4" name="Speech Bubble: Rectangle with Corners Rounded 110">
              <a:extLst>
                <a:ext uri="{FF2B5EF4-FFF2-40B4-BE49-F238E27FC236}">
                  <a16:creationId xmlns:a16="http://schemas.microsoft.com/office/drawing/2014/main" id="{D8CB813A-3CF1-2A44-A638-8685E62059FF}"/>
                </a:ext>
              </a:extLst>
            </p:cNvPr>
            <p:cNvSpPr/>
            <p:nvPr/>
          </p:nvSpPr>
          <p:spPr bwMode="auto">
            <a:xfrm>
              <a:off x="4649473" y="2416346"/>
              <a:ext cx="218757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5" name="Speech Bubble: Rectangle with Corners Rounded 111">
              <a:extLst>
                <a:ext uri="{FF2B5EF4-FFF2-40B4-BE49-F238E27FC236}">
                  <a16:creationId xmlns:a16="http://schemas.microsoft.com/office/drawing/2014/main" id="{4C1300D8-C93C-0141-9CC6-EDF944094B0D}"/>
                </a:ext>
              </a:extLst>
            </p:cNvPr>
            <p:cNvSpPr/>
            <p:nvPr/>
          </p:nvSpPr>
          <p:spPr bwMode="auto">
            <a:xfrm>
              <a:off x="6932303" y="2416346"/>
              <a:ext cx="218757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6" name="Speech Bubble: Rectangle with Corners Rounded 112">
              <a:extLst>
                <a:ext uri="{FF2B5EF4-FFF2-40B4-BE49-F238E27FC236}">
                  <a16:creationId xmlns:a16="http://schemas.microsoft.com/office/drawing/2014/main" id="{D685AA8D-8A0E-4846-94CA-EA21AC196388}"/>
                </a:ext>
              </a:extLst>
            </p:cNvPr>
            <p:cNvSpPr/>
            <p:nvPr/>
          </p:nvSpPr>
          <p:spPr bwMode="auto">
            <a:xfrm>
              <a:off x="9215131" y="2416346"/>
              <a:ext cx="2187579" cy="428668"/>
            </a:xfrm>
            <a:prstGeom prst="wedgeRoundRectCallout">
              <a:avLst>
                <a:gd name="adj1" fmla="val -12206"/>
                <a:gd name="adj2" fmla="val -100356"/>
                <a:gd name="adj3" fmla="val 166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Speech Bubble: Rectangle with Corners Rounded 113">
              <a:extLst>
                <a:ext uri="{FF2B5EF4-FFF2-40B4-BE49-F238E27FC236}">
                  <a16:creationId xmlns:a16="http://schemas.microsoft.com/office/drawing/2014/main" id="{53875645-8BCB-4141-9A05-31413C487E1E}"/>
                </a:ext>
              </a:extLst>
            </p:cNvPr>
            <p:cNvSpPr/>
            <p:nvPr/>
          </p:nvSpPr>
          <p:spPr bwMode="auto">
            <a:xfrm>
              <a:off x="2366644" y="3233722"/>
              <a:ext cx="2187579" cy="428668"/>
            </a:xfrm>
            <a:prstGeom prst="wedgeRoundRectCallout">
              <a:avLst>
                <a:gd name="adj1" fmla="val 25417"/>
                <a:gd name="adj2" fmla="val -77395"/>
                <a:gd name="adj3" fmla="val 16667"/>
              </a:avLst>
            </a:prstGeom>
            <a:solidFill>
              <a:schemeClr val="accent2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8" name="Speech Bubble: Rectangle with Corners Rounded 114">
              <a:extLst>
                <a:ext uri="{FF2B5EF4-FFF2-40B4-BE49-F238E27FC236}">
                  <a16:creationId xmlns:a16="http://schemas.microsoft.com/office/drawing/2014/main" id="{718FD2EE-BAD5-7840-9BF9-5DF1399ECE67}"/>
                </a:ext>
              </a:extLst>
            </p:cNvPr>
            <p:cNvSpPr/>
            <p:nvPr/>
          </p:nvSpPr>
          <p:spPr bwMode="auto">
            <a:xfrm>
              <a:off x="4650464" y="3244246"/>
              <a:ext cx="2187579" cy="428668"/>
            </a:xfrm>
            <a:prstGeom prst="wedgeRoundRectCallout">
              <a:avLst>
                <a:gd name="adj1" fmla="val -48080"/>
                <a:gd name="adj2" fmla="val -86283"/>
                <a:gd name="adj3" fmla="val 16667"/>
              </a:avLst>
            </a:prstGeom>
            <a:solidFill>
              <a:schemeClr val="accent2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9" name="Speech Bubble: Rectangle with Corners Rounded 115">
              <a:extLst>
                <a:ext uri="{FF2B5EF4-FFF2-40B4-BE49-F238E27FC236}">
                  <a16:creationId xmlns:a16="http://schemas.microsoft.com/office/drawing/2014/main" id="{F2C944C7-2D6B-1D41-BC4F-372C0B33329D}"/>
                </a:ext>
              </a:extLst>
            </p:cNvPr>
            <p:cNvSpPr/>
            <p:nvPr/>
          </p:nvSpPr>
          <p:spPr bwMode="auto">
            <a:xfrm>
              <a:off x="2331500" y="4138189"/>
              <a:ext cx="2187579" cy="428668"/>
            </a:xfrm>
            <a:prstGeom prst="wedgeRoundRectCallout">
              <a:avLst>
                <a:gd name="adj1" fmla="val 45366"/>
                <a:gd name="adj2" fmla="val -95171"/>
                <a:gd name="adj3" fmla="val 16667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0" name="Speech Bubble: Rectangle with Corners Rounded 116">
              <a:extLst>
                <a:ext uri="{FF2B5EF4-FFF2-40B4-BE49-F238E27FC236}">
                  <a16:creationId xmlns:a16="http://schemas.microsoft.com/office/drawing/2014/main" id="{46BC2139-4A22-0C4B-8BF6-488A32F73529}"/>
                </a:ext>
              </a:extLst>
            </p:cNvPr>
            <p:cNvSpPr/>
            <p:nvPr/>
          </p:nvSpPr>
          <p:spPr bwMode="auto">
            <a:xfrm>
              <a:off x="4626044" y="4138189"/>
              <a:ext cx="2187579" cy="428668"/>
            </a:xfrm>
            <a:prstGeom prst="wedgeRoundRectCallout">
              <a:avLst>
                <a:gd name="adj1" fmla="val 45891"/>
                <a:gd name="adj2" fmla="val -95171"/>
                <a:gd name="adj3" fmla="val 16667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1" name="Speech Bubble: Rectangle with Corners Rounded 117">
              <a:extLst>
                <a:ext uri="{FF2B5EF4-FFF2-40B4-BE49-F238E27FC236}">
                  <a16:creationId xmlns:a16="http://schemas.microsoft.com/office/drawing/2014/main" id="{62265CBD-02F7-8548-88EA-7DBCE37A4309}"/>
                </a:ext>
              </a:extLst>
            </p:cNvPr>
            <p:cNvSpPr/>
            <p:nvPr/>
          </p:nvSpPr>
          <p:spPr bwMode="auto">
            <a:xfrm>
              <a:off x="6920588" y="4138189"/>
              <a:ext cx="2187579" cy="428668"/>
            </a:xfrm>
            <a:prstGeom prst="wedgeRoundRectCallout">
              <a:avLst>
                <a:gd name="adj1" fmla="val 44841"/>
                <a:gd name="adj2" fmla="val -95171"/>
                <a:gd name="adj3" fmla="val 16667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2" name="Speech Bubble: Rectangle with Corners Rounded 118">
              <a:extLst>
                <a:ext uri="{FF2B5EF4-FFF2-40B4-BE49-F238E27FC236}">
                  <a16:creationId xmlns:a16="http://schemas.microsoft.com/office/drawing/2014/main" id="{6CE093AD-24C5-3D45-BEC2-7B78F7AAD904}"/>
                </a:ext>
              </a:extLst>
            </p:cNvPr>
            <p:cNvSpPr/>
            <p:nvPr/>
          </p:nvSpPr>
          <p:spPr bwMode="auto">
            <a:xfrm>
              <a:off x="9215131" y="4138189"/>
              <a:ext cx="2187579" cy="428668"/>
            </a:xfrm>
            <a:prstGeom prst="wedgeRoundRectCallout">
              <a:avLst>
                <a:gd name="adj1" fmla="val 43791"/>
                <a:gd name="adj2" fmla="val -88505"/>
                <a:gd name="adj3" fmla="val 16667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3" name="Speech Bubble: Rectangle with Corners Rounded 119">
              <a:extLst>
                <a:ext uri="{FF2B5EF4-FFF2-40B4-BE49-F238E27FC236}">
                  <a16:creationId xmlns:a16="http://schemas.microsoft.com/office/drawing/2014/main" id="{8F7A549F-FDA4-284C-A519-8F047634732E}"/>
                </a:ext>
              </a:extLst>
            </p:cNvPr>
            <p:cNvSpPr/>
            <p:nvPr/>
          </p:nvSpPr>
          <p:spPr bwMode="auto">
            <a:xfrm>
              <a:off x="3319816" y="5090600"/>
              <a:ext cx="2187579" cy="428668"/>
            </a:xfrm>
            <a:prstGeom prst="wedgeRoundRectCallout">
              <a:avLst>
                <a:gd name="adj1" fmla="val 10717"/>
                <a:gd name="adj2" fmla="val -88505"/>
                <a:gd name="adj3" fmla="val 16667"/>
              </a:avLst>
            </a:prstGeom>
            <a:solidFill>
              <a:schemeClr val="accent4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4" name="Speech Bubble: Rectangle with Corners Rounded 120">
              <a:extLst>
                <a:ext uri="{FF2B5EF4-FFF2-40B4-BE49-F238E27FC236}">
                  <a16:creationId xmlns:a16="http://schemas.microsoft.com/office/drawing/2014/main" id="{2E62D64C-C8CE-354B-AEF0-5FACAC71123C}"/>
                </a:ext>
              </a:extLst>
            </p:cNvPr>
            <p:cNvSpPr/>
            <p:nvPr/>
          </p:nvSpPr>
          <p:spPr bwMode="auto">
            <a:xfrm>
              <a:off x="6777962" y="5043551"/>
              <a:ext cx="2187579" cy="428668"/>
            </a:xfrm>
            <a:prstGeom prst="wedgeRoundRectCallout">
              <a:avLst>
                <a:gd name="adj1" fmla="val 47990"/>
                <a:gd name="adj2" fmla="val -86283"/>
                <a:gd name="adj3" fmla="val 16667"/>
              </a:avLst>
            </a:prstGeom>
            <a:solidFill>
              <a:schemeClr val="accent4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5" name="Speech Bubble: Rectangle with Corners Rounded 121">
              <a:extLst>
                <a:ext uri="{FF2B5EF4-FFF2-40B4-BE49-F238E27FC236}">
                  <a16:creationId xmlns:a16="http://schemas.microsoft.com/office/drawing/2014/main" id="{CE1EF66B-25D3-3844-960D-A0119999E631}"/>
                </a:ext>
              </a:extLst>
            </p:cNvPr>
            <p:cNvSpPr/>
            <p:nvPr/>
          </p:nvSpPr>
          <p:spPr bwMode="auto">
            <a:xfrm>
              <a:off x="9215129" y="5066867"/>
              <a:ext cx="2187579" cy="428668"/>
            </a:xfrm>
            <a:prstGeom prst="wedgeRoundRectCallout">
              <a:avLst>
                <a:gd name="adj1" fmla="val 33816"/>
                <a:gd name="adj2" fmla="val -79617"/>
                <a:gd name="adj3" fmla="val 16667"/>
              </a:avLst>
            </a:prstGeom>
            <a:solidFill>
              <a:schemeClr val="accent4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6" name="Speech Bubble: Rectangle with Corners Rounded 122">
              <a:extLst>
                <a:ext uri="{FF2B5EF4-FFF2-40B4-BE49-F238E27FC236}">
                  <a16:creationId xmlns:a16="http://schemas.microsoft.com/office/drawing/2014/main" id="{19BFC321-29DF-BA47-BB71-0AC7F3C2F90F}"/>
                </a:ext>
              </a:extLst>
            </p:cNvPr>
            <p:cNvSpPr/>
            <p:nvPr/>
          </p:nvSpPr>
          <p:spPr bwMode="auto">
            <a:xfrm>
              <a:off x="2946085" y="6019822"/>
              <a:ext cx="218757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5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7" name="Speech Bubble: Rectangle with Corners Rounded 123">
              <a:extLst>
                <a:ext uri="{FF2B5EF4-FFF2-40B4-BE49-F238E27FC236}">
                  <a16:creationId xmlns:a16="http://schemas.microsoft.com/office/drawing/2014/main" id="{A849BA99-2FD7-FA4A-8248-163572B162C8}"/>
                </a:ext>
              </a:extLst>
            </p:cNvPr>
            <p:cNvSpPr/>
            <p:nvPr/>
          </p:nvSpPr>
          <p:spPr bwMode="auto">
            <a:xfrm>
              <a:off x="5261283" y="6019822"/>
              <a:ext cx="218757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5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8" name="Speech Bubble: Rectangle with Corners Rounded 124">
              <a:extLst>
                <a:ext uri="{FF2B5EF4-FFF2-40B4-BE49-F238E27FC236}">
                  <a16:creationId xmlns:a16="http://schemas.microsoft.com/office/drawing/2014/main" id="{662170FB-4B85-A245-B5D6-6795A85363DC}"/>
                </a:ext>
              </a:extLst>
            </p:cNvPr>
            <p:cNvSpPr/>
            <p:nvPr/>
          </p:nvSpPr>
          <p:spPr bwMode="auto">
            <a:xfrm>
              <a:off x="7766842" y="6019822"/>
              <a:ext cx="2187579" cy="428668"/>
            </a:xfrm>
            <a:prstGeom prst="wedgeRoundRectCallout">
              <a:avLst>
                <a:gd name="adj1" fmla="val 19117"/>
                <a:gd name="adj2" fmla="val -92949"/>
                <a:gd name="adj3" fmla="val 16667"/>
              </a:avLst>
            </a:prstGeom>
            <a:solidFill>
              <a:schemeClr val="accent5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C85C2B6E-A288-3446-912B-3236EE29F6DF}"/>
                </a:ext>
              </a:extLst>
            </p:cNvPr>
            <p:cNvSpPr txBox="1"/>
            <p:nvPr/>
          </p:nvSpPr>
          <p:spPr>
            <a:xfrm>
              <a:off x="2560214" y="24767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63E8C4BD-FE15-5D49-9883-A757D2356E8B}"/>
                </a:ext>
              </a:extLst>
            </p:cNvPr>
            <p:cNvSpPr txBox="1"/>
            <p:nvPr/>
          </p:nvSpPr>
          <p:spPr>
            <a:xfrm>
              <a:off x="4843043" y="24767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9A51D8E8-F794-3349-8B8C-6EA67B6FBDB1}"/>
                </a:ext>
              </a:extLst>
            </p:cNvPr>
            <p:cNvSpPr txBox="1"/>
            <p:nvPr/>
          </p:nvSpPr>
          <p:spPr>
            <a:xfrm>
              <a:off x="7125872" y="24767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AFC25B22-D3F3-3742-A248-813CD331FFF3}"/>
                </a:ext>
              </a:extLst>
            </p:cNvPr>
            <p:cNvSpPr txBox="1"/>
            <p:nvPr/>
          </p:nvSpPr>
          <p:spPr>
            <a:xfrm>
              <a:off x="9408700" y="24767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79727B24-7C03-6F48-98CE-6A1511EA826A}"/>
                </a:ext>
              </a:extLst>
            </p:cNvPr>
            <p:cNvSpPr txBox="1"/>
            <p:nvPr/>
          </p:nvSpPr>
          <p:spPr>
            <a:xfrm>
              <a:off x="2560214" y="3294168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FEA0949C-2831-4A42-88E2-049D1ADB7E62}"/>
                </a:ext>
              </a:extLst>
            </p:cNvPr>
            <p:cNvSpPr txBox="1"/>
            <p:nvPr/>
          </p:nvSpPr>
          <p:spPr>
            <a:xfrm>
              <a:off x="4844034" y="33046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C35926AA-4D58-D041-99C5-F2066219F340}"/>
                </a:ext>
              </a:extLst>
            </p:cNvPr>
            <p:cNvSpPr txBox="1"/>
            <p:nvPr/>
          </p:nvSpPr>
          <p:spPr>
            <a:xfrm>
              <a:off x="2506559" y="4193035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6BEC0973-661F-2746-A7DD-0A889B8736A2}"/>
                </a:ext>
              </a:extLst>
            </p:cNvPr>
            <p:cNvSpPr txBox="1"/>
            <p:nvPr/>
          </p:nvSpPr>
          <p:spPr>
            <a:xfrm>
              <a:off x="4726297" y="4193035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6B416925-0AEB-3244-BFF6-331FB4E4396C}"/>
                </a:ext>
              </a:extLst>
            </p:cNvPr>
            <p:cNvSpPr txBox="1"/>
            <p:nvPr/>
          </p:nvSpPr>
          <p:spPr>
            <a:xfrm>
              <a:off x="7082074" y="4193034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72BD9682-9C74-8940-82A0-A92E3AD5CE5A}"/>
                </a:ext>
              </a:extLst>
            </p:cNvPr>
            <p:cNvSpPr txBox="1"/>
            <p:nvPr/>
          </p:nvSpPr>
          <p:spPr>
            <a:xfrm>
              <a:off x="9400868" y="4183292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C1F03E9E-4C48-394F-B5C6-40B3AA695C79}"/>
                </a:ext>
              </a:extLst>
            </p:cNvPr>
            <p:cNvSpPr txBox="1"/>
            <p:nvPr/>
          </p:nvSpPr>
          <p:spPr>
            <a:xfrm>
              <a:off x="3513386" y="5151046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F61AFB7A-AD76-0048-AE24-BB7DC6653C51}"/>
                </a:ext>
              </a:extLst>
            </p:cNvPr>
            <p:cNvSpPr txBox="1"/>
            <p:nvPr/>
          </p:nvSpPr>
          <p:spPr>
            <a:xfrm>
              <a:off x="6971531" y="5103997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9D2525DC-6DDE-BC49-92F4-6C89FDF5C7EE}"/>
                </a:ext>
              </a:extLst>
            </p:cNvPr>
            <p:cNvSpPr txBox="1"/>
            <p:nvPr/>
          </p:nvSpPr>
          <p:spPr>
            <a:xfrm>
              <a:off x="9408699" y="5127313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68958273-B48B-904F-907A-54605CBFF45B}"/>
                </a:ext>
              </a:extLst>
            </p:cNvPr>
            <p:cNvSpPr txBox="1"/>
            <p:nvPr/>
          </p:nvSpPr>
          <p:spPr>
            <a:xfrm>
              <a:off x="3139654" y="6080268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5E21DBCB-FDA7-6A48-A9F2-21BDCC331452}"/>
                </a:ext>
              </a:extLst>
            </p:cNvPr>
            <p:cNvSpPr txBox="1"/>
            <p:nvPr/>
          </p:nvSpPr>
          <p:spPr>
            <a:xfrm>
              <a:off x="5454853" y="6080268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B6879E90-D207-EB4B-89F0-6A0E1E957221}"/>
                </a:ext>
              </a:extLst>
            </p:cNvPr>
            <p:cNvSpPr txBox="1"/>
            <p:nvPr/>
          </p:nvSpPr>
          <p:spPr>
            <a:xfrm>
              <a:off x="7960412" y="6080268"/>
              <a:ext cx="1800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025EC41D-7A62-854A-A704-E572D61747D8}"/>
                </a:ext>
              </a:extLst>
            </p:cNvPr>
            <p:cNvSpPr txBox="1"/>
            <p:nvPr/>
          </p:nvSpPr>
          <p:spPr>
            <a:xfrm>
              <a:off x="3123528" y="1629785"/>
              <a:ext cx="6623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FEB</a:t>
              </a:r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53AF79D8-3BE3-4942-8FF9-0BE2CA5B115A}"/>
                </a:ext>
              </a:extLst>
            </p:cNvPr>
            <p:cNvSpPr txBox="1"/>
            <p:nvPr/>
          </p:nvSpPr>
          <p:spPr>
            <a:xfrm>
              <a:off x="7712367" y="1629785"/>
              <a:ext cx="6286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AUG</a:t>
              </a:r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557DC07E-D1E0-5A4E-B3B0-46EADEE4321A}"/>
                </a:ext>
              </a:extLst>
            </p:cNvPr>
            <p:cNvSpPr txBox="1"/>
            <p:nvPr/>
          </p:nvSpPr>
          <p:spPr>
            <a:xfrm>
              <a:off x="2410793" y="1629785"/>
              <a:ext cx="5638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JAN</a:t>
              </a:r>
            </a:p>
          </p:txBody>
        </p: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ABE1DF61-DEB0-334E-9772-42C9F390E769}"/>
                </a:ext>
              </a:extLst>
            </p:cNvPr>
            <p:cNvSpPr txBox="1"/>
            <p:nvPr/>
          </p:nvSpPr>
          <p:spPr>
            <a:xfrm>
              <a:off x="7001661" y="1629785"/>
              <a:ext cx="5260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JUL</a:t>
              </a:r>
            </a:p>
          </p:txBody>
        </p:sp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F134A4FA-A0B1-984B-8959-0729F1769CEB}"/>
                </a:ext>
              </a:extLst>
            </p:cNvPr>
            <p:cNvSpPr txBox="1"/>
            <p:nvPr/>
          </p:nvSpPr>
          <p:spPr>
            <a:xfrm>
              <a:off x="6213568" y="1629785"/>
              <a:ext cx="5782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JUN</a:t>
              </a:r>
            </a:p>
          </p:txBody>
        </p: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3F6FD5EF-50C0-2043-A2AF-5A7071439209}"/>
                </a:ext>
              </a:extLst>
            </p:cNvPr>
            <p:cNvSpPr txBox="1"/>
            <p:nvPr/>
          </p:nvSpPr>
          <p:spPr>
            <a:xfrm>
              <a:off x="10786191" y="1629785"/>
              <a:ext cx="5770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DEC</a:t>
              </a: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C30D3C04-5E67-7A48-84A5-1F77BF74A499}"/>
                </a:ext>
              </a:extLst>
            </p:cNvPr>
            <p:cNvSpPr txBox="1"/>
            <p:nvPr/>
          </p:nvSpPr>
          <p:spPr>
            <a:xfrm>
              <a:off x="5421726" y="1629785"/>
              <a:ext cx="6379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MAY</a:t>
              </a: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F9284D3C-EBFE-474D-A56D-4483758573C6}"/>
                </a:ext>
              </a:extLst>
            </p:cNvPr>
            <p:cNvSpPr txBox="1"/>
            <p:nvPr/>
          </p:nvSpPr>
          <p:spPr>
            <a:xfrm>
              <a:off x="9994503" y="1629785"/>
              <a:ext cx="6364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NOV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1C16771F-2D59-E64C-8AC2-A7AEC8CA450A}"/>
                </a:ext>
              </a:extLst>
            </p:cNvPr>
            <p:cNvSpPr txBox="1"/>
            <p:nvPr/>
          </p:nvSpPr>
          <p:spPr>
            <a:xfrm>
              <a:off x="4682803" y="1629785"/>
              <a:ext cx="5918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APR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F67983C0-F9A6-D04D-B3BC-D73BAB9D9D14}"/>
                </a:ext>
              </a:extLst>
            </p:cNvPr>
            <p:cNvSpPr txBox="1"/>
            <p:nvPr/>
          </p:nvSpPr>
          <p:spPr>
            <a:xfrm>
              <a:off x="9255231" y="1629785"/>
              <a:ext cx="5909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OCT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69FDEC0C-23D3-3E42-ADCC-9726D7C33B3C}"/>
                </a:ext>
              </a:extLst>
            </p:cNvPr>
            <p:cNvSpPr txBox="1"/>
            <p:nvPr/>
          </p:nvSpPr>
          <p:spPr>
            <a:xfrm>
              <a:off x="3884080" y="1629785"/>
              <a:ext cx="6652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C4B37A79-B081-4D42-8C4D-890E3419875C}"/>
                </a:ext>
              </a:extLst>
            </p:cNvPr>
            <p:cNvSpPr txBox="1"/>
            <p:nvPr/>
          </p:nvSpPr>
          <p:spPr>
            <a:xfrm>
              <a:off x="8515033" y="1629785"/>
              <a:ext cx="5473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SEP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3E9D05D2-C019-A44C-BD30-95340B4087ED}"/>
                </a:ext>
              </a:extLst>
            </p:cNvPr>
            <p:cNvSpPr txBox="1"/>
            <p:nvPr/>
          </p:nvSpPr>
          <p:spPr>
            <a:xfrm>
              <a:off x="868106" y="5700541"/>
              <a:ext cx="1304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EE03E7AF-C024-5E42-B12B-E2F33BB6D599}"/>
                </a:ext>
              </a:extLst>
            </p:cNvPr>
            <p:cNvSpPr txBox="1"/>
            <p:nvPr/>
          </p:nvSpPr>
          <p:spPr>
            <a:xfrm>
              <a:off x="868106" y="4020180"/>
              <a:ext cx="1304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5F1F8C1A-5993-0244-81E5-3643F2AB4601}"/>
                </a:ext>
              </a:extLst>
            </p:cNvPr>
            <p:cNvSpPr txBox="1"/>
            <p:nvPr/>
          </p:nvSpPr>
          <p:spPr>
            <a:xfrm>
              <a:off x="868106" y="2389967"/>
              <a:ext cx="1304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0BEC547A-D743-E44F-BEAD-872E20FAB1D4}"/>
                </a:ext>
              </a:extLst>
            </p:cNvPr>
            <p:cNvSpPr/>
            <p:nvPr/>
          </p:nvSpPr>
          <p:spPr bwMode="auto">
            <a:xfrm>
              <a:off x="4323306" y="5634615"/>
              <a:ext cx="148261" cy="14826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3EB17B4D-6647-864C-8998-C863B1EC4DE6}"/>
                </a:ext>
              </a:extLst>
            </p:cNvPr>
            <p:cNvSpPr/>
            <p:nvPr/>
          </p:nvSpPr>
          <p:spPr bwMode="auto">
            <a:xfrm>
              <a:off x="6746980" y="5634615"/>
              <a:ext cx="148261" cy="14826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4F3B1566-FC1A-1042-9BAA-41B0F31AC818}"/>
                </a:ext>
              </a:extLst>
            </p:cNvPr>
            <p:cNvSpPr/>
            <p:nvPr/>
          </p:nvSpPr>
          <p:spPr bwMode="auto">
            <a:xfrm>
              <a:off x="9284853" y="5634615"/>
              <a:ext cx="148261" cy="14826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76866475-0941-904C-ABA9-10E7BB0E4D53}"/>
                </a:ext>
              </a:extLst>
            </p:cNvPr>
            <p:cNvSpPr/>
            <p:nvPr/>
          </p:nvSpPr>
          <p:spPr bwMode="auto">
            <a:xfrm>
              <a:off x="4548858" y="4736566"/>
              <a:ext cx="148261" cy="14826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0E1C3BB5-53AF-B247-BB7D-63F5E20724C1}"/>
                </a:ext>
              </a:extLst>
            </p:cNvPr>
            <p:cNvSpPr/>
            <p:nvPr/>
          </p:nvSpPr>
          <p:spPr bwMode="auto">
            <a:xfrm>
              <a:off x="8894538" y="4736565"/>
              <a:ext cx="148261" cy="14826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FC7D4112-98C0-2A44-9A00-EA052BBD5BB5}"/>
                </a:ext>
              </a:extLst>
            </p:cNvPr>
            <p:cNvSpPr/>
            <p:nvPr/>
          </p:nvSpPr>
          <p:spPr bwMode="auto">
            <a:xfrm>
              <a:off x="11035454" y="4736565"/>
              <a:ext cx="148261" cy="14826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35A5A80A-4307-6748-8E6A-F3EF31959EBE}"/>
                </a:ext>
              </a:extLst>
            </p:cNvPr>
            <p:cNvSpPr/>
            <p:nvPr/>
          </p:nvSpPr>
          <p:spPr bwMode="auto">
            <a:xfrm>
              <a:off x="4419070" y="3825818"/>
              <a:ext cx="148261" cy="148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10A8F48F-7327-F842-9498-66A572E8F2C0}"/>
                </a:ext>
              </a:extLst>
            </p:cNvPr>
            <p:cNvSpPr/>
            <p:nvPr/>
          </p:nvSpPr>
          <p:spPr bwMode="auto">
            <a:xfrm>
              <a:off x="6719250" y="3825818"/>
              <a:ext cx="148261" cy="148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0DA3CC5E-3D8E-904E-9970-D590E5D0DE66}"/>
                </a:ext>
              </a:extLst>
            </p:cNvPr>
            <p:cNvSpPr/>
            <p:nvPr/>
          </p:nvSpPr>
          <p:spPr bwMode="auto">
            <a:xfrm>
              <a:off x="8969064" y="3825818"/>
              <a:ext cx="148261" cy="148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E71BAEB4-0954-FB43-A256-D4DB44C0C996}"/>
                </a:ext>
              </a:extLst>
            </p:cNvPr>
            <p:cNvSpPr/>
            <p:nvPr/>
          </p:nvSpPr>
          <p:spPr bwMode="auto">
            <a:xfrm>
              <a:off x="11235790" y="3825818"/>
              <a:ext cx="148261" cy="148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41CBB3F8-B428-3D43-A55A-143EC5AC4879}"/>
                </a:ext>
              </a:extLst>
            </p:cNvPr>
            <p:cNvSpPr/>
            <p:nvPr/>
          </p:nvSpPr>
          <p:spPr bwMode="auto">
            <a:xfrm>
              <a:off x="3951214" y="2934972"/>
              <a:ext cx="148261" cy="1482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CF0CA76C-6A2F-9B4D-ABCB-A3C2F7EC879D}"/>
                </a:ext>
              </a:extLst>
            </p:cNvPr>
            <p:cNvSpPr/>
            <p:nvPr/>
          </p:nvSpPr>
          <p:spPr bwMode="auto">
            <a:xfrm>
              <a:off x="4484170" y="2934972"/>
              <a:ext cx="148261" cy="1482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42880AD1-D079-1840-9F22-57B0B0E82F77}"/>
                </a:ext>
              </a:extLst>
            </p:cNvPr>
            <p:cNvSpPr/>
            <p:nvPr/>
          </p:nvSpPr>
          <p:spPr bwMode="auto">
            <a:xfrm>
              <a:off x="3127078" y="2042423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8AA7DA82-7984-C64F-866A-722F7D8CC6C8}"/>
                </a:ext>
              </a:extLst>
            </p:cNvPr>
            <p:cNvSpPr/>
            <p:nvPr/>
          </p:nvSpPr>
          <p:spPr bwMode="auto">
            <a:xfrm>
              <a:off x="5435804" y="2042423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8C9D96FF-1D21-314A-AD96-38BFCBE4A151}"/>
                </a:ext>
              </a:extLst>
            </p:cNvPr>
            <p:cNvSpPr/>
            <p:nvPr/>
          </p:nvSpPr>
          <p:spPr bwMode="auto">
            <a:xfrm>
              <a:off x="7737339" y="2042423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17268641-D964-C149-BA7F-B5C26AD03D53}"/>
                </a:ext>
              </a:extLst>
            </p:cNvPr>
            <p:cNvSpPr/>
            <p:nvPr/>
          </p:nvSpPr>
          <p:spPr bwMode="auto">
            <a:xfrm>
              <a:off x="10002086" y="2042423"/>
              <a:ext cx="148261" cy="148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56" name="Graphic 1054">
              <a:extLst>
                <a:ext uri="{FF2B5EF4-FFF2-40B4-BE49-F238E27FC236}">
                  <a16:creationId xmlns:a16="http://schemas.microsoft.com/office/drawing/2014/main" id="{A7F749B9-2337-7348-BE69-CC20281CFD1E}"/>
                </a:ext>
              </a:extLst>
            </p:cNvPr>
            <p:cNvGrpSpPr/>
            <p:nvPr/>
          </p:nvGrpSpPr>
          <p:grpSpPr>
            <a:xfrm>
              <a:off x="1306312" y="5178515"/>
              <a:ext cx="450108" cy="450108"/>
              <a:chOff x="-771470" y="4483561"/>
              <a:chExt cx="450108" cy="450108"/>
            </a:xfrm>
            <a:solidFill>
              <a:srgbClr val="FFFFFF"/>
            </a:solidFill>
          </p:grpSpPr>
          <p:sp>
            <p:nvSpPr>
              <p:cNvPr id="286" name="Freeform: Shape 38">
                <a:extLst>
                  <a:ext uri="{FF2B5EF4-FFF2-40B4-BE49-F238E27FC236}">
                    <a16:creationId xmlns:a16="http://schemas.microsoft.com/office/drawing/2014/main" id="{A81EFB0C-94F6-EF40-90E1-7BB924F92DAF}"/>
                  </a:ext>
                </a:extLst>
              </p:cNvPr>
              <p:cNvSpPr/>
              <p:nvPr/>
            </p:nvSpPr>
            <p:spPr>
              <a:xfrm>
                <a:off x="-628467" y="4626565"/>
                <a:ext cx="164100" cy="164100"/>
              </a:xfrm>
              <a:custGeom>
                <a:avLst/>
                <a:gdLst>
                  <a:gd name="connsiteX0" fmla="*/ 17252 w 164100"/>
                  <a:gd name="connsiteY0" fmla="*/ 133289 h 164100"/>
                  <a:gd name="connsiteX1" fmla="*/ 30812 w 164100"/>
                  <a:gd name="connsiteY1" fmla="*/ 146849 h 164100"/>
                  <a:gd name="connsiteX2" fmla="*/ 47799 w 164100"/>
                  <a:gd name="connsiteY2" fmla="*/ 146849 h 164100"/>
                  <a:gd name="connsiteX3" fmla="*/ 56285 w 164100"/>
                  <a:gd name="connsiteY3" fmla="*/ 138362 h 164100"/>
                  <a:gd name="connsiteX4" fmla="*/ 60451 w 164100"/>
                  <a:gd name="connsiteY4" fmla="*/ 140088 h 164100"/>
                  <a:gd name="connsiteX5" fmla="*/ 60451 w 164100"/>
                  <a:gd name="connsiteY5" fmla="*/ 152089 h 164100"/>
                  <a:gd name="connsiteX6" fmla="*/ 72462 w 164100"/>
                  <a:gd name="connsiteY6" fmla="*/ 164101 h 164100"/>
                  <a:gd name="connsiteX7" fmla="*/ 91639 w 164100"/>
                  <a:gd name="connsiteY7" fmla="*/ 164101 h 164100"/>
                  <a:gd name="connsiteX8" fmla="*/ 103650 w 164100"/>
                  <a:gd name="connsiteY8" fmla="*/ 152089 h 164100"/>
                  <a:gd name="connsiteX9" fmla="*/ 103650 w 164100"/>
                  <a:gd name="connsiteY9" fmla="*/ 140088 h 164100"/>
                  <a:gd name="connsiteX10" fmla="*/ 107816 w 164100"/>
                  <a:gd name="connsiteY10" fmla="*/ 138362 h 164100"/>
                  <a:gd name="connsiteX11" fmla="*/ 116303 w 164100"/>
                  <a:gd name="connsiteY11" fmla="*/ 146850 h 164100"/>
                  <a:gd name="connsiteX12" fmla="*/ 133289 w 164100"/>
                  <a:gd name="connsiteY12" fmla="*/ 146849 h 164100"/>
                  <a:gd name="connsiteX13" fmla="*/ 146849 w 164100"/>
                  <a:gd name="connsiteY13" fmla="*/ 133289 h 164100"/>
                  <a:gd name="connsiteX14" fmla="*/ 146848 w 164100"/>
                  <a:gd name="connsiteY14" fmla="*/ 116301 h 164100"/>
                  <a:gd name="connsiteX15" fmla="*/ 138362 w 164100"/>
                  <a:gd name="connsiteY15" fmla="*/ 107816 h 164100"/>
                  <a:gd name="connsiteX16" fmla="*/ 140088 w 164100"/>
                  <a:gd name="connsiteY16" fmla="*/ 103650 h 164100"/>
                  <a:gd name="connsiteX17" fmla="*/ 152089 w 164100"/>
                  <a:gd name="connsiteY17" fmla="*/ 103650 h 164100"/>
                  <a:gd name="connsiteX18" fmla="*/ 164101 w 164100"/>
                  <a:gd name="connsiteY18" fmla="*/ 91639 h 164100"/>
                  <a:gd name="connsiteX19" fmla="*/ 164101 w 164100"/>
                  <a:gd name="connsiteY19" fmla="*/ 72462 h 164100"/>
                  <a:gd name="connsiteX20" fmla="*/ 152089 w 164100"/>
                  <a:gd name="connsiteY20" fmla="*/ 60451 h 164100"/>
                  <a:gd name="connsiteX21" fmla="*/ 140088 w 164100"/>
                  <a:gd name="connsiteY21" fmla="*/ 60451 h 164100"/>
                  <a:gd name="connsiteX22" fmla="*/ 138362 w 164100"/>
                  <a:gd name="connsiteY22" fmla="*/ 56285 h 164100"/>
                  <a:gd name="connsiteX23" fmla="*/ 146850 w 164100"/>
                  <a:gd name="connsiteY23" fmla="*/ 47798 h 164100"/>
                  <a:gd name="connsiteX24" fmla="*/ 146849 w 164100"/>
                  <a:gd name="connsiteY24" fmla="*/ 30812 h 164100"/>
                  <a:gd name="connsiteX25" fmla="*/ 133288 w 164100"/>
                  <a:gd name="connsiteY25" fmla="*/ 17252 h 164100"/>
                  <a:gd name="connsiteX26" fmla="*/ 116301 w 164100"/>
                  <a:gd name="connsiteY26" fmla="*/ 17252 h 164100"/>
                  <a:gd name="connsiteX27" fmla="*/ 107816 w 164100"/>
                  <a:gd name="connsiteY27" fmla="*/ 25739 h 164100"/>
                  <a:gd name="connsiteX28" fmla="*/ 103650 w 164100"/>
                  <a:gd name="connsiteY28" fmla="*/ 24013 h 164100"/>
                  <a:gd name="connsiteX29" fmla="*/ 103650 w 164100"/>
                  <a:gd name="connsiteY29" fmla="*/ 12011 h 164100"/>
                  <a:gd name="connsiteX30" fmla="*/ 91639 w 164100"/>
                  <a:gd name="connsiteY30" fmla="*/ 0 h 164100"/>
                  <a:gd name="connsiteX31" fmla="*/ 72462 w 164100"/>
                  <a:gd name="connsiteY31" fmla="*/ 0 h 164100"/>
                  <a:gd name="connsiteX32" fmla="*/ 60451 w 164100"/>
                  <a:gd name="connsiteY32" fmla="*/ 12011 h 164100"/>
                  <a:gd name="connsiteX33" fmla="*/ 60451 w 164100"/>
                  <a:gd name="connsiteY33" fmla="*/ 24013 h 164100"/>
                  <a:gd name="connsiteX34" fmla="*/ 56285 w 164100"/>
                  <a:gd name="connsiteY34" fmla="*/ 25739 h 164100"/>
                  <a:gd name="connsiteX35" fmla="*/ 47799 w 164100"/>
                  <a:gd name="connsiteY35" fmla="*/ 17253 h 164100"/>
                  <a:gd name="connsiteX36" fmla="*/ 30812 w 164100"/>
                  <a:gd name="connsiteY36" fmla="*/ 17253 h 164100"/>
                  <a:gd name="connsiteX37" fmla="*/ 17252 w 164100"/>
                  <a:gd name="connsiteY37" fmla="*/ 30812 h 164100"/>
                  <a:gd name="connsiteX38" fmla="*/ 17253 w 164100"/>
                  <a:gd name="connsiteY38" fmla="*/ 47799 h 164100"/>
                  <a:gd name="connsiteX39" fmla="*/ 25739 w 164100"/>
                  <a:gd name="connsiteY39" fmla="*/ 56285 h 164100"/>
                  <a:gd name="connsiteX40" fmla="*/ 24013 w 164100"/>
                  <a:gd name="connsiteY40" fmla="*/ 60451 h 164100"/>
                  <a:gd name="connsiteX41" fmla="*/ 12011 w 164100"/>
                  <a:gd name="connsiteY41" fmla="*/ 60451 h 164100"/>
                  <a:gd name="connsiteX42" fmla="*/ 0 w 164100"/>
                  <a:gd name="connsiteY42" fmla="*/ 72462 h 164100"/>
                  <a:gd name="connsiteX43" fmla="*/ 0 w 164100"/>
                  <a:gd name="connsiteY43" fmla="*/ 91639 h 164100"/>
                  <a:gd name="connsiteX44" fmla="*/ 12011 w 164100"/>
                  <a:gd name="connsiteY44" fmla="*/ 103650 h 164100"/>
                  <a:gd name="connsiteX45" fmla="*/ 24013 w 164100"/>
                  <a:gd name="connsiteY45" fmla="*/ 103650 h 164100"/>
                  <a:gd name="connsiteX46" fmla="*/ 25739 w 164100"/>
                  <a:gd name="connsiteY46" fmla="*/ 107816 h 164100"/>
                  <a:gd name="connsiteX47" fmla="*/ 17251 w 164100"/>
                  <a:gd name="connsiteY47" fmla="*/ 116303 h 164100"/>
                  <a:gd name="connsiteX48" fmla="*/ 17252 w 164100"/>
                  <a:gd name="connsiteY48" fmla="*/ 133289 h 164100"/>
                  <a:gd name="connsiteX49" fmla="*/ 24841 w 164100"/>
                  <a:gd name="connsiteY49" fmla="*/ 90462 h 164100"/>
                  <a:gd name="connsiteX50" fmla="*/ 13187 w 164100"/>
                  <a:gd name="connsiteY50" fmla="*/ 90462 h 164100"/>
                  <a:gd name="connsiteX51" fmla="*/ 13187 w 164100"/>
                  <a:gd name="connsiteY51" fmla="*/ 73636 h 164100"/>
                  <a:gd name="connsiteX52" fmla="*/ 24841 w 164100"/>
                  <a:gd name="connsiteY52" fmla="*/ 73636 h 164100"/>
                  <a:gd name="connsiteX53" fmla="*/ 36141 w 164100"/>
                  <a:gd name="connsiteY53" fmla="*/ 65687 h 164100"/>
                  <a:gd name="connsiteX54" fmla="*/ 38016 w 164100"/>
                  <a:gd name="connsiteY54" fmla="*/ 61159 h 164100"/>
                  <a:gd name="connsiteX55" fmla="*/ 35650 w 164100"/>
                  <a:gd name="connsiteY55" fmla="*/ 47545 h 164100"/>
                  <a:gd name="connsiteX56" fmla="*/ 27409 w 164100"/>
                  <a:gd name="connsiteY56" fmla="*/ 39304 h 164100"/>
                  <a:gd name="connsiteX57" fmla="*/ 39306 w 164100"/>
                  <a:gd name="connsiteY57" fmla="*/ 27407 h 164100"/>
                  <a:gd name="connsiteX58" fmla="*/ 47547 w 164100"/>
                  <a:gd name="connsiteY58" fmla="*/ 35648 h 164100"/>
                  <a:gd name="connsiteX59" fmla="*/ 61166 w 164100"/>
                  <a:gd name="connsiteY59" fmla="*/ 38011 h 164100"/>
                  <a:gd name="connsiteX60" fmla="*/ 65689 w 164100"/>
                  <a:gd name="connsiteY60" fmla="*/ 36138 h 164100"/>
                  <a:gd name="connsiteX61" fmla="*/ 73639 w 164100"/>
                  <a:gd name="connsiteY61" fmla="*/ 24840 h 164100"/>
                  <a:gd name="connsiteX62" fmla="*/ 73639 w 164100"/>
                  <a:gd name="connsiteY62" fmla="*/ 13185 h 164100"/>
                  <a:gd name="connsiteX63" fmla="*/ 90466 w 164100"/>
                  <a:gd name="connsiteY63" fmla="*/ 13185 h 164100"/>
                  <a:gd name="connsiteX64" fmla="*/ 90466 w 164100"/>
                  <a:gd name="connsiteY64" fmla="*/ 24840 h 164100"/>
                  <a:gd name="connsiteX65" fmla="*/ 98415 w 164100"/>
                  <a:gd name="connsiteY65" fmla="*/ 36138 h 164100"/>
                  <a:gd name="connsiteX66" fmla="*/ 102942 w 164100"/>
                  <a:gd name="connsiteY66" fmla="*/ 38013 h 164100"/>
                  <a:gd name="connsiteX67" fmla="*/ 116557 w 164100"/>
                  <a:gd name="connsiteY67" fmla="*/ 35647 h 164100"/>
                  <a:gd name="connsiteX68" fmla="*/ 124798 w 164100"/>
                  <a:gd name="connsiteY68" fmla="*/ 27407 h 164100"/>
                  <a:gd name="connsiteX69" fmla="*/ 136695 w 164100"/>
                  <a:gd name="connsiteY69" fmla="*/ 39304 h 164100"/>
                  <a:gd name="connsiteX70" fmla="*/ 128453 w 164100"/>
                  <a:gd name="connsiteY70" fmla="*/ 47545 h 164100"/>
                  <a:gd name="connsiteX71" fmla="*/ 126089 w 164100"/>
                  <a:gd name="connsiteY71" fmla="*/ 61159 h 164100"/>
                  <a:gd name="connsiteX72" fmla="*/ 127964 w 164100"/>
                  <a:gd name="connsiteY72" fmla="*/ 65685 h 164100"/>
                  <a:gd name="connsiteX73" fmla="*/ 139263 w 164100"/>
                  <a:gd name="connsiteY73" fmla="*/ 73636 h 164100"/>
                  <a:gd name="connsiteX74" fmla="*/ 150918 w 164100"/>
                  <a:gd name="connsiteY74" fmla="*/ 73636 h 164100"/>
                  <a:gd name="connsiteX75" fmla="*/ 150918 w 164100"/>
                  <a:gd name="connsiteY75" fmla="*/ 90462 h 164100"/>
                  <a:gd name="connsiteX76" fmla="*/ 139262 w 164100"/>
                  <a:gd name="connsiteY76" fmla="*/ 90462 h 164100"/>
                  <a:gd name="connsiteX77" fmla="*/ 127965 w 164100"/>
                  <a:gd name="connsiteY77" fmla="*/ 98411 h 164100"/>
                  <a:gd name="connsiteX78" fmla="*/ 126089 w 164100"/>
                  <a:gd name="connsiteY78" fmla="*/ 102939 h 164100"/>
                  <a:gd name="connsiteX79" fmla="*/ 128454 w 164100"/>
                  <a:gd name="connsiteY79" fmla="*/ 116554 h 164100"/>
                  <a:gd name="connsiteX80" fmla="*/ 136695 w 164100"/>
                  <a:gd name="connsiteY80" fmla="*/ 124794 h 164100"/>
                  <a:gd name="connsiteX81" fmla="*/ 124798 w 164100"/>
                  <a:gd name="connsiteY81" fmla="*/ 136692 h 164100"/>
                  <a:gd name="connsiteX82" fmla="*/ 116555 w 164100"/>
                  <a:gd name="connsiteY82" fmla="*/ 128449 h 164100"/>
                  <a:gd name="connsiteX83" fmla="*/ 102940 w 164100"/>
                  <a:gd name="connsiteY83" fmla="*/ 126086 h 164100"/>
                  <a:gd name="connsiteX84" fmla="*/ 98417 w 164100"/>
                  <a:gd name="connsiteY84" fmla="*/ 127959 h 164100"/>
                  <a:gd name="connsiteX85" fmla="*/ 90465 w 164100"/>
                  <a:gd name="connsiteY85" fmla="*/ 139259 h 164100"/>
                  <a:gd name="connsiteX86" fmla="*/ 90465 w 164100"/>
                  <a:gd name="connsiteY86" fmla="*/ 150914 h 164100"/>
                  <a:gd name="connsiteX87" fmla="*/ 73639 w 164100"/>
                  <a:gd name="connsiteY87" fmla="*/ 150914 h 164100"/>
                  <a:gd name="connsiteX88" fmla="*/ 73639 w 164100"/>
                  <a:gd name="connsiteY88" fmla="*/ 139259 h 164100"/>
                  <a:gd name="connsiteX89" fmla="*/ 65690 w 164100"/>
                  <a:gd name="connsiteY89" fmla="*/ 127961 h 164100"/>
                  <a:gd name="connsiteX90" fmla="*/ 61162 w 164100"/>
                  <a:gd name="connsiteY90" fmla="*/ 126085 h 164100"/>
                  <a:gd name="connsiteX91" fmla="*/ 47547 w 164100"/>
                  <a:gd name="connsiteY91" fmla="*/ 128450 h 164100"/>
                  <a:gd name="connsiteX92" fmla="*/ 39306 w 164100"/>
                  <a:gd name="connsiteY92" fmla="*/ 136692 h 164100"/>
                  <a:gd name="connsiteX93" fmla="*/ 27409 w 164100"/>
                  <a:gd name="connsiteY93" fmla="*/ 124794 h 164100"/>
                  <a:gd name="connsiteX94" fmla="*/ 35652 w 164100"/>
                  <a:gd name="connsiteY94" fmla="*/ 116552 h 164100"/>
                  <a:gd name="connsiteX95" fmla="*/ 38015 w 164100"/>
                  <a:gd name="connsiteY95" fmla="*/ 102936 h 164100"/>
                  <a:gd name="connsiteX96" fmla="*/ 36141 w 164100"/>
                  <a:gd name="connsiteY96" fmla="*/ 98412 h 164100"/>
                  <a:gd name="connsiteX97" fmla="*/ 24841 w 164100"/>
                  <a:gd name="connsiteY97" fmla="*/ 90462 h 16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64100" h="164100">
                    <a:moveTo>
                      <a:pt x="17252" y="133289"/>
                    </a:moveTo>
                    <a:lnTo>
                      <a:pt x="30812" y="146849"/>
                    </a:lnTo>
                    <a:cubicBezTo>
                      <a:pt x="35508" y="151543"/>
                      <a:pt x="43103" y="151543"/>
                      <a:pt x="47799" y="146849"/>
                    </a:cubicBezTo>
                    <a:lnTo>
                      <a:pt x="56285" y="138362"/>
                    </a:lnTo>
                    <a:cubicBezTo>
                      <a:pt x="57646" y="138985"/>
                      <a:pt x="59042" y="139563"/>
                      <a:pt x="60451" y="140088"/>
                    </a:cubicBezTo>
                    <a:lnTo>
                      <a:pt x="60451" y="152089"/>
                    </a:lnTo>
                    <a:cubicBezTo>
                      <a:pt x="60451" y="158713"/>
                      <a:pt x="65839" y="164101"/>
                      <a:pt x="72462" y="164101"/>
                    </a:cubicBezTo>
                    <a:lnTo>
                      <a:pt x="91639" y="164101"/>
                    </a:lnTo>
                    <a:cubicBezTo>
                      <a:pt x="98262" y="164101"/>
                      <a:pt x="103650" y="158713"/>
                      <a:pt x="103650" y="152089"/>
                    </a:cubicBezTo>
                    <a:lnTo>
                      <a:pt x="103650" y="140088"/>
                    </a:lnTo>
                    <a:cubicBezTo>
                      <a:pt x="105059" y="139563"/>
                      <a:pt x="106454" y="138985"/>
                      <a:pt x="107816" y="138362"/>
                    </a:cubicBezTo>
                    <a:lnTo>
                      <a:pt x="116303" y="146850"/>
                    </a:lnTo>
                    <a:cubicBezTo>
                      <a:pt x="120984" y="151529"/>
                      <a:pt x="128605" y="151531"/>
                      <a:pt x="133289" y="146849"/>
                    </a:cubicBezTo>
                    <a:lnTo>
                      <a:pt x="146849" y="133289"/>
                    </a:lnTo>
                    <a:cubicBezTo>
                      <a:pt x="151531" y="128606"/>
                      <a:pt x="151531" y="120986"/>
                      <a:pt x="146848" y="116301"/>
                    </a:cubicBezTo>
                    <a:lnTo>
                      <a:pt x="138362" y="107816"/>
                    </a:lnTo>
                    <a:cubicBezTo>
                      <a:pt x="138985" y="106454"/>
                      <a:pt x="139563" y="105059"/>
                      <a:pt x="140088" y="103650"/>
                    </a:cubicBezTo>
                    <a:lnTo>
                      <a:pt x="152089" y="103650"/>
                    </a:lnTo>
                    <a:cubicBezTo>
                      <a:pt x="158713" y="103650"/>
                      <a:pt x="164101" y="98262"/>
                      <a:pt x="164101" y="91639"/>
                    </a:cubicBezTo>
                    <a:lnTo>
                      <a:pt x="164101" y="72462"/>
                    </a:lnTo>
                    <a:cubicBezTo>
                      <a:pt x="164101" y="65839"/>
                      <a:pt x="158713" y="60451"/>
                      <a:pt x="152089" y="60451"/>
                    </a:cubicBezTo>
                    <a:lnTo>
                      <a:pt x="140088" y="60451"/>
                    </a:lnTo>
                    <a:cubicBezTo>
                      <a:pt x="139564" y="59043"/>
                      <a:pt x="138985" y="57647"/>
                      <a:pt x="138362" y="56285"/>
                    </a:cubicBezTo>
                    <a:lnTo>
                      <a:pt x="146850" y="47798"/>
                    </a:lnTo>
                    <a:cubicBezTo>
                      <a:pt x="151531" y="43115"/>
                      <a:pt x="151531" y="35494"/>
                      <a:pt x="146849" y="30812"/>
                    </a:cubicBezTo>
                    <a:lnTo>
                      <a:pt x="133288" y="17252"/>
                    </a:lnTo>
                    <a:cubicBezTo>
                      <a:pt x="128605" y="12569"/>
                      <a:pt x="120985" y="12571"/>
                      <a:pt x="116301" y="17252"/>
                    </a:cubicBezTo>
                    <a:lnTo>
                      <a:pt x="107816" y="25739"/>
                    </a:lnTo>
                    <a:cubicBezTo>
                      <a:pt x="106454" y="25116"/>
                      <a:pt x="105059" y="24538"/>
                      <a:pt x="103650" y="24013"/>
                    </a:cubicBezTo>
                    <a:lnTo>
                      <a:pt x="103650" y="12011"/>
                    </a:lnTo>
                    <a:cubicBezTo>
                      <a:pt x="103650" y="5388"/>
                      <a:pt x="98262" y="0"/>
                      <a:pt x="91639" y="0"/>
                    </a:cubicBezTo>
                    <a:lnTo>
                      <a:pt x="72462" y="0"/>
                    </a:lnTo>
                    <a:cubicBezTo>
                      <a:pt x="65839" y="0"/>
                      <a:pt x="60451" y="5388"/>
                      <a:pt x="60451" y="12011"/>
                    </a:cubicBezTo>
                    <a:lnTo>
                      <a:pt x="60451" y="24013"/>
                    </a:lnTo>
                    <a:cubicBezTo>
                      <a:pt x="59040" y="24539"/>
                      <a:pt x="57644" y="25116"/>
                      <a:pt x="56285" y="25739"/>
                    </a:cubicBezTo>
                    <a:lnTo>
                      <a:pt x="47799" y="17253"/>
                    </a:lnTo>
                    <a:cubicBezTo>
                      <a:pt x="43106" y="12558"/>
                      <a:pt x="35506" y="12557"/>
                      <a:pt x="30812" y="17253"/>
                    </a:cubicBezTo>
                    <a:lnTo>
                      <a:pt x="17252" y="30812"/>
                    </a:lnTo>
                    <a:cubicBezTo>
                      <a:pt x="12570" y="35494"/>
                      <a:pt x="12570" y="43115"/>
                      <a:pt x="17253" y="47799"/>
                    </a:cubicBezTo>
                    <a:lnTo>
                      <a:pt x="25739" y="56285"/>
                    </a:lnTo>
                    <a:cubicBezTo>
                      <a:pt x="25116" y="57646"/>
                      <a:pt x="24538" y="59042"/>
                      <a:pt x="24013" y="60451"/>
                    </a:cubicBezTo>
                    <a:lnTo>
                      <a:pt x="12011" y="60451"/>
                    </a:lnTo>
                    <a:cubicBezTo>
                      <a:pt x="5388" y="60451"/>
                      <a:pt x="0" y="65839"/>
                      <a:pt x="0" y="72462"/>
                    </a:cubicBezTo>
                    <a:lnTo>
                      <a:pt x="0" y="91639"/>
                    </a:lnTo>
                    <a:cubicBezTo>
                      <a:pt x="0" y="98262"/>
                      <a:pt x="5388" y="103650"/>
                      <a:pt x="12011" y="103650"/>
                    </a:cubicBezTo>
                    <a:lnTo>
                      <a:pt x="24013" y="103650"/>
                    </a:lnTo>
                    <a:cubicBezTo>
                      <a:pt x="24538" y="105060"/>
                      <a:pt x="25116" y="106455"/>
                      <a:pt x="25739" y="107816"/>
                    </a:cubicBezTo>
                    <a:lnTo>
                      <a:pt x="17251" y="116303"/>
                    </a:lnTo>
                    <a:cubicBezTo>
                      <a:pt x="12570" y="120986"/>
                      <a:pt x="12570" y="128606"/>
                      <a:pt x="17252" y="133289"/>
                    </a:cubicBezTo>
                    <a:close/>
                    <a:moveTo>
                      <a:pt x="24841" y="90462"/>
                    </a:moveTo>
                    <a:lnTo>
                      <a:pt x="13187" y="90462"/>
                    </a:lnTo>
                    <a:lnTo>
                      <a:pt x="13187" y="73636"/>
                    </a:lnTo>
                    <a:lnTo>
                      <a:pt x="24841" y="73636"/>
                    </a:lnTo>
                    <a:cubicBezTo>
                      <a:pt x="29907" y="73636"/>
                      <a:pt x="34447" y="70440"/>
                      <a:pt x="36141" y="65687"/>
                    </a:cubicBezTo>
                    <a:cubicBezTo>
                      <a:pt x="36688" y="64148"/>
                      <a:pt x="37319" y="62627"/>
                      <a:pt x="38016" y="61159"/>
                    </a:cubicBezTo>
                    <a:cubicBezTo>
                      <a:pt x="40182" y="56597"/>
                      <a:pt x="39231" y="51125"/>
                      <a:pt x="35650" y="47545"/>
                    </a:cubicBezTo>
                    <a:lnTo>
                      <a:pt x="27409" y="39304"/>
                    </a:lnTo>
                    <a:lnTo>
                      <a:pt x="39306" y="27407"/>
                    </a:lnTo>
                    <a:lnTo>
                      <a:pt x="47547" y="35648"/>
                    </a:lnTo>
                    <a:cubicBezTo>
                      <a:pt x="51128" y="39228"/>
                      <a:pt x="56599" y="40181"/>
                      <a:pt x="61166" y="38011"/>
                    </a:cubicBezTo>
                    <a:cubicBezTo>
                      <a:pt x="62627" y="37318"/>
                      <a:pt x="64149" y="36687"/>
                      <a:pt x="65689" y="36138"/>
                    </a:cubicBezTo>
                    <a:cubicBezTo>
                      <a:pt x="70444" y="34445"/>
                      <a:pt x="73639" y="29904"/>
                      <a:pt x="73639" y="24840"/>
                    </a:cubicBezTo>
                    <a:lnTo>
                      <a:pt x="73639" y="13185"/>
                    </a:lnTo>
                    <a:lnTo>
                      <a:pt x="90466" y="13185"/>
                    </a:lnTo>
                    <a:lnTo>
                      <a:pt x="90466" y="24840"/>
                    </a:lnTo>
                    <a:cubicBezTo>
                      <a:pt x="90466" y="29904"/>
                      <a:pt x="93661" y="34445"/>
                      <a:pt x="98415" y="36138"/>
                    </a:cubicBezTo>
                    <a:cubicBezTo>
                      <a:pt x="99953" y="36686"/>
                      <a:pt x="101475" y="37316"/>
                      <a:pt x="102942" y="38013"/>
                    </a:cubicBezTo>
                    <a:cubicBezTo>
                      <a:pt x="107505" y="40180"/>
                      <a:pt x="112975" y="39227"/>
                      <a:pt x="116557" y="35647"/>
                    </a:cubicBezTo>
                    <a:lnTo>
                      <a:pt x="124798" y="27407"/>
                    </a:lnTo>
                    <a:lnTo>
                      <a:pt x="136695" y="39304"/>
                    </a:lnTo>
                    <a:lnTo>
                      <a:pt x="128453" y="47545"/>
                    </a:lnTo>
                    <a:cubicBezTo>
                      <a:pt x="124873" y="51126"/>
                      <a:pt x="123922" y="56598"/>
                      <a:pt x="126089" y="61159"/>
                    </a:cubicBezTo>
                    <a:cubicBezTo>
                      <a:pt x="126786" y="62627"/>
                      <a:pt x="127416" y="64149"/>
                      <a:pt x="127964" y="65685"/>
                    </a:cubicBezTo>
                    <a:cubicBezTo>
                      <a:pt x="129657" y="70440"/>
                      <a:pt x="134198" y="73636"/>
                      <a:pt x="139263" y="73636"/>
                    </a:cubicBezTo>
                    <a:lnTo>
                      <a:pt x="150918" y="73636"/>
                    </a:lnTo>
                    <a:lnTo>
                      <a:pt x="150918" y="90462"/>
                    </a:lnTo>
                    <a:lnTo>
                      <a:pt x="139262" y="90462"/>
                    </a:lnTo>
                    <a:cubicBezTo>
                      <a:pt x="134198" y="90462"/>
                      <a:pt x="129657" y="93658"/>
                      <a:pt x="127965" y="98411"/>
                    </a:cubicBezTo>
                    <a:cubicBezTo>
                      <a:pt x="127416" y="99950"/>
                      <a:pt x="126786" y="101471"/>
                      <a:pt x="126089" y="102939"/>
                    </a:cubicBezTo>
                    <a:cubicBezTo>
                      <a:pt x="123923" y="107500"/>
                      <a:pt x="124874" y="112971"/>
                      <a:pt x="128454" y="116554"/>
                    </a:cubicBezTo>
                    <a:lnTo>
                      <a:pt x="136695" y="124794"/>
                    </a:lnTo>
                    <a:lnTo>
                      <a:pt x="124798" y="136692"/>
                    </a:lnTo>
                    <a:lnTo>
                      <a:pt x="116555" y="128449"/>
                    </a:lnTo>
                    <a:cubicBezTo>
                      <a:pt x="112976" y="124870"/>
                      <a:pt x="107506" y="123920"/>
                      <a:pt x="102940" y="126086"/>
                    </a:cubicBezTo>
                    <a:cubicBezTo>
                      <a:pt x="101475" y="126782"/>
                      <a:pt x="99953" y="127413"/>
                      <a:pt x="98417" y="127959"/>
                    </a:cubicBezTo>
                    <a:cubicBezTo>
                      <a:pt x="93660" y="129653"/>
                      <a:pt x="90465" y="134193"/>
                      <a:pt x="90465" y="139259"/>
                    </a:cubicBezTo>
                    <a:lnTo>
                      <a:pt x="90465" y="150914"/>
                    </a:lnTo>
                    <a:lnTo>
                      <a:pt x="73639" y="150914"/>
                    </a:lnTo>
                    <a:lnTo>
                      <a:pt x="73639" y="139259"/>
                    </a:lnTo>
                    <a:cubicBezTo>
                      <a:pt x="73639" y="134194"/>
                      <a:pt x="70443" y="129653"/>
                      <a:pt x="65690" y="127961"/>
                    </a:cubicBezTo>
                    <a:cubicBezTo>
                      <a:pt x="64151" y="127413"/>
                      <a:pt x="62629" y="126782"/>
                      <a:pt x="61162" y="126085"/>
                    </a:cubicBezTo>
                    <a:cubicBezTo>
                      <a:pt x="56599" y="123918"/>
                      <a:pt x="51128" y="124871"/>
                      <a:pt x="47547" y="128450"/>
                    </a:cubicBezTo>
                    <a:lnTo>
                      <a:pt x="39306" y="136692"/>
                    </a:lnTo>
                    <a:lnTo>
                      <a:pt x="27409" y="124794"/>
                    </a:lnTo>
                    <a:lnTo>
                      <a:pt x="35652" y="116552"/>
                    </a:lnTo>
                    <a:cubicBezTo>
                      <a:pt x="39231" y="112971"/>
                      <a:pt x="40181" y="107500"/>
                      <a:pt x="38015" y="102936"/>
                    </a:cubicBezTo>
                    <a:cubicBezTo>
                      <a:pt x="37319" y="101471"/>
                      <a:pt x="36688" y="99950"/>
                      <a:pt x="36141" y="98412"/>
                    </a:cubicBezTo>
                    <a:cubicBezTo>
                      <a:pt x="34447" y="93658"/>
                      <a:pt x="29907" y="90462"/>
                      <a:pt x="24841" y="90462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7" name="Freeform: Shape 41">
                <a:extLst>
                  <a:ext uri="{FF2B5EF4-FFF2-40B4-BE49-F238E27FC236}">
                    <a16:creationId xmlns:a16="http://schemas.microsoft.com/office/drawing/2014/main" id="{78080A9C-7782-6E41-A094-66138CBA52DD}"/>
                  </a:ext>
                </a:extLst>
              </p:cNvPr>
              <p:cNvSpPr/>
              <p:nvPr/>
            </p:nvSpPr>
            <p:spPr>
              <a:xfrm>
                <a:off x="-581606" y="4673424"/>
                <a:ext cx="70381" cy="70381"/>
              </a:xfrm>
              <a:custGeom>
                <a:avLst/>
                <a:gdLst>
                  <a:gd name="connsiteX0" fmla="*/ 35191 w 70381"/>
                  <a:gd name="connsiteY0" fmla="*/ 70381 h 70381"/>
                  <a:gd name="connsiteX1" fmla="*/ 70381 w 70381"/>
                  <a:gd name="connsiteY1" fmla="*/ 35190 h 70381"/>
                  <a:gd name="connsiteX2" fmla="*/ 35191 w 70381"/>
                  <a:gd name="connsiteY2" fmla="*/ 0 h 70381"/>
                  <a:gd name="connsiteX3" fmla="*/ 0 w 70381"/>
                  <a:gd name="connsiteY3" fmla="*/ 35190 h 70381"/>
                  <a:gd name="connsiteX4" fmla="*/ 35191 w 70381"/>
                  <a:gd name="connsiteY4" fmla="*/ 70381 h 70381"/>
                  <a:gd name="connsiteX5" fmla="*/ 35191 w 70381"/>
                  <a:gd name="connsiteY5" fmla="*/ 13187 h 70381"/>
                  <a:gd name="connsiteX6" fmla="*/ 57195 w 70381"/>
                  <a:gd name="connsiteY6" fmla="*/ 35190 h 70381"/>
                  <a:gd name="connsiteX7" fmla="*/ 35191 w 70381"/>
                  <a:gd name="connsiteY7" fmla="*/ 57195 h 70381"/>
                  <a:gd name="connsiteX8" fmla="*/ 13187 w 70381"/>
                  <a:gd name="connsiteY8" fmla="*/ 35190 h 70381"/>
                  <a:gd name="connsiteX9" fmla="*/ 35191 w 70381"/>
                  <a:gd name="connsiteY9" fmla="*/ 13187 h 70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381" h="70381">
                    <a:moveTo>
                      <a:pt x="35191" y="70381"/>
                    </a:moveTo>
                    <a:cubicBezTo>
                      <a:pt x="54595" y="70381"/>
                      <a:pt x="70381" y="54595"/>
                      <a:pt x="70381" y="35190"/>
                    </a:cubicBezTo>
                    <a:cubicBezTo>
                      <a:pt x="70381" y="15786"/>
                      <a:pt x="54595" y="0"/>
                      <a:pt x="35191" y="0"/>
                    </a:cubicBezTo>
                    <a:cubicBezTo>
                      <a:pt x="15787" y="0"/>
                      <a:pt x="0" y="15786"/>
                      <a:pt x="0" y="35190"/>
                    </a:cubicBezTo>
                    <a:cubicBezTo>
                      <a:pt x="0" y="54595"/>
                      <a:pt x="15787" y="70381"/>
                      <a:pt x="35191" y="70381"/>
                    </a:cubicBezTo>
                    <a:close/>
                    <a:moveTo>
                      <a:pt x="35191" y="13187"/>
                    </a:moveTo>
                    <a:cubicBezTo>
                      <a:pt x="47324" y="13187"/>
                      <a:pt x="57195" y="23058"/>
                      <a:pt x="57195" y="35190"/>
                    </a:cubicBezTo>
                    <a:cubicBezTo>
                      <a:pt x="57195" y="47324"/>
                      <a:pt x="47323" y="57195"/>
                      <a:pt x="35191" y="57195"/>
                    </a:cubicBezTo>
                    <a:cubicBezTo>
                      <a:pt x="23058" y="57195"/>
                      <a:pt x="13187" y="47323"/>
                      <a:pt x="13187" y="35190"/>
                    </a:cubicBezTo>
                    <a:cubicBezTo>
                      <a:pt x="13187" y="23058"/>
                      <a:pt x="23058" y="13187"/>
                      <a:pt x="35191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8" name="Freeform: Shape 51">
                <a:extLst>
                  <a:ext uri="{FF2B5EF4-FFF2-40B4-BE49-F238E27FC236}">
                    <a16:creationId xmlns:a16="http://schemas.microsoft.com/office/drawing/2014/main" id="{0DC0B28B-0C5A-8B4B-B3CC-99F0F36188A9}"/>
                  </a:ext>
                </a:extLst>
              </p:cNvPr>
              <p:cNvSpPr/>
              <p:nvPr/>
            </p:nvSpPr>
            <p:spPr>
              <a:xfrm>
                <a:off x="-771470" y="4483561"/>
                <a:ext cx="165658" cy="165658"/>
              </a:xfrm>
              <a:custGeom>
                <a:avLst/>
                <a:gdLst>
                  <a:gd name="connsiteX0" fmla="*/ 82829 w 165658"/>
                  <a:gd name="connsiteY0" fmla="*/ 165659 h 165658"/>
                  <a:gd name="connsiteX1" fmla="*/ 165659 w 165658"/>
                  <a:gd name="connsiteY1" fmla="*/ 82830 h 165658"/>
                  <a:gd name="connsiteX2" fmla="*/ 82829 w 165658"/>
                  <a:gd name="connsiteY2" fmla="*/ 0 h 165658"/>
                  <a:gd name="connsiteX3" fmla="*/ 0 w 165658"/>
                  <a:gd name="connsiteY3" fmla="*/ 82829 h 165658"/>
                  <a:gd name="connsiteX4" fmla="*/ 82829 w 165658"/>
                  <a:gd name="connsiteY4" fmla="*/ 165659 h 165658"/>
                  <a:gd name="connsiteX5" fmla="*/ 126963 w 165658"/>
                  <a:gd name="connsiteY5" fmla="*/ 136658 h 165658"/>
                  <a:gd name="connsiteX6" fmla="*/ 82829 w 165658"/>
                  <a:gd name="connsiteY6" fmla="*/ 152472 h 165658"/>
                  <a:gd name="connsiteX7" fmla="*/ 38695 w 165658"/>
                  <a:gd name="connsiteY7" fmla="*/ 136659 h 165658"/>
                  <a:gd name="connsiteX8" fmla="*/ 61428 w 165658"/>
                  <a:gd name="connsiteY8" fmla="*/ 113526 h 165658"/>
                  <a:gd name="connsiteX9" fmla="*/ 104230 w 165658"/>
                  <a:gd name="connsiteY9" fmla="*/ 113526 h 165658"/>
                  <a:gd name="connsiteX10" fmla="*/ 126963 w 165658"/>
                  <a:gd name="connsiteY10" fmla="*/ 136658 h 165658"/>
                  <a:gd name="connsiteX11" fmla="*/ 82829 w 165658"/>
                  <a:gd name="connsiteY11" fmla="*/ 13187 h 165658"/>
                  <a:gd name="connsiteX12" fmla="*/ 152472 w 165658"/>
                  <a:gd name="connsiteY12" fmla="*/ 82829 h 165658"/>
                  <a:gd name="connsiteX13" fmla="*/ 138294 w 165658"/>
                  <a:gd name="connsiteY13" fmla="*/ 124883 h 165658"/>
                  <a:gd name="connsiteX14" fmla="*/ 104230 w 165658"/>
                  <a:gd name="connsiteY14" fmla="*/ 100338 h 165658"/>
                  <a:gd name="connsiteX15" fmla="*/ 61428 w 165658"/>
                  <a:gd name="connsiteY15" fmla="*/ 100338 h 165658"/>
                  <a:gd name="connsiteX16" fmla="*/ 27364 w 165658"/>
                  <a:gd name="connsiteY16" fmla="*/ 124883 h 165658"/>
                  <a:gd name="connsiteX17" fmla="*/ 13187 w 165658"/>
                  <a:gd name="connsiteY17" fmla="*/ 82829 h 165658"/>
                  <a:gd name="connsiteX18" fmla="*/ 82829 w 165658"/>
                  <a:gd name="connsiteY18" fmla="*/ 13187 h 16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5658" h="165658">
                    <a:moveTo>
                      <a:pt x="82829" y="165659"/>
                    </a:moveTo>
                    <a:cubicBezTo>
                      <a:pt x="128622" y="165659"/>
                      <a:pt x="165659" y="128445"/>
                      <a:pt x="165659" y="82830"/>
                    </a:cubicBezTo>
                    <a:cubicBezTo>
                      <a:pt x="165659" y="37157"/>
                      <a:pt x="128501" y="0"/>
                      <a:pt x="82829" y="0"/>
                    </a:cubicBezTo>
                    <a:cubicBezTo>
                      <a:pt x="37157" y="0"/>
                      <a:pt x="0" y="37157"/>
                      <a:pt x="0" y="82829"/>
                    </a:cubicBezTo>
                    <a:cubicBezTo>
                      <a:pt x="0" y="128465"/>
                      <a:pt x="37130" y="165659"/>
                      <a:pt x="82829" y="165659"/>
                    </a:cubicBezTo>
                    <a:close/>
                    <a:moveTo>
                      <a:pt x="126963" y="136658"/>
                    </a:moveTo>
                    <a:cubicBezTo>
                      <a:pt x="114482" y="146910"/>
                      <a:pt x="98945" y="152472"/>
                      <a:pt x="82829" y="152472"/>
                    </a:cubicBezTo>
                    <a:cubicBezTo>
                      <a:pt x="67061" y="152472"/>
                      <a:pt x="51436" y="147123"/>
                      <a:pt x="38695" y="136659"/>
                    </a:cubicBezTo>
                    <a:cubicBezTo>
                      <a:pt x="38695" y="123007"/>
                      <a:pt x="49458" y="113526"/>
                      <a:pt x="61428" y="113526"/>
                    </a:cubicBezTo>
                    <a:lnTo>
                      <a:pt x="104230" y="113526"/>
                    </a:lnTo>
                    <a:cubicBezTo>
                      <a:pt x="116212" y="113525"/>
                      <a:pt x="126963" y="123017"/>
                      <a:pt x="126963" y="136658"/>
                    </a:cubicBezTo>
                    <a:close/>
                    <a:moveTo>
                      <a:pt x="82829" y="13187"/>
                    </a:moveTo>
                    <a:cubicBezTo>
                      <a:pt x="121231" y="13187"/>
                      <a:pt x="152472" y="44428"/>
                      <a:pt x="152472" y="82829"/>
                    </a:cubicBezTo>
                    <a:cubicBezTo>
                      <a:pt x="152472" y="98618"/>
                      <a:pt x="147182" y="113189"/>
                      <a:pt x="138294" y="124883"/>
                    </a:cubicBezTo>
                    <a:cubicBezTo>
                      <a:pt x="133524" y="110637"/>
                      <a:pt x="120062" y="100338"/>
                      <a:pt x="104230" y="100338"/>
                    </a:cubicBezTo>
                    <a:lnTo>
                      <a:pt x="61428" y="100338"/>
                    </a:lnTo>
                    <a:cubicBezTo>
                      <a:pt x="45597" y="100338"/>
                      <a:pt x="32134" y="110637"/>
                      <a:pt x="27364" y="124883"/>
                    </a:cubicBezTo>
                    <a:cubicBezTo>
                      <a:pt x="18476" y="113189"/>
                      <a:pt x="13187" y="98618"/>
                      <a:pt x="13187" y="82829"/>
                    </a:cubicBezTo>
                    <a:cubicBezTo>
                      <a:pt x="13187" y="44428"/>
                      <a:pt x="44428" y="13187"/>
                      <a:pt x="82829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9" name="Freeform: Shape 56">
                <a:extLst>
                  <a:ext uri="{FF2B5EF4-FFF2-40B4-BE49-F238E27FC236}">
                    <a16:creationId xmlns:a16="http://schemas.microsoft.com/office/drawing/2014/main" id="{659CDA30-EC29-7749-B01E-668357D6762A}"/>
                  </a:ext>
                </a:extLst>
              </p:cNvPr>
              <p:cNvSpPr/>
              <p:nvPr/>
            </p:nvSpPr>
            <p:spPr>
              <a:xfrm>
                <a:off x="-487020" y="4768010"/>
                <a:ext cx="165658" cy="165658"/>
              </a:xfrm>
              <a:custGeom>
                <a:avLst/>
                <a:gdLst>
                  <a:gd name="connsiteX0" fmla="*/ 82830 w 165658"/>
                  <a:gd name="connsiteY0" fmla="*/ 0 h 165658"/>
                  <a:gd name="connsiteX1" fmla="*/ 0 w 165658"/>
                  <a:gd name="connsiteY1" fmla="*/ 82830 h 165658"/>
                  <a:gd name="connsiteX2" fmla="*/ 82830 w 165658"/>
                  <a:gd name="connsiteY2" fmla="*/ 165659 h 165658"/>
                  <a:gd name="connsiteX3" fmla="*/ 165659 w 165658"/>
                  <a:gd name="connsiteY3" fmla="*/ 82830 h 165658"/>
                  <a:gd name="connsiteX4" fmla="*/ 82830 w 165658"/>
                  <a:gd name="connsiteY4" fmla="*/ 0 h 165658"/>
                  <a:gd name="connsiteX5" fmla="*/ 126963 w 165658"/>
                  <a:gd name="connsiteY5" fmla="*/ 136659 h 165658"/>
                  <a:gd name="connsiteX6" fmla="*/ 38695 w 165658"/>
                  <a:gd name="connsiteY6" fmla="*/ 136659 h 165658"/>
                  <a:gd name="connsiteX7" fmla="*/ 61428 w 165658"/>
                  <a:gd name="connsiteY7" fmla="*/ 113527 h 165658"/>
                  <a:gd name="connsiteX8" fmla="*/ 104230 w 165658"/>
                  <a:gd name="connsiteY8" fmla="*/ 113527 h 165658"/>
                  <a:gd name="connsiteX9" fmla="*/ 126963 w 165658"/>
                  <a:gd name="connsiteY9" fmla="*/ 136659 h 165658"/>
                  <a:gd name="connsiteX10" fmla="*/ 138294 w 165658"/>
                  <a:gd name="connsiteY10" fmla="*/ 124884 h 165658"/>
                  <a:gd name="connsiteX11" fmla="*/ 104231 w 165658"/>
                  <a:gd name="connsiteY11" fmla="*/ 100339 h 165658"/>
                  <a:gd name="connsiteX12" fmla="*/ 61428 w 165658"/>
                  <a:gd name="connsiteY12" fmla="*/ 100339 h 165658"/>
                  <a:gd name="connsiteX13" fmla="*/ 27366 w 165658"/>
                  <a:gd name="connsiteY13" fmla="*/ 124884 h 165658"/>
                  <a:gd name="connsiteX14" fmla="*/ 13188 w 165658"/>
                  <a:gd name="connsiteY14" fmla="*/ 82830 h 165658"/>
                  <a:gd name="connsiteX15" fmla="*/ 82831 w 165658"/>
                  <a:gd name="connsiteY15" fmla="*/ 13187 h 165658"/>
                  <a:gd name="connsiteX16" fmla="*/ 152473 w 165658"/>
                  <a:gd name="connsiteY16" fmla="*/ 82830 h 165658"/>
                  <a:gd name="connsiteX17" fmla="*/ 138294 w 165658"/>
                  <a:gd name="connsiteY17" fmla="*/ 124884 h 16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5658" h="165658">
                    <a:moveTo>
                      <a:pt x="82830" y="0"/>
                    </a:moveTo>
                    <a:cubicBezTo>
                      <a:pt x="37158" y="0"/>
                      <a:pt x="0" y="37158"/>
                      <a:pt x="0" y="82830"/>
                    </a:cubicBezTo>
                    <a:cubicBezTo>
                      <a:pt x="0" y="128483"/>
                      <a:pt x="37091" y="165659"/>
                      <a:pt x="82830" y="165659"/>
                    </a:cubicBezTo>
                    <a:cubicBezTo>
                      <a:pt x="128338" y="165659"/>
                      <a:pt x="165659" y="128667"/>
                      <a:pt x="165659" y="82830"/>
                    </a:cubicBezTo>
                    <a:cubicBezTo>
                      <a:pt x="165659" y="37158"/>
                      <a:pt x="128502" y="0"/>
                      <a:pt x="82830" y="0"/>
                    </a:cubicBezTo>
                    <a:close/>
                    <a:moveTo>
                      <a:pt x="126963" y="136659"/>
                    </a:moveTo>
                    <a:cubicBezTo>
                      <a:pt x="101390" y="157665"/>
                      <a:pt x="64471" y="157831"/>
                      <a:pt x="38695" y="136659"/>
                    </a:cubicBezTo>
                    <a:cubicBezTo>
                      <a:pt x="38695" y="123007"/>
                      <a:pt x="49458" y="113527"/>
                      <a:pt x="61428" y="113527"/>
                    </a:cubicBezTo>
                    <a:lnTo>
                      <a:pt x="104230" y="113527"/>
                    </a:lnTo>
                    <a:cubicBezTo>
                      <a:pt x="116213" y="113526"/>
                      <a:pt x="126963" y="123017"/>
                      <a:pt x="126963" y="136659"/>
                    </a:cubicBezTo>
                    <a:close/>
                    <a:moveTo>
                      <a:pt x="138294" y="124884"/>
                    </a:moveTo>
                    <a:cubicBezTo>
                      <a:pt x="133524" y="110638"/>
                      <a:pt x="120062" y="100339"/>
                      <a:pt x="104231" y="100339"/>
                    </a:cubicBezTo>
                    <a:lnTo>
                      <a:pt x="61428" y="100339"/>
                    </a:lnTo>
                    <a:cubicBezTo>
                      <a:pt x="45598" y="100339"/>
                      <a:pt x="32136" y="110638"/>
                      <a:pt x="27366" y="124884"/>
                    </a:cubicBezTo>
                    <a:cubicBezTo>
                      <a:pt x="18477" y="113190"/>
                      <a:pt x="13188" y="98619"/>
                      <a:pt x="13188" y="82830"/>
                    </a:cubicBezTo>
                    <a:cubicBezTo>
                      <a:pt x="13188" y="44428"/>
                      <a:pt x="44429" y="13187"/>
                      <a:pt x="82831" y="13187"/>
                    </a:cubicBezTo>
                    <a:cubicBezTo>
                      <a:pt x="121231" y="13187"/>
                      <a:pt x="152473" y="44428"/>
                      <a:pt x="152473" y="82830"/>
                    </a:cubicBezTo>
                    <a:cubicBezTo>
                      <a:pt x="152472" y="98619"/>
                      <a:pt x="147182" y="113190"/>
                      <a:pt x="138294" y="124884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0" name="Freeform: Shape 57">
                <a:extLst>
                  <a:ext uri="{FF2B5EF4-FFF2-40B4-BE49-F238E27FC236}">
                    <a16:creationId xmlns:a16="http://schemas.microsoft.com/office/drawing/2014/main" id="{2131377C-C6C4-E343-A927-1F215E5A0740}"/>
                  </a:ext>
                </a:extLst>
              </p:cNvPr>
              <p:cNvSpPr/>
              <p:nvPr/>
            </p:nvSpPr>
            <p:spPr>
              <a:xfrm>
                <a:off x="-720883" y="4508507"/>
                <a:ext cx="64484" cy="64483"/>
              </a:xfrm>
              <a:custGeom>
                <a:avLst/>
                <a:gdLst>
                  <a:gd name="connsiteX0" fmla="*/ 55035 w 64484"/>
                  <a:gd name="connsiteY0" fmla="*/ 55035 h 64483"/>
                  <a:gd name="connsiteX1" fmla="*/ 55035 w 64484"/>
                  <a:gd name="connsiteY1" fmla="*/ 9449 h 64483"/>
                  <a:gd name="connsiteX2" fmla="*/ 55036 w 64484"/>
                  <a:gd name="connsiteY2" fmla="*/ 9449 h 64483"/>
                  <a:gd name="connsiteX3" fmla="*/ 9450 w 64484"/>
                  <a:gd name="connsiteY3" fmla="*/ 9449 h 64483"/>
                  <a:gd name="connsiteX4" fmla="*/ 9448 w 64484"/>
                  <a:gd name="connsiteY4" fmla="*/ 55035 h 64483"/>
                  <a:gd name="connsiteX5" fmla="*/ 55035 w 64484"/>
                  <a:gd name="connsiteY5" fmla="*/ 55035 h 64483"/>
                  <a:gd name="connsiteX6" fmla="*/ 18773 w 64484"/>
                  <a:gd name="connsiteY6" fmla="*/ 18772 h 64483"/>
                  <a:gd name="connsiteX7" fmla="*/ 45710 w 64484"/>
                  <a:gd name="connsiteY7" fmla="*/ 18772 h 64483"/>
                  <a:gd name="connsiteX8" fmla="*/ 45711 w 64484"/>
                  <a:gd name="connsiteY8" fmla="*/ 18772 h 64483"/>
                  <a:gd name="connsiteX9" fmla="*/ 45710 w 64484"/>
                  <a:gd name="connsiteY9" fmla="*/ 45710 h 64483"/>
                  <a:gd name="connsiteX10" fmla="*/ 18772 w 64484"/>
                  <a:gd name="connsiteY10" fmla="*/ 45710 h 64483"/>
                  <a:gd name="connsiteX11" fmla="*/ 18773 w 64484"/>
                  <a:gd name="connsiteY11" fmla="*/ 18772 h 6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484" h="64483">
                    <a:moveTo>
                      <a:pt x="55035" y="55035"/>
                    </a:moveTo>
                    <a:cubicBezTo>
                      <a:pt x="67634" y="42437"/>
                      <a:pt x="67635" y="22047"/>
                      <a:pt x="55035" y="9449"/>
                    </a:cubicBezTo>
                    <a:lnTo>
                      <a:pt x="55036" y="9449"/>
                    </a:lnTo>
                    <a:cubicBezTo>
                      <a:pt x="42439" y="-3148"/>
                      <a:pt x="22048" y="-3151"/>
                      <a:pt x="9450" y="9449"/>
                    </a:cubicBezTo>
                    <a:cubicBezTo>
                      <a:pt x="-3149" y="22046"/>
                      <a:pt x="-3150" y="42435"/>
                      <a:pt x="9448" y="55035"/>
                    </a:cubicBezTo>
                    <a:cubicBezTo>
                      <a:pt x="22045" y="67632"/>
                      <a:pt x="42437" y="67634"/>
                      <a:pt x="55035" y="55035"/>
                    </a:cubicBezTo>
                    <a:close/>
                    <a:moveTo>
                      <a:pt x="18773" y="18772"/>
                    </a:moveTo>
                    <a:cubicBezTo>
                      <a:pt x="26200" y="11345"/>
                      <a:pt x="38284" y="11345"/>
                      <a:pt x="45710" y="18772"/>
                    </a:cubicBezTo>
                    <a:lnTo>
                      <a:pt x="45711" y="18772"/>
                    </a:lnTo>
                    <a:cubicBezTo>
                      <a:pt x="53155" y="26216"/>
                      <a:pt x="53156" y="38265"/>
                      <a:pt x="45710" y="45710"/>
                    </a:cubicBezTo>
                    <a:cubicBezTo>
                      <a:pt x="38284" y="53136"/>
                      <a:pt x="26201" y="53136"/>
                      <a:pt x="18772" y="45710"/>
                    </a:cubicBezTo>
                    <a:cubicBezTo>
                      <a:pt x="11329" y="38266"/>
                      <a:pt x="11328" y="26217"/>
                      <a:pt x="18773" y="187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1" name="Freeform: Shape 58">
                <a:extLst>
                  <a:ext uri="{FF2B5EF4-FFF2-40B4-BE49-F238E27FC236}">
                    <a16:creationId xmlns:a16="http://schemas.microsoft.com/office/drawing/2014/main" id="{AE0AEA60-E04A-6F46-A242-EFBFE8322799}"/>
                  </a:ext>
                </a:extLst>
              </p:cNvPr>
              <p:cNvSpPr/>
              <p:nvPr/>
            </p:nvSpPr>
            <p:spPr>
              <a:xfrm>
                <a:off x="-720860" y="4792979"/>
                <a:ext cx="64438" cy="64437"/>
              </a:xfrm>
              <a:custGeom>
                <a:avLst/>
                <a:gdLst>
                  <a:gd name="connsiteX0" fmla="*/ 9427 w 64438"/>
                  <a:gd name="connsiteY0" fmla="*/ 55013 h 64437"/>
                  <a:gd name="connsiteX1" fmla="*/ 55013 w 64438"/>
                  <a:gd name="connsiteY1" fmla="*/ 55013 h 64437"/>
                  <a:gd name="connsiteX2" fmla="*/ 55013 w 64438"/>
                  <a:gd name="connsiteY2" fmla="*/ 9425 h 64437"/>
                  <a:gd name="connsiteX3" fmla="*/ 55012 w 64438"/>
                  <a:gd name="connsiteY3" fmla="*/ 9425 h 64437"/>
                  <a:gd name="connsiteX4" fmla="*/ 9426 w 64438"/>
                  <a:gd name="connsiteY4" fmla="*/ 9425 h 64437"/>
                  <a:gd name="connsiteX5" fmla="*/ 9427 w 64438"/>
                  <a:gd name="connsiteY5" fmla="*/ 55013 h 64437"/>
                  <a:gd name="connsiteX6" fmla="*/ 18750 w 64438"/>
                  <a:gd name="connsiteY6" fmla="*/ 18750 h 64437"/>
                  <a:gd name="connsiteX7" fmla="*/ 45688 w 64438"/>
                  <a:gd name="connsiteY7" fmla="*/ 18750 h 64437"/>
                  <a:gd name="connsiteX8" fmla="*/ 45689 w 64438"/>
                  <a:gd name="connsiteY8" fmla="*/ 45688 h 64437"/>
                  <a:gd name="connsiteX9" fmla="*/ 18751 w 64438"/>
                  <a:gd name="connsiteY9" fmla="*/ 45688 h 64437"/>
                  <a:gd name="connsiteX10" fmla="*/ 18750 w 64438"/>
                  <a:gd name="connsiteY10" fmla="*/ 18750 h 6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438" h="64437">
                    <a:moveTo>
                      <a:pt x="9427" y="55013"/>
                    </a:moveTo>
                    <a:cubicBezTo>
                      <a:pt x="21992" y="67578"/>
                      <a:pt x="42444" y="67580"/>
                      <a:pt x="55013" y="55013"/>
                    </a:cubicBezTo>
                    <a:cubicBezTo>
                      <a:pt x="67580" y="42444"/>
                      <a:pt x="67580" y="21993"/>
                      <a:pt x="55013" y="9425"/>
                    </a:cubicBezTo>
                    <a:lnTo>
                      <a:pt x="55012" y="9425"/>
                    </a:lnTo>
                    <a:cubicBezTo>
                      <a:pt x="42445" y="-3142"/>
                      <a:pt x="21994" y="-3142"/>
                      <a:pt x="9426" y="9425"/>
                    </a:cubicBezTo>
                    <a:cubicBezTo>
                      <a:pt x="-3142" y="21993"/>
                      <a:pt x="-3142" y="42444"/>
                      <a:pt x="9427" y="55013"/>
                    </a:cubicBezTo>
                    <a:close/>
                    <a:moveTo>
                      <a:pt x="18750" y="18750"/>
                    </a:moveTo>
                    <a:cubicBezTo>
                      <a:pt x="26178" y="11323"/>
                      <a:pt x="38261" y="11323"/>
                      <a:pt x="45688" y="18750"/>
                    </a:cubicBezTo>
                    <a:cubicBezTo>
                      <a:pt x="53115" y="26176"/>
                      <a:pt x="53115" y="38261"/>
                      <a:pt x="45689" y="45688"/>
                    </a:cubicBezTo>
                    <a:cubicBezTo>
                      <a:pt x="38263" y="53116"/>
                      <a:pt x="26177" y="53116"/>
                      <a:pt x="18751" y="45688"/>
                    </a:cubicBezTo>
                    <a:cubicBezTo>
                      <a:pt x="11324" y="38261"/>
                      <a:pt x="11324" y="26176"/>
                      <a:pt x="18750" y="18750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2" name="Freeform: Shape 61">
                <a:extLst>
                  <a:ext uri="{FF2B5EF4-FFF2-40B4-BE49-F238E27FC236}">
                    <a16:creationId xmlns:a16="http://schemas.microsoft.com/office/drawing/2014/main" id="{D3A99103-F610-4C45-9F90-4A3DBFEE325C}"/>
                  </a:ext>
                </a:extLst>
              </p:cNvPr>
              <p:cNvSpPr/>
              <p:nvPr/>
            </p:nvSpPr>
            <p:spPr>
              <a:xfrm>
                <a:off x="-436409" y="4508529"/>
                <a:ext cx="64461" cy="64438"/>
              </a:xfrm>
              <a:custGeom>
                <a:avLst/>
                <a:gdLst>
                  <a:gd name="connsiteX0" fmla="*/ 9425 w 64461"/>
                  <a:gd name="connsiteY0" fmla="*/ 9427 h 64438"/>
                  <a:gd name="connsiteX1" fmla="*/ 9425 w 64461"/>
                  <a:gd name="connsiteY1" fmla="*/ 55012 h 64438"/>
                  <a:gd name="connsiteX2" fmla="*/ 55012 w 64461"/>
                  <a:gd name="connsiteY2" fmla="*/ 55012 h 64438"/>
                  <a:gd name="connsiteX3" fmla="*/ 55012 w 64461"/>
                  <a:gd name="connsiteY3" fmla="*/ 9427 h 64438"/>
                  <a:gd name="connsiteX4" fmla="*/ 55013 w 64461"/>
                  <a:gd name="connsiteY4" fmla="*/ 9427 h 64438"/>
                  <a:gd name="connsiteX5" fmla="*/ 9425 w 64461"/>
                  <a:gd name="connsiteY5" fmla="*/ 9427 h 64438"/>
                  <a:gd name="connsiteX6" fmla="*/ 45688 w 64461"/>
                  <a:gd name="connsiteY6" fmla="*/ 45688 h 64438"/>
                  <a:gd name="connsiteX7" fmla="*/ 18750 w 64461"/>
                  <a:gd name="connsiteY7" fmla="*/ 45688 h 64438"/>
                  <a:gd name="connsiteX8" fmla="*/ 18750 w 64461"/>
                  <a:gd name="connsiteY8" fmla="*/ 18751 h 64438"/>
                  <a:gd name="connsiteX9" fmla="*/ 45688 w 64461"/>
                  <a:gd name="connsiteY9" fmla="*/ 18751 h 64438"/>
                  <a:gd name="connsiteX10" fmla="*/ 45689 w 64461"/>
                  <a:gd name="connsiteY10" fmla="*/ 18751 h 64438"/>
                  <a:gd name="connsiteX11" fmla="*/ 45688 w 64461"/>
                  <a:gd name="connsiteY11" fmla="*/ 45688 h 6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461" h="64438">
                    <a:moveTo>
                      <a:pt x="9425" y="9427"/>
                    </a:moveTo>
                    <a:cubicBezTo>
                      <a:pt x="-3142" y="21994"/>
                      <a:pt x="-3142" y="42445"/>
                      <a:pt x="9425" y="55012"/>
                    </a:cubicBezTo>
                    <a:cubicBezTo>
                      <a:pt x="22006" y="67593"/>
                      <a:pt x="42458" y="67568"/>
                      <a:pt x="55012" y="55012"/>
                    </a:cubicBezTo>
                    <a:cubicBezTo>
                      <a:pt x="67611" y="42415"/>
                      <a:pt x="67612" y="22024"/>
                      <a:pt x="55012" y="9427"/>
                    </a:cubicBezTo>
                    <a:lnTo>
                      <a:pt x="55013" y="9427"/>
                    </a:lnTo>
                    <a:cubicBezTo>
                      <a:pt x="42444" y="-3143"/>
                      <a:pt x="21993" y="-3141"/>
                      <a:pt x="9425" y="9427"/>
                    </a:cubicBezTo>
                    <a:close/>
                    <a:moveTo>
                      <a:pt x="45688" y="45688"/>
                    </a:moveTo>
                    <a:cubicBezTo>
                      <a:pt x="38262" y="53115"/>
                      <a:pt x="26179" y="53116"/>
                      <a:pt x="18750" y="45688"/>
                    </a:cubicBezTo>
                    <a:cubicBezTo>
                      <a:pt x="11323" y="38262"/>
                      <a:pt x="11323" y="26177"/>
                      <a:pt x="18750" y="18751"/>
                    </a:cubicBezTo>
                    <a:cubicBezTo>
                      <a:pt x="26176" y="11324"/>
                      <a:pt x="38262" y="11324"/>
                      <a:pt x="45688" y="18751"/>
                    </a:cubicBezTo>
                    <a:lnTo>
                      <a:pt x="45689" y="18751"/>
                    </a:lnTo>
                    <a:cubicBezTo>
                      <a:pt x="53132" y="26196"/>
                      <a:pt x="53133" y="38244"/>
                      <a:pt x="45688" y="45688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3" name="Freeform: Shape 62">
                <a:extLst>
                  <a:ext uri="{FF2B5EF4-FFF2-40B4-BE49-F238E27FC236}">
                    <a16:creationId xmlns:a16="http://schemas.microsoft.com/office/drawing/2014/main" id="{25CE8A70-7166-FD43-8631-C812055AC0E1}"/>
                  </a:ext>
                </a:extLst>
              </p:cNvPr>
              <p:cNvSpPr/>
              <p:nvPr/>
            </p:nvSpPr>
            <p:spPr>
              <a:xfrm>
                <a:off x="-436409" y="4792979"/>
                <a:ext cx="64438" cy="64438"/>
              </a:xfrm>
              <a:custGeom>
                <a:avLst/>
                <a:gdLst>
                  <a:gd name="connsiteX0" fmla="*/ 55012 w 64438"/>
                  <a:gd name="connsiteY0" fmla="*/ 9425 h 64438"/>
                  <a:gd name="connsiteX1" fmla="*/ 9425 w 64438"/>
                  <a:gd name="connsiteY1" fmla="*/ 9426 h 64438"/>
                  <a:gd name="connsiteX2" fmla="*/ 9426 w 64438"/>
                  <a:gd name="connsiteY2" fmla="*/ 55013 h 64438"/>
                  <a:gd name="connsiteX3" fmla="*/ 55013 w 64438"/>
                  <a:gd name="connsiteY3" fmla="*/ 55013 h 64438"/>
                  <a:gd name="connsiteX4" fmla="*/ 55012 w 64438"/>
                  <a:gd name="connsiteY4" fmla="*/ 9425 h 64438"/>
                  <a:gd name="connsiteX5" fmla="*/ 45689 w 64438"/>
                  <a:gd name="connsiteY5" fmla="*/ 45688 h 64438"/>
                  <a:gd name="connsiteX6" fmla="*/ 18750 w 64438"/>
                  <a:gd name="connsiteY6" fmla="*/ 45689 h 64438"/>
                  <a:gd name="connsiteX7" fmla="*/ 18749 w 64438"/>
                  <a:gd name="connsiteY7" fmla="*/ 18750 h 64438"/>
                  <a:gd name="connsiteX8" fmla="*/ 45688 w 64438"/>
                  <a:gd name="connsiteY8" fmla="*/ 18750 h 64438"/>
                  <a:gd name="connsiteX9" fmla="*/ 45689 w 64438"/>
                  <a:gd name="connsiteY9" fmla="*/ 45688 h 6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38" h="64438">
                    <a:moveTo>
                      <a:pt x="55012" y="9425"/>
                    </a:moveTo>
                    <a:cubicBezTo>
                      <a:pt x="42445" y="-3142"/>
                      <a:pt x="21993" y="-3142"/>
                      <a:pt x="9425" y="9426"/>
                    </a:cubicBezTo>
                    <a:cubicBezTo>
                      <a:pt x="-3142" y="21994"/>
                      <a:pt x="-3142" y="42445"/>
                      <a:pt x="9426" y="55013"/>
                    </a:cubicBezTo>
                    <a:cubicBezTo>
                      <a:pt x="21994" y="67581"/>
                      <a:pt x="42444" y="67580"/>
                      <a:pt x="55013" y="55013"/>
                    </a:cubicBezTo>
                    <a:cubicBezTo>
                      <a:pt x="67581" y="42444"/>
                      <a:pt x="67581" y="21993"/>
                      <a:pt x="55012" y="9425"/>
                    </a:cubicBezTo>
                    <a:close/>
                    <a:moveTo>
                      <a:pt x="45689" y="45688"/>
                    </a:moveTo>
                    <a:cubicBezTo>
                      <a:pt x="38263" y="53115"/>
                      <a:pt x="26179" y="53116"/>
                      <a:pt x="18750" y="45689"/>
                    </a:cubicBezTo>
                    <a:cubicBezTo>
                      <a:pt x="11324" y="38262"/>
                      <a:pt x="11324" y="26177"/>
                      <a:pt x="18749" y="18750"/>
                    </a:cubicBezTo>
                    <a:cubicBezTo>
                      <a:pt x="26177" y="11324"/>
                      <a:pt x="38260" y="11323"/>
                      <a:pt x="45688" y="18750"/>
                    </a:cubicBezTo>
                    <a:cubicBezTo>
                      <a:pt x="53115" y="26176"/>
                      <a:pt x="53115" y="38261"/>
                      <a:pt x="45689" y="45688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4" name="Freeform: Shape 63">
                <a:extLst>
                  <a:ext uri="{FF2B5EF4-FFF2-40B4-BE49-F238E27FC236}">
                    <a16:creationId xmlns:a16="http://schemas.microsoft.com/office/drawing/2014/main" id="{69101FD1-33A4-6C49-9EF2-32EC121AC44C}"/>
                  </a:ext>
                </a:extLst>
              </p:cNvPr>
              <p:cNvSpPr/>
              <p:nvPr/>
            </p:nvSpPr>
            <p:spPr>
              <a:xfrm>
                <a:off x="-594496" y="4559796"/>
                <a:ext cx="96159" cy="13186"/>
              </a:xfrm>
              <a:custGeom>
                <a:avLst/>
                <a:gdLst>
                  <a:gd name="connsiteX0" fmla="*/ 89566 w 96159"/>
                  <a:gd name="connsiteY0" fmla="*/ 13187 h 13186"/>
                  <a:gd name="connsiteX1" fmla="*/ 96160 w 96159"/>
                  <a:gd name="connsiteY1" fmla="*/ 6593 h 13186"/>
                  <a:gd name="connsiteX2" fmla="*/ 89566 w 96159"/>
                  <a:gd name="connsiteY2" fmla="*/ 0 h 13186"/>
                  <a:gd name="connsiteX3" fmla="*/ 6593 w 96159"/>
                  <a:gd name="connsiteY3" fmla="*/ 0 h 13186"/>
                  <a:gd name="connsiteX4" fmla="*/ 0 w 96159"/>
                  <a:gd name="connsiteY4" fmla="*/ 6593 h 13186"/>
                  <a:gd name="connsiteX5" fmla="*/ 6593 w 96159"/>
                  <a:gd name="connsiteY5" fmla="*/ 13187 h 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159" h="13186">
                    <a:moveTo>
                      <a:pt x="89566" y="13187"/>
                    </a:moveTo>
                    <a:cubicBezTo>
                      <a:pt x="93209" y="13187"/>
                      <a:pt x="96160" y="10235"/>
                      <a:pt x="96160" y="6593"/>
                    </a:cubicBezTo>
                    <a:cubicBezTo>
                      <a:pt x="96160" y="2952"/>
                      <a:pt x="93209" y="0"/>
                      <a:pt x="89566" y="0"/>
                    </a:cubicBezTo>
                    <a:lnTo>
                      <a:pt x="6593" y="0"/>
                    </a:lnTo>
                    <a:cubicBezTo>
                      <a:pt x="2951" y="0"/>
                      <a:pt x="0" y="2952"/>
                      <a:pt x="0" y="6593"/>
                    </a:cubicBezTo>
                    <a:cubicBezTo>
                      <a:pt x="0" y="10235"/>
                      <a:pt x="2951" y="13187"/>
                      <a:pt x="6593" y="13187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5" name="Freeform: Shape 64">
                <a:extLst>
                  <a:ext uri="{FF2B5EF4-FFF2-40B4-BE49-F238E27FC236}">
                    <a16:creationId xmlns:a16="http://schemas.microsoft.com/office/drawing/2014/main" id="{90B63B8D-71A3-6545-88E1-1E610AFEC11B}"/>
                  </a:ext>
                </a:extLst>
              </p:cNvPr>
              <p:cNvSpPr/>
              <p:nvPr/>
            </p:nvSpPr>
            <p:spPr>
              <a:xfrm>
                <a:off x="-594495" y="4844246"/>
                <a:ext cx="96159" cy="13186"/>
              </a:xfrm>
              <a:custGeom>
                <a:avLst/>
                <a:gdLst>
                  <a:gd name="connsiteX0" fmla="*/ 6593 w 96159"/>
                  <a:gd name="connsiteY0" fmla="*/ 0 h 13186"/>
                  <a:gd name="connsiteX1" fmla="*/ 0 w 96159"/>
                  <a:gd name="connsiteY1" fmla="*/ 6593 h 13186"/>
                  <a:gd name="connsiteX2" fmla="*/ 6593 w 96159"/>
                  <a:gd name="connsiteY2" fmla="*/ 13187 h 13186"/>
                  <a:gd name="connsiteX3" fmla="*/ 89566 w 96159"/>
                  <a:gd name="connsiteY3" fmla="*/ 13187 h 13186"/>
                  <a:gd name="connsiteX4" fmla="*/ 96160 w 96159"/>
                  <a:gd name="connsiteY4" fmla="*/ 6593 h 13186"/>
                  <a:gd name="connsiteX5" fmla="*/ 89566 w 96159"/>
                  <a:gd name="connsiteY5" fmla="*/ 0 h 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159" h="13186">
                    <a:moveTo>
                      <a:pt x="6593" y="0"/>
                    </a:moveTo>
                    <a:cubicBezTo>
                      <a:pt x="2951" y="0"/>
                      <a:pt x="0" y="2951"/>
                      <a:pt x="0" y="6593"/>
                    </a:cubicBezTo>
                    <a:cubicBezTo>
                      <a:pt x="0" y="10236"/>
                      <a:pt x="2951" y="13187"/>
                      <a:pt x="6593" y="13187"/>
                    </a:cubicBezTo>
                    <a:lnTo>
                      <a:pt x="89566" y="13187"/>
                    </a:lnTo>
                    <a:cubicBezTo>
                      <a:pt x="93209" y="13187"/>
                      <a:pt x="96160" y="10236"/>
                      <a:pt x="96160" y="6593"/>
                    </a:cubicBezTo>
                    <a:cubicBezTo>
                      <a:pt x="96160" y="2951"/>
                      <a:pt x="93209" y="0"/>
                      <a:pt x="895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6" name="Freeform: Shape 65">
                <a:extLst>
                  <a:ext uri="{FF2B5EF4-FFF2-40B4-BE49-F238E27FC236}">
                    <a16:creationId xmlns:a16="http://schemas.microsoft.com/office/drawing/2014/main" id="{9EB5E4B2-C8E7-1648-B7F1-3ADCAB252DD9}"/>
                  </a:ext>
                </a:extLst>
              </p:cNvPr>
              <p:cNvSpPr/>
              <p:nvPr/>
            </p:nvSpPr>
            <p:spPr>
              <a:xfrm>
                <a:off x="-695234" y="4660534"/>
                <a:ext cx="13186" cy="96159"/>
              </a:xfrm>
              <a:custGeom>
                <a:avLst/>
                <a:gdLst>
                  <a:gd name="connsiteX0" fmla="*/ 13187 w 13186"/>
                  <a:gd name="connsiteY0" fmla="*/ 89566 h 96159"/>
                  <a:gd name="connsiteX1" fmla="*/ 13187 w 13186"/>
                  <a:gd name="connsiteY1" fmla="*/ 6593 h 96159"/>
                  <a:gd name="connsiteX2" fmla="*/ 6593 w 13186"/>
                  <a:gd name="connsiteY2" fmla="*/ 0 h 96159"/>
                  <a:gd name="connsiteX3" fmla="*/ 0 w 13186"/>
                  <a:gd name="connsiteY3" fmla="*/ 6593 h 96159"/>
                  <a:gd name="connsiteX4" fmla="*/ 0 w 13186"/>
                  <a:gd name="connsiteY4" fmla="*/ 89566 h 96159"/>
                  <a:gd name="connsiteX5" fmla="*/ 6593 w 13186"/>
                  <a:gd name="connsiteY5" fmla="*/ 96160 h 96159"/>
                  <a:gd name="connsiteX6" fmla="*/ 13187 w 13186"/>
                  <a:gd name="connsiteY6" fmla="*/ 89566 h 9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86" h="96159">
                    <a:moveTo>
                      <a:pt x="13187" y="89566"/>
                    </a:moveTo>
                    <a:lnTo>
                      <a:pt x="13187" y="6593"/>
                    </a:lnTo>
                    <a:cubicBezTo>
                      <a:pt x="13187" y="2951"/>
                      <a:pt x="10236" y="0"/>
                      <a:pt x="6593" y="0"/>
                    </a:cubicBezTo>
                    <a:cubicBezTo>
                      <a:pt x="2951" y="0"/>
                      <a:pt x="0" y="2951"/>
                      <a:pt x="0" y="6593"/>
                    </a:cubicBezTo>
                    <a:lnTo>
                      <a:pt x="0" y="89566"/>
                    </a:lnTo>
                    <a:cubicBezTo>
                      <a:pt x="0" y="93209"/>
                      <a:pt x="2951" y="96160"/>
                      <a:pt x="6593" y="96160"/>
                    </a:cubicBezTo>
                    <a:cubicBezTo>
                      <a:pt x="10236" y="96160"/>
                      <a:pt x="13187" y="93209"/>
                      <a:pt x="13187" y="89566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7" name="Freeform: Shape 66">
                <a:extLst>
                  <a:ext uri="{FF2B5EF4-FFF2-40B4-BE49-F238E27FC236}">
                    <a16:creationId xmlns:a16="http://schemas.microsoft.com/office/drawing/2014/main" id="{D34F7B34-3BA1-3B43-8186-04F35F08BF7E}"/>
                  </a:ext>
                </a:extLst>
              </p:cNvPr>
              <p:cNvSpPr/>
              <p:nvPr/>
            </p:nvSpPr>
            <p:spPr>
              <a:xfrm>
                <a:off x="-410785" y="4660534"/>
                <a:ext cx="13186" cy="96159"/>
              </a:xfrm>
              <a:custGeom>
                <a:avLst/>
                <a:gdLst>
                  <a:gd name="connsiteX0" fmla="*/ 13187 w 13186"/>
                  <a:gd name="connsiteY0" fmla="*/ 89566 h 96159"/>
                  <a:gd name="connsiteX1" fmla="*/ 13187 w 13186"/>
                  <a:gd name="connsiteY1" fmla="*/ 6593 h 96159"/>
                  <a:gd name="connsiteX2" fmla="*/ 6593 w 13186"/>
                  <a:gd name="connsiteY2" fmla="*/ 0 h 96159"/>
                  <a:gd name="connsiteX3" fmla="*/ 0 w 13186"/>
                  <a:gd name="connsiteY3" fmla="*/ 6593 h 96159"/>
                  <a:gd name="connsiteX4" fmla="*/ 0 w 13186"/>
                  <a:gd name="connsiteY4" fmla="*/ 89566 h 96159"/>
                  <a:gd name="connsiteX5" fmla="*/ 6593 w 13186"/>
                  <a:gd name="connsiteY5" fmla="*/ 96160 h 96159"/>
                  <a:gd name="connsiteX6" fmla="*/ 13187 w 13186"/>
                  <a:gd name="connsiteY6" fmla="*/ 89566 h 9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86" h="96159">
                    <a:moveTo>
                      <a:pt x="13187" y="89566"/>
                    </a:moveTo>
                    <a:lnTo>
                      <a:pt x="13187" y="6593"/>
                    </a:lnTo>
                    <a:cubicBezTo>
                      <a:pt x="13187" y="2951"/>
                      <a:pt x="10236" y="0"/>
                      <a:pt x="6593" y="0"/>
                    </a:cubicBezTo>
                    <a:cubicBezTo>
                      <a:pt x="2951" y="0"/>
                      <a:pt x="0" y="2951"/>
                      <a:pt x="0" y="6593"/>
                    </a:cubicBezTo>
                    <a:lnTo>
                      <a:pt x="0" y="89566"/>
                    </a:lnTo>
                    <a:cubicBezTo>
                      <a:pt x="0" y="93209"/>
                      <a:pt x="2951" y="96160"/>
                      <a:pt x="6593" y="96160"/>
                    </a:cubicBezTo>
                    <a:cubicBezTo>
                      <a:pt x="10236" y="96160"/>
                      <a:pt x="13187" y="93209"/>
                      <a:pt x="13187" y="89566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8" name="Freeform: Shape 67">
                <a:extLst>
                  <a:ext uri="{FF2B5EF4-FFF2-40B4-BE49-F238E27FC236}">
                    <a16:creationId xmlns:a16="http://schemas.microsoft.com/office/drawing/2014/main" id="{8C3BBECA-50D9-C340-A43E-F79F63D48BEC}"/>
                  </a:ext>
                </a:extLst>
              </p:cNvPr>
              <p:cNvSpPr/>
              <p:nvPr/>
            </p:nvSpPr>
            <p:spPr>
              <a:xfrm>
                <a:off x="-487020" y="4483561"/>
                <a:ext cx="164237" cy="165657"/>
              </a:xfrm>
              <a:custGeom>
                <a:avLst/>
                <a:gdLst>
                  <a:gd name="connsiteX0" fmla="*/ 151172 w 164237"/>
                  <a:gd name="connsiteY0" fmla="*/ 69391 h 165657"/>
                  <a:gd name="connsiteX1" fmla="*/ 158908 w 164237"/>
                  <a:gd name="connsiteY1" fmla="*/ 74597 h 165657"/>
                  <a:gd name="connsiteX2" fmla="*/ 164114 w 164237"/>
                  <a:gd name="connsiteY2" fmla="*/ 66861 h 165657"/>
                  <a:gd name="connsiteX3" fmla="*/ 82830 w 164237"/>
                  <a:gd name="connsiteY3" fmla="*/ 0 h 165657"/>
                  <a:gd name="connsiteX4" fmla="*/ 0 w 164237"/>
                  <a:gd name="connsiteY4" fmla="*/ 82829 h 165657"/>
                  <a:gd name="connsiteX5" fmla="*/ 82830 w 164237"/>
                  <a:gd name="connsiteY5" fmla="*/ 165658 h 165657"/>
                  <a:gd name="connsiteX6" fmla="*/ 163810 w 164237"/>
                  <a:gd name="connsiteY6" fmla="*/ 100278 h 165657"/>
                  <a:gd name="connsiteX7" fmla="*/ 158746 w 164237"/>
                  <a:gd name="connsiteY7" fmla="*/ 92448 h 165657"/>
                  <a:gd name="connsiteX8" fmla="*/ 150917 w 164237"/>
                  <a:gd name="connsiteY8" fmla="*/ 97512 h 165657"/>
                  <a:gd name="connsiteX9" fmla="*/ 138285 w 164237"/>
                  <a:gd name="connsiteY9" fmla="*/ 124859 h 165657"/>
                  <a:gd name="connsiteX10" fmla="*/ 104231 w 164237"/>
                  <a:gd name="connsiteY10" fmla="*/ 100338 h 165657"/>
                  <a:gd name="connsiteX11" fmla="*/ 61428 w 164237"/>
                  <a:gd name="connsiteY11" fmla="*/ 100338 h 165657"/>
                  <a:gd name="connsiteX12" fmla="*/ 27365 w 164237"/>
                  <a:gd name="connsiteY12" fmla="*/ 124883 h 165657"/>
                  <a:gd name="connsiteX13" fmla="*/ 13188 w 164237"/>
                  <a:gd name="connsiteY13" fmla="*/ 82829 h 165657"/>
                  <a:gd name="connsiteX14" fmla="*/ 82830 w 164237"/>
                  <a:gd name="connsiteY14" fmla="*/ 13187 h 165657"/>
                  <a:gd name="connsiteX15" fmla="*/ 151172 w 164237"/>
                  <a:gd name="connsiteY15" fmla="*/ 69391 h 165657"/>
                  <a:gd name="connsiteX16" fmla="*/ 61428 w 164237"/>
                  <a:gd name="connsiteY16" fmla="*/ 113525 h 165657"/>
                  <a:gd name="connsiteX17" fmla="*/ 104231 w 164237"/>
                  <a:gd name="connsiteY17" fmla="*/ 113525 h 165657"/>
                  <a:gd name="connsiteX18" fmla="*/ 126963 w 164237"/>
                  <a:gd name="connsiteY18" fmla="*/ 136258 h 165657"/>
                  <a:gd name="connsiteX19" fmla="*/ 126963 w 164237"/>
                  <a:gd name="connsiteY19" fmla="*/ 136581 h 165657"/>
                  <a:gd name="connsiteX20" fmla="*/ 82830 w 164237"/>
                  <a:gd name="connsiteY20" fmla="*/ 152472 h 165657"/>
                  <a:gd name="connsiteX21" fmla="*/ 38695 w 164237"/>
                  <a:gd name="connsiteY21" fmla="*/ 136658 h 165657"/>
                  <a:gd name="connsiteX22" fmla="*/ 61428 w 164237"/>
                  <a:gd name="connsiteY22" fmla="*/ 113525 h 16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4237" h="165657">
                    <a:moveTo>
                      <a:pt x="151172" y="69391"/>
                    </a:moveTo>
                    <a:cubicBezTo>
                      <a:pt x="151870" y="72964"/>
                      <a:pt x="155339" y="75297"/>
                      <a:pt x="158908" y="74597"/>
                    </a:cubicBezTo>
                    <a:cubicBezTo>
                      <a:pt x="162481" y="73899"/>
                      <a:pt x="164813" y="70435"/>
                      <a:pt x="164114" y="66861"/>
                    </a:cubicBezTo>
                    <a:cubicBezTo>
                      <a:pt x="156544" y="28120"/>
                      <a:pt x="122358" y="0"/>
                      <a:pt x="82830" y="0"/>
                    </a:cubicBezTo>
                    <a:cubicBezTo>
                      <a:pt x="37158" y="0"/>
                      <a:pt x="0" y="37157"/>
                      <a:pt x="0" y="82829"/>
                    </a:cubicBezTo>
                    <a:cubicBezTo>
                      <a:pt x="0" y="128722"/>
                      <a:pt x="37309" y="165658"/>
                      <a:pt x="82830" y="165658"/>
                    </a:cubicBezTo>
                    <a:cubicBezTo>
                      <a:pt x="121944" y="165658"/>
                      <a:pt x="155680" y="138177"/>
                      <a:pt x="163810" y="100278"/>
                    </a:cubicBezTo>
                    <a:cubicBezTo>
                      <a:pt x="164574" y="96717"/>
                      <a:pt x="162306" y="93211"/>
                      <a:pt x="158746" y="92448"/>
                    </a:cubicBezTo>
                    <a:cubicBezTo>
                      <a:pt x="155190" y="91687"/>
                      <a:pt x="151681" y="93951"/>
                      <a:pt x="150917" y="97512"/>
                    </a:cubicBezTo>
                    <a:cubicBezTo>
                      <a:pt x="148736" y="107675"/>
                      <a:pt x="144328" y="116942"/>
                      <a:pt x="138285" y="124859"/>
                    </a:cubicBezTo>
                    <a:cubicBezTo>
                      <a:pt x="133508" y="110625"/>
                      <a:pt x="120053" y="100338"/>
                      <a:pt x="104231" y="100338"/>
                    </a:cubicBezTo>
                    <a:lnTo>
                      <a:pt x="61428" y="100338"/>
                    </a:lnTo>
                    <a:cubicBezTo>
                      <a:pt x="45598" y="100338"/>
                      <a:pt x="32135" y="110637"/>
                      <a:pt x="27365" y="124883"/>
                    </a:cubicBezTo>
                    <a:cubicBezTo>
                      <a:pt x="18476" y="113189"/>
                      <a:pt x="13188" y="98618"/>
                      <a:pt x="13188" y="82829"/>
                    </a:cubicBezTo>
                    <a:cubicBezTo>
                      <a:pt x="13187" y="44428"/>
                      <a:pt x="44429" y="13187"/>
                      <a:pt x="82830" y="13187"/>
                    </a:cubicBezTo>
                    <a:cubicBezTo>
                      <a:pt x="116067" y="13187"/>
                      <a:pt x="144809" y="36824"/>
                      <a:pt x="151172" y="69391"/>
                    </a:cubicBezTo>
                    <a:close/>
                    <a:moveTo>
                      <a:pt x="61428" y="113525"/>
                    </a:moveTo>
                    <a:lnTo>
                      <a:pt x="104231" y="113525"/>
                    </a:lnTo>
                    <a:cubicBezTo>
                      <a:pt x="116766" y="113525"/>
                      <a:pt x="126963" y="123723"/>
                      <a:pt x="126963" y="136258"/>
                    </a:cubicBezTo>
                    <a:lnTo>
                      <a:pt x="126963" y="136581"/>
                    </a:lnTo>
                    <a:cubicBezTo>
                      <a:pt x="114808" y="146549"/>
                      <a:pt x="99332" y="152472"/>
                      <a:pt x="82830" y="152472"/>
                    </a:cubicBezTo>
                    <a:cubicBezTo>
                      <a:pt x="67289" y="152472"/>
                      <a:pt x="51594" y="147253"/>
                      <a:pt x="38695" y="136658"/>
                    </a:cubicBezTo>
                    <a:cubicBezTo>
                      <a:pt x="38695" y="123006"/>
                      <a:pt x="49458" y="113525"/>
                      <a:pt x="61428" y="113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9" name="Freeform: Shape 72">
                <a:extLst>
                  <a:ext uri="{FF2B5EF4-FFF2-40B4-BE49-F238E27FC236}">
                    <a16:creationId xmlns:a16="http://schemas.microsoft.com/office/drawing/2014/main" id="{B162D7F4-11FD-994E-A0C2-17C5F0D550AE}"/>
                  </a:ext>
                </a:extLst>
              </p:cNvPr>
              <p:cNvSpPr/>
              <p:nvPr/>
            </p:nvSpPr>
            <p:spPr>
              <a:xfrm>
                <a:off x="-771470" y="4769563"/>
                <a:ext cx="165658" cy="164105"/>
              </a:xfrm>
              <a:custGeom>
                <a:avLst/>
                <a:gdLst>
                  <a:gd name="connsiteX0" fmla="*/ 82829 w 165658"/>
                  <a:gd name="connsiteY0" fmla="*/ 164106 h 164105"/>
                  <a:gd name="connsiteX1" fmla="*/ 165659 w 165658"/>
                  <a:gd name="connsiteY1" fmla="*/ 81277 h 164105"/>
                  <a:gd name="connsiteX2" fmla="*/ 99537 w 165658"/>
                  <a:gd name="connsiteY2" fmla="*/ 134 h 164105"/>
                  <a:gd name="connsiteX3" fmla="*/ 91754 w 165658"/>
                  <a:gd name="connsiteY3" fmla="*/ 5270 h 164105"/>
                  <a:gd name="connsiteX4" fmla="*/ 96889 w 165658"/>
                  <a:gd name="connsiteY4" fmla="*/ 13054 h 164105"/>
                  <a:gd name="connsiteX5" fmla="*/ 152472 w 165658"/>
                  <a:gd name="connsiteY5" fmla="*/ 81277 h 164105"/>
                  <a:gd name="connsiteX6" fmla="*/ 138293 w 165658"/>
                  <a:gd name="connsiteY6" fmla="*/ 123332 h 164105"/>
                  <a:gd name="connsiteX7" fmla="*/ 104230 w 165658"/>
                  <a:gd name="connsiteY7" fmla="*/ 98787 h 164105"/>
                  <a:gd name="connsiteX8" fmla="*/ 61428 w 165658"/>
                  <a:gd name="connsiteY8" fmla="*/ 98787 h 164105"/>
                  <a:gd name="connsiteX9" fmla="*/ 27364 w 165658"/>
                  <a:gd name="connsiteY9" fmla="*/ 123332 h 164105"/>
                  <a:gd name="connsiteX10" fmla="*/ 13187 w 165658"/>
                  <a:gd name="connsiteY10" fmla="*/ 81277 h 164105"/>
                  <a:gd name="connsiteX11" fmla="*/ 68768 w 165658"/>
                  <a:gd name="connsiteY11" fmla="*/ 13054 h 164105"/>
                  <a:gd name="connsiteX12" fmla="*/ 73904 w 165658"/>
                  <a:gd name="connsiteY12" fmla="*/ 5270 h 164105"/>
                  <a:gd name="connsiteX13" fmla="*/ 66120 w 165658"/>
                  <a:gd name="connsiteY13" fmla="*/ 134 h 164105"/>
                  <a:gd name="connsiteX14" fmla="*/ 0 w 165658"/>
                  <a:gd name="connsiteY14" fmla="*/ 81277 h 164105"/>
                  <a:gd name="connsiteX15" fmla="*/ 82829 w 165658"/>
                  <a:gd name="connsiteY15" fmla="*/ 164106 h 164105"/>
                  <a:gd name="connsiteX16" fmla="*/ 61428 w 165658"/>
                  <a:gd name="connsiteY16" fmla="*/ 111973 h 164105"/>
                  <a:gd name="connsiteX17" fmla="*/ 104230 w 165658"/>
                  <a:gd name="connsiteY17" fmla="*/ 111973 h 164105"/>
                  <a:gd name="connsiteX18" fmla="*/ 126963 w 165658"/>
                  <a:gd name="connsiteY18" fmla="*/ 135106 h 164105"/>
                  <a:gd name="connsiteX19" fmla="*/ 38695 w 165658"/>
                  <a:gd name="connsiteY19" fmla="*/ 135106 h 164105"/>
                  <a:gd name="connsiteX20" fmla="*/ 61428 w 165658"/>
                  <a:gd name="connsiteY20" fmla="*/ 111973 h 16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658" h="164105">
                    <a:moveTo>
                      <a:pt x="82829" y="164106"/>
                    </a:moveTo>
                    <a:cubicBezTo>
                      <a:pt x="128539" y="164106"/>
                      <a:pt x="165659" y="126933"/>
                      <a:pt x="165659" y="81277"/>
                    </a:cubicBezTo>
                    <a:cubicBezTo>
                      <a:pt x="165659" y="42111"/>
                      <a:pt x="137850" y="7987"/>
                      <a:pt x="99537" y="134"/>
                    </a:cubicBezTo>
                    <a:cubicBezTo>
                      <a:pt x="95975" y="-591"/>
                      <a:pt x="92485" y="1703"/>
                      <a:pt x="91754" y="5270"/>
                    </a:cubicBezTo>
                    <a:cubicBezTo>
                      <a:pt x="91022" y="8838"/>
                      <a:pt x="93322" y="12322"/>
                      <a:pt x="96889" y="13054"/>
                    </a:cubicBezTo>
                    <a:cubicBezTo>
                      <a:pt x="129096" y="19653"/>
                      <a:pt x="152472" y="48346"/>
                      <a:pt x="152472" y="81277"/>
                    </a:cubicBezTo>
                    <a:cubicBezTo>
                      <a:pt x="152472" y="97065"/>
                      <a:pt x="147182" y="111637"/>
                      <a:pt x="138293" y="123332"/>
                    </a:cubicBezTo>
                    <a:cubicBezTo>
                      <a:pt x="133523" y="109085"/>
                      <a:pt x="120061" y="98787"/>
                      <a:pt x="104230" y="98787"/>
                    </a:cubicBezTo>
                    <a:lnTo>
                      <a:pt x="61428" y="98787"/>
                    </a:lnTo>
                    <a:cubicBezTo>
                      <a:pt x="45597" y="98787"/>
                      <a:pt x="32134" y="109085"/>
                      <a:pt x="27364" y="123332"/>
                    </a:cubicBezTo>
                    <a:cubicBezTo>
                      <a:pt x="18476" y="111637"/>
                      <a:pt x="13187" y="97066"/>
                      <a:pt x="13187" y="81277"/>
                    </a:cubicBezTo>
                    <a:cubicBezTo>
                      <a:pt x="13187" y="48345"/>
                      <a:pt x="36562" y="19653"/>
                      <a:pt x="68768" y="13054"/>
                    </a:cubicBezTo>
                    <a:cubicBezTo>
                      <a:pt x="72336" y="12322"/>
                      <a:pt x="74635" y="8838"/>
                      <a:pt x="73904" y="5270"/>
                    </a:cubicBezTo>
                    <a:cubicBezTo>
                      <a:pt x="73173" y="1703"/>
                      <a:pt x="69690" y="-593"/>
                      <a:pt x="66120" y="134"/>
                    </a:cubicBezTo>
                    <a:cubicBezTo>
                      <a:pt x="27807" y="7987"/>
                      <a:pt x="0" y="42111"/>
                      <a:pt x="0" y="81277"/>
                    </a:cubicBezTo>
                    <a:cubicBezTo>
                      <a:pt x="0" y="126866"/>
                      <a:pt x="37019" y="164106"/>
                      <a:pt x="82829" y="164106"/>
                    </a:cubicBezTo>
                    <a:close/>
                    <a:moveTo>
                      <a:pt x="61428" y="111973"/>
                    </a:moveTo>
                    <a:lnTo>
                      <a:pt x="104230" y="111973"/>
                    </a:lnTo>
                    <a:cubicBezTo>
                      <a:pt x="116213" y="111973"/>
                      <a:pt x="126963" y="121464"/>
                      <a:pt x="126963" y="135106"/>
                    </a:cubicBezTo>
                    <a:cubicBezTo>
                      <a:pt x="101434" y="156074"/>
                      <a:pt x="64505" y="156306"/>
                      <a:pt x="38695" y="135106"/>
                    </a:cubicBezTo>
                    <a:cubicBezTo>
                      <a:pt x="38695" y="121454"/>
                      <a:pt x="49458" y="111973"/>
                      <a:pt x="61428" y="111973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7" name="Graphic 32">
              <a:extLst>
                <a:ext uri="{FF2B5EF4-FFF2-40B4-BE49-F238E27FC236}">
                  <a16:creationId xmlns:a16="http://schemas.microsoft.com/office/drawing/2014/main" id="{944AC998-07ED-984F-9F6D-0EDD289E6471}"/>
                </a:ext>
              </a:extLst>
            </p:cNvPr>
            <p:cNvGrpSpPr/>
            <p:nvPr/>
          </p:nvGrpSpPr>
          <p:grpSpPr>
            <a:xfrm>
              <a:off x="1320378" y="3535704"/>
              <a:ext cx="421977" cy="423056"/>
              <a:chOff x="-795188" y="3789504"/>
              <a:chExt cx="421977" cy="423056"/>
            </a:xfrm>
            <a:solidFill>
              <a:srgbClr val="FFFFFF"/>
            </a:solidFill>
          </p:grpSpPr>
          <p:sp>
            <p:nvSpPr>
              <p:cNvPr id="281" name="Freeform: Shape 75">
                <a:extLst>
                  <a:ext uri="{FF2B5EF4-FFF2-40B4-BE49-F238E27FC236}">
                    <a16:creationId xmlns:a16="http://schemas.microsoft.com/office/drawing/2014/main" id="{74BCF91E-1B6E-A145-B1AC-FC339F89FF8F}"/>
                  </a:ext>
                </a:extLst>
              </p:cNvPr>
              <p:cNvSpPr/>
              <p:nvPr/>
            </p:nvSpPr>
            <p:spPr>
              <a:xfrm>
                <a:off x="-781122" y="3994539"/>
                <a:ext cx="407911" cy="218021"/>
              </a:xfrm>
              <a:custGeom>
                <a:avLst/>
                <a:gdLst>
                  <a:gd name="connsiteX0" fmla="*/ 379779 w 407911"/>
                  <a:gd name="connsiteY0" fmla="*/ 182857 h 218021"/>
                  <a:gd name="connsiteX1" fmla="*/ 372750 w 407911"/>
                  <a:gd name="connsiteY1" fmla="*/ 175824 h 218021"/>
                  <a:gd name="connsiteX2" fmla="*/ 372747 w 407911"/>
                  <a:gd name="connsiteY2" fmla="*/ 175824 h 218021"/>
                  <a:gd name="connsiteX3" fmla="*/ 337582 w 407911"/>
                  <a:gd name="connsiteY3" fmla="*/ 175824 h 218021"/>
                  <a:gd name="connsiteX4" fmla="*/ 330549 w 407911"/>
                  <a:gd name="connsiteY4" fmla="*/ 182853 h 218021"/>
                  <a:gd name="connsiteX5" fmla="*/ 330549 w 407911"/>
                  <a:gd name="connsiteY5" fmla="*/ 182857 h 218021"/>
                  <a:gd name="connsiteX6" fmla="*/ 330549 w 407911"/>
                  <a:gd name="connsiteY6" fmla="*/ 203956 h 218021"/>
                  <a:gd name="connsiteX7" fmla="*/ 316483 w 407911"/>
                  <a:gd name="connsiteY7" fmla="*/ 203956 h 218021"/>
                  <a:gd name="connsiteX8" fmla="*/ 316483 w 407911"/>
                  <a:gd name="connsiteY8" fmla="*/ 119560 h 218021"/>
                  <a:gd name="connsiteX9" fmla="*/ 309453 w 407911"/>
                  <a:gd name="connsiteY9" fmla="*/ 112527 h 218021"/>
                  <a:gd name="connsiteX10" fmla="*/ 309450 w 407911"/>
                  <a:gd name="connsiteY10" fmla="*/ 112527 h 218021"/>
                  <a:gd name="connsiteX11" fmla="*/ 274285 w 407911"/>
                  <a:gd name="connsiteY11" fmla="*/ 112527 h 218021"/>
                  <a:gd name="connsiteX12" fmla="*/ 267252 w 407911"/>
                  <a:gd name="connsiteY12" fmla="*/ 119557 h 218021"/>
                  <a:gd name="connsiteX13" fmla="*/ 267252 w 407911"/>
                  <a:gd name="connsiteY13" fmla="*/ 119560 h 218021"/>
                  <a:gd name="connsiteX14" fmla="*/ 267252 w 407911"/>
                  <a:gd name="connsiteY14" fmla="*/ 203956 h 218021"/>
                  <a:gd name="connsiteX15" fmla="*/ 253186 w 407911"/>
                  <a:gd name="connsiteY15" fmla="*/ 203956 h 218021"/>
                  <a:gd name="connsiteX16" fmla="*/ 253186 w 407911"/>
                  <a:gd name="connsiteY16" fmla="*/ 119560 h 218021"/>
                  <a:gd name="connsiteX17" fmla="*/ 246157 w 407911"/>
                  <a:gd name="connsiteY17" fmla="*/ 112527 h 218021"/>
                  <a:gd name="connsiteX18" fmla="*/ 246153 w 407911"/>
                  <a:gd name="connsiteY18" fmla="*/ 112527 h 218021"/>
                  <a:gd name="connsiteX19" fmla="*/ 210989 w 407911"/>
                  <a:gd name="connsiteY19" fmla="*/ 112527 h 218021"/>
                  <a:gd name="connsiteX20" fmla="*/ 203956 w 407911"/>
                  <a:gd name="connsiteY20" fmla="*/ 119557 h 218021"/>
                  <a:gd name="connsiteX21" fmla="*/ 203956 w 407911"/>
                  <a:gd name="connsiteY21" fmla="*/ 119560 h 218021"/>
                  <a:gd name="connsiteX22" fmla="*/ 203956 w 407911"/>
                  <a:gd name="connsiteY22" fmla="*/ 203956 h 218021"/>
                  <a:gd name="connsiteX23" fmla="*/ 189890 w 407911"/>
                  <a:gd name="connsiteY23" fmla="*/ 203956 h 218021"/>
                  <a:gd name="connsiteX24" fmla="*/ 189890 w 407911"/>
                  <a:gd name="connsiteY24" fmla="*/ 154725 h 218021"/>
                  <a:gd name="connsiteX25" fmla="*/ 182860 w 407911"/>
                  <a:gd name="connsiteY25" fmla="*/ 147692 h 218021"/>
                  <a:gd name="connsiteX26" fmla="*/ 182857 w 407911"/>
                  <a:gd name="connsiteY26" fmla="*/ 147692 h 218021"/>
                  <a:gd name="connsiteX27" fmla="*/ 147692 w 407911"/>
                  <a:gd name="connsiteY27" fmla="*/ 147692 h 218021"/>
                  <a:gd name="connsiteX28" fmla="*/ 140659 w 407911"/>
                  <a:gd name="connsiteY28" fmla="*/ 154721 h 218021"/>
                  <a:gd name="connsiteX29" fmla="*/ 140659 w 407911"/>
                  <a:gd name="connsiteY29" fmla="*/ 154725 h 218021"/>
                  <a:gd name="connsiteX30" fmla="*/ 140659 w 407911"/>
                  <a:gd name="connsiteY30" fmla="*/ 203956 h 218021"/>
                  <a:gd name="connsiteX31" fmla="*/ 126593 w 407911"/>
                  <a:gd name="connsiteY31" fmla="*/ 203956 h 218021"/>
                  <a:gd name="connsiteX32" fmla="*/ 126593 w 407911"/>
                  <a:gd name="connsiteY32" fmla="*/ 91428 h 218021"/>
                  <a:gd name="connsiteX33" fmla="*/ 119564 w 407911"/>
                  <a:gd name="connsiteY33" fmla="*/ 84395 h 218021"/>
                  <a:gd name="connsiteX34" fmla="*/ 119560 w 407911"/>
                  <a:gd name="connsiteY34" fmla="*/ 84395 h 218021"/>
                  <a:gd name="connsiteX35" fmla="*/ 84395 w 407911"/>
                  <a:gd name="connsiteY35" fmla="*/ 84395 h 218021"/>
                  <a:gd name="connsiteX36" fmla="*/ 77362 w 407911"/>
                  <a:gd name="connsiteY36" fmla="*/ 91425 h 218021"/>
                  <a:gd name="connsiteX37" fmla="*/ 77362 w 407911"/>
                  <a:gd name="connsiteY37" fmla="*/ 91428 h 218021"/>
                  <a:gd name="connsiteX38" fmla="*/ 77362 w 407911"/>
                  <a:gd name="connsiteY38" fmla="*/ 203956 h 218021"/>
                  <a:gd name="connsiteX39" fmla="*/ 63297 w 407911"/>
                  <a:gd name="connsiteY39" fmla="*/ 203956 h 218021"/>
                  <a:gd name="connsiteX40" fmla="*/ 63297 w 407911"/>
                  <a:gd name="connsiteY40" fmla="*/ 7033 h 218021"/>
                  <a:gd name="connsiteX41" fmla="*/ 56267 w 407911"/>
                  <a:gd name="connsiteY41" fmla="*/ 0 h 218021"/>
                  <a:gd name="connsiteX42" fmla="*/ 56264 w 407911"/>
                  <a:gd name="connsiteY42" fmla="*/ 0 h 218021"/>
                  <a:gd name="connsiteX43" fmla="*/ 21099 w 407911"/>
                  <a:gd name="connsiteY43" fmla="*/ 0 h 218021"/>
                  <a:gd name="connsiteX44" fmla="*/ 14066 w 407911"/>
                  <a:gd name="connsiteY44" fmla="*/ 7029 h 218021"/>
                  <a:gd name="connsiteX45" fmla="*/ 14066 w 407911"/>
                  <a:gd name="connsiteY45" fmla="*/ 7033 h 218021"/>
                  <a:gd name="connsiteX46" fmla="*/ 14066 w 407911"/>
                  <a:gd name="connsiteY46" fmla="*/ 203956 h 218021"/>
                  <a:gd name="connsiteX47" fmla="*/ 0 w 407911"/>
                  <a:gd name="connsiteY47" fmla="*/ 203956 h 218021"/>
                  <a:gd name="connsiteX48" fmla="*/ 0 w 407911"/>
                  <a:gd name="connsiteY48" fmla="*/ 218022 h 218021"/>
                  <a:gd name="connsiteX49" fmla="*/ 407911 w 407911"/>
                  <a:gd name="connsiteY49" fmla="*/ 218022 h 218021"/>
                  <a:gd name="connsiteX50" fmla="*/ 407911 w 407911"/>
                  <a:gd name="connsiteY50" fmla="*/ 203956 h 218021"/>
                  <a:gd name="connsiteX51" fmla="*/ 379779 w 407911"/>
                  <a:gd name="connsiteY51" fmla="*/ 203956 h 218021"/>
                  <a:gd name="connsiteX52" fmla="*/ 28132 w 407911"/>
                  <a:gd name="connsiteY52" fmla="*/ 203956 h 218021"/>
                  <a:gd name="connsiteX53" fmla="*/ 28132 w 407911"/>
                  <a:gd name="connsiteY53" fmla="*/ 14066 h 218021"/>
                  <a:gd name="connsiteX54" fmla="*/ 49231 w 407911"/>
                  <a:gd name="connsiteY54" fmla="*/ 14066 h 218021"/>
                  <a:gd name="connsiteX55" fmla="*/ 49231 w 407911"/>
                  <a:gd name="connsiteY55" fmla="*/ 203956 h 218021"/>
                  <a:gd name="connsiteX56" fmla="*/ 91428 w 407911"/>
                  <a:gd name="connsiteY56" fmla="*/ 203956 h 218021"/>
                  <a:gd name="connsiteX57" fmla="*/ 91428 w 407911"/>
                  <a:gd name="connsiteY57" fmla="*/ 98461 h 218021"/>
                  <a:gd name="connsiteX58" fmla="*/ 112527 w 407911"/>
                  <a:gd name="connsiteY58" fmla="*/ 98461 h 218021"/>
                  <a:gd name="connsiteX59" fmla="*/ 112527 w 407911"/>
                  <a:gd name="connsiteY59" fmla="*/ 203956 h 218021"/>
                  <a:gd name="connsiteX60" fmla="*/ 154725 w 407911"/>
                  <a:gd name="connsiteY60" fmla="*/ 203956 h 218021"/>
                  <a:gd name="connsiteX61" fmla="*/ 154725 w 407911"/>
                  <a:gd name="connsiteY61" fmla="*/ 161758 h 218021"/>
                  <a:gd name="connsiteX62" fmla="*/ 175824 w 407911"/>
                  <a:gd name="connsiteY62" fmla="*/ 161758 h 218021"/>
                  <a:gd name="connsiteX63" fmla="*/ 175824 w 407911"/>
                  <a:gd name="connsiteY63" fmla="*/ 203956 h 218021"/>
                  <a:gd name="connsiteX64" fmla="*/ 218022 w 407911"/>
                  <a:gd name="connsiteY64" fmla="*/ 203956 h 218021"/>
                  <a:gd name="connsiteX65" fmla="*/ 218022 w 407911"/>
                  <a:gd name="connsiteY65" fmla="*/ 126593 h 218021"/>
                  <a:gd name="connsiteX66" fmla="*/ 239120 w 407911"/>
                  <a:gd name="connsiteY66" fmla="*/ 126593 h 218021"/>
                  <a:gd name="connsiteX67" fmla="*/ 239120 w 407911"/>
                  <a:gd name="connsiteY67" fmla="*/ 203956 h 218021"/>
                  <a:gd name="connsiteX68" fmla="*/ 281318 w 407911"/>
                  <a:gd name="connsiteY68" fmla="*/ 203956 h 218021"/>
                  <a:gd name="connsiteX69" fmla="*/ 281318 w 407911"/>
                  <a:gd name="connsiteY69" fmla="*/ 126593 h 218021"/>
                  <a:gd name="connsiteX70" fmla="*/ 302417 w 407911"/>
                  <a:gd name="connsiteY70" fmla="*/ 126593 h 218021"/>
                  <a:gd name="connsiteX71" fmla="*/ 302417 w 407911"/>
                  <a:gd name="connsiteY71" fmla="*/ 203956 h 218021"/>
                  <a:gd name="connsiteX72" fmla="*/ 344615 w 407911"/>
                  <a:gd name="connsiteY72" fmla="*/ 203956 h 218021"/>
                  <a:gd name="connsiteX73" fmla="*/ 344615 w 407911"/>
                  <a:gd name="connsiteY73" fmla="*/ 189890 h 218021"/>
                  <a:gd name="connsiteX74" fmla="*/ 365714 w 407911"/>
                  <a:gd name="connsiteY74" fmla="*/ 189890 h 218021"/>
                  <a:gd name="connsiteX75" fmla="*/ 365714 w 407911"/>
                  <a:gd name="connsiteY75" fmla="*/ 203956 h 21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407911" h="218021">
                    <a:moveTo>
                      <a:pt x="379779" y="182857"/>
                    </a:moveTo>
                    <a:cubicBezTo>
                      <a:pt x="379780" y="178974"/>
                      <a:pt x="376633" y="175825"/>
                      <a:pt x="372750" y="175824"/>
                    </a:cubicBezTo>
                    <a:cubicBezTo>
                      <a:pt x="372749" y="175824"/>
                      <a:pt x="372747" y="175824"/>
                      <a:pt x="372747" y="175824"/>
                    </a:cubicBezTo>
                    <a:lnTo>
                      <a:pt x="337582" y="175824"/>
                    </a:lnTo>
                    <a:cubicBezTo>
                      <a:pt x="333699" y="175823"/>
                      <a:pt x="330550" y="178970"/>
                      <a:pt x="330549" y="182853"/>
                    </a:cubicBezTo>
                    <a:cubicBezTo>
                      <a:pt x="330549" y="182854"/>
                      <a:pt x="330549" y="182856"/>
                      <a:pt x="330549" y="182857"/>
                    </a:cubicBezTo>
                    <a:lnTo>
                      <a:pt x="330549" y="203956"/>
                    </a:lnTo>
                    <a:lnTo>
                      <a:pt x="316483" y="203956"/>
                    </a:lnTo>
                    <a:lnTo>
                      <a:pt x="316483" y="119560"/>
                    </a:lnTo>
                    <a:cubicBezTo>
                      <a:pt x="316484" y="115677"/>
                      <a:pt x="313337" y="112528"/>
                      <a:pt x="309453" y="112527"/>
                    </a:cubicBezTo>
                    <a:cubicBezTo>
                      <a:pt x="309453" y="112527"/>
                      <a:pt x="309451" y="112527"/>
                      <a:pt x="309450" y="112527"/>
                    </a:cubicBezTo>
                    <a:lnTo>
                      <a:pt x="274285" y="112527"/>
                    </a:lnTo>
                    <a:cubicBezTo>
                      <a:pt x="270402" y="112526"/>
                      <a:pt x="267253" y="115674"/>
                      <a:pt x="267252" y="119557"/>
                    </a:cubicBezTo>
                    <a:cubicBezTo>
                      <a:pt x="267252" y="119558"/>
                      <a:pt x="267252" y="119559"/>
                      <a:pt x="267252" y="119560"/>
                    </a:cubicBezTo>
                    <a:lnTo>
                      <a:pt x="267252" y="203956"/>
                    </a:lnTo>
                    <a:lnTo>
                      <a:pt x="253186" y="203956"/>
                    </a:lnTo>
                    <a:lnTo>
                      <a:pt x="253186" y="119560"/>
                    </a:lnTo>
                    <a:cubicBezTo>
                      <a:pt x="253187" y="115677"/>
                      <a:pt x="250040" y="112528"/>
                      <a:pt x="246157" y="112527"/>
                    </a:cubicBezTo>
                    <a:cubicBezTo>
                      <a:pt x="246156" y="112527"/>
                      <a:pt x="246154" y="112527"/>
                      <a:pt x="246153" y="112527"/>
                    </a:cubicBezTo>
                    <a:lnTo>
                      <a:pt x="210989" y="112527"/>
                    </a:lnTo>
                    <a:cubicBezTo>
                      <a:pt x="207106" y="112526"/>
                      <a:pt x="203957" y="115674"/>
                      <a:pt x="203956" y="119557"/>
                    </a:cubicBezTo>
                    <a:cubicBezTo>
                      <a:pt x="203956" y="119558"/>
                      <a:pt x="203956" y="119559"/>
                      <a:pt x="203956" y="119560"/>
                    </a:cubicBezTo>
                    <a:lnTo>
                      <a:pt x="203956" y="203956"/>
                    </a:lnTo>
                    <a:lnTo>
                      <a:pt x="189890" y="203956"/>
                    </a:lnTo>
                    <a:lnTo>
                      <a:pt x="189890" y="154725"/>
                    </a:lnTo>
                    <a:cubicBezTo>
                      <a:pt x="189891" y="150842"/>
                      <a:pt x="186743" y="147693"/>
                      <a:pt x="182860" y="147692"/>
                    </a:cubicBezTo>
                    <a:cubicBezTo>
                      <a:pt x="182859" y="147692"/>
                      <a:pt x="182858" y="147692"/>
                      <a:pt x="182857" y="147692"/>
                    </a:cubicBezTo>
                    <a:lnTo>
                      <a:pt x="147692" y="147692"/>
                    </a:lnTo>
                    <a:cubicBezTo>
                      <a:pt x="143809" y="147691"/>
                      <a:pt x="140660" y="150838"/>
                      <a:pt x="140659" y="154721"/>
                    </a:cubicBezTo>
                    <a:cubicBezTo>
                      <a:pt x="140659" y="154722"/>
                      <a:pt x="140659" y="154724"/>
                      <a:pt x="140659" y="154725"/>
                    </a:cubicBezTo>
                    <a:lnTo>
                      <a:pt x="140659" y="203956"/>
                    </a:lnTo>
                    <a:lnTo>
                      <a:pt x="126593" y="203956"/>
                    </a:lnTo>
                    <a:lnTo>
                      <a:pt x="126593" y="91428"/>
                    </a:lnTo>
                    <a:cubicBezTo>
                      <a:pt x="126594" y="87545"/>
                      <a:pt x="123447" y="84396"/>
                      <a:pt x="119564" y="84395"/>
                    </a:cubicBezTo>
                    <a:cubicBezTo>
                      <a:pt x="119563" y="84395"/>
                      <a:pt x="119561" y="84395"/>
                      <a:pt x="119560" y="84395"/>
                    </a:cubicBezTo>
                    <a:lnTo>
                      <a:pt x="84395" y="84395"/>
                    </a:lnTo>
                    <a:cubicBezTo>
                      <a:pt x="80512" y="84395"/>
                      <a:pt x="77363" y="87542"/>
                      <a:pt x="77362" y="91425"/>
                    </a:cubicBezTo>
                    <a:cubicBezTo>
                      <a:pt x="77362" y="91426"/>
                      <a:pt x="77362" y="91428"/>
                      <a:pt x="77362" y="91428"/>
                    </a:cubicBezTo>
                    <a:lnTo>
                      <a:pt x="77362" y="203956"/>
                    </a:lnTo>
                    <a:lnTo>
                      <a:pt x="63297" y="203956"/>
                    </a:lnTo>
                    <a:lnTo>
                      <a:pt x="63297" y="7033"/>
                    </a:lnTo>
                    <a:cubicBezTo>
                      <a:pt x="63297" y="3150"/>
                      <a:pt x="60150" y="1"/>
                      <a:pt x="56267" y="0"/>
                    </a:cubicBezTo>
                    <a:cubicBezTo>
                      <a:pt x="56266" y="0"/>
                      <a:pt x="56265" y="0"/>
                      <a:pt x="56264" y="0"/>
                    </a:cubicBezTo>
                    <a:lnTo>
                      <a:pt x="21099" y="0"/>
                    </a:lnTo>
                    <a:cubicBezTo>
                      <a:pt x="17216" y="-1"/>
                      <a:pt x="14067" y="3146"/>
                      <a:pt x="14066" y="7029"/>
                    </a:cubicBezTo>
                    <a:cubicBezTo>
                      <a:pt x="14066" y="7030"/>
                      <a:pt x="14066" y="7032"/>
                      <a:pt x="14066" y="7033"/>
                    </a:cubicBezTo>
                    <a:lnTo>
                      <a:pt x="14066" y="203956"/>
                    </a:lnTo>
                    <a:lnTo>
                      <a:pt x="0" y="203956"/>
                    </a:lnTo>
                    <a:lnTo>
                      <a:pt x="0" y="218022"/>
                    </a:lnTo>
                    <a:lnTo>
                      <a:pt x="407911" y="218022"/>
                    </a:lnTo>
                    <a:lnTo>
                      <a:pt x="407911" y="203956"/>
                    </a:lnTo>
                    <a:lnTo>
                      <a:pt x="379779" y="203956"/>
                    </a:lnTo>
                    <a:close/>
                    <a:moveTo>
                      <a:pt x="28132" y="203956"/>
                    </a:moveTo>
                    <a:lnTo>
                      <a:pt x="28132" y="14066"/>
                    </a:lnTo>
                    <a:lnTo>
                      <a:pt x="49231" y="14066"/>
                    </a:lnTo>
                    <a:lnTo>
                      <a:pt x="49231" y="203956"/>
                    </a:lnTo>
                    <a:close/>
                    <a:moveTo>
                      <a:pt x="91428" y="203956"/>
                    </a:moveTo>
                    <a:lnTo>
                      <a:pt x="91428" y="98461"/>
                    </a:lnTo>
                    <a:lnTo>
                      <a:pt x="112527" y="98461"/>
                    </a:lnTo>
                    <a:lnTo>
                      <a:pt x="112527" y="203956"/>
                    </a:lnTo>
                    <a:close/>
                    <a:moveTo>
                      <a:pt x="154725" y="203956"/>
                    </a:moveTo>
                    <a:lnTo>
                      <a:pt x="154725" y="161758"/>
                    </a:lnTo>
                    <a:lnTo>
                      <a:pt x="175824" y="161758"/>
                    </a:lnTo>
                    <a:lnTo>
                      <a:pt x="175824" y="203956"/>
                    </a:lnTo>
                    <a:close/>
                    <a:moveTo>
                      <a:pt x="218022" y="203956"/>
                    </a:moveTo>
                    <a:lnTo>
                      <a:pt x="218022" y="126593"/>
                    </a:lnTo>
                    <a:lnTo>
                      <a:pt x="239120" y="126593"/>
                    </a:lnTo>
                    <a:lnTo>
                      <a:pt x="239120" y="203956"/>
                    </a:lnTo>
                    <a:close/>
                    <a:moveTo>
                      <a:pt x="281318" y="203956"/>
                    </a:moveTo>
                    <a:lnTo>
                      <a:pt x="281318" y="126593"/>
                    </a:lnTo>
                    <a:lnTo>
                      <a:pt x="302417" y="126593"/>
                    </a:lnTo>
                    <a:lnTo>
                      <a:pt x="302417" y="203956"/>
                    </a:lnTo>
                    <a:close/>
                    <a:moveTo>
                      <a:pt x="344615" y="203956"/>
                    </a:moveTo>
                    <a:lnTo>
                      <a:pt x="344615" y="189890"/>
                    </a:lnTo>
                    <a:lnTo>
                      <a:pt x="365714" y="189890"/>
                    </a:lnTo>
                    <a:lnTo>
                      <a:pt x="365714" y="203956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2" name="Freeform: Shape 77">
                <a:extLst>
                  <a:ext uri="{FF2B5EF4-FFF2-40B4-BE49-F238E27FC236}">
                    <a16:creationId xmlns:a16="http://schemas.microsoft.com/office/drawing/2014/main" id="{72C955E1-46C2-8244-8E95-81288032668B}"/>
                  </a:ext>
                </a:extLst>
              </p:cNvPr>
              <p:cNvSpPr/>
              <p:nvPr/>
            </p:nvSpPr>
            <p:spPr>
              <a:xfrm>
                <a:off x="-795188" y="3896078"/>
                <a:ext cx="421977" cy="267251"/>
              </a:xfrm>
              <a:custGeom>
                <a:avLst/>
                <a:gdLst>
                  <a:gd name="connsiteX0" fmla="*/ 414944 w 421977"/>
                  <a:gd name="connsiteY0" fmla="*/ 182856 h 267251"/>
                  <a:gd name="connsiteX1" fmla="*/ 386813 w 421977"/>
                  <a:gd name="connsiteY1" fmla="*/ 182856 h 267251"/>
                  <a:gd name="connsiteX2" fmla="*/ 379780 w 421977"/>
                  <a:gd name="connsiteY2" fmla="*/ 189889 h 267251"/>
                  <a:gd name="connsiteX3" fmla="*/ 379780 w 421977"/>
                  <a:gd name="connsiteY3" fmla="*/ 194010 h 267251"/>
                  <a:gd name="connsiteX4" fmla="*/ 251127 w 421977"/>
                  <a:gd name="connsiteY4" fmla="*/ 65356 h 267251"/>
                  <a:gd name="connsiteX5" fmla="*/ 241180 w 421977"/>
                  <a:gd name="connsiteY5" fmla="*/ 65356 h 267251"/>
                  <a:gd name="connsiteX6" fmla="*/ 182857 w 421977"/>
                  <a:gd name="connsiteY6" fmla="*/ 123680 h 267251"/>
                  <a:gd name="connsiteX7" fmla="*/ 61237 w 421977"/>
                  <a:gd name="connsiteY7" fmla="*/ 2059 h 267251"/>
                  <a:gd name="connsiteX8" fmla="*/ 51291 w 421977"/>
                  <a:gd name="connsiteY8" fmla="*/ 2059 h 267251"/>
                  <a:gd name="connsiteX9" fmla="*/ 2060 w 421977"/>
                  <a:gd name="connsiteY9" fmla="*/ 51290 h 267251"/>
                  <a:gd name="connsiteX10" fmla="*/ 2060 w 421977"/>
                  <a:gd name="connsiteY10" fmla="*/ 61236 h 267251"/>
                  <a:gd name="connsiteX11" fmla="*/ 23159 w 421977"/>
                  <a:gd name="connsiteY11" fmla="*/ 82335 h 267251"/>
                  <a:gd name="connsiteX12" fmla="*/ 33105 w 421977"/>
                  <a:gd name="connsiteY12" fmla="*/ 82335 h 267251"/>
                  <a:gd name="connsiteX13" fmla="*/ 56264 w 421977"/>
                  <a:gd name="connsiteY13" fmla="*/ 59175 h 267251"/>
                  <a:gd name="connsiteX14" fmla="*/ 177884 w 421977"/>
                  <a:gd name="connsiteY14" fmla="*/ 180796 h 267251"/>
                  <a:gd name="connsiteX15" fmla="*/ 187830 w 421977"/>
                  <a:gd name="connsiteY15" fmla="*/ 180796 h 267251"/>
                  <a:gd name="connsiteX16" fmla="*/ 246154 w 421977"/>
                  <a:gd name="connsiteY16" fmla="*/ 122472 h 267251"/>
                  <a:gd name="connsiteX17" fmla="*/ 348735 w 421977"/>
                  <a:gd name="connsiteY17" fmla="*/ 225054 h 267251"/>
                  <a:gd name="connsiteX18" fmla="*/ 344615 w 421977"/>
                  <a:gd name="connsiteY18" fmla="*/ 225054 h 267251"/>
                  <a:gd name="connsiteX19" fmla="*/ 337582 w 421977"/>
                  <a:gd name="connsiteY19" fmla="*/ 232087 h 267251"/>
                  <a:gd name="connsiteX20" fmla="*/ 337582 w 421977"/>
                  <a:gd name="connsiteY20" fmla="*/ 260219 h 267251"/>
                  <a:gd name="connsiteX21" fmla="*/ 344615 w 421977"/>
                  <a:gd name="connsiteY21" fmla="*/ 267252 h 267251"/>
                  <a:gd name="connsiteX22" fmla="*/ 414944 w 421977"/>
                  <a:gd name="connsiteY22" fmla="*/ 267252 h 267251"/>
                  <a:gd name="connsiteX23" fmla="*/ 421977 w 421977"/>
                  <a:gd name="connsiteY23" fmla="*/ 260219 h 267251"/>
                  <a:gd name="connsiteX24" fmla="*/ 421977 w 421977"/>
                  <a:gd name="connsiteY24" fmla="*/ 189889 h 267251"/>
                  <a:gd name="connsiteX25" fmla="*/ 414944 w 421977"/>
                  <a:gd name="connsiteY25" fmla="*/ 182856 h 267251"/>
                  <a:gd name="connsiteX26" fmla="*/ 407912 w 421977"/>
                  <a:gd name="connsiteY26" fmla="*/ 253186 h 267251"/>
                  <a:gd name="connsiteX27" fmla="*/ 351648 w 421977"/>
                  <a:gd name="connsiteY27" fmla="*/ 253186 h 267251"/>
                  <a:gd name="connsiteX28" fmla="*/ 351648 w 421977"/>
                  <a:gd name="connsiteY28" fmla="*/ 239120 h 267251"/>
                  <a:gd name="connsiteX29" fmla="*/ 365714 w 421977"/>
                  <a:gd name="connsiteY29" fmla="*/ 239120 h 267251"/>
                  <a:gd name="connsiteX30" fmla="*/ 372747 w 421977"/>
                  <a:gd name="connsiteY30" fmla="*/ 232086 h 267251"/>
                  <a:gd name="connsiteX31" fmla="*/ 370687 w 421977"/>
                  <a:gd name="connsiteY31" fmla="*/ 227114 h 267251"/>
                  <a:gd name="connsiteX32" fmla="*/ 251127 w 421977"/>
                  <a:gd name="connsiteY32" fmla="*/ 107553 h 267251"/>
                  <a:gd name="connsiteX33" fmla="*/ 241180 w 421977"/>
                  <a:gd name="connsiteY33" fmla="*/ 107553 h 267251"/>
                  <a:gd name="connsiteX34" fmla="*/ 182857 w 421977"/>
                  <a:gd name="connsiteY34" fmla="*/ 165878 h 267251"/>
                  <a:gd name="connsiteX35" fmla="*/ 61237 w 421977"/>
                  <a:gd name="connsiteY35" fmla="*/ 44257 h 267251"/>
                  <a:gd name="connsiteX36" fmla="*/ 51291 w 421977"/>
                  <a:gd name="connsiteY36" fmla="*/ 44257 h 267251"/>
                  <a:gd name="connsiteX37" fmla="*/ 28132 w 421977"/>
                  <a:gd name="connsiteY37" fmla="*/ 67416 h 267251"/>
                  <a:gd name="connsiteX38" fmla="*/ 16979 w 421977"/>
                  <a:gd name="connsiteY38" fmla="*/ 56263 h 267251"/>
                  <a:gd name="connsiteX39" fmla="*/ 56264 w 421977"/>
                  <a:gd name="connsiteY39" fmla="*/ 16978 h 267251"/>
                  <a:gd name="connsiteX40" fmla="*/ 177884 w 421977"/>
                  <a:gd name="connsiteY40" fmla="*/ 138599 h 267251"/>
                  <a:gd name="connsiteX41" fmla="*/ 187830 w 421977"/>
                  <a:gd name="connsiteY41" fmla="*/ 138599 h 267251"/>
                  <a:gd name="connsiteX42" fmla="*/ 246154 w 421977"/>
                  <a:gd name="connsiteY42" fmla="*/ 80274 h 267251"/>
                  <a:gd name="connsiteX43" fmla="*/ 381839 w 421977"/>
                  <a:gd name="connsiteY43" fmla="*/ 215961 h 267251"/>
                  <a:gd name="connsiteX44" fmla="*/ 391786 w 421977"/>
                  <a:gd name="connsiteY44" fmla="*/ 215960 h 267251"/>
                  <a:gd name="connsiteX45" fmla="*/ 393846 w 421977"/>
                  <a:gd name="connsiteY45" fmla="*/ 210988 h 267251"/>
                  <a:gd name="connsiteX46" fmla="*/ 393846 w 421977"/>
                  <a:gd name="connsiteY46" fmla="*/ 196922 h 267251"/>
                  <a:gd name="connsiteX47" fmla="*/ 407912 w 421977"/>
                  <a:gd name="connsiteY47" fmla="*/ 196922 h 267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21977" h="267251">
                    <a:moveTo>
                      <a:pt x="414944" y="182856"/>
                    </a:moveTo>
                    <a:lnTo>
                      <a:pt x="386813" y="182856"/>
                    </a:lnTo>
                    <a:cubicBezTo>
                      <a:pt x="382929" y="182856"/>
                      <a:pt x="379780" y="186005"/>
                      <a:pt x="379780" y="189889"/>
                    </a:cubicBezTo>
                    <a:lnTo>
                      <a:pt x="379780" y="194010"/>
                    </a:lnTo>
                    <a:lnTo>
                      <a:pt x="251127" y="65356"/>
                    </a:lnTo>
                    <a:cubicBezTo>
                      <a:pt x="248380" y="62610"/>
                      <a:pt x="243928" y="62610"/>
                      <a:pt x="241180" y="65356"/>
                    </a:cubicBezTo>
                    <a:lnTo>
                      <a:pt x="182857" y="123680"/>
                    </a:lnTo>
                    <a:lnTo>
                      <a:pt x="61237" y="2059"/>
                    </a:lnTo>
                    <a:cubicBezTo>
                      <a:pt x="58490" y="-686"/>
                      <a:pt x="54038" y="-686"/>
                      <a:pt x="51291" y="2059"/>
                    </a:cubicBezTo>
                    <a:lnTo>
                      <a:pt x="2060" y="51290"/>
                    </a:lnTo>
                    <a:cubicBezTo>
                      <a:pt x="-687" y="54036"/>
                      <a:pt x="-687" y="58490"/>
                      <a:pt x="2060" y="61236"/>
                    </a:cubicBezTo>
                    <a:lnTo>
                      <a:pt x="23159" y="82335"/>
                    </a:lnTo>
                    <a:cubicBezTo>
                      <a:pt x="25906" y="85080"/>
                      <a:pt x="30358" y="85080"/>
                      <a:pt x="33105" y="82335"/>
                    </a:cubicBezTo>
                    <a:lnTo>
                      <a:pt x="56264" y="59175"/>
                    </a:lnTo>
                    <a:lnTo>
                      <a:pt x="177884" y="180796"/>
                    </a:lnTo>
                    <a:cubicBezTo>
                      <a:pt x="180631" y="183542"/>
                      <a:pt x="185083" y="183542"/>
                      <a:pt x="187830" y="180796"/>
                    </a:cubicBezTo>
                    <a:lnTo>
                      <a:pt x="246154" y="122472"/>
                    </a:lnTo>
                    <a:lnTo>
                      <a:pt x="348735" y="225054"/>
                    </a:lnTo>
                    <a:lnTo>
                      <a:pt x="344615" y="225054"/>
                    </a:lnTo>
                    <a:cubicBezTo>
                      <a:pt x="340731" y="225054"/>
                      <a:pt x="337582" y="228203"/>
                      <a:pt x="337582" y="232087"/>
                    </a:cubicBezTo>
                    <a:lnTo>
                      <a:pt x="337582" y="260219"/>
                    </a:lnTo>
                    <a:cubicBezTo>
                      <a:pt x="337582" y="264103"/>
                      <a:pt x="340731" y="267252"/>
                      <a:pt x="344615" y="267252"/>
                    </a:cubicBezTo>
                    <a:lnTo>
                      <a:pt x="414944" y="267252"/>
                    </a:lnTo>
                    <a:cubicBezTo>
                      <a:pt x="418828" y="267252"/>
                      <a:pt x="421977" y="264103"/>
                      <a:pt x="421977" y="260219"/>
                    </a:cubicBezTo>
                    <a:lnTo>
                      <a:pt x="421977" y="189889"/>
                    </a:lnTo>
                    <a:cubicBezTo>
                      <a:pt x="421977" y="186005"/>
                      <a:pt x="418828" y="182856"/>
                      <a:pt x="414944" y="182856"/>
                    </a:cubicBezTo>
                    <a:close/>
                    <a:moveTo>
                      <a:pt x="407912" y="253186"/>
                    </a:moveTo>
                    <a:lnTo>
                      <a:pt x="351648" y="253186"/>
                    </a:lnTo>
                    <a:lnTo>
                      <a:pt x="351648" y="239120"/>
                    </a:lnTo>
                    <a:lnTo>
                      <a:pt x="365714" y="239120"/>
                    </a:lnTo>
                    <a:cubicBezTo>
                      <a:pt x="369599" y="239120"/>
                      <a:pt x="372747" y="235970"/>
                      <a:pt x="372747" y="232086"/>
                    </a:cubicBezTo>
                    <a:cubicBezTo>
                      <a:pt x="372747" y="230220"/>
                      <a:pt x="372006" y="228432"/>
                      <a:pt x="370687" y="227114"/>
                    </a:cubicBezTo>
                    <a:lnTo>
                      <a:pt x="251127" y="107553"/>
                    </a:lnTo>
                    <a:cubicBezTo>
                      <a:pt x="248380" y="104808"/>
                      <a:pt x="243928" y="104808"/>
                      <a:pt x="241180" y="107553"/>
                    </a:cubicBezTo>
                    <a:lnTo>
                      <a:pt x="182857" y="165878"/>
                    </a:lnTo>
                    <a:lnTo>
                      <a:pt x="61237" y="44257"/>
                    </a:lnTo>
                    <a:cubicBezTo>
                      <a:pt x="58490" y="41511"/>
                      <a:pt x="54038" y="41511"/>
                      <a:pt x="51291" y="44257"/>
                    </a:cubicBezTo>
                    <a:lnTo>
                      <a:pt x="28132" y="67416"/>
                    </a:lnTo>
                    <a:lnTo>
                      <a:pt x="16979" y="56263"/>
                    </a:lnTo>
                    <a:lnTo>
                      <a:pt x="56264" y="16978"/>
                    </a:lnTo>
                    <a:lnTo>
                      <a:pt x="177884" y="138599"/>
                    </a:lnTo>
                    <a:cubicBezTo>
                      <a:pt x="180631" y="141344"/>
                      <a:pt x="185083" y="141344"/>
                      <a:pt x="187830" y="138599"/>
                    </a:cubicBezTo>
                    <a:lnTo>
                      <a:pt x="246154" y="80274"/>
                    </a:lnTo>
                    <a:lnTo>
                      <a:pt x="381839" y="215961"/>
                    </a:lnTo>
                    <a:cubicBezTo>
                      <a:pt x="384587" y="218707"/>
                      <a:pt x="389039" y="218707"/>
                      <a:pt x="391786" y="215960"/>
                    </a:cubicBezTo>
                    <a:cubicBezTo>
                      <a:pt x="393105" y="214642"/>
                      <a:pt x="393846" y="212853"/>
                      <a:pt x="393846" y="210988"/>
                    </a:cubicBezTo>
                    <a:lnTo>
                      <a:pt x="393846" y="196922"/>
                    </a:lnTo>
                    <a:lnTo>
                      <a:pt x="407912" y="196922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3" name="Freeform: Shape 78">
                <a:extLst>
                  <a:ext uri="{FF2B5EF4-FFF2-40B4-BE49-F238E27FC236}">
                    <a16:creationId xmlns:a16="http://schemas.microsoft.com/office/drawing/2014/main" id="{476FFBA3-8B8B-0F4D-8BDE-56ADA9963883}"/>
                  </a:ext>
                </a:extLst>
              </p:cNvPr>
              <p:cNvSpPr/>
              <p:nvPr/>
            </p:nvSpPr>
            <p:spPr>
              <a:xfrm>
                <a:off x="-657595" y="3789504"/>
                <a:ext cx="189065" cy="162837"/>
              </a:xfrm>
              <a:custGeom>
                <a:avLst/>
                <a:gdLst>
                  <a:gd name="connsiteX0" fmla="*/ 21102 w 189065"/>
                  <a:gd name="connsiteY0" fmla="*/ 162837 h 162837"/>
                  <a:gd name="connsiteX1" fmla="*/ 167967 w 189065"/>
                  <a:gd name="connsiteY1" fmla="*/ 162837 h 162837"/>
                  <a:gd name="connsiteX2" fmla="*/ 189066 w 189065"/>
                  <a:gd name="connsiteY2" fmla="*/ 141740 h 162837"/>
                  <a:gd name="connsiteX3" fmla="*/ 186004 w 189065"/>
                  <a:gd name="connsiteY3" fmla="*/ 130792 h 162837"/>
                  <a:gd name="connsiteX4" fmla="*/ 112790 w 189065"/>
                  <a:gd name="connsiteY4" fmla="*/ 10153 h 162837"/>
                  <a:gd name="connsiteX5" fmla="*/ 94781 w 189065"/>
                  <a:gd name="connsiteY5" fmla="*/ 0 h 162837"/>
                  <a:gd name="connsiteX6" fmla="*/ 94752 w 189065"/>
                  <a:gd name="connsiteY6" fmla="*/ 0 h 162837"/>
                  <a:gd name="connsiteX7" fmla="*/ 76745 w 189065"/>
                  <a:gd name="connsiteY7" fmla="*/ 10105 h 162837"/>
                  <a:gd name="connsiteX8" fmla="*/ 3093 w 189065"/>
                  <a:gd name="connsiteY8" fmla="*/ 130744 h 162837"/>
                  <a:gd name="connsiteX9" fmla="*/ 10108 w 189065"/>
                  <a:gd name="connsiteY9" fmla="*/ 159746 h 162837"/>
                  <a:gd name="connsiteX10" fmla="*/ 21102 w 189065"/>
                  <a:gd name="connsiteY10" fmla="*/ 162837 h 162837"/>
                  <a:gd name="connsiteX11" fmla="*/ 15099 w 189065"/>
                  <a:gd name="connsiteY11" fmla="*/ 138074 h 162837"/>
                  <a:gd name="connsiteX12" fmla="*/ 88750 w 189065"/>
                  <a:gd name="connsiteY12" fmla="*/ 17435 h 162837"/>
                  <a:gd name="connsiteX13" fmla="*/ 88750 w 189065"/>
                  <a:gd name="connsiteY13" fmla="*/ 17434 h 162837"/>
                  <a:gd name="connsiteX14" fmla="*/ 94754 w 189065"/>
                  <a:gd name="connsiteY14" fmla="*/ 14066 h 162837"/>
                  <a:gd name="connsiteX15" fmla="*/ 94763 w 189065"/>
                  <a:gd name="connsiteY15" fmla="*/ 14066 h 162837"/>
                  <a:gd name="connsiteX16" fmla="*/ 100765 w 189065"/>
                  <a:gd name="connsiteY16" fmla="*/ 17450 h 162837"/>
                  <a:gd name="connsiteX17" fmla="*/ 173979 w 189065"/>
                  <a:gd name="connsiteY17" fmla="*/ 138091 h 162837"/>
                  <a:gd name="connsiteX18" fmla="*/ 171616 w 189065"/>
                  <a:gd name="connsiteY18" fmla="*/ 147751 h 162837"/>
                  <a:gd name="connsiteX19" fmla="*/ 167967 w 189065"/>
                  <a:gd name="connsiteY19" fmla="*/ 148771 h 162837"/>
                  <a:gd name="connsiteX20" fmla="*/ 21102 w 189065"/>
                  <a:gd name="connsiteY20" fmla="*/ 148771 h 162837"/>
                  <a:gd name="connsiteX21" fmla="*/ 14068 w 189065"/>
                  <a:gd name="connsiteY21" fmla="*/ 141739 h 162837"/>
                  <a:gd name="connsiteX22" fmla="*/ 15099 w 189065"/>
                  <a:gd name="connsiteY22" fmla="*/ 138074 h 162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9065" h="162837">
                    <a:moveTo>
                      <a:pt x="21102" y="162837"/>
                    </a:moveTo>
                    <a:lnTo>
                      <a:pt x="167967" y="162837"/>
                    </a:lnTo>
                    <a:cubicBezTo>
                      <a:pt x="179620" y="162837"/>
                      <a:pt x="189066" y="153392"/>
                      <a:pt x="189066" y="141740"/>
                    </a:cubicBezTo>
                    <a:cubicBezTo>
                      <a:pt x="189066" y="137879"/>
                      <a:pt x="188006" y="134093"/>
                      <a:pt x="186004" y="130792"/>
                    </a:cubicBezTo>
                    <a:lnTo>
                      <a:pt x="112790" y="10153"/>
                    </a:lnTo>
                    <a:cubicBezTo>
                      <a:pt x="108992" y="3835"/>
                      <a:pt x="102152" y="-21"/>
                      <a:pt x="94781" y="0"/>
                    </a:cubicBezTo>
                    <a:lnTo>
                      <a:pt x="94752" y="0"/>
                    </a:lnTo>
                    <a:cubicBezTo>
                      <a:pt x="87391" y="-29"/>
                      <a:pt x="80555" y="3807"/>
                      <a:pt x="76745" y="10105"/>
                    </a:cubicBezTo>
                    <a:lnTo>
                      <a:pt x="3093" y="130744"/>
                    </a:lnTo>
                    <a:cubicBezTo>
                      <a:pt x="-2978" y="140690"/>
                      <a:pt x="162" y="153675"/>
                      <a:pt x="10108" y="159746"/>
                    </a:cubicBezTo>
                    <a:cubicBezTo>
                      <a:pt x="13419" y="161768"/>
                      <a:pt x="17223" y="162837"/>
                      <a:pt x="21102" y="162837"/>
                    </a:cubicBezTo>
                    <a:close/>
                    <a:moveTo>
                      <a:pt x="15099" y="138074"/>
                    </a:moveTo>
                    <a:lnTo>
                      <a:pt x="88750" y="17435"/>
                    </a:lnTo>
                    <a:lnTo>
                      <a:pt x="88750" y="17434"/>
                    </a:lnTo>
                    <a:cubicBezTo>
                      <a:pt x="90013" y="15326"/>
                      <a:pt x="92297" y="14045"/>
                      <a:pt x="94754" y="14066"/>
                    </a:cubicBezTo>
                    <a:lnTo>
                      <a:pt x="94763" y="14066"/>
                    </a:lnTo>
                    <a:cubicBezTo>
                      <a:pt x="97222" y="14049"/>
                      <a:pt x="99506" y="15337"/>
                      <a:pt x="100765" y="17450"/>
                    </a:cubicBezTo>
                    <a:lnTo>
                      <a:pt x="173979" y="138091"/>
                    </a:lnTo>
                    <a:cubicBezTo>
                      <a:pt x="175994" y="141410"/>
                      <a:pt x="174937" y="145736"/>
                      <a:pt x="171616" y="147751"/>
                    </a:cubicBezTo>
                    <a:cubicBezTo>
                      <a:pt x="170516" y="148419"/>
                      <a:pt x="169254" y="148771"/>
                      <a:pt x="167967" y="148771"/>
                    </a:cubicBezTo>
                    <a:lnTo>
                      <a:pt x="21102" y="148771"/>
                    </a:lnTo>
                    <a:cubicBezTo>
                      <a:pt x="17218" y="148771"/>
                      <a:pt x="14069" y="145623"/>
                      <a:pt x="14068" y="141739"/>
                    </a:cubicBezTo>
                    <a:cubicBezTo>
                      <a:pt x="14068" y="140446"/>
                      <a:pt x="14425" y="139178"/>
                      <a:pt x="15099" y="138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Freeform: Shape 79">
                <a:extLst>
                  <a:ext uri="{FF2B5EF4-FFF2-40B4-BE49-F238E27FC236}">
                    <a16:creationId xmlns:a16="http://schemas.microsoft.com/office/drawing/2014/main" id="{512C2DC2-B6B5-3F44-9A09-D3A34149FB64}"/>
                  </a:ext>
                </a:extLst>
              </p:cNvPr>
              <p:cNvSpPr/>
              <p:nvPr/>
            </p:nvSpPr>
            <p:spPr>
              <a:xfrm>
                <a:off x="-584199" y="3839814"/>
                <a:ext cx="42198" cy="63296"/>
              </a:xfrm>
              <a:custGeom>
                <a:avLst/>
                <a:gdLst>
                  <a:gd name="connsiteX0" fmla="*/ 7103 w 42198"/>
                  <a:gd name="connsiteY0" fmla="*/ 57259 h 63296"/>
                  <a:gd name="connsiteX1" fmla="*/ 14066 w 42198"/>
                  <a:gd name="connsiteY1" fmla="*/ 63297 h 63296"/>
                  <a:gd name="connsiteX2" fmla="*/ 28132 w 42198"/>
                  <a:gd name="connsiteY2" fmla="*/ 63297 h 63296"/>
                  <a:gd name="connsiteX3" fmla="*/ 35094 w 42198"/>
                  <a:gd name="connsiteY3" fmla="*/ 57259 h 63296"/>
                  <a:gd name="connsiteX4" fmla="*/ 42127 w 42198"/>
                  <a:gd name="connsiteY4" fmla="*/ 8028 h 63296"/>
                  <a:gd name="connsiteX5" fmla="*/ 36159 w 42198"/>
                  <a:gd name="connsiteY5" fmla="*/ 71 h 63296"/>
                  <a:gd name="connsiteX6" fmla="*/ 35165 w 42198"/>
                  <a:gd name="connsiteY6" fmla="*/ 0 h 63296"/>
                  <a:gd name="connsiteX7" fmla="*/ 7033 w 42198"/>
                  <a:gd name="connsiteY7" fmla="*/ 0 h 63296"/>
                  <a:gd name="connsiteX8" fmla="*/ 0 w 42198"/>
                  <a:gd name="connsiteY8" fmla="*/ 7034 h 63296"/>
                  <a:gd name="connsiteX9" fmla="*/ 70 w 42198"/>
                  <a:gd name="connsiteY9" fmla="*/ 8028 h 63296"/>
                  <a:gd name="connsiteX10" fmla="*/ 27056 w 42198"/>
                  <a:gd name="connsiteY10" fmla="*/ 14066 h 63296"/>
                  <a:gd name="connsiteX11" fmla="*/ 22032 w 42198"/>
                  <a:gd name="connsiteY11" fmla="*/ 49231 h 63296"/>
                  <a:gd name="connsiteX12" fmla="*/ 20166 w 42198"/>
                  <a:gd name="connsiteY12" fmla="*/ 49231 h 63296"/>
                  <a:gd name="connsiteX13" fmla="*/ 15142 w 42198"/>
                  <a:gd name="connsiteY13" fmla="*/ 14066 h 63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198" h="63296">
                    <a:moveTo>
                      <a:pt x="7103" y="57259"/>
                    </a:moveTo>
                    <a:cubicBezTo>
                      <a:pt x="7599" y="60723"/>
                      <a:pt x="10566" y="63297"/>
                      <a:pt x="14066" y="63297"/>
                    </a:cubicBezTo>
                    <a:lnTo>
                      <a:pt x="28132" y="63297"/>
                    </a:lnTo>
                    <a:cubicBezTo>
                      <a:pt x="31632" y="63297"/>
                      <a:pt x="34599" y="60723"/>
                      <a:pt x="35094" y="57259"/>
                    </a:cubicBezTo>
                    <a:lnTo>
                      <a:pt x="42127" y="8028"/>
                    </a:lnTo>
                    <a:cubicBezTo>
                      <a:pt x="42677" y="4182"/>
                      <a:pt x="40004" y="620"/>
                      <a:pt x="36159" y="71"/>
                    </a:cubicBezTo>
                    <a:cubicBezTo>
                      <a:pt x="35829" y="24"/>
                      <a:pt x="35497" y="0"/>
                      <a:pt x="35165" y="0"/>
                    </a:cubicBezTo>
                    <a:lnTo>
                      <a:pt x="7033" y="0"/>
                    </a:lnTo>
                    <a:cubicBezTo>
                      <a:pt x="3148" y="0"/>
                      <a:pt x="0" y="3149"/>
                      <a:pt x="0" y="7034"/>
                    </a:cubicBezTo>
                    <a:cubicBezTo>
                      <a:pt x="0" y="7366"/>
                      <a:pt x="24" y="7699"/>
                      <a:pt x="70" y="8028"/>
                    </a:cubicBezTo>
                    <a:close/>
                    <a:moveTo>
                      <a:pt x="27056" y="14066"/>
                    </a:moveTo>
                    <a:lnTo>
                      <a:pt x="22032" y="49231"/>
                    </a:lnTo>
                    <a:lnTo>
                      <a:pt x="20166" y="49231"/>
                    </a:lnTo>
                    <a:lnTo>
                      <a:pt x="15142" y="14066"/>
                    </a:ln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5" name="Freeform: Shape 90">
                <a:extLst>
                  <a:ext uri="{FF2B5EF4-FFF2-40B4-BE49-F238E27FC236}">
                    <a16:creationId xmlns:a16="http://schemas.microsoft.com/office/drawing/2014/main" id="{6FF8D736-DC9C-A74A-BC9D-3C50A7367B30}"/>
                  </a:ext>
                </a:extLst>
              </p:cNvPr>
              <p:cNvSpPr/>
              <p:nvPr/>
            </p:nvSpPr>
            <p:spPr>
              <a:xfrm>
                <a:off x="-570133" y="3910144"/>
                <a:ext cx="14065" cy="14065"/>
              </a:xfrm>
              <a:custGeom>
                <a:avLst/>
                <a:gdLst>
                  <a:gd name="connsiteX0" fmla="*/ 14066 w 14065"/>
                  <a:gd name="connsiteY0" fmla="*/ 7033 h 14065"/>
                  <a:gd name="connsiteX1" fmla="*/ 7033 w 14065"/>
                  <a:gd name="connsiteY1" fmla="*/ 14066 h 14065"/>
                  <a:gd name="connsiteX2" fmla="*/ 0 w 14065"/>
                  <a:gd name="connsiteY2" fmla="*/ 7033 h 14065"/>
                  <a:gd name="connsiteX3" fmla="*/ 7033 w 14065"/>
                  <a:gd name="connsiteY3" fmla="*/ 0 h 14065"/>
                  <a:gd name="connsiteX4" fmla="*/ 14066 w 14065"/>
                  <a:gd name="connsiteY4" fmla="*/ 7033 h 14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5" h="14065">
                    <a:moveTo>
                      <a:pt x="14066" y="7033"/>
                    </a:moveTo>
                    <a:cubicBezTo>
                      <a:pt x="14066" y="10917"/>
                      <a:pt x="10917" y="14066"/>
                      <a:pt x="7033" y="14066"/>
                    </a:cubicBezTo>
                    <a:cubicBezTo>
                      <a:pt x="3149" y="14066"/>
                      <a:pt x="0" y="10917"/>
                      <a:pt x="0" y="7033"/>
                    </a:cubicBezTo>
                    <a:cubicBezTo>
                      <a:pt x="0" y="3149"/>
                      <a:pt x="3149" y="0"/>
                      <a:pt x="7033" y="0"/>
                    </a:cubicBezTo>
                    <a:cubicBezTo>
                      <a:pt x="10917" y="0"/>
                      <a:pt x="14066" y="3149"/>
                      <a:pt x="14066" y="7033"/>
                    </a:cubicBezTo>
                    <a:close/>
                  </a:path>
                </a:pathLst>
              </a:custGeom>
              <a:solidFill>
                <a:schemeClr val="bg1"/>
              </a:solidFill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8" name="Graphic 36">
              <a:extLst>
                <a:ext uri="{FF2B5EF4-FFF2-40B4-BE49-F238E27FC236}">
                  <a16:creationId xmlns:a16="http://schemas.microsoft.com/office/drawing/2014/main" id="{2C729AE6-95FC-1F41-88C5-FBC13D02F99B}"/>
                </a:ext>
              </a:extLst>
            </p:cNvPr>
            <p:cNvGrpSpPr/>
            <p:nvPr/>
          </p:nvGrpSpPr>
          <p:grpSpPr>
            <a:xfrm>
              <a:off x="1306312" y="1842749"/>
              <a:ext cx="450109" cy="450109"/>
              <a:chOff x="-783237" y="2335440"/>
              <a:chExt cx="450109" cy="450109"/>
            </a:xfrm>
          </p:grpSpPr>
          <p:sp>
            <p:nvSpPr>
              <p:cNvPr id="259" name="Freeform: Shape 94">
                <a:extLst>
                  <a:ext uri="{FF2B5EF4-FFF2-40B4-BE49-F238E27FC236}">
                    <a16:creationId xmlns:a16="http://schemas.microsoft.com/office/drawing/2014/main" id="{725A22B5-4F5F-8A45-85F9-3790F365AA4A}"/>
                  </a:ext>
                </a:extLst>
              </p:cNvPr>
              <p:cNvSpPr/>
              <p:nvPr/>
            </p:nvSpPr>
            <p:spPr>
              <a:xfrm>
                <a:off x="-642577" y="2574560"/>
                <a:ext cx="168790" cy="201611"/>
              </a:xfrm>
              <a:custGeom>
                <a:avLst/>
                <a:gdLst>
                  <a:gd name="connsiteX0" fmla="*/ 117216 w 168790"/>
                  <a:gd name="connsiteY0" fmla="*/ 103150 h 201611"/>
                  <a:gd name="connsiteX1" fmla="*/ 103150 w 168790"/>
                  <a:gd name="connsiteY1" fmla="*/ 103150 h 201611"/>
                  <a:gd name="connsiteX2" fmla="*/ 103150 w 168790"/>
                  <a:gd name="connsiteY2" fmla="*/ 94359 h 201611"/>
                  <a:gd name="connsiteX3" fmla="*/ 131282 w 168790"/>
                  <a:gd name="connsiteY3" fmla="*/ 49948 h 201611"/>
                  <a:gd name="connsiteX4" fmla="*/ 131282 w 168790"/>
                  <a:gd name="connsiteY4" fmla="*/ 23443 h 201611"/>
                  <a:gd name="connsiteX5" fmla="*/ 107839 w 168790"/>
                  <a:gd name="connsiteY5" fmla="*/ 0 h 201611"/>
                  <a:gd name="connsiteX6" fmla="*/ 28132 w 168790"/>
                  <a:gd name="connsiteY6" fmla="*/ 0 h 201611"/>
                  <a:gd name="connsiteX7" fmla="*/ 23443 w 168790"/>
                  <a:gd name="connsiteY7" fmla="*/ 4689 h 201611"/>
                  <a:gd name="connsiteX8" fmla="*/ 23443 w 168790"/>
                  <a:gd name="connsiteY8" fmla="*/ 14066 h 201611"/>
                  <a:gd name="connsiteX9" fmla="*/ 37509 w 168790"/>
                  <a:gd name="connsiteY9" fmla="*/ 32230 h 201611"/>
                  <a:gd name="connsiteX10" fmla="*/ 37509 w 168790"/>
                  <a:gd name="connsiteY10" fmla="*/ 36609 h 201611"/>
                  <a:gd name="connsiteX11" fmla="*/ 28465 w 168790"/>
                  <a:gd name="connsiteY11" fmla="*/ 59213 h 201611"/>
                  <a:gd name="connsiteX12" fmla="*/ 28938 w 168790"/>
                  <a:gd name="connsiteY12" fmla="*/ 63583 h 201611"/>
                  <a:gd name="connsiteX13" fmla="*/ 32820 w 168790"/>
                  <a:gd name="connsiteY13" fmla="*/ 65641 h 201611"/>
                  <a:gd name="connsiteX14" fmla="*/ 39694 w 168790"/>
                  <a:gd name="connsiteY14" fmla="*/ 65641 h 201611"/>
                  <a:gd name="connsiteX15" fmla="*/ 65641 w 168790"/>
                  <a:gd name="connsiteY15" fmla="*/ 94490 h 201611"/>
                  <a:gd name="connsiteX16" fmla="*/ 65641 w 168790"/>
                  <a:gd name="connsiteY16" fmla="*/ 103150 h 201611"/>
                  <a:gd name="connsiteX17" fmla="*/ 51575 w 168790"/>
                  <a:gd name="connsiteY17" fmla="*/ 103150 h 201611"/>
                  <a:gd name="connsiteX18" fmla="*/ 0 w 168790"/>
                  <a:gd name="connsiteY18" fmla="*/ 154725 h 201611"/>
                  <a:gd name="connsiteX19" fmla="*/ 0 w 168790"/>
                  <a:gd name="connsiteY19" fmla="*/ 196923 h 201611"/>
                  <a:gd name="connsiteX20" fmla="*/ 4689 w 168790"/>
                  <a:gd name="connsiteY20" fmla="*/ 201611 h 201611"/>
                  <a:gd name="connsiteX21" fmla="*/ 164102 w 168790"/>
                  <a:gd name="connsiteY21" fmla="*/ 201611 h 201611"/>
                  <a:gd name="connsiteX22" fmla="*/ 168791 w 168790"/>
                  <a:gd name="connsiteY22" fmla="*/ 196923 h 201611"/>
                  <a:gd name="connsiteX23" fmla="*/ 168791 w 168790"/>
                  <a:gd name="connsiteY23" fmla="*/ 154725 h 201611"/>
                  <a:gd name="connsiteX24" fmla="*/ 117216 w 168790"/>
                  <a:gd name="connsiteY24" fmla="*/ 103150 h 201611"/>
                  <a:gd name="connsiteX25" fmla="*/ 32820 w 168790"/>
                  <a:gd name="connsiteY25" fmla="*/ 14066 h 201611"/>
                  <a:gd name="connsiteX26" fmla="*/ 32820 w 168790"/>
                  <a:gd name="connsiteY26" fmla="*/ 9377 h 201611"/>
                  <a:gd name="connsiteX27" fmla="*/ 107839 w 168790"/>
                  <a:gd name="connsiteY27" fmla="*/ 9377 h 201611"/>
                  <a:gd name="connsiteX28" fmla="*/ 121905 w 168790"/>
                  <a:gd name="connsiteY28" fmla="*/ 23443 h 201611"/>
                  <a:gd name="connsiteX29" fmla="*/ 121905 w 168790"/>
                  <a:gd name="connsiteY29" fmla="*/ 46886 h 201611"/>
                  <a:gd name="connsiteX30" fmla="*/ 107839 w 168790"/>
                  <a:gd name="connsiteY30" fmla="*/ 32820 h 201611"/>
                  <a:gd name="connsiteX31" fmla="*/ 107839 w 168790"/>
                  <a:gd name="connsiteY31" fmla="*/ 28132 h 201611"/>
                  <a:gd name="connsiteX32" fmla="*/ 103150 w 168790"/>
                  <a:gd name="connsiteY32" fmla="*/ 23443 h 201611"/>
                  <a:gd name="connsiteX33" fmla="*/ 42198 w 168790"/>
                  <a:gd name="connsiteY33" fmla="*/ 23443 h 201611"/>
                  <a:gd name="connsiteX34" fmla="*/ 32820 w 168790"/>
                  <a:gd name="connsiteY34" fmla="*/ 14066 h 201611"/>
                  <a:gd name="connsiteX35" fmla="*/ 47852 w 168790"/>
                  <a:gd name="connsiteY35" fmla="*/ 59911 h 201611"/>
                  <a:gd name="connsiteX36" fmla="*/ 43276 w 168790"/>
                  <a:gd name="connsiteY36" fmla="*/ 56264 h 201611"/>
                  <a:gd name="connsiteX37" fmla="*/ 39741 w 168790"/>
                  <a:gd name="connsiteY37" fmla="*/ 56264 h 201611"/>
                  <a:gd name="connsiteX38" fmla="*/ 46549 w 168790"/>
                  <a:gd name="connsiteY38" fmla="*/ 39253 h 201611"/>
                  <a:gd name="connsiteX39" fmla="*/ 46886 w 168790"/>
                  <a:gd name="connsiteY39" fmla="*/ 37509 h 201611"/>
                  <a:gd name="connsiteX40" fmla="*/ 46886 w 168790"/>
                  <a:gd name="connsiteY40" fmla="*/ 32820 h 201611"/>
                  <a:gd name="connsiteX41" fmla="*/ 98461 w 168790"/>
                  <a:gd name="connsiteY41" fmla="*/ 32820 h 201611"/>
                  <a:gd name="connsiteX42" fmla="*/ 121370 w 168790"/>
                  <a:gd name="connsiteY42" fmla="*/ 56212 h 201611"/>
                  <a:gd name="connsiteX43" fmla="*/ 85361 w 168790"/>
                  <a:gd name="connsiteY43" fmla="*/ 89075 h 201611"/>
                  <a:gd name="connsiteX44" fmla="*/ 47852 w 168790"/>
                  <a:gd name="connsiteY44" fmla="*/ 59911 h 201611"/>
                  <a:gd name="connsiteX45" fmla="*/ 75018 w 168790"/>
                  <a:gd name="connsiteY45" fmla="*/ 97467 h 201611"/>
                  <a:gd name="connsiteX46" fmla="*/ 84419 w 168790"/>
                  <a:gd name="connsiteY46" fmla="*/ 98461 h 201611"/>
                  <a:gd name="connsiteX47" fmla="*/ 85600 w 168790"/>
                  <a:gd name="connsiteY47" fmla="*/ 98447 h 201611"/>
                  <a:gd name="connsiteX48" fmla="*/ 93773 w 168790"/>
                  <a:gd name="connsiteY48" fmla="*/ 97439 h 201611"/>
                  <a:gd name="connsiteX49" fmla="*/ 93773 w 168790"/>
                  <a:gd name="connsiteY49" fmla="*/ 107839 h 201611"/>
                  <a:gd name="connsiteX50" fmla="*/ 98461 w 168790"/>
                  <a:gd name="connsiteY50" fmla="*/ 112527 h 201611"/>
                  <a:gd name="connsiteX51" fmla="*/ 100557 w 168790"/>
                  <a:gd name="connsiteY51" fmla="*/ 112527 h 201611"/>
                  <a:gd name="connsiteX52" fmla="*/ 84395 w 168790"/>
                  <a:gd name="connsiteY52" fmla="*/ 148081 h 201611"/>
                  <a:gd name="connsiteX53" fmla="*/ 68234 w 168790"/>
                  <a:gd name="connsiteY53" fmla="*/ 112527 h 201611"/>
                  <a:gd name="connsiteX54" fmla="*/ 79707 w 168790"/>
                  <a:gd name="connsiteY54" fmla="*/ 112527 h 201611"/>
                  <a:gd name="connsiteX55" fmla="*/ 84395 w 168790"/>
                  <a:gd name="connsiteY55" fmla="*/ 107839 h 201611"/>
                  <a:gd name="connsiteX56" fmla="*/ 79707 w 168790"/>
                  <a:gd name="connsiteY56" fmla="*/ 103150 h 201611"/>
                  <a:gd name="connsiteX57" fmla="*/ 75018 w 168790"/>
                  <a:gd name="connsiteY57" fmla="*/ 103150 h 201611"/>
                  <a:gd name="connsiteX58" fmla="*/ 159414 w 168790"/>
                  <a:gd name="connsiteY58" fmla="*/ 192234 h 201611"/>
                  <a:gd name="connsiteX59" fmla="*/ 9377 w 168790"/>
                  <a:gd name="connsiteY59" fmla="*/ 192234 h 201611"/>
                  <a:gd name="connsiteX60" fmla="*/ 9377 w 168790"/>
                  <a:gd name="connsiteY60" fmla="*/ 154725 h 201611"/>
                  <a:gd name="connsiteX61" fmla="*/ 51575 w 168790"/>
                  <a:gd name="connsiteY61" fmla="*/ 112527 h 201611"/>
                  <a:gd name="connsiteX62" fmla="*/ 57933 w 168790"/>
                  <a:gd name="connsiteY62" fmla="*/ 112527 h 201611"/>
                  <a:gd name="connsiteX63" fmla="*/ 80124 w 168790"/>
                  <a:gd name="connsiteY63" fmla="*/ 161355 h 201611"/>
                  <a:gd name="connsiteX64" fmla="*/ 84395 w 168790"/>
                  <a:gd name="connsiteY64" fmla="*/ 164102 h 201611"/>
                  <a:gd name="connsiteX65" fmla="*/ 88662 w 168790"/>
                  <a:gd name="connsiteY65" fmla="*/ 161355 h 201611"/>
                  <a:gd name="connsiteX66" fmla="*/ 110858 w 168790"/>
                  <a:gd name="connsiteY66" fmla="*/ 112527 h 201611"/>
                  <a:gd name="connsiteX67" fmla="*/ 117216 w 168790"/>
                  <a:gd name="connsiteY67" fmla="*/ 112527 h 201611"/>
                  <a:gd name="connsiteX68" fmla="*/ 159414 w 168790"/>
                  <a:gd name="connsiteY68" fmla="*/ 154725 h 20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68790" h="201611">
                    <a:moveTo>
                      <a:pt x="117216" y="103150"/>
                    </a:moveTo>
                    <a:lnTo>
                      <a:pt x="103150" y="103150"/>
                    </a:lnTo>
                    <a:lnTo>
                      <a:pt x="103150" y="94359"/>
                    </a:lnTo>
                    <a:cubicBezTo>
                      <a:pt x="119649" y="86801"/>
                      <a:pt x="131282" y="69612"/>
                      <a:pt x="131282" y="49948"/>
                    </a:cubicBezTo>
                    <a:lnTo>
                      <a:pt x="131282" y="23443"/>
                    </a:lnTo>
                    <a:cubicBezTo>
                      <a:pt x="131282" y="10517"/>
                      <a:pt x="120765" y="0"/>
                      <a:pt x="107839" y="0"/>
                    </a:cubicBezTo>
                    <a:lnTo>
                      <a:pt x="28132" y="0"/>
                    </a:lnTo>
                    <a:cubicBezTo>
                      <a:pt x="25539" y="0"/>
                      <a:pt x="23443" y="2101"/>
                      <a:pt x="23443" y="4689"/>
                    </a:cubicBezTo>
                    <a:lnTo>
                      <a:pt x="23443" y="14066"/>
                    </a:lnTo>
                    <a:cubicBezTo>
                      <a:pt x="23443" y="22787"/>
                      <a:pt x="29426" y="30139"/>
                      <a:pt x="37509" y="32230"/>
                    </a:cubicBezTo>
                    <a:lnTo>
                      <a:pt x="37509" y="36609"/>
                    </a:lnTo>
                    <a:lnTo>
                      <a:pt x="28465" y="59213"/>
                    </a:lnTo>
                    <a:cubicBezTo>
                      <a:pt x="27888" y="60657"/>
                      <a:pt x="28066" y="62293"/>
                      <a:pt x="28938" y="63583"/>
                    </a:cubicBezTo>
                    <a:cubicBezTo>
                      <a:pt x="29810" y="64867"/>
                      <a:pt x="31264" y="65641"/>
                      <a:pt x="32820" y="65641"/>
                    </a:cubicBezTo>
                    <a:lnTo>
                      <a:pt x="39694" y="65641"/>
                    </a:lnTo>
                    <a:cubicBezTo>
                      <a:pt x="43815" y="78755"/>
                      <a:pt x="53474" y="89140"/>
                      <a:pt x="65641" y="94490"/>
                    </a:cubicBezTo>
                    <a:lnTo>
                      <a:pt x="65641" y="103150"/>
                    </a:lnTo>
                    <a:lnTo>
                      <a:pt x="51575" y="103150"/>
                    </a:lnTo>
                    <a:cubicBezTo>
                      <a:pt x="23138" y="103150"/>
                      <a:pt x="0" y="126288"/>
                      <a:pt x="0" y="154725"/>
                    </a:cubicBezTo>
                    <a:lnTo>
                      <a:pt x="0" y="196923"/>
                    </a:lnTo>
                    <a:cubicBezTo>
                      <a:pt x="0" y="199511"/>
                      <a:pt x="2096" y="201611"/>
                      <a:pt x="4689" y="201611"/>
                    </a:cubicBezTo>
                    <a:lnTo>
                      <a:pt x="164102" y="201611"/>
                    </a:lnTo>
                    <a:cubicBezTo>
                      <a:pt x="166695" y="201611"/>
                      <a:pt x="168791" y="199511"/>
                      <a:pt x="168791" y="196923"/>
                    </a:cubicBezTo>
                    <a:lnTo>
                      <a:pt x="168791" y="154725"/>
                    </a:lnTo>
                    <a:cubicBezTo>
                      <a:pt x="168791" y="126288"/>
                      <a:pt x="145652" y="103150"/>
                      <a:pt x="117216" y="103150"/>
                    </a:cubicBezTo>
                    <a:close/>
                    <a:moveTo>
                      <a:pt x="32820" y="14066"/>
                    </a:moveTo>
                    <a:lnTo>
                      <a:pt x="32820" y="9377"/>
                    </a:lnTo>
                    <a:lnTo>
                      <a:pt x="107839" y="9377"/>
                    </a:lnTo>
                    <a:cubicBezTo>
                      <a:pt x="115594" y="9377"/>
                      <a:pt x="121905" y="15688"/>
                      <a:pt x="121905" y="23443"/>
                    </a:cubicBezTo>
                    <a:lnTo>
                      <a:pt x="121905" y="46886"/>
                    </a:lnTo>
                    <a:cubicBezTo>
                      <a:pt x="114150" y="46886"/>
                      <a:pt x="107839" y="40575"/>
                      <a:pt x="107839" y="32820"/>
                    </a:cubicBezTo>
                    <a:lnTo>
                      <a:pt x="107839" y="28132"/>
                    </a:lnTo>
                    <a:cubicBezTo>
                      <a:pt x="107839" y="25544"/>
                      <a:pt x="105743" y="23443"/>
                      <a:pt x="103150" y="23443"/>
                    </a:cubicBezTo>
                    <a:lnTo>
                      <a:pt x="42198" y="23443"/>
                    </a:lnTo>
                    <a:cubicBezTo>
                      <a:pt x="37026" y="23443"/>
                      <a:pt x="32820" y="19237"/>
                      <a:pt x="32820" y="14066"/>
                    </a:cubicBezTo>
                    <a:close/>
                    <a:moveTo>
                      <a:pt x="47852" y="59911"/>
                    </a:moveTo>
                    <a:cubicBezTo>
                      <a:pt x="47369" y="57778"/>
                      <a:pt x="45466" y="56264"/>
                      <a:pt x="43276" y="56264"/>
                    </a:cubicBezTo>
                    <a:lnTo>
                      <a:pt x="39741" y="56264"/>
                    </a:lnTo>
                    <a:lnTo>
                      <a:pt x="46549" y="39253"/>
                    </a:lnTo>
                    <a:cubicBezTo>
                      <a:pt x="46774" y="38695"/>
                      <a:pt x="46886" y="38105"/>
                      <a:pt x="46886" y="37509"/>
                    </a:cubicBezTo>
                    <a:lnTo>
                      <a:pt x="46886" y="32820"/>
                    </a:lnTo>
                    <a:lnTo>
                      <a:pt x="98461" y="32820"/>
                    </a:lnTo>
                    <a:cubicBezTo>
                      <a:pt x="98461" y="45564"/>
                      <a:pt x="108697" y="55917"/>
                      <a:pt x="121370" y="56212"/>
                    </a:cubicBezTo>
                    <a:cubicBezTo>
                      <a:pt x="118505" y="74381"/>
                      <a:pt x="103469" y="88620"/>
                      <a:pt x="85361" y="89075"/>
                    </a:cubicBezTo>
                    <a:cubicBezTo>
                      <a:pt x="67774" y="89562"/>
                      <a:pt x="51795" y="77259"/>
                      <a:pt x="47852" y="59911"/>
                    </a:cubicBezTo>
                    <a:close/>
                    <a:moveTo>
                      <a:pt x="75018" y="97467"/>
                    </a:moveTo>
                    <a:cubicBezTo>
                      <a:pt x="78075" y="98096"/>
                      <a:pt x="81212" y="98461"/>
                      <a:pt x="84419" y="98461"/>
                    </a:cubicBezTo>
                    <a:cubicBezTo>
                      <a:pt x="84813" y="98461"/>
                      <a:pt x="85207" y="98457"/>
                      <a:pt x="85600" y="98447"/>
                    </a:cubicBezTo>
                    <a:cubicBezTo>
                      <a:pt x="88395" y="98377"/>
                      <a:pt x="91119" y="98007"/>
                      <a:pt x="93773" y="97439"/>
                    </a:cubicBezTo>
                    <a:lnTo>
                      <a:pt x="93773" y="107839"/>
                    </a:lnTo>
                    <a:cubicBezTo>
                      <a:pt x="93773" y="110427"/>
                      <a:pt x="95869" y="112527"/>
                      <a:pt x="98461" y="112527"/>
                    </a:cubicBezTo>
                    <a:lnTo>
                      <a:pt x="100557" y="112527"/>
                    </a:lnTo>
                    <a:lnTo>
                      <a:pt x="84395" y="148081"/>
                    </a:lnTo>
                    <a:lnTo>
                      <a:pt x="68234" y="112527"/>
                    </a:lnTo>
                    <a:lnTo>
                      <a:pt x="79707" y="112527"/>
                    </a:lnTo>
                    <a:cubicBezTo>
                      <a:pt x="82300" y="112527"/>
                      <a:pt x="84395" y="110427"/>
                      <a:pt x="84395" y="107839"/>
                    </a:cubicBezTo>
                    <a:cubicBezTo>
                      <a:pt x="84395" y="105250"/>
                      <a:pt x="82300" y="103150"/>
                      <a:pt x="79707" y="103150"/>
                    </a:cubicBezTo>
                    <a:lnTo>
                      <a:pt x="75018" y="103150"/>
                    </a:lnTo>
                    <a:close/>
                    <a:moveTo>
                      <a:pt x="159414" y="192234"/>
                    </a:moveTo>
                    <a:lnTo>
                      <a:pt x="9377" y="192234"/>
                    </a:lnTo>
                    <a:lnTo>
                      <a:pt x="9377" y="154725"/>
                    </a:lnTo>
                    <a:cubicBezTo>
                      <a:pt x="9377" y="131460"/>
                      <a:pt x="28305" y="112527"/>
                      <a:pt x="51575" y="112527"/>
                    </a:cubicBezTo>
                    <a:lnTo>
                      <a:pt x="57933" y="112527"/>
                    </a:lnTo>
                    <a:lnTo>
                      <a:pt x="80124" y="161355"/>
                    </a:lnTo>
                    <a:cubicBezTo>
                      <a:pt x="80888" y="163029"/>
                      <a:pt x="82553" y="164102"/>
                      <a:pt x="84395" y="164102"/>
                    </a:cubicBezTo>
                    <a:cubicBezTo>
                      <a:pt x="86238" y="164102"/>
                      <a:pt x="87903" y="163029"/>
                      <a:pt x="88662" y="161355"/>
                    </a:cubicBezTo>
                    <a:lnTo>
                      <a:pt x="110858" y="112527"/>
                    </a:lnTo>
                    <a:lnTo>
                      <a:pt x="117216" y="112527"/>
                    </a:lnTo>
                    <a:cubicBezTo>
                      <a:pt x="140486" y="112527"/>
                      <a:pt x="159414" y="131460"/>
                      <a:pt x="159414" y="154725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0" name="Freeform: Shape 109">
                <a:extLst>
                  <a:ext uri="{FF2B5EF4-FFF2-40B4-BE49-F238E27FC236}">
                    <a16:creationId xmlns:a16="http://schemas.microsoft.com/office/drawing/2014/main" id="{939320A0-31B6-5042-AB88-C066694CF004}"/>
                  </a:ext>
                </a:extLst>
              </p:cNvPr>
              <p:cNvSpPr/>
              <p:nvPr/>
            </p:nvSpPr>
            <p:spPr>
              <a:xfrm>
                <a:off x="-610719" y="2388942"/>
                <a:ext cx="105079" cy="91461"/>
              </a:xfrm>
              <a:custGeom>
                <a:avLst/>
                <a:gdLst>
                  <a:gd name="connsiteX0" fmla="*/ 52537 w 105079"/>
                  <a:gd name="connsiteY0" fmla="*/ 91461 h 91461"/>
                  <a:gd name="connsiteX1" fmla="*/ 55918 w 105079"/>
                  <a:gd name="connsiteY1" fmla="*/ 90022 h 91461"/>
                  <a:gd name="connsiteX2" fmla="*/ 97361 w 105079"/>
                  <a:gd name="connsiteY2" fmla="*/ 46943 h 91461"/>
                  <a:gd name="connsiteX3" fmla="*/ 97361 w 105079"/>
                  <a:gd name="connsiteY3" fmla="*/ 8130 h 91461"/>
                  <a:gd name="connsiteX4" fmla="*/ 78442 w 105079"/>
                  <a:gd name="connsiteY4" fmla="*/ 0 h 91461"/>
                  <a:gd name="connsiteX5" fmla="*/ 78437 w 105079"/>
                  <a:gd name="connsiteY5" fmla="*/ 0 h 91461"/>
                  <a:gd name="connsiteX6" fmla="*/ 59523 w 105079"/>
                  <a:gd name="connsiteY6" fmla="*/ 8130 h 91461"/>
                  <a:gd name="connsiteX7" fmla="*/ 52537 w 105079"/>
                  <a:gd name="connsiteY7" fmla="*/ 15393 h 91461"/>
                  <a:gd name="connsiteX8" fmla="*/ 45556 w 105079"/>
                  <a:gd name="connsiteY8" fmla="*/ 8135 h 91461"/>
                  <a:gd name="connsiteX9" fmla="*/ 26642 w 105079"/>
                  <a:gd name="connsiteY9" fmla="*/ 5 h 91461"/>
                  <a:gd name="connsiteX10" fmla="*/ 26637 w 105079"/>
                  <a:gd name="connsiteY10" fmla="*/ 5 h 91461"/>
                  <a:gd name="connsiteX11" fmla="*/ 7719 w 105079"/>
                  <a:gd name="connsiteY11" fmla="*/ 8135 h 91461"/>
                  <a:gd name="connsiteX12" fmla="*/ 7719 w 105079"/>
                  <a:gd name="connsiteY12" fmla="*/ 46947 h 91461"/>
                  <a:gd name="connsiteX13" fmla="*/ 49162 w 105079"/>
                  <a:gd name="connsiteY13" fmla="*/ 90026 h 91461"/>
                  <a:gd name="connsiteX14" fmla="*/ 52537 w 105079"/>
                  <a:gd name="connsiteY14" fmla="*/ 91461 h 91461"/>
                  <a:gd name="connsiteX15" fmla="*/ 14475 w 105079"/>
                  <a:gd name="connsiteY15" fmla="*/ 14638 h 91461"/>
                  <a:gd name="connsiteX16" fmla="*/ 26637 w 105079"/>
                  <a:gd name="connsiteY16" fmla="*/ 9382 h 91461"/>
                  <a:gd name="connsiteX17" fmla="*/ 26642 w 105079"/>
                  <a:gd name="connsiteY17" fmla="*/ 9382 h 91461"/>
                  <a:gd name="connsiteX18" fmla="*/ 38800 w 105079"/>
                  <a:gd name="connsiteY18" fmla="*/ 14638 h 91461"/>
                  <a:gd name="connsiteX19" fmla="*/ 49162 w 105079"/>
                  <a:gd name="connsiteY19" fmla="*/ 25408 h 91461"/>
                  <a:gd name="connsiteX20" fmla="*/ 55918 w 105079"/>
                  <a:gd name="connsiteY20" fmla="*/ 25408 h 91461"/>
                  <a:gd name="connsiteX21" fmla="*/ 66280 w 105079"/>
                  <a:gd name="connsiteY21" fmla="*/ 14638 h 91461"/>
                  <a:gd name="connsiteX22" fmla="*/ 90604 w 105079"/>
                  <a:gd name="connsiteY22" fmla="*/ 14638 h 91461"/>
                  <a:gd name="connsiteX23" fmla="*/ 90604 w 105079"/>
                  <a:gd name="connsiteY23" fmla="*/ 40444 h 91461"/>
                  <a:gd name="connsiteX24" fmla="*/ 52537 w 105079"/>
                  <a:gd name="connsiteY24" fmla="*/ 80012 h 91461"/>
                  <a:gd name="connsiteX25" fmla="*/ 14475 w 105079"/>
                  <a:gd name="connsiteY25" fmla="*/ 40449 h 91461"/>
                  <a:gd name="connsiteX26" fmla="*/ 14475 w 105079"/>
                  <a:gd name="connsiteY26" fmla="*/ 14638 h 9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5079" h="91461">
                    <a:moveTo>
                      <a:pt x="52537" y="91461"/>
                    </a:moveTo>
                    <a:cubicBezTo>
                      <a:pt x="53808" y="91461"/>
                      <a:pt x="55032" y="90941"/>
                      <a:pt x="55918" y="90022"/>
                    </a:cubicBezTo>
                    <a:lnTo>
                      <a:pt x="97361" y="46943"/>
                    </a:lnTo>
                    <a:cubicBezTo>
                      <a:pt x="107652" y="36243"/>
                      <a:pt x="107652" y="18830"/>
                      <a:pt x="97361" y="8130"/>
                    </a:cubicBezTo>
                    <a:cubicBezTo>
                      <a:pt x="92316" y="2888"/>
                      <a:pt x="85597" y="0"/>
                      <a:pt x="78442" y="0"/>
                    </a:cubicBezTo>
                    <a:cubicBezTo>
                      <a:pt x="78437" y="0"/>
                      <a:pt x="78437" y="0"/>
                      <a:pt x="78437" y="0"/>
                    </a:cubicBezTo>
                    <a:cubicBezTo>
                      <a:pt x="71283" y="0"/>
                      <a:pt x="64564" y="2888"/>
                      <a:pt x="59523" y="8130"/>
                    </a:cubicBezTo>
                    <a:lnTo>
                      <a:pt x="52537" y="15393"/>
                    </a:lnTo>
                    <a:lnTo>
                      <a:pt x="45556" y="8135"/>
                    </a:lnTo>
                    <a:cubicBezTo>
                      <a:pt x="40516" y="2893"/>
                      <a:pt x="33797" y="9"/>
                      <a:pt x="26642" y="5"/>
                    </a:cubicBezTo>
                    <a:cubicBezTo>
                      <a:pt x="26642" y="5"/>
                      <a:pt x="26642" y="5"/>
                      <a:pt x="26637" y="5"/>
                    </a:cubicBezTo>
                    <a:cubicBezTo>
                      <a:pt x="19482" y="5"/>
                      <a:pt x="12764" y="2893"/>
                      <a:pt x="7719" y="8135"/>
                    </a:cubicBezTo>
                    <a:cubicBezTo>
                      <a:pt x="-2573" y="18834"/>
                      <a:pt x="-2573" y="36248"/>
                      <a:pt x="7719" y="46947"/>
                    </a:cubicBezTo>
                    <a:lnTo>
                      <a:pt x="49162" y="90026"/>
                    </a:lnTo>
                    <a:cubicBezTo>
                      <a:pt x="50043" y="90945"/>
                      <a:pt x="51267" y="91461"/>
                      <a:pt x="52537" y="91461"/>
                    </a:cubicBezTo>
                    <a:close/>
                    <a:moveTo>
                      <a:pt x="14475" y="14638"/>
                    </a:moveTo>
                    <a:cubicBezTo>
                      <a:pt x="17734" y="11248"/>
                      <a:pt x="22052" y="9382"/>
                      <a:pt x="26637" y="9382"/>
                    </a:cubicBezTo>
                    <a:lnTo>
                      <a:pt x="26642" y="9382"/>
                    </a:lnTo>
                    <a:cubicBezTo>
                      <a:pt x="31227" y="9382"/>
                      <a:pt x="35541" y="11248"/>
                      <a:pt x="38800" y="14638"/>
                    </a:cubicBezTo>
                    <a:lnTo>
                      <a:pt x="49162" y="25408"/>
                    </a:lnTo>
                    <a:cubicBezTo>
                      <a:pt x="50929" y="27246"/>
                      <a:pt x="54150" y="27246"/>
                      <a:pt x="55918" y="25408"/>
                    </a:cubicBezTo>
                    <a:lnTo>
                      <a:pt x="66280" y="14638"/>
                    </a:lnTo>
                    <a:cubicBezTo>
                      <a:pt x="72797" y="7863"/>
                      <a:pt x="84087" y="7863"/>
                      <a:pt x="90604" y="14638"/>
                    </a:cubicBezTo>
                    <a:cubicBezTo>
                      <a:pt x="97450" y="21755"/>
                      <a:pt x="97450" y="33332"/>
                      <a:pt x="90604" y="40444"/>
                    </a:cubicBezTo>
                    <a:lnTo>
                      <a:pt x="52537" y="80012"/>
                    </a:lnTo>
                    <a:lnTo>
                      <a:pt x="14475" y="40449"/>
                    </a:lnTo>
                    <a:cubicBezTo>
                      <a:pt x="7630" y="33332"/>
                      <a:pt x="7630" y="21755"/>
                      <a:pt x="14475" y="14638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Freeform: Shape 155">
                <a:extLst>
                  <a:ext uri="{FF2B5EF4-FFF2-40B4-BE49-F238E27FC236}">
                    <a16:creationId xmlns:a16="http://schemas.microsoft.com/office/drawing/2014/main" id="{C4266650-7396-CC43-A55C-6DEDC548461C}"/>
                  </a:ext>
                </a:extLst>
              </p:cNvPr>
              <p:cNvSpPr/>
              <p:nvPr/>
            </p:nvSpPr>
            <p:spPr>
              <a:xfrm>
                <a:off x="-515984" y="2377637"/>
                <a:ext cx="28131" cy="28131"/>
              </a:xfrm>
              <a:custGeom>
                <a:avLst/>
                <a:gdLst>
                  <a:gd name="connsiteX0" fmla="*/ 23443 w 28131"/>
                  <a:gd name="connsiteY0" fmla="*/ 28132 h 28131"/>
                  <a:gd name="connsiteX1" fmla="*/ 28132 w 28131"/>
                  <a:gd name="connsiteY1" fmla="*/ 23443 h 28131"/>
                  <a:gd name="connsiteX2" fmla="*/ 28132 w 28131"/>
                  <a:gd name="connsiteY2" fmla="*/ 4689 h 28131"/>
                  <a:gd name="connsiteX3" fmla="*/ 23443 w 28131"/>
                  <a:gd name="connsiteY3" fmla="*/ 0 h 28131"/>
                  <a:gd name="connsiteX4" fmla="*/ 4689 w 28131"/>
                  <a:gd name="connsiteY4" fmla="*/ 0 h 28131"/>
                  <a:gd name="connsiteX5" fmla="*/ 0 w 28131"/>
                  <a:gd name="connsiteY5" fmla="*/ 4689 h 28131"/>
                  <a:gd name="connsiteX6" fmla="*/ 4689 w 28131"/>
                  <a:gd name="connsiteY6" fmla="*/ 9377 h 28131"/>
                  <a:gd name="connsiteX7" fmla="*/ 18755 w 28131"/>
                  <a:gd name="connsiteY7" fmla="*/ 9377 h 28131"/>
                  <a:gd name="connsiteX8" fmla="*/ 18755 w 28131"/>
                  <a:gd name="connsiteY8" fmla="*/ 23443 h 28131"/>
                  <a:gd name="connsiteX9" fmla="*/ 23443 w 28131"/>
                  <a:gd name="connsiteY9" fmla="*/ 28132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23443" y="28132"/>
                    </a:moveTo>
                    <a:cubicBezTo>
                      <a:pt x="26036" y="28132"/>
                      <a:pt x="28132" y="26031"/>
                      <a:pt x="28132" y="23443"/>
                    </a:cubicBezTo>
                    <a:lnTo>
                      <a:pt x="28132" y="4689"/>
                    </a:lnTo>
                    <a:cubicBezTo>
                      <a:pt x="28132" y="2101"/>
                      <a:pt x="26036" y="0"/>
                      <a:pt x="23443" y="0"/>
                    </a:cubicBezTo>
                    <a:lnTo>
                      <a:pt x="4689" y="0"/>
                    </a:lnTo>
                    <a:cubicBezTo>
                      <a:pt x="2096" y="0"/>
                      <a:pt x="0" y="2101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18755" y="9377"/>
                    </a:lnTo>
                    <a:lnTo>
                      <a:pt x="18755" y="23443"/>
                    </a:lnTo>
                    <a:cubicBezTo>
                      <a:pt x="18755" y="26031"/>
                      <a:pt x="20850" y="28132"/>
                      <a:pt x="23443" y="28132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Freeform: Shape 156">
                <a:extLst>
                  <a:ext uri="{FF2B5EF4-FFF2-40B4-BE49-F238E27FC236}">
                    <a16:creationId xmlns:a16="http://schemas.microsoft.com/office/drawing/2014/main" id="{E766AC90-142A-A440-876B-1F2819968F03}"/>
                  </a:ext>
                </a:extLst>
              </p:cNvPr>
              <p:cNvSpPr/>
              <p:nvPr/>
            </p:nvSpPr>
            <p:spPr>
              <a:xfrm>
                <a:off x="-628512" y="2462033"/>
                <a:ext cx="28131" cy="28131"/>
              </a:xfrm>
              <a:custGeom>
                <a:avLst/>
                <a:gdLst>
                  <a:gd name="connsiteX0" fmla="*/ 4689 w 28131"/>
                  <a:gd name="connsiteY0" fmla="*/ 0 h 28131"/>
                  <a:gd name="connsiteX1" fmla="*/ 0 w 28131"/>
                  <a:gd name="connsiteY1" fmla="*/ 4689 h 28131"/>
                  <a:gd name="connsiteX2" fmla="*/ 0 w 28131"/>
                  <a:gd name="connsiteY2" fmla="*/ 23443 h 28131"/>
                  <a:gd name="connsiteX3" fmla="*/ 4689 w 28131"/>
                  <a:gd name="connsiteY3" fmla="*/ 28132 h 28131"/>
                  <a:gd name="connsiteX4" fmla="*/ 23443 w 28131"/>
                  <a:gd name="connsiteY4" fmla="*/ 28132 h 28131"/>
                  <a:gd name="connsiteX5" fmla="*/ 28132 w 28131"/>
                  <a:gd name="connsiteY5" fmla="*/ 23443 h 28131"/>
                  <a:gd name="connsiteX6" fmla="*/ 23443 w 28131"/>
                  <a:gd name="connsiteY6" fmla="*/ 18755 h 28131"/>
                  <a:gd name="connsiteX7" fmla="*/ 9377 w 28131"/>
                  <a:gd name="connsiteY7" fmla="*/ 18755 h 28131"/>
                  <a:gd name="connsiteX8" fmla="*/ 9377 w 28131"/>
                  <a:gd name="connsiteY8" fmla="*/ 4689 h 28131"/>
                  <a:gd name="connsiteX9" fmla="*/ 4689 w 28131"/>
                  <a:gd name="connsiteY9" fmla="*/ 0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4689" y="0"/>
                    </a:moveTo>
                    <a:cubicBezTo>
                      <a:pt x="2096" y="0"/>
                      <a:pt x="0" y="2101"/>
                      <a:pt x="0" y="4689"/>
                    </a:cubicBezTo>
                    <a:lnTo>
                      <a:pt x="0" y="23443"/>
                    </a:lnTo>
                    <a:cubicBezTo>
                      <a:pt x="0" y="26031"/>
                      <a:pt x="2096" y="28132"/>
                      <a:pt x="4689" y="28132"/>
                    </a:cubicBezTo>
                    <a:lnTo>
                      <a:pt x="23443" y="28132"/>
                    </a:lnTo>
                    <a:cubicBezTo>
                      <a:pt x="26036" y="28132"/>
                      <a:pt x="28132" y="26031"/>
                      <a:pt x="28132" y="23443"/>
                    </a:cubicBezTo>
                    <a:cubicBezTo>
                      <a:pt x="28132" y="20855"/>
                      <a:pt x="26036" y="18755"/>
                      <a:pt x="23443" y="18755"/>
                    </a:cubicBezTo>
                    <a:lnTo>
                      <a:pt x="9377" y="18755"/>
                    </a:lnTo>
                    <a:lnTo>
                      <a:pt x="9377" y="4689"/>
                    </a:lnTo>
                    <a:cubicBezTo>
                      <a:pt x="9377" y="2101"/>
                      <a:pt x="7281" y="0"/>
                      <a:pt x="468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Freeform: Shape 157">
                <a:extLst>
                  <a:ext uri="{FF2B5EF4-FFF2-40B4-BE49-F238E27FC236}">
                    <a16:creationId xmlns:a16="http://schemas.microsoft.com/office/drawing/2014/main" id="{DAAEE518-0506-0A40-A759-59F61974BE49}"/>
                  </a:ext>
                </a:extLst>
              </p:cNvPr>
              <p:cNvSpPr/>
              <p:nvPr/>
            </p:nvSpPr>
            <p:spPr>
              <a:xfrm>
                <a:off x="-773859" y="2344817"/>
                <a:ext cx="431354" cy="262563"/>
              </a:xfrm>
              <a:custGeom>
                <a:avLst/>
                <a:gdLst>
                  <a:gd name="connsiteX0" fmla="*/ 407911 w 431354"/>
                  <a:gd name="connsiteY0" fmla="*/ 93773 h 262563"/>
                  <a:gd name="connsiteX1" fmla="*/ 304761 w 431354"/>
                  <a:gd name="connsiteY1" fmla="*/ 93773 h 262563"/>
                  <a:gd name="connsiteX2" fmla="*/ 281318 w 431354"/>
                  <a:gd name="connsiteY2" fmla="*/ 117216 h 262563"/>
                  <a:gd name="connsiteX3" fmla="*/ 281318 w 431354"/>
                  <a:gd name="connsiteY3" fmla="*/ 168791 h 262563"/>
                  <a:gd name="connsiteX4" fmla="*/ 253186 w 431354"/>
                  <a:gd name="connsiteY4" fmla="*/ 168791 h 262563"/>
                  <a:gd name="connsiteX5" fmla="*/ 249871 w 431354"/>
                  <a:gd name="connsiteY5" fmla="*/ 170165 h 262563"/>
                  <a:gd name="connsiteX6" fmla="*/ 215677 w 431354"/>
                  <a:gd name="connsiteY6" fmla="*/ 204359 h 262563"/>
                  <a:gd name="connsiteX7" fmla="*/ 181483 w 431354"/>
                  <a:gd name="connsiteY7" fmla="*/ 170165 h 262563"/>
                  <a:gd name="connsiteX8" fmla="*/ 178168 w 431354"/>
                  <a:gd name="connsiteY8" fmla="*/ 168791 h 262563"/>
                  <a:gd name="connsiteX9" fmla="*/ 121905 w 431354"/>
                  <a:gd name="connsiteY9" fmla="*/ 168791 h 262563"/>
                  <a:gd name="connsiteX10" fmla="*/ 116602 w 431354"/>
                  <a:gd name="connsiteY10" fmla="*/ 167736 h 262563"/>
                  <a:gd name="connsiteX11" fmla="*/ 116409 w 431354"/>
                  <a:gd name="connsiteY11" fmla="*/ 167670 h 262563"/>
                  <a:gd name="connsiteX12" fmla="*/ 107839 w 431354"/>
                  <a:gd name="connsiteY12" fmla="*/ 154725 h 262563"/>
                  <a:gd name="connsiteX13" fmla="*/ 107839 w 431354"/>
                  <a:gd name="connsiteY13" fmla="*/ 23443 h 262563"/>
                  <a:gd name="connsiteX14" fmla="*/ 121905 w 431354"/>
                  <a:gd name="connsiteY14" fmla="*/ 9377 h 262563"/>
                  <a:gd name="connsiteX15" fmla="*/ 309450 w 431354"/>
                  <a:gd name="connsiteY15" fmla="*/ 9377 h 262563"/>
                  <a:gd name="connsiteX16" fmla="*/ 323516 w 431354"/>
                  <a:gd name="connsiteY16" fmla="*/ 23443 h 262563"/>
                  <a:gd name="connsiteX17" fmla="*/ 323516 w 431354"/>
                  <a:gd name="connsiteY17" fmla="*/ 79707 h 262563"/>
                  <a:gd name="connsiteX18" fmla="*/ 328204 w 431354"/>
                  <a:gd name="connsiteY18" fmla="*/ 84395 h 262563"/>
                  <a:gd name="connsiteX19" fmla="*/ 332893 w 431354"/>
                  <a:gd name="connsiteY19" fmla="*/ 79707 h 262563"/>
                  <a:gd name="connsiteX20" fmla="*/ 332893 w 431354"/>
                  <a:gd name="connsiteY20" fmla="*/ 23443 h 262563"/>
                  <a:gd name="connsiteX21" fmla="*/ 309450 w 431354"/>
                  <a:gd name="connsiteY21" fmla="*/ 0 h 262563"/>
                  <a:gd name="connsiteX22" fmla="*/ 121905 w 431354"/>
                  <a:gd name="connsiteY22" fmla="*/ 0 h 262563"/>
                  <a:gd name="connsiteX23" fmla="*/ 98461 w 431354"/>
                  <a:gd name="connsiteY23" fmla="*/ 23443 h 262563"/>
                  <a:gd name="connsiteX24" fmla="*/ 98461 w 431354"/>
                  <a:gd name="connsiteY24" fmla="*/ 154725 h 262563"/>
                  <a:gd name="connsiteX25" fmla="*/ 101345 w 431354"/>
                  <a:gd name="connsiteY25" fmla="*/ 165767 h 262563"/>
                  <a:gd name="connsiteX26" fmla="*/ 93773 w 431354"/>
                  <a:gd name="connsiteY26" fmla="*/ 178168 h 262563"/>
                  <a:gd name="connsiteX27" fmla="*/ 107839 w 431354"/>
                  <a:gd name="connsiteY27" fmla="*/ 192234 h 262563"/>
                  <a:gd name="connsiteX28" fmla="*/ 121905 w 431354"/>
                  <a:gd name="connsiteY28" fmla="*/ 178168 h 262563"/>
                  <a:gd name="connsiteX29" fmla="*/ 131282 w 431354"/>
                  <a:gd name="connsiteY29" fmla="*/ 178168 h 262563"/>
                  <a:gd name="connsiteX30" fmla="*/ 131282 w 431354"/>
                  <a:gd name="connsiteY30" fmla="*/ 215677 h 262563"/>
                  <a:gd name="connsiteX31" fmla="*/ 117216 w 431354"/>
                  <a:gd name="connsiteY31" fmla="*/ 215677 h 262563"/>
                  <a:gd name="connsiteX32" fmla="*/ 112527 w 431354"/>
                  <a:gd name="connsiteY32" fmla="*/ 220366 h 262563"/>
                  <a:gd name="connsiteX33" fmla="*/ 112527 w 431354"/>
                  <a:gd name="connsiteY33" fmla="*/ 246557 h 262563"/>
                  <a:gd name="connsiteX34" fmla="*/ 83022 w 431354"/>
                  <a:gd name="connsiteY34" fmla="*/ 217051 h 262563"/>
                  <a:gd name="connsiteX35" fmla="*/ 79707 w 431354"/>
                  <a:gd name="connsiteY35" fmla="*/ 215677 h 262563"/>
                  <a:gd name="connsiteX36" fmla="*/ 9377 w 431354"/>
                  <a:gd name="connsiteY36" fmla="*/ 215677 h 262563"/>
                  <a:gd name="connsiteX37" fmla="*/ 9377 w 431354"/>
                  <a:gd name="connsiteY37" fmla="*/ 140659 h 262563"/>
                  <a:gd name="connsiteX38" fmla="*/ 84395 w 431354"/>
                  <a:gd name="connsiteY38" fmla="*/ 140659 h 262563"/>
                  <a:gd name="connsiteX39" fmla="*/ 89084 w 431354"/>
                  <a:gd name="connsiteY39" fmla="*/ 135970 h 262563"/>
                  <a:gd name="connsiteX40" fmla="*/ 84395 w 431354"/>
                  <a:gd name="connsiteY40" fmla="*/ 131282 h 262563"/>
                  <a:gd name="connsiteX41" fmla="*/ 4689 w 431354"/>
                  <a:gd name="connsiteY41" fmla="*/ 131282 h 262563"/>
                  <a:gd name="connsiteX42" fmla="*/ 0 w 431354"/>
                  <a:gd name="connsiteY42" fmla="*/ 135970 h 262563"/>
                  <a:gd name="connsiteX43" fmla="*/ 0 w 431354"/>
                  <a:gd name="connsiteY43" fmla="*/ 220366 h 262563"/>
                  <a:gd name="connsiteX44" fmla="*/ 4689 w 431354"/>
                  <a:gd name="connsiteY44" fmla="*/ 225055 h 262563"/>
                  <a:gd name="connsiteX45" fmla="*/ 77766 w 431354"/>
                  <a:gd name="connsiteY45" fmla="*/ 225055 h 262563"/>
                  <a:gd name="connsiteX46" fmla="*/ 113901 w 431354"/>
                  <a:gd name="connsiteY46" fmla="*/ 261190 h 262563"/>
                  <a:gd name="connsiteX47" fmla="*/ 117216 w 431354"/>
                  <a:gd name="connsiteY47" fmla="*/ 262564 h 262563"/>
                  <a:gd name="connsiteX48" fmla="*/ 119012 w 431354"/>
                  <a:gd name="connsiteY48" fmla="*/ 262207 h 262563"/>
                  <a:gd name="connsiteX49" fmla="*/ 121905 w 431354"/>
                  <a:gd name="connsiteY49" fmla="*/ 257875 h 262563"/>
                  <a:gd name="connsiteX50" fmla="*/ 121905 w 431354"/>
                  <a:gd name="connsiteY50" fmla="*/ 225055 h 262563"/>
                  <a:gd name="connsiteX51" fmla="*/ 135970 w 431354"/>
                  <a:gd name="connsiteY51" fmla="*/ 225055 h 262563"/>
                  <a:gd name="connsiteX52" fmla="*/ 140659 w 431354"/>
                  <a:gd name="connsiteY52" fmla="*/ 220366 h 262563"/>
                  <a:gd name="connsiteX53" fmla="*/ 140659 w 431354"/>
                  <a:gd name="connsiteY53" fmla="*/ 178168 h 262563"/>
                  <a:gd name="connsiteX54" fmla="*/ 176227 w 431354"/>
                  <a:gd name="connsiteY54" fmla="*/ 178168 h 262563"/>
                  <a:gd name="connsiteX55" fmla="*/ 212362 w 431354"/>
                  <a:gd name="connsiteY55" fmla="*/ 214303 h 262563"/>
                  <a:gd name="connsiteX56" fmla="*/ 215677 w 431354"/>
                  <a:gd name="connsiteY56" fmla="*/ 215677 h 262563"/>
                  <a:gd name="connsiteX57" fmla="*/ 218992 w 431354"/>
                  <a:gd name="connsiteY57" fmla="*/ 214303 h 262563"/>
                  <a:gd name="connsiteX58" fmla="*/ 255127 w 431354"/>
                  <a:gd name="connsiteY58" fmla="*/ 178168 h 262563"/>
                  <a:gd name="connsiteX59" fmla="*/ 281318 w 431354"/>
                  <a:gd name="connsiteY59" fmla="*/ 178168 h 262563"/>
                  <a:gd name="connsiteX60" fmla="*/ 281318 w 431354"/>
                  <a:gd name="connsiteY60" fmla="*/ 201611 h 262563"/>
                  <a:gd name="connsiteX61" fmla="*/ 304761 w 431354"/>
                  <a:gd name="connsiteY61" fmla="*/ 225055 h 262563"/>
                  <a:gd name="connsiteX62" fmla="*/ 309450 w 431354"/>
                  <a:gd name="connsiteY62" fmla="*/ 225055 h 262563"/>
                  <a:gd name="connsiteX63" fmla="*/ 309450 w 431354"/>
                  <a:gd name="connsiteY63" fmla="*/ 253186 h 262563"/>
                  <a:gd name="connsiteX64" fmla="*/ 312343 w 431354"/>
                  <a:gd name="connsiteY64" fmla="*/ 257519 h 262563"/>
                  <a:gd name="connsiteX65" fmla="*/ 314139 w 431354"/>
                  <a:gd name="connsiteY65" fmla="*/ 257875 h 262563"/>
                  <a:gd name="connsiteX66" fmla="*/ 317453 w 431354"/>
                  <a:gd name="connsiteY66" fmla="*/ 256501 h 262563"/>
                  <a:gd name="connsiteX67" fmla="*/ 348900 w 431354"/>
                  <a:gd name="connsiteY67" fmla="*/ 225055 h 262563"/>
                  <a:gd name="connsiteX68" fmla="*/ 407911 w 431354"/>
                  <a:gd name="connsiteY68" fmla="*/ 225055 h 262563"/>
                  <a:gd name="connsiteX69" fmla="*/ 431354 w 431354"/>
                  <a:gd name="connsiteY69" fmla="*/ 201611 h 262563"/>
                  <a:gd name="connsiteX70" fmla="*/ 431354 w 431354"/>
                  <a:gd name="connsiteY70" fmla="*/ 117216 h 262563"/>
                  <a:gd name="connsiteX71" fmla="*/ 407911 w 431354"/>
                  <a:gd name="connsiteY71" fmla="*/ 93773 h 262563"/>
                  <a:gd name="connsiteX72" fmla="*/ 112527 w 431354"/>
                  <a:gd name="connsiteY72" fmla="*/ 178168 h 262563"/>
                  <a:gd name="connsiteX73" fmla="*/ 107839 w 431354"/>
                  <a:gd name="connsiteY73" fmla="*/ 182857 h 262563"/>
                  <a:gd name="connsiteX74" fmla="*/ 103150 w 431354"/>
                  <a:gd name="connsiteY74" fmla="*/ 178168 h 262563"/>
                  <a:gd name="connsiteX75" fmla="*/ 107839 w 431354"/>
                  <a:gd name="connsiteY75" fmla="*/ 173480 h 262563"/>
                  <a:gd name="connsiteX76" fmla="*/ 107979 w 431354"/>
                  <a:gd name="connsiteY76" fmla="*/ 173489 h 262563"/>
                  <a:gd name="connsiteX77" fmla="*/ 111791 w 431354"/>
                  <a:gd name="connsiteY77" fmla="*/ 175786 h 262563"/>
                  <a:gd name="connsiteX78" fmla="*/ 112527 w 431354"/>
                  <a:gd name="connsiteY78" fmla="*/ 178168 h 262563"/>
                  <a:gd name="connsiteX79" fmla="*/ 421977 w 431354"/>
                  <a:gd name="connsiteY79" fmla="*/ 201611 h 262563"/>
                  <a:gd name="connsiteX80" fmla="*/ 407911 w 431354"/>
                  <a:gd name="connsiteY80" fmla="*/ 215677 h 262563"/>
                  <a:gd name="connsiteX81" fmla="*/ 346959 w 431354"/>
                  <a:gd name="connsiteY81" fmla="*/ 215677 h 262563"/>
                  <a:gd name="connsiteX82" fmla="*/ 343644 w 431354"/>
                  <a:gd name="connsiteY82" fmla="*/ 217051 h 262563"/>
                  <a:gd name="connsiteX83" fmla="*/ 318827 w 431354"/>
                  <a:gd name="connsiteY83" fmla="*/ 241868 h 262563"/>
                  <a:gd name="connsiteX84" fmla="*/ 318827 w 431354"/>
                  <a:gd name="connsiteY84" fmla="*/ 220366 h 262563"/>
                  <a:gd name="connsiteX85" fmla="*/ 314139 w 431354"/>
                  <a:gd name="connsiteY85" fmla="*/ 215677 h 262563"/>
                  <a:gd name="connsiteX86" fmla="*/ 304761 w 431354"/>
                  <a:gd name="connsiteY86" fmla="*/ 215677 h 262563"/>
                  <a:gd name="connsiteX87" fmla="*/ 290695 w 431354"/>
                  <a:gd name="connsiteY87" fmla="*/ 201611 h 262563"/>
                  <a:gd name="connsiteX88" fmla="*/ 290695 w 431354"/>
                  <a:gd name="connsiteY88" fmla="*/ 117216 h 262563"/>
                  <a:gd name="connsiteX89" fmla="*/ 304761 w 431354"/>
                  <a:gd name="connsiteY89" fmla="*/ 103150 h 262563"/>
                  <a:gd name="connsiteX90" fmla="*/ 407911 w 431354"/>
                  <a:gd name="connsiteY90" fmla="*/ 103150 h 262563"/>
                  <a:gd name="connsiteX91" fmla="*/ 421977 w 431354"/>
                  <a:gd name="connsiteY91" fmla="*/ 117216 h 26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431354" h="262563">
                    <a:moveTo>
                      <a:pt x="407911" y="93773"/>
                    </a:moveTo>
                    <a:lnTo>
                      <a:pt x="304761" y="93773"/>
                    </a:lnTo>
                    <a:cubicBezTo>
                      <a:pt x="291835" y="93773"/>
                      <a:pt x="281318" y="104289"/>
                      <a:pt x="281318" y="117216"/>
                    </a:cubicBezTo>
                    <a:lnTo>
                      <a:pt x="281318" y="168791"/>
                    </a:lnTo>
                    <a:lnTo>
                      <a:pt x="253186" y="168791"/>
                    </a:lnTo>
                    <a:cubicBezTo>
                      <a:pt x="251944" y="168791"/>
                      <a:pt x="250748" y="169283"/>
                      <a:pt x="249871" y="170165"/>
                    </a:cubicBezTo>
                    <a:lnTo>
                      <a:pt x="215677" y="204359"/>
                    </a:lnTo>
                    <a:lnTo>
                      <a:pt x="181483" y="170165"/>
                    </a:lnTo>
                    <a:cubicBezTo>
                      <a:pt x="180602" y="169283"/>
                      <a:pt x="179411" y="168791"/>
                      <a:pt x="178168" y="168791"/>
                    </a:cubicBezTo>
                    <a:lnTo>
                      <a:pt x="121905" y="168791"/>
                    </a:lnTo>
                    <a:cubicBezTo>
                      <a:pt x="120024" y="168791"/>
                      <a:pt x="118238" y="168406"/>
                      <a:pt x="116602" y="167736"/>
                    </a:cubicBezTo>
                    <a:cubicBezTo>
                      <a:pt x="116541" y="167712"/>
                      <a:pt x="116475" y="167694"/>
                      <a:pt x="116409" y="167670"/>
                    </a:cubicBezTo>
                    <a:cubicBezTo>
                      <a:pt x="111374" y="165532"/>
                      <a:pt x="107839" y="160544"/>
                      <a:pt x="107839" y="154725"/>
                    </a:cubicBezTo>
                    <a:lnTo>
                      <a:pt x="107839" y="23443"/>
                    </a:lnTo>
                    <a:cubicBezTo>
                      <a:pt x="107839" y="15674"/>
                      <a:pt x="114135" y="9377"/>
                      <a:pt x="121905" y="9377"/>
                    </a:cubicBezTo>
                    <a:lnTo>
                      <a:pt x="309450" y="9377"/>
                    </a:lnTo>
                    <a:cubicBezTo>
                      <a:pt x="317219" y="9377"/>
                      <a:pt x="323516" y="15674"/>
                      <a:pt x="323516" y="23443"/>
                    </a:cubicBezTo>
                    <a:lnTo>
                      <a:pt x="323516" y="79707"/>
                    </a:lnTo>
                    <a:cubicBezTo>
                      <a:pt x="323516" y="82295"/>
                      <a:pt x="325612" y="84395"/>
                      <a:pt x="328204" y="84395"/>
                    </a:cubicBezTo>
                    <a:cubicBezTo>
                      <a:pt x="330797" y="84395"/>
                      <a:pt x="332893" y="82295"/>
                      <a:pt x="332893" y="79707"/>
                    </a:cubicBezTo>
                    <a:lnTo>
                      <a:pt x="332893" y="23443"/>
                    </a:lnTo>
                    <a:cubicBezTo>
                      <a:pt x="332893" y="10498"/>
                      <a:pt x="322395" y="0"/>
                      <a:pt x="309450" y="0"/>
                    </a:cubicBezTo>
                    <a:lnTo>
                      <a:pt x="121905" y="0"/>
                    </a:lnTo>
                    <a:cubicBezTo>
                      <a:pt x="108959" y="0"/>
                      <a:pt x="98461" y="10498"/>
                      <a:pt x="98461" y="23443"/>
                    </a:cubicBezTo>
                    <a:lnTo>
                      <a:pt x="98461" y="154725"/>
                    </a:lnTo>
                    <a:cubicBezTo>
                      <a:pt x="98461" y="158738"/>
                      <a:pt x="99563" y="162461"/>
                      <a:pt x="101345" y="165767"/>
                    </a:cubicBezTo>
                    <a:cubicBezTo>
                      <a:pt x="96867" y="168120"/>
                      <a:pt x="93773" y="172767"/>
                      <a:pt x="93773" y="178168"/>
                    </a:cubicBezTo>
                    <a:cubicBezTo>
                      <a:pt x="93773" y="185923"/>
                      <a:pt x="100084" y="192234"/>
                      <a:pt x="107839" y="192234"/>
                    </a:cubicBezTo>
                    <a:cubicBezTo>
                      <a:pt x="115594" y="192234"/>
                      <a:pt x="121905" y="185923"/>
                      <a:pt x="121905" y="178168"/>
                    </a:cubicBezTo>
                    <a:lnTo>
                      <a:pt x="131282" y="178168"/>
                    </a:lnTo>
                    <a:lnTo>
                      <a:pt x="131282" y="215677"/>
                    </a:lnTo>
                    <a:lnTo>
                      <a:pt x="117216" y="215677"/>
                    </a:lnTo>
                    <a:cubicBezTo>
                      <a:pt x="114623" y="215677"/>
                      <a:pt x="112527" y="217778"/>
                      <a:pt x="112527" y="220366"/>
                    </a:cubicBezTo>
                    <a:lnTo>
                      <a:pt x="112527" y="246557"/>
                    </a:lnTo>
                    <a:lnTo>
                      <a:pt x="83022" y="217051"/>
                    </a:lnTo>
                    <a:cubicBezTo>
                      <a:pt x="82145" y="216170"/>
                      <a:pt x="80954" y="215677"/>
                      <a:pt x="79707" y="215677"/>
                    </a:cubicBezTo>
                    <a:lnTo>
                      <a:pt x="9377" y="215677"/>
                    </a:lnTo>
                    <a:lnTo>
                      <a:pt x="9377" y="140659"/>
                    </a:lnTo>
                    <a:lnTo>
                      <a:pt x="84395" y="140659"/>
                    </a:lnTo>
                    <a:cubicBezTo>
                      <a:pt x="86988" y="140659"/>
                      <a:pt x="89084" y="138559"/>
                      <a:pt x="89084" y="135970"/>
                    </a:cubicBezTo>
                    <a:cubicBezTo>
                      <a:pt x="89084" y="133382"/>
                      <a:pt x="86988" y="131282"/>
                      <a:pt x="84395" y="131282"/>
                    </a:cubicBezTo>
                    <a:lnTo>
                      <a:pt x="4689" y="131282"/>
                    </a:lnTo>
                    <a:cubicBezTo>
                      <a:pt x="2096" y="131282"/>
                      <a:pt x="0" y="133382"/>
                      <a:pt x="0" y="135970"/>
                    </a:cubicBezTo>
                    <a:lnTo>
                      <a:pt x="0" y="220366"/>
                    </a:lnTo>
                    <a:cubicBezTo>
                      <a:pt x="0" y="222954"/>
                      <a:pt x="2096" y="225055"/>
                      <a:pt x="4689" y="225055"/>
                    </a:cubicBezTo>
                    <a:lnTo>
                      <a:pt x="77766" y="225055"/>
                    </a:lnTo>
                    <a:lnTo>
                      <a:pt x="113901" y="261190"/>
                    </a:lnTo>
                    <a:cubicBezTo>
                      <a:pt x="114797" y="262085"/>
                      <a:pt x="115997" y="262564"/>
                      <a:pt x="117216" y="262564"/>
                    </a:cubicBezTo>
                    <a:cubicBezTo>
                      <a:pt x="117821" y="262564"/>
                      <a:pt x="118430" y="262446"/>
                      <a:pt x="119012" y="262207"/>
                    </a:cubicBezTo>
                    <a:cubicBezTo>
                      <a:pt x="120765" y="261481"/>
                      <a:pt x="121905" y="259769"/>
                      <a:pt x="121905" y="257875"/>
                    </a:cubicBezTo>
                    <a:lnTo>
                      <a:pt x="121905" y="225055"/>
                    </a:lnTo>
                    <a:lnTo>
                      <a:pt x="135970" y="225055"/>
                    </a:lnTo>
                    <a:cubicBezTo>
                      <a:pt x="138563" y="225055"/>
                      <a:pt x="140659" y="222954"/>
                      <a:pt x="140659" y="220366"/>
                    </a:cubicBezTo>
                    <a:lnTo>
                      <a:pt x="140659" y="178168"/>
                    </a:lnTo>
                    <a:lnTo>
                      <a:pt x="176227" y="178168"/>
                    </a:lnTo>
                    <a:lnTo>
                      <a:pt x="212362" y="214303"/>
                    </a:lnTo>
                    <a:cubicBezTo>
                      <a:pt x="213277" y="215218"/>
                      <a:pt x="214477" y="215677"/>
                      <a:pt x="215677" y="215677"/>
                    </a:cubicBezTo>
                    <a:cubicBezTo>
                      <a:pt x="216878" y="215677"/>
                      <a:pt x="218078" y="215218"/>
                      <a:pt x="218992" y="214303"/>
                    </a:cubicBezTo>
                    <a:lnTo>
                      <a:pt x="255127" y="178168"/>
                    </a:lnTo>
                    <a:lnTo>
                      <a:pt x="281318" y="178168"/>
                    </a:lnTo>
                    <a:lnTo>
                      <a:pt x="281318" y="201611"/>
                    </a:lnTo>
                    <a:cubicBezTo>
                      <a:pt x="281318" y="214538"/>
                      <a:pt x="291835" y="225055"/>
                      <a:pt x="304761" y="225055"/>
                    </a:cubicBezTo>
                    <a:lnTo>
                      <a:pt x="309450" y="225055"/>
                    </a:lnTo>
                    <a:lnTo>
                      <a:pt x="309450" y="253186"/>
                    </a:lnTo>
                    <a:cubicBezTo>
                      <a:pt x="309450" y="255081"/>
                      <a:pt x="310589" y="256792"/>
                      <a:pt x="312343" y="257519"/>
                    </a:cubicBezTo>
                    <a:cubicBezTo>
                      <a:pt x="312924" y="257758"/>
                      <a:pt x="313534" y="257875"/>
                      <a:pt x="314139" y="257875"/>
                    </a:cubicBezTo>
                    <a:cubicBezTo>
                      <a:pt x="315358" y="257875"/>
                      <a:pt x="316558" y="257397"/>
                      <a:pt x="317453" y="256501"/>
                    </a:cubicBezTo>
                    <a:lnTo>
                      <a:pt x="348900" y="225055"/>
                    </a:lnTo>
                    <a:lnTo>
                      <a:pt x="407911" y="225055"/>
                    </a:lnTo>
                    <a:cubicBezTo>
                      <a:pt x="420838" y="225055"/>
                      <a:pt x="431354" y="214538"/>
                      <a:pt x="431354" y="201611"/>
                    </a:cubicBezTo>
                    <a:lnTo>
                      <a:pt x="431354" y="117216"/>
                    </a:lnTo>
                    <a:cubicBezTo>
                      <a:pt x="431354" y="104289"/>
                      <a:pt x="420838" y="93773"/>
                      <a:pt x="407911" y="93773"/>
                    </a:cubicBezTo>
                    <a:close/>
                    <a:moveTo>
                      <a:pt x="112527" y="178168"/>
                    </a:moveTo>
                    <a:cubicBezTo>
                      <a:pt x="112527" y="180752"/>
                      <a:pt x="110427" y="182857"/>
                      <a:pt x="107839" y="182857"/>
                    </a:cubicBezTo>
                    <a:cubicBezTo>
                      <a:pt x="105250" y="182857"/>
                      <a:pt x="103150" y="180752"/>
                      <a:pt x="103150" y="178168"/>
                    </a:cubicBezTo>
                    <a:cubicBezTo>
                      <a:pt x="103150" y="175585"/>
                      <a:pt x="105250" y="173480"/>
                      <a:pt x="107839" y="173480"/>
                    </a:cubicBezTo>
                    <a:cubicBezTo>
                      <a:pt x="107900" y="173480"/>
                      <a:pt x="107923" y="173489"/>
                      <a:pt x="107979" y="173489"/>
                    </a:cubicBezTo>
                    <a:cubicBezTo>
                      <a:pt x="109170" y="174375"/>
                      <a:pt x="110441" y="175139"/>
                      <a:pt x="111791" y="175786"/>
                    </a:cubicBezTo>
                    <a:cubicBezTo>
                      <a:pt x="112176" y="176386"/>
                      <a:pt x="112527" y="177132"/>
                      <a:pt x="112527" y="178168"/>
                    </a:cubicBezTo>
                    <a:close/>
                    <a:moveTo>
                      <a:pt x="421977" y="201611"/>
                    </a:moveTo>
                    <a:cubicBezTo>
                      <a:pt x="421977" y="209366"/>
                      <a:pt x="415666" y="215677"/>
                      <a:pt x="407911" y="215677"/>
                    </a:cubicBezTo>
                    <a:lnTo>
                      <a:pt x="346959" y="215677"/>
                    </a:lnTo>
                    <a:cubicBezTo>
                      <a:pt x="345712" y="215677"/>
                      <a:pt x="344521" y="216170"/>
                      <a:pt x="343644" y="217051"/>
                    </a:cubicBezTo>
                    <a:lnTo>
                      <a:pt x="318827" y="241868"/>
                    </a:lnTo>
                    <a:lnTo>
                      <a:pt x="318827" y="220366"/>
                    </a:lnTo>
                    <a:cubicBezTo>
                      <a:pt x="318827" y="217778"/>
                      <a:pt x="316731" y="215677"/>
                      <a:pt x="314139" y="215677"/>
                    </a:cubicBezTo>
                    <a:lnTo>
                      <a:pt x="304761" y="215677"/>
                    </a:lnTo>
                    <a:cubicBezTo>
                      <a:pt x="297006" y="215677"/>
                      <a:pt x="290695" y="209366"/>
                      <a:pt x="290695" y="201611"/>
                    </a:cubicBezTo>
                    <a:lnTo>
                      <a:pt x="290695" y="117216"/>
                    </a:lnTo>
                    <a:cubicBezTo>
                      <a:pt x="290695" y="109461"/>
                      <a:pt x="297006" y="103150"/>
                      <a:pt x="304761" y="103150"/>
                    </a:cubicBezTo>
                    <a:lnTo>
                      <a:pt x="407911" y="103150"/>
                    </a:lnTo>
                    <a:cubicBezTo>
                      <a:pt x="415666" y="103150"/>
                      <a:pt x="421977" y="109461"/>
                      <a:pt x="421977" y="11721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Freeform: Shape 158">
                <a:extLst>
                  <a:ext uri="{FF2B5EF4-FFF2-40B4-BE49-F238E27FC236}">
                    <a16:creationId xmlns:a16="http://schemas.microsoft.com/office/drawing/2014/main" id="{0085124B-AD06-FE47-BA8F-DEDD2F1A4F56}"/>
                  </a:ext>
                </a:extLst>
              </p:cNvPr>
              <p:cNvSpPr/>
              <p:nvPr/>
            </p:nvSpPr>
            <p:spPr>
              <a:xfrm>
                <a:off x="-445654" y="2476307"/>
                <a:ext cx="56265" cy="56054"/>
              </a:xfrm>
              <a:custGeom>
                <a:avLst/>
                <a:gdLst>
                  <a:gd name="connsiteX0" fmla="*/ 32327 w 56265"/>
                  <a:gd name="connsiteY0" fmla="*/ 2384 h 56054"/>
                  <a:gd name="connsiteX1" fmla="*/ 23939 w 56265"/>
                  <a:gd name="connsiteY1" fmla="*/ 2384 h 56054"/>
                  <a:gd name="connsiteX2" fmla="*/ 496 w 56265"/>
                  <a:gd name="connsiteY2" fmla="*/ 49271 h 56054"/>
                  <a:gd name="connsiteX3" fmla="*/ 702 w 56265"/>
                  <a:gd name="connsiteY3" fmla="*/ 53833 h 56054"/>
                  <a:gd name="connsiteX4" fmla="*/ 4687 w 56265"/>
                  <a:gd name="connsiteY4" fmla="*/ 56055 h 56054"/>
                  <a:gd name="connsiteX5" fmla="*/ 51574 w 56265"/>
                  <a:gd name="connsiteY5" fmla="*/ 56055 h 56054"/>
                  <a:gd name="connsiteX6" fmla="*/ 55564 w 56265"/>
                  <a:gd name="connsiteY6" fmla="*/ 53833 h 56054"/>
                  <a:gd name="connsiteX7" fmla="*/ 55770 w 56265"/>
                  <a:gd name="connsiteY7" fmla="*/ 49271 h 56054"/>
                  <a:gd name="connsiteX8" fmla="*/ 12274 w 56265"/>
                  <a:gd name="connsiteY8" fmla="*/ 46678 h 56054"/>
                  <a:gd name="connsiteX9" fmla="*/ 28131 w 56265"/>
                  <a:gd name="connsiteY9" fmla="*/ 14964 h 56054"/>
                  <a:gd name="connsiteX10" fmla="*/ 43988 w 56265"/>
                  <a:gd name="connsiteY10" fmla="*/ 46678 h 56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265" h="56054">
                    <a:moveTo>
                      <a:pt x="32327" y="2384"/>
                    </a:moveTo>
                    <a:cubicBezTo>
                      <a:pt x="30733" y="-795"/>
                      <a:pt x="25533" y="-795"/>
                      <a:pt x="23939" y="2384"/>
                    </a:cubicBezTo>
                    <a:lnTo>
                      <a:pt x="496" y="49271"/>
                    </a:lnTo>
                    <a:cubicBezTo>
                      <a:pt x="-231" y="50724"/>
                      <a:pt x="-156" y="52449"/>
                      <a:pt x="702" y="53833"/>
                    </a:cubicBezTo>
                    <a:cubicBezTo>
                      <a:pt x="1555" y="55211"/>
                      <a:pt x="3060" y="56055"/>
                      <a:pt x="4687" y="56055"/>
                    </a:cubicBezTo>
                    <a:lnTo>
                      <a:pt x="51574" y="56055"/>
                    </a:lnTo>
                    <a:cubicBezTo>
                      <a:pt x="53201" y="56055"/>
                      <a:pt x="54706" y="55211"/>
                      <a:pt x="55564" y="53833"/>
                    </a:cubicBezTo>
                    <a:cubicBezTo>
                      <a:pt x="56422" y="52449"/>
                      <a:pt x="56497" y="50724"/>
                      <a:pt x="55770" y="49271"/>
                    </a:cubicBezTo>
                    <a:close/>
                    <a:moveTo>
                      <a:pt x="12274" y="46678"/>
                    </a:moveTo>
                    <a:lnTo>
                      <a:pt x="28131" y="14964"/>
                    </a:lnTo>
                    <a:lnTo>
                      <a:pt x="43988" y="46678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Freeform: Shape 1055">
                <a:extLst>
                  <a:ext uri="{FF2B5EF4-FFF2-40B4-BE49-F238E27FC236}">
                    <a16:creationId xmlns:a16="http://schemas.microsoft.com/office/drawing/2014/main" id="{D918592E-8252-4840-8CB2-6F7701D9FBEE}"/>
                  </a:ext>
                </a:extLst>
              </p:cNvPr>
              <p:cNvSpPr/>
              <p:nvPr/>
            </p:nvSpPr>
            <p:spPr>
              <a:xfrm>
                <a:off x="-755105" y="2508919"/>
                <a:ext cx="28131" cy="28131"/>
              </a:xfrm>
              <a:custGeom>
                <a:avLst/>
                <a:gdLst>
                  <a:gd name="connsiteX0" fmla="*/ 0 w 28131"/>
                  <a:gd name="connsiteY0" fmla="*/ 14066 h 28131"/>
                  <a:gd name="connsiteX1" fmla="*/ 14066 w 28131"/>
                  <a:gd name="connsiteY1" fmla="*/ 28132 h 28131"/>
                  <a:gd name="connsiteX2" fmla="*/ 28132 w 28131"/>
                  <a:gd name="connsiteY2" fmla="*/ 14066 h 28131"/>
                  <a:gd name="connsiteX3" fmla="*/ 14066 w 28131"/>
                  <a:gd name="connsiteY3" fmla="*/ 0 h 28131"/>
                  <a:gd name="connsiteX4" fmla="*/ 0 w 28131"/>
                  <a:gd name="connsiteY4" fmla="*/ 14066 h 28131"/>
                  <a:gd name="connsiteX5" fmla="*/ 18755 w 28131"/>
                  <a:gd name="connsiteY5" fmla="*/ 14066 h 28131"/>
                  <a:gd name="connsiteX6" fmla="*/ 14066 w 28131"/>
                  <a:gd name="connsiteY6" fmla="*/ 18755 h 28131"/>
                  <a:gd name="connsiteX7" fmla="*/ 9377 w 28131"/>
                  <a:gd name="connsiteY7" fmla="*/ 14066 h 28131"/>
                  <a:gd name="connsiteX8" fmla="*/ 14066 w 28131"/>
                  <a:gd name="connsiteY8" fmla="*/ 9377 h 28131"/>
                  <a:gd name="connsiteX9" fmla="*/ 18755 w 28131"/>
                  <a:gd name="connsiteY9" fmla="*/ 14066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0" y="14066"/>
                    </a:moveTo>
                    <a:cubicBezTo>
                      <a:pt x="0" y="21821"/>
                      <a:pt x="6311" y="28132"/>
                      <a:pt x="14066" y="28132"/>
                    </a:cubicBezTo>
                    <a:cubicBezTo>
                      <a:pt x="21821" y="28132"/>
                      <a:pt x="28132" y="21821"/>
                      <a:pt x="28132" y="14066"/>
                    </a:cubicBezTo>
                    <a:cubicBezTo>
                      <a:pt x="28132" y="6311"/>
                      <a:pt x="21821" y="0"/>
                      <a:pt x="14066" y="0"/>
                    </a:cubicBezTo>
                    <a:cubicBezTo>
                      <a:pt x="6311" y="0"/>
                      <a:pt x="0" y="6311"/>
                      <a:pt x="0" y="14066"/>
                    </a:cubicBezTo>
                    <a:close/>
                    <a:moveTo>
                      <a:pt x="18755" y="14066"/>
                    </a:moveTo>
                    <a:cubicBezTo>
                      <a:pt x="18755" y="16649"/>
                      <a:pt x="16654" y="18755"/>
                      <a:pt x="14066" y="18755"/>
                    </a:cubicBezTo>
                    <a:cubicBezTo>
                      <a:pt x="11478" y="18755"/>
                      <a:pt x="9377" y="16649"/>
                      <a:pt x="9377" y="14066"/>
                    </a:cubicBezTo>
                    <a:cubicBezTo>
                      <a:pt x="9377" y="11482"/>
                      <a:pt x="11478" y="9377"/>
                      <a:pt x="14066" y="9377"/>
                    </a:cubicBezTo>
                    <a:cubicBezTo>
                      <a:pt x="16654" y="9377"/>
                      <a:pt x="18755" y="11482"/>
                      <a:pt x="18755" y="14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Freeform: Shape 1056">
                <a:extLst>
                  <a:ext uri="{FF2B5EF4-FFF2-40B4-BE49-F238E27FC236}">
                    <a16:creationId xmlns:a16="http://schemas.microsoft.com/office/drawing/2014/main" id="{82BB70D8-8E2A-2147-9A37-B8F6F77910B9}"/>
                  </a:ext>
                </a:extLst>
              </p:cNvPr>
              <p:cNvSpPr/>
              <p:nvPr/>
            </p:nvSpPr>
            <p:spPr>
              <a:xfrm>
                <a:off x="-717596" y="2508919"/>
                <a:ext cx="28131" cy="28131"/>
              </a:xfrm>
              <a:custGeom>
                <a:avLst/>
                <a:gdLst>
                  <a:gd name="connsiteX0" fmla="*/ 0 w 28131"/>
                  <a:gd name="connsiteY0" fmla="*/ 14066 h 28131"/>
                  <a:gd name="connsiteX1" fmla="*/ 14066 w 28131"/>
                  <a:gd name="connsiteY1" fmla="*/ 28132 h 28131"/>
                  <a:gd name="connsiteX2" fmla="*/ 28132 w 28131"/>
                  <a:gd name="connsiteY2" fmla="*/ 14066 h 28131"/>
                  <a:gd name="connsiteX3" fmla="*/ 14066 w 28131"/>
                  <a:gd name="connsiteY3" fmla="*/ 0 h 28131"/>
                  <a:gd name="connsiteX4" fmla="*/ 0 w 28131"/>
                  <a:gd name="connsiteY4" fmla="*/ 14066 h 28131"/>
                  <a:gd name="connsiteX5" fmla="*/ 18755 w 28131"/>
                  <a:gd name="connsiteY5" fmla="*/ 14066 h 28131"/>
                  <a:gd name="connsiteX6" fmla="*/ 14066 w 28131"/>
                  <a:gd name="connsiteY6" fmla="*/ 18755 h 28131"/>
                  <a:gd name="connsiteX7" fmla="*/ 9377 w 28131"/>
                  <a:gd name="connsiteY7" fmla="*/ 14066 h 28131"/>
                  <a:gd name="connsiteX8" fmla="*/ 14066 w 28131"/>
                  <a:gd name="connsiteY8" fmla="*/ 9377 h 28131"/>
                  <a:gd name="connsiteX9" fmla="*/ 18755 w 28131"/>
                  <a:gd name="connsiteY9" fmla="*/ 14066 h 2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1" h="28131">
                    <a:moveTo>
                      <a:pt x="0" y="14066"/>
                    </a:moveTo>
                    <a:cubicBezTo>
                      <a:pt x="0" y="21821"/>
                      <a:pt x="6311" y="28132"/>
                      <a:pt x="14066" y="28132"/>
                    </a:cubicBezTo>
                    <a:cubicBezTo>
                      <a:pt x="21821" y="28132"/>
                      <a:pt x="28132" y="21821"/>
                      <a:pt x="28132" y="14066"/>
                    </a:cubicBezTo>
                    <a:cubicBezTo>
                      <a:pt x="28132" y="6311"/>
                      <a:pt x="21821" y="0"/>
                      <a:pt x="14066" y="0"/>
                    </a:cubicBezTo>
                    <a:cubicBezTo>
                      <a:pt x="6311" y="0"/>
                      <a:pt x="0" y="6311"/>
                      <a:pt x="0" y="14066"/>
                    </a:cubicBezTo>
                    <a:close/>
                    <a:moveTo>
                      <a:pt x="18755" y="14066"/>
                    </a:moveTo>
                    <a:cubicBezTo>
                      <a:pt x="18755" y="16649"/>
                      <a:pt x="16654" y="18755"/>
                      <a:pt x="14066" y="18755"/>
                    </a:cubicBezTo>
                    <a:cubicBezTo>
                      <a:pt x="11478" y="18755"/>
                      <a:pt x="9377" y="16649"/>
                      <a:pt x="9377" y="14066"/>
                    </a:cubicBezTo>
                    <a:cubicBezTo>
                      <a:pt x="9377" y="11482"/>
                      <a:pt x="11478" y="9377"/>
                      <a:pt x="14066" y="9377"/>
                    </a:cubicBezTo>
                    <a:cubicBezTo>
                      <a:pt x="16654" y="9377"/>
                      <a:pt x="18755" y="11482"/>
                      <a:pt x="18755" y="14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Freeform: Shape 1057">
                <a:extLst>
                  <a:ext uri="{FF2B5EF4-FFF2-40B4-BE49-F238E27FC236}">
                    <a16:creationId xmlns:a16="http://schemas.microsoft.com/office/drawing/2014/main" id="{58704150-F111-EB4F-8A53-F33166F7C049}"/>
                  </a:ext>
                </a:extLst>
              </p:cNvPr>
              <p:cNvSpPr/>
              <p:nvPr/>
            </p:nvSpPr>
            <p:spPr>
              <a:xfrm>
                <a:off x="-773859" y="2626135"/>
                <a:ext cx="145348" cy="131281"/>
              </a:xfrm>
              <a:custGeom>
                <a:avLst/>
                <a:gdLst>
                  <a:gd name="connsiteX0" fmla="*/ 144991 w 145348"/>
                  <a:gd name="connsiteY0" fmla="*/ 16959 h 131281"/>
                  <a:gd name="connsiteX1" fmla="*/ 140659 w 145348"/>
                  <a:gd name="connsiteY1" fmla="*/ 14066 h 131281"/>
                  <a:gd name="connsiteX2" fmla="*/ 112527 w 145348"/>
                  <a:gd name="connsiteY2" fmla="*/ 14066 h 131281"/>
                  <a:gd name="connsiteX3" fmla="*/ 112527 w 145348"/>
                  <a:gd name="connsiteY3" fmla="*/ 4689 h 131281"/>
                  <a:gd name="connsiteX4" fmla="*/ 107839 w 145348"/>
                  <a:gd name="connsiteY4" fmla="*/ 0 h 131281"/>
                  <a:gd name="connsiteX5" fmla="*/ 4689 w 145348"/>
                  <a:gd name="connsiteY5" fmla="*/ 0 h 131281"/>
                  <a:gd name="connsiteX6" fmla="*/ 0 w 145348"/>
                  <a:gd name="connsiteY6" fmla="*/ 4689 h 131281"/>
                  <a:gd name="connsiteX7" fmla="*/ 0 w 145348"/>
                  <a:gd name="connsiteY7" fmla="*/ 126593 h 131281"/>
                  <a:gd name="connsiteX8" fmla="*/ 4689 w 145348"/>
                  <a:gd name="connsiteY8" fmla="*/ 131282 h 131281"/>
                  <a:gd name="connsiteX9" fmla="*/ 107839 w 145348"/>
                  <a:gd name="connsiteY9" fmla="*/ 131282 h 131281"/>
                  <a:gd name="connsiteX10" fmla="*/ 112527 w 145348"/>
                  <a:gd name="connsiteY10" fmla="*/ 126593 h 131281"/>
                  <a:gd name="connsiteX11" fmla="*/ 112527 w 145348"/>
                  <a:gd name="connsiteY11" fmla="*/ 53516 h 131281"/>
                  <a:gd name="connsiteX12" fmla="*/ 143974 w 145348"/>
                  <a:gd name="connsiteY12" fmla="*/ 22069 h 131281"/>
                  <a:gd name="connsiteX13" fmla="*/ 144991 w 145348"/>
                  <a:gd name="connsiteY13" fmla="*/ 16959 h 131281"/>
                  <a:gd name="connsiteX14" fmla="*/ 104524 w 145348"/>
                  <a:gd name="connsiteY14" fmla="*/ 48260 h 131281"/>
                  <a:gd name="connsiteX15" fmla="*/ 103150 w 145348"/>
                  <a:gd name="connsiteY15" fmla="*/ 51575 h 131281"/>
                  <a:gd name="connsiteX16" fmla="*/ 103150 w 145348"/>
                  <a:gd name="connsiteY16" fmla="*/ 121905 h 131281"/>
                  <a:gd name="connsiteX17" fmla="*/ 9377 w 145348"/>
                  <a:gd name="connsiteY17" fmla="*/ 121905 h 131281"/>
                  <a:gd name="connsiteX18" fmla="*/ 9377 w 145348"/>
                  <a:gd name="connsiteY18" fmla="*/ 9377 h 131281"/>
                  <a:gd name="connsiteX19" fmla="*/ 103150 w 145348"/>
                  <a:gd name="connsiteY19" fmla="*/ 9377 h 131281"/>
                  <a:gd name="connsiteX20" fmla="*/ 103150 w 145348"/>
                  <a:gd name="connsiteY20" fmla="*/ 18755 h 131281"/>
                  <a:gd name="connsiteX21" fmla="*/ 107839 w 145348"/>
                  <a:gd name="connsiteY21" fmla="*/ 23443 h 131281"/>
                  <a:gd name="connsiteX22" fmla="*/ 129341 w 145348"/>
                  <a:gd name="connsiteY22" fmla="*/ 23443 h 13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348" h="131281">
                    <a:moveTo>
                      <a:pt x="144991" y="16959"/>
                    </a:moveTo>
                    <a:cubicBezTo>
                      <a:pt x="144269" y="15210"/>
                      <a:pt x="142553" y="14066"/>
                      <a:pt x="140659" y="14066"/>
                    </a:cubicBezTo>
                    <a:lnTo>
                      <a:pt x="112527" y="14066"/>
                    </a:lnTo>
                    <a:lnTo>
                      <a:pt x="112527" y="4689"/>
                    </a:lnTo>
                    <a:cubicBezTo>
                      <a:pt x="112527" y="2101"/>
                      <a:pt x="110431" y="0"/>
                      <a:pt x="107839" y="0"/>
                    </a:cubicBezTo>
                    <a:lnTo>
                      <a:pt x="4689" y="0"/>
                    </a:lnTo>
                    <a:cubicBezTo>
                      <a:pt x="2096" y="0"/>
                      <a:pt x="0" y="2101"/>
                      <a:pt x="0" y="4689"/>
                    </a:cubicBezTo>
                    <a:lnTo>
                      <a:pt x="0" y="126593"/>
                    </a:lnTo>
                    <a:cubicBezTo>
                      <a:pt x="0" y="129181"/>
                      <a:pt x="2096" y="131282"/>
                      <a:pt x="4689" y="131282"/>
                    </a:cubicBezTo>
                    <a:lnTo>
                      <a:pt x="107839" y="131282"/>
                    </a:lnTo>
                    <a:cubicBezTo>
                      <a:pt x="110431" y="131282"/>
                      <a:pt x="112527" y="129181"/>
                      <a:pt x="112527" y="126593"/>
                    </a:cubicBezTo>
                    <a:lnTo>
                      <a:pt x="112527" y="53516"/>
                    </a:lnTo>
                    <a:lnTo>
                      <a:pt x="143974" y="22069"/>
                    </a:lnTo>
                    <a:cubicBezTo>
                      <a:pt x="145315" y="20728"/>
                      <a:pt x="145718" y="18712"/>
                      <a:pt x="144991" y="16959"/>
                    </a:cubicBezTo>
                    <a:close/>
                    <a:moveTo>
                      <a:pt x="104524" y="48260"/>
                    </a:moveTo>
                    <a:cubicBezTo>
                      <a:pt x="103642" y="49137"/>
                      <a:pt x="103150" y="50333"/>
                      <a:pt x="103150" y="51575"/>
                    </a:cubicBezTo>
                    <a:lnTo>
                      <a:pt x="103150" y="121905"/>
                    </a:lnTo>
                    <a:lnTo>
                      <a:pt x="9377" y="121905"/>
                    </a:lnTo>
                    <a:lnTo>
                      <a:pt x="9377" y="9377"/>
                    </a:lnTo>
                    <a:lnTo>
                      <a:pt x="103150" y="9377"/>
                    </a:lnTo>
                    <a:lnTo>
                      <a:pt x="103150" y="18755"/>
                    </a:lnTo>
                    <a:cubicBezTo>
                      <a:pt x="103150" y="21343"/>
                      <a:pt x="105246" y="23443"/>
                      <a:pt x="107839" y="23443"/>
                    </a:cubicBezTo>
                    <a:lnTo>
                      <a:pt x="129341" y="23443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Freeform: Shape 1058">
                <a:extLst>
                  <a:ext uri="{FF2B5EF4-FFF2-40B4-BE49-F238E27FC236}">
                    <a16:creationId xmlns:a16="http://schemas.microsoft.com/office/drawing/2014/main" id="{3088BA8F-05D4-B042-8564-2E7488D9651E}"/>
                  </a:ext>
                </a:extLst>
              </p:cNvPr>
              <p:cNvSpPr/>
              <p:nvPr/>
            </p:nvSpPr>
            <p:spPr>
              <a:xfrm>
                <a:off x="-497231" y="2621446"/>
                <a:ext cx="154725" cy="93772"/>
              </a:xfrm>
              <a:custGeom>
                <a:avLst/>
                <a:gdLst>
                  <a:gd name="connsiteX0" fmla="*/ 150037 w 154725"/>
                  <a:gd name="connsiteY0" fmla="*/ 0 h 93772"/>
                  <a:gd name="connsiteX1" fmla="*/ 37510 w 154725"/>
                  <a:gd name="connsiteY1" fmla="*/ 0 h 93772"/>
                  <a:gd name="connsiteX2" fmla="*/ 32821 w 154725"/>
                  <a:gd name="connsiteY2" fmla="*/ 4689 h 93772"/>
                  <a:gd name="connsiteX3" fmla="*/ 32821 w 154725"/>
                  <a:gd name="connsiteY3" fmla="*/ 14066 h 93772"/>
                  <a:gd name="connsiteX4" fmla="*/ 4690 w 154725"/>
                  <a:gd name="connsiteY4" fmla="*/ 14066 h 93772"/>
                  <a:gd name="connsiteX5" fmla="*/ 357 w 154725"/>
                  <a:gd name="connsiteY5" fmla="*/ 16959 h 93772"/>
                  <a:gd name="connsiteX6" fmla="*/ 1375 w 154725"/>
                  <a:gd name="connsiteY6" fmla="*/ 22069 h 93772"/>
                  <a:gd name="connsiteX7" fmla="*/ 32821 w 154725"/>
                  <a:gd name="connsiteY7" fmla="*/ 53516 h 93772"/>
                  <a:gd name="connsiteX8" fmla="*/ 32821 w 154725"/>
                  <a:gd name="connsiteY8" fmla="*/ 89084 h 93772"/>
                  <a:gd name="connsiteX9" fmla="*/ 37510 w 154725"/>
                  <a:gd name="connsiteY9" fmla="*/ 93773 h 93772"/>
                  <a:gd name="connsiteX10" fmla="*/ 150037 w 154725"/>
                  <a:gd name="connsiteY10" fmla="*/ 93773 h 93772"/>
                  <a:gd name="connsiteX11" fmla="*/ 154726 w 154725"/>
                  <a:gd name="connsiteY11" fmla="*/ 89084 h 93772"/>
                  <a:gd name="connsiteX12" fmla="*/ 154726 w 154725"/>
                  <a:gd name="connsiteY12" fmla="*/ 4689 h 93772"/>
                  <a:gd name="connsiteX13" fmla="*/ 150037 w 154725"/>
                  <a:gd name="connsiteY13" fmla="*/ 0 h 93772"/>
                  <a:gd name="connsiteX14" fmla="*/ 145349 w 154725"/>
                  <a:gd name="connsiteY14" fmla="*/ 84395 h 93772"/>
                  <a:gd name="connsiteX15" fmla="*/ 42199 w 154725"/>
                  <a:gd name="connsiteY15" fmla="*/ 84395 h 93772"/>
                  <a:gd name="connsiteX16" fmla="*/ 42199 w 154725"/>
                  <a:gd name="connsiteY16" fmla="*/ 51575 h 93772"/>
                  <a:gd name="connsiteX17" fmla="*/ 40825 w 154725"/>
                  <a:gd name="connsiteY17" fmla="*/ 48260 h 93772"/>
                  <a:gd name="connsiteX18" fmla="*/ 16008 w 154725"/>
                  <a:gd name="connsiteY18" fmla="*/ 23443 h 93772"/>
                  <a:gd name="connsiteX19" fmla="*/ 37510 w 154725"/>
                  <a:gd name="connsiteY19" fmla="*/ 23443 h 93772"/>
                  <a:gd name="connsiteX20" fmla="*/ 42199 w 154725"/>
                  <a:gd name="connsiteY20" fmla="*/ 18755 h 93772"/>
                  <a:gd name="connsiteX21" fmla="*/ 42199 w 154725"/>
                  <a:gd name="connsiteY21" fmla="*/ 9377 h 93772"/>
                  <a:gd name="connsiteX22" fmla="*/ 145349 w 154725"/>
                  <a:gd name="connsiteY22" fmla="*/ 9377 h 9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4725" h="93772">
                    <a:moveTo>
                      <a:pt x="150037" y="0"/>
                    </a:moveTo>
                    <a:lnTo>
                      <a:pt x="37510" y="0"/>
                    </a:lnTo>
                    <a:cubicBezTo>
                      <a:pt x="34917" y="0"/>
                      <a:pt x="32821" y="2101"/>
                      <a:pt x="32821" y="4689"/>
                    </a:cubicBezTo>
                    <a:lnTo>
                      <a:pt x="32821" y="14066"/>
                    </a:lnTo>
                    <a:lnTo>
                      <a:pt x="4690" y="14066"/>
                    </a:lnTo>
                    <a:cubicBezTo>
                      <a:pt x="2795" y="14066"/>
                      <a:pt x="1079" y="15210"/>
                      <a:pt x="357" y="16959"/>
                    </a:cubicBezTo>
                    <a:cubicBezTo>
                      <a:pt x="-370" y="18712"/>
                      <a:pt x="34" y="20728"/>
                      <a:pt x="1375" y="22069"/>
                    </a:cubicBezTo>
                    <a:lnTo>
                      <a:pt x="32821" y="53516"/>
                    </a:lnTo>
                    <a:lnTo>
                      <a:pt x="32821" y="89084"/>
                    </a:lnTo>
                    <a:cubicBezTo>
                      <a:pt x="32821" y="91672"/>
                      <a:pt x="34917" y="93773"/>
                      <a:pt x="37510" y="93773"/>
                    </a:cubicBezTo>
                    <a:lnTo>
                      <a:pt x="150037" y="93773"/>
                    </a:lnTo>
                    <a:cubicBezTo>
                      <a:pt x="152630" y="93773"/>
                      <a:pt x="154726" y="91672"/>
                      <a:pt x="154726" y="89084"/>
                    </a:cubicBezTo>
                    <a:lnTo>
                      <a:pt x="154726" y="4689"/>
                    </a:lnTo>
                    <a:cubicBezTo>
                      <a:pt x="154726" y="2101"/>
                      <a:pt x="152630" y="0"/>
                      <a:pt x="150037" y="0"/>
                    </a:cubicBezTo>
                    <a:close/>
                    <a:moveTo>
                      <a:pt x="145349" y="84395"/>
                    </a:moveTo>
                    <a:lnTo>
                      <a:pt x="42199" y="84395"/>
                    </a:lnTo>
                    <a:lnTo>
                      <a:pt x="42199" y="51575"/>
                    </a:lnTo>
                    <a:cubicBezTo>
                      <a:pt x="42199" y="50333"/>
                      <a:pt x="41706" y="49137"/>
                      <a:pt x="40825" y="48260"/>
                    </a:cubicBezTo>
                    <a:lnTo>
                      <a:pt x="16008" y="23443"/>
                    </a:lnTo>
                    <a:lnTo>
                      <a:pt x="37510" y="23443"/>
                    </a:lnTo>
                    <a:cubicBezTo>
                      <a:pt x="40103" y="23443"/>
                      <a:pt x="42199" y="21343"/>
                      <a:pt x="42199" y="18755"/>
                    </a:cubicBezTo>
                    <a:lnTo>
                      <a:pt x="42199" y="9377"/>
                    </a:lnTo>
                    <a:lnTo>
                      <a:pt x="145349" y="9377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Freeform: Shape 1059">
                <a:extLst>
                  <a:ext uri="{FF2B5EF4-FFF2-40B4-BE49-F238E27FC236}">
                    <a16:creationId xmlns:a16="http://schemas.microsoft.com/office/drawing/2014/main" id="{2BC8B260-F4A7-3644-B279-3301BD8D872C}"/>
                  </a:ext>
                </a:extLst>
              </p:cNvPr>
              <p:cNvSpPr/>
              <p:nvPr/>
            </p:nvSpPr>
            <p:spPr>
              <a:xfrm>
                <a:off x="-440966" y="2644889"/>
                <a:ext cx="75018" cy="9377"/>
              </a:xfrm>
              <a:custGeom>
                <a:avLst/>
                <a:gdLst>
                  <a:gd name="connsiteX0" fmla="*/ 4689 w 75018"/>
                  <a:gd name="connsiteY0" fmla="*/ 9377 h 9377"/>
                  <a:gd name="connsiteX1" fmla="*/ 70330 w 75018"/>
                  <a:gd name="connsiteY1" fmla="*/ 9377 h 9377"/>
                  <a:gd name="connsiteX2" fmla="*/ 75018 w 75018"/>
                  <a:gd name="connsiteY2" fmla="*/ 4689 h 9377"/>
                  <a:gd name="connsiteX3" fmla="*/ 70330 w 75018"/>
                  <a:gd name="connsiteY3" fmla="*/ 0 h 9377"/>
                  <a:gd name="connsiteX4" fmla="*/ 4689 w 75018"/>
                  <a:gd name="connsiteY4" fmla="*/ 0 h 9377"/>
                  <a:gd name="connsiteX5" fmla="*/ 0 w 75018"/>
                  <a:gd name="connsiteY5" fmla="*/ 4689 h 9377"/>
                  <a:gd name="connsiteX6" fmla="*/ 4689 w 75018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018" h="9377">
                    <a:moveTo>
                      <a:pt x="4689" y="9377"/>
                    </a:moveTo>
                    <a:lnTo>
                      <a:pt x="70330" y="9377"/>
                    </a:lnTo>
                    <a:cubicBezTo>
                      <a:pt x="72922" y="9377"/>
                      <a:pt x="75018" y="7277"/>
                      <a:pt x="75018" y="4689"/>
                    </a:cubicBezTo>
                    <a:cubicBezTo>
                      <a:pt x="75018" y="2100"/>
                      <a:pt x="72922" y="0"/>
                      <a:pt x="70330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0" name="Freeform: Shape 1060">
                <a:extLst>
                  <a:ext uri="{FF2B5EF4-FFF2-40B4-BE49-F238E27FC236}">
                    <a16:creationId xmlns:a16="http://schemas.microsoft.com/office/drawing/2014/main" id="{675EA3FD-FEA5-C545-90E3-CF9DBD0EDD2A}"/>
                  </a:ext>
                </a:extLst>
              </p:cNvPr>
              <p:cNvSpPr/>
              <p:nvPr/>
            </p:nvSpPr>
            <p:spPr>
              <a:xfrm>
                <a:off x="-440966" y="2663644"/>
                <a:ext cx="75018" cy="9377"/>
              </a:xfrm>
              <a:custGeom>
                <a:avLst/>
                <a:gdLst>
                  <a:gd name="connsiteX0" fmla="*/ 4689 w 75018"/>
                  <a:gd name="connsiteY0" fmla="*/ 9377 h 9377"/>
                  <a:gd name="connsiteX1" fmla="*/ 70330 w 75018"/>
                  <a:gd name="connsiteY1" fmla="*/ 9377 h 9377"/>
                  <a:gd name="connsiteX2" fmla="*/ 75018 w 75018"/>
                  <a:gd name="connsiteY2" fmla="*/ 4689 h 9377"/>
                  <a:gd name="connsiteX3" fmla="*/ 70330 w 75018"/>
                  <a:gd name="connsiteY3" fmla="*/ 0 h 9377"/>
                  <a:gd name="connsiteX4" fmla="*/ 4689 w 75018"/>
                  <a:gd name="connsiteY4" fmla="*/ 0 h 9377"/>
                  <a:gd name="connsiteX5" fmla="*/ 0 w 75018"/>
                  <a:gd name="connsiteY5" fmla="*/ 4689 h 9377"/>
                  <a:gd name="connsiteX6" fmla="*/ 4689 w 75018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018" h="9377">
                    <a:moveTo>
                      <a:pt x="4689" y="9377"/>
                    </a:moveTo>
                    <a:lnTo>
                      <a:pt x="70330" y="9377"/>
                    </a:lnTo>
                    <a:cubicBezTo>
                      <a:pt x="72922" y="9377"/>
                      <a:pt x="75018" y="7277"/>
                      <a:pt x="75018" y="4689"/>
                    </a:cubicBezTo>
                    <a:cubicBezTo>
                      <a:pt x="75018" y="2100"/>
                      <a:pt x="72922" y="0"/>
                      <a:pt x="70330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1" name="Freeform: Shape 1061">
                <a:extLst>
                  <a:ext uri="{FF2B5EF4-FFF2-40B4-BE49-F238E27FC236}">
                    <a16:creationId xmlns:a16="http://schemas.microsoft.com/office/drawing/2014/main" id="{326087A2-C950-3F4A-BD0B-69F5014308E6}"/>
                  </a:ext>
                </a:extLst>
              </p:cNvPr>
              <p:cNvSpPr/>
              <p:nvPr/>
            </p:nvSpPr>
            <p:spPr>
              <a:xfrm>
                <a:off x="-750416" y="2649578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Freeform: Shape 1062">
                <a:extLst>
                  <a:ext uri="{FF2B5EF4-FFF2-40B4-BE49-F238E27FC236}">
                    <a16:creationId xmlns:a16="http://schemas.microsoft.com/office/drawing/2014/main" id="{FBDD45DE-FC32-1642-9B14-73409A75D914}"/>
                  </a:ext>
                </a:extLst>
              </p:cNvPr>
              <p:cNvSpPr/>
              <p:nvPr/>
            </p:nvSpPr>
            <p:spPr>
              <a:xfrm>
                <a:off x="-750416" y="2668333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Freeform: Shape 1063">
                <a:extLst>
                  <a:ext uri="{FF2B5EF4-FFF2-40B4-BE49-F238E27FC236}">
                    <a16:creationId xmlns:a16="http://schemas.microsoft.com/office/drawing/2014/main" id="{4C2EDD87-C6C0-2C42-A267-CE151A56679F}"/>
                  </a:ext>
                </a:extLst>
              </p:cNvPr>
              <p:cNvSpPr/>
              <p:nvPr/>
            </p:nvSpPr>
            <p:spPr>
              <a:xfrm>
                <a:off x="-750416" y="2687087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Freeform: Shape 1064">
                <a:extLst>
                  <a:ext uri="{FF2B5EF4-FFF2-40B4-BE49-F238E27FC236}">
                    <a16:creationId xmlns:a16="http://schemas.microsoft.com/office/drawing/2014/main" id="{DCFF1DA0-4D4A-794E-B381-A754B03EE9A5}"/>
                  </a:ext>
                </a:extLst>
              </p:cNvPr>
              <p:cNvSpPr/>
              <p:nvPr/>
            </p:nvSpPr>
            <p:spPr>
              <a:xfrm>
                <a:off x="-750416" y="2705842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Freeform: Shape 1065">
                <a:extLst>
                  <a:ext uri="{FF2B5EF4-FFF2-40B4-BE49-F238E27FC236}">
                    <a16:creationId xmlns:a16="http://schemas.microsoft.com/office/drawing/2014/main" id="{F66525B4-270D-3B4F-930B-7E8E3BB8F9A8}"/>
                  </a:ext>
                </a:extLst>
              </p:cNvPr>
              <p:cNvSpPr/>
              <p:nvPr/>
            </p:nvSpPr>
            <p:spPr>
              <a:xfrm>
                <a:off x="-750416" y="2724596"/>
                <a:ext cx="65640" cy="9377"/>
              </a:xfrm>
              <a:custGeom>
                <a:avLst/>
                <a:gdLst>
                  <a:gd name="connsiteX0" fmla="*/ 60952 w 65640"/>
                  <a:gd name="connsiteY0" fmla="*/ 0 h 9377"/>
                  <a:gd name="connsiteX1" fmla="*/ 4689 w 65640"/>
                  <a:gd name="connsiteY1" fmla="*/ 0 h 9377"/>
                  <a:gd name="connsiteX2" fmla="*/ 0 w 65640"/>
                  <a:gd name="connsiteY2" fmla="*/ 4689 h 9377"/>
                  <a:gd name="connsiteX3" fmla="*/ 4689 w 65640"/>
                  <a:gd name="connsiteY3" fmla="*/ 9377 h 9377"/>
                  <a:gd name="connsiteX4" fmla="*/ 60952 w 65640"/>
                  <a:gd name="connsiteY4" fmla="*/ 9377 h 9377"/>
                  <a:gd name="connsiteX5" fmla="*/ 65641 w 65640"/>
                  <a:gd name="connsiteY5" fmla="*/ 4689 h 9377"/>
                  <a:gd name="connsiteX6" fmla="*/ 60952 w 65640"/>
                  <a:gd name="connsiteY6" fmla="*/ 0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40" h="9377">
                    <a:moveTo>
                      <a:pt x="60952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lnTo>
                      <a:pt x="60952" y="9377"/>
                    </a:lnTo>
                    <a:cubicBezTo>
                      <a:pt x="63545" y="9377"/>
                      <a:pt x="65641" y="7277"/>
                      <a:pt x="65641" y="4689"/>
                    </a:cubicBezTo>
                    <a:cubicBezTo>
                      <a:pt x="65641" y="2100"/>
                      <a:pt x="63545" y="0"/>
                      <a:pt x="609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Freeform: Shape 1066">
                <a:extLst>
                  <a:ext uri="{FF2B5EF4-FFF2-40B4-BE49-F238E27FC236}">
                    <a16:creationId xmlns:a16="http://schemas.microsoft.com/office/drawing/2014/main" id="{A07CE616-40A5-B24F-B205-06250480BBB2}"/>
                  </a:ext>
                </a:extLst>
              </p:cNvPr>
              <p:cNvSpPr/>
              <p:nvPr/>
            </p:nvSpPr>
            <p:spPr>
              <a:xfrm>
                <a:off x="-539427" y="2724596"/>
                <a:ext cx="28131" cy="32820"/>
              </a:xfrm>
              <a:custGeom>
                <a:avLst/>
                <a:gdLst>
                  <a:gd name="connsiteX0" fmla="*/ 23443 w 28131"/>
                  <a:gd name="connsiteY0" fmla="*/ 0 h 32820"/>
                  <a:gd name="connsiteX1" fmla="*/ 4689 w 28131"/>
                  <a:gd name="connsiteY1" fmla="*/ 0 h 32820"/>
                  <a:gd name="connsiteX2" fmla="*/ 0 w 28131"/>
                  <a:gd name="connsiteY2" fmla="*/ 4689 h 32820"/>
                  <a:gd name="connsiteX3" fmla="*/ 0 w 28131"/>
                  <a:gd name="connsiteY3" fmla="*/ 23443 h 32820"/>
                  <a:gd name="connsiteX4" fmla="*/ 2593 w 28131"/>
                  <a:gd name="connsiteY4" fmla="*/ 27639 h 32820"/>
                  <a:gd name="connsiteX5" fmla="*/ 11970 w 28131"/>
                  <a:gd name="connsiteY5" fmla="*/ 32328 h 32820"/>
                  <a:gd name="connsiteX6" fmla="*/ 14066 w 28131"/>
                  <a:gd name="connsiteY6" fmla="*/ 32820 h 32820"/>
                  <a:gd name="connsiteX7" fmla="*/ 16162 w 28131"/>
                  <a:gd name="connsiteY7" fmla="*/ 32328 h 32820"/>
                  <a:gd name="connsiteX8" fmla="*/ 25539 w 28131"/>
                  <a:gd name="connsiteY8" fmla="*/ 27639 h 32820"/>
                  <a:gd name="connsiteX9" fmla="*/ 28132 w 28131"/>
                  <a:gd name="connsiteY9" fmla="*/ 23443 h 32820"/>
                  <a:gd name="connsiteX10" fmla="*/ 28132 w 28131"/>
                  <a:gd name="connsiteY10" fmla="*/ 4689 h 32820"/>
                  <a:gd name="connsiteX11" fmla="*/ 23443 w 28131"/>
                  <a:gd name="connsiteY11" fmla="*/ 0 h 32820"/>
                  <a:gd name="connsiteX12" fmla="*/ 18755 w 28131"/>
                  <a:gd name="connsiteY12" fmla="*/ 20546 h 32820"/>
                  <a:gd name="connsiteX13" fmla="*/ 14066 w 28131"/>
                  <a:gd name="connsiteY13" fmla="*/ 22890 h 32820"/>
                  <a:gd name="connsiteX14" fmla="*/ 9377 w 28131"/>
                  <a:gd name="connsiteY14" fmla="*/ 20546 h 32820"/>
                  <a:gd name="connsiteX15" fmla="*/ 9377 w 28131"/>
                  <a:gd name="connsiteY15" fmla="*/ 9377 h 32820"/>
                  <a:gd name="connsiteX16" fmla="*/ 18755 w 28131"/>
                  <a:gd name="connsiteY16" fmla="*/ 9377 h 32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131" h="32820">
                    <a:moveTo>
                      <a:pt x="23443" y="0"/>
                    </a:move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lnTo>
                      <a:pt x="0" y="23443"/>
                    </a:lnTo>
                    <a:cubicBezTo>
                      <a:pt x="0" y="25220"/>
                      <a:pt x="1003" y="26842"/>
                      <a:pt x="2593" y="27639"/>
                    </a:cubicBezTo>
                    <a:lnTo>
                      <a:pt x="11970" y="32328"/>
                    </a:lnTo>
                    <a:cubicBezTo>
                      <a:pt x="12626" y="32656"/>
                      <a:pt x="13349" y="32820"/>
                      <a:pt x="14066" y="32820"/>
                    </a:cubicBezTo>
                    <a:cubicBezTo>
                      <a:pt x="14783" y="32820"/>
                      <a:pt x="15505" y="32656"/>
                      <a:pt x="16162" y="32328"/>
                    </a:cubicBezTo>
                    <a:lnTo>
                      <a:pt x="25539" y="27639"/>
                    </a:lnTo>
                    <a:cubicBezTo>
                      <a:pt x="27128" y="26842"/>
                      <a:pt x="28132" y="25220"/>
                      <a:pt x="28132" y="23443"/>
                    </a:cubicBezTo>
                    <a:lnTo>
                      <a:pt x="28132" y="4689"/>
                    </a:lnTo>
                    <a:cubicBezTo>
                      <a:pt x="28132" y="2100"/>
                      <a:pt x="26036" y="0"/>
                      <a:pt x="23443" y="0"/>
                    </a:cubicBezTo>
                    <a:close/>
                    <a:moveTo>
                      <a:pt x="18755" y="20546"/>
                    </a:moveTo>
                    <a:lnTo>
                      <a:pt x="14066" y="22890"/>
                    </a:lnTo>
                    <a:lnTo>
                      <a:pt x="9377" y="20546"/>
                    </a:lnTo>
                    <a:lnTo>
                      <a:pt x="9377" y="9377"/>
                    </a:lnTo>
                    <a:lnTo>
                      <a:pt x="18755" y="9377"/>
                    </a:ln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Freeform: Shape 1067">
                <a:extLst>
                  <a:ext uri="{FF2B5EF4-FFF2-40B4-BE49-F238E27FC236}">
                    <a16:creationId xmlns:a16="http://schemas.microsoft.com/office/drawing/2014/main" id="{185E6979-C340-884A-98C9-4C4FB8491CEB}"/>
                  </a:ext>
                </a:extLst>
              </p:cNvPr>
              <p:cNvSpPr/>
              <p:nvPr/>
            </p:nvSpPr>
            <p:spPr>
              <a:xfrm>
                <a:off x="-412834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Freeform: Shape 1068">
                <a:extLst>
                  <a:ext uri="{FF2B5EF4-FFF2-40B4-BE49-F238E27FC236}">
                    <a16:creationId xmlns:a16="http://schemas.microsoft.com/office/drawing/2014/main" id="{835944D0-CEEC-1946-9F8B-EEF3FF363FF3}"/>
                  </a:ext>
                </a:extLst>
              </p:cNvPr>
              <p:cNvSpPr/>
              <p:nvPr/>
            </p:nvSpPr>
            <p:spPr>
              <a:xfrm>
                <a:off x="-394080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Freeform: Shape 1069">
                <a:extLst>
                  <a:ext uri="{FF2B5EF4-FFF2-40B4-BE49-F238E27FC236}">
                    <a16:creationId xmlns:a16="http://schemas.microsoft.com/office/drawing/2014/main" id="{252D955A-BBD0-3540-BF68-BA8E3A0E79ED}"/>
                  </a:ext>
                </a:extLst>
              </p:cNvPr>
              <p:cNvSpPr/>
              <p:nvPr/>
            </p:nvSpPr>
            <p:spPr>
              <a:xfrm>
                <a:off x="-375325" y="2682399"/>
                <a:ext cx="9377" cy="9377"/>
              </a:xfrm>
              <a:custGeom>
                <a:avLst/>
                <a:gdLst>
                  <a:gd name="connsiteX0" fmla="*/ 9377 w 9377"/>
                  <a:gd name="connsiteY0" fmla="*/ 4689 h 9377"/>
                  <a:gd name="connsiteX1" fmla="*/ 4689 w 9377"/>
                  <a:gd name="connsiteY1" fmla="*/ 9377 h 9377"/>
                  <a:gd name="connsiteX2" fmla="*/ 0 w 9377"/>
                  <a:gd name="connsiteY2" fmla="*/ 4689 h 9377"/>
                  <a:gd name="connsiteX3" fmla="*/ 4689 w 9377"/>
                  <a:gd name="connsiteY3" fmla="*/ 0 h 9377"/>
                  <a:gd name="connsiteX4" fmla="*/ 9377 w 9377"/>
                  <a:gd name="connsiteY4" fmla="*/ 4689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" h="9377">
                    <a:moveTo>
                      <a:pt x="9377" y="4689"/>
                    </a:moveTo>
                    <a:cubicBezTo>
                      <a:pt x="9377" y="7278"/>
                      <a:pt x="7278" y="9377"/>
                      <a:pt x="4689" y="9377"/>
                    </a:cubicBezTo>
                    <a:cubicBezTo>
                      <a:pt x="2099" y="9377"/>
                      <a:pt x="0" y="7278"/>
                      <a:pt x="0" y="4689"/>
                    </a:cubicBezTo>
                    <a:cubicBezTo>
                      <a:pt x="0" y="2099"/>
                      <a:pt x="2099" y="0"/>
                      <a:pt x="4689" y="0"/>
                    </a:cubicBezTo>
                    <a:cubicBezTo>
                      <a:pt x="7278" y="0"/>
                      <a:pt x="9377" y="2099"/>
                      <a:pt x="9377" y="4689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: Shape 1070">
                <a:extLst>
                  <a:ext uri="{FF2B5EF4-FFF2-40B4-BE49-F238E27FC236}">
                    <a16:creationId xmlns:a16="http://schemas.microsoft.com/office/drawing/2014/main" id="{B93A63E7-2E1E-0145-B428-A08DC6C25610}"/>
                  </a:ext>
                </a:extLst>
              </p:cNvPr>
              <p:cNvSpPr/>
              <p:nvPr/>
            </p:nvSpPr>
            <p:spPr>
              <a:xfrm>
                <a:off x="-440966" y="2682399"/>
                <a:ext cx="18754" cy="9377"/>
              </a:xfrm>
              <a:custGeom>
                <a:avLst/>
                <a:gdLst>
                  <a:gd name="connsiteX0" fmla="*/ 4689 w 18754"/>
                  <a:gd name="connsiteY0" fmla="*/ 9377 h 9377"/>
                  <a:gd name="connsiteX1" fmla="*/ 14066 w 18754"/>
                  <a:gd name="connsiteY1" fmla="*/ 9377 h 9377"/>
                  <a:gd name="connsiteX2" fmla="*/ 18755 w 18754"/>
                  <a:gd name="connsiteY2" fmla="*/ 4689 h 9377"/>
                  <a:gd name="connsiteX3" fmla="*/ 14066 w 18754"/>
                  <a:gd name="connsiteY3" fmla="*/ 0 h 9377"/>
                  <a:gd name="connsiteX4" fmla="*/ 4689 w 18754"/>
                  <a:gd name="connsiteY4" fmla="*/ 0 h 9377"/>
                  <a:gd name="connsiteX5" fmla="*/ 0 w 18754"/>
                  <a:gd name="connsiteY5" fmla="*/ 4689 h 9377"/>
                  <a:gd name="connsiteX6" fmla="*/ 4689 w 18754"/>
                  <a:gd name="connsiteY6" fmla="*/ 9377 h 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54" h="9377">
                    <a:moveTo>
                      <a:pt x="4689" y="9377"/>
                    </a:moveTo>
                    <a:lnTo>
                      <a:pt x="14066" y="9377"/>
                    </a:lnTo>
                    <a:cubicBezTo>
                      <a:pt x="16659" y="9377"/>
                      <a:pt x="18755" y="7277"/>
                      <a:pt x="18755" y="4689"/>
                    </a:cubicBezTo>
                    <a:cubicBezTo>
                      <a:pt x="18755" y="2100"/>
                      <a:pt x="16659" y="0"/>
                      <a:pt x="14066" y="0"/>
                    </a:cubicBezTo>
                    <a:lnTo>
                      <a:pt x="4689" y="0"/>
                    </a:lnTo>
                    <a:cubicBezTo>
                      <a:pt x="2096" y="0"/>
                      <a:pt x="0" y="2100"/>
                      <a:pt x="0" y="4689"/>
                    </a:cubicBezTo>
                    <a:cubicBezTo>
                      <a:pt x="0" y="7277"/>
                      <a:pt x="2096" y="9377"/>
                      <a:pt x="4689" y="93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990794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current theme MC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MC" id="{2B301E20-935A-D444-A24E-5E497D4B674C}" vid="{5DB84509-0D0D-744B-8E75-D8CE0B861E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</TotalTime>
  <Words>130</Words>
  <Application>Microsoft Macintosh PowerPoint</Application>
  <PresentationFormat>Widescreen</PresentationFormat>
  <Paragraphs>74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current theme MC</vt:lpstr>
      <vt:lpstr>QUARTERLY SCHEDULE</vt:lpstr>
      <vt:lpstr>QUARTERLY SCHEDULE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104</cp:revision>
  <dcterms:created xsi:type="dcterms:W3CDTF">2020-05-25T06:50:25Z</dcterms:created>
  <dcterms:modified xsi:type="dcterms:W3CDTF">2022-04-18T10:55:21Z</dcterms:modified>
</cp:coreProperties>
</file>