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2" r:id="rId1"/>
    <p:sldMasterId id="2147483706" r:id="rId2"/>
  </p:sldMasterIdLst>
  <p:notesMasterIdLst>
    <p:notesMasterId r:id="rId5"/>
  </p:notesMasterIdLst>
  <p:handoutMasterIdLst>
    <p:handoutMasterId r:id="rId6"/>
  </p:handoutMasterIdLst>
  <p:sldIdLst>
    <p:sldId id="350" r:id="rId3"/>
    <p:sldId id="351" r:id="rId4"/>
  </p:sldIdLst>
  <p:sldSz cx="9144000" cy="6858000" type="screen4x3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601" userDrawn="1">
          <p15:clr>
            <a:srgbClr val="A4A3A4"/>
          </p15:clr>
        </p15:guide>
        <p15:guide id="2" pos="199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4F8A"/>
    <a:srgbClr val="002B4C"/>
    <a:srgbClr val="005696"/>
    <a:srgbClr val="199CFF"/>
    <a:srgbClr val="1C456A"/>
    <a:srgbClr val="0091FE"/>
    <a:srgbClr val="0091C4"/>
    <a:srgbClr val="3F89CD"/>
    <a:srgbClr val="225380"/>
    <a:srgbClr val="6F6F6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108" autoAdjust="0"/>
    <p:restoredTop sz="50000" autoAdjust="0"/>
  </p:normalViewPr>
  <p:slideViewPr>
    <p:cSldViewPr snapToGrid="0" snapToObjects="1">
      <p:cViewPr varScale="1">
        <p:scale>
          <a:sx n="81" d="100"/>
          <a:sy n="81" d="100"/>
        </p:scale>
        <p:origin x="1248" y="176"/>
      </p:cViewPr>
      <p:guideLst>
        <p:guide orient="horz" pos="601"/>
        <p:guide pos="199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84" d="100"/>
          <a:sy n="84" d="100"/>
        </p:scale>
        <p:origin x="3108" y="84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E95315-B59D-4BD6-AB3F-95E796AB9A04}" type="datetimeFigureOut">
              <a:rPr lang="ro-RO" smtClean="0"/>
              <a:pPr/>
              <a:t>25.08.2018</a:t>
            </a:fld>
            <a:endParaRPr lang="ro-R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C550A4-F24F-4FB6-812E-5473A460E194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60849805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16982D-094E-48B8-8D51-F407019E5FE8}" type="datetimeFigureOut">
              <a:rPr lang="ro-RO" smtClean="0"/>
              <a:pPr/>
              <a:t>25.08.2018</a:t>
            </a:fld>
            <a:endParaRPr lang="ro-RO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o-RO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o-R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1FC178-CBEA-4E7C-B8E1-D07EB2879A9A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0217659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347027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082484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78867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4" y="583128"/>
            <a:ext cx="5046663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308944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114101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4825" y="6789057"/>
            <a:ext cx="91548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4825" y="6780179"/>
            <a:ext cx="91548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67195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78867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2" y="583128"/>
            <a:ext cx="5046663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4825" y="6789057"/>
            <a:ext cx="91548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514696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9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8/25/18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5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05781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704" r:id="rId2"/>
    <p:sldLayoutId id="2147483705" r:id="rId3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8/25/18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19130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08" r:id="rId2"/>
    <p:sldLayoutId id="2147483709" r:id="rId3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PROJECT MANAGEMENT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Enter your sub headline here</a:t>
            </a:r>
          </a:p>
        </p:txBody>
      </p:sp>
      <p:grpSp>
        <p:nvGrpSpPr>
          <p:cNvPr id="4" name="Group 3"/>
          <p:cNvGrpSpPr/>
          <p:nvPr/>
        </p:nvGrpSpPr>
        <p:grpSpPr>
          <a:xfrm>
            <a:off x="1692000" y="1007458"/>
            <a:ext cx="5760000" cy="4843084"/>
            <a:chOff x="1638307" y="1235376"/>
            <a:chExt cx="5760000" cy="4843084"/>
          </a:xfrm>
        </p:grpSpPr>
        <p:sp>
          <p:nvSpPr>
            <p:cNvPr id="5" name="Oval 4"/>
            <p:cNvSpPr/>
            <p:nvPr/>
          </p:nvSpPr>
          <p:spPr>
            <a:xfrm>
              <a:off x="1638307" y="2440959"/>
              <a:ext cx="2076279" cy="1473490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 w="5715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endParaRPr lang="en-US" dirty="0"/>
            </a:p>
          </p:txBody>
        </p:sp>
        <p:sp>
          <p:nvSpPr>
            <p:cNvPr id="6" name="Oval 5"/>
            <p:cNvSpPr/>
            <p:nvPr/>
          </p:nvSpPr>
          <p:spPr>
            <a:xfrm>
              <a:off x="3446679" y="1235376"/>
              <a:ext cx="2076279" cy="1473490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 w="5715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endParaRPr lang="en-US" dirty="0"/>
            </a:p>
          </p:txBody>
        </p:sp>
        <p:sp>
          <p:nvSpPr>
            <p:cNvPr id="7" name="Oval 6"/>
            <p:cNvSpPr/>
            <p:nvPr/>
          </p:nvSpPr>
          <p:spPr>
            <a:xfrm>
              <a:off x="5322028" y="2373982"/>
              <a:ext cx="2076279" cy="1473490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 w="5715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endParaRPr lang="en-US" dirty="0"/>
            </a:p>
          </p:txBody>
        </p:sp>
        <p:sp>
          <p:nvSpPr>
            <p:cNvPr id="8" name="Oval 7"/>
            <p:cNvSpPr/>
            <p:nvPr/>
          </p:nvSpPr>
          <p:spPr>
            <a:xfrm>
              <a:off x="4639772" y="4450263"/>
              <a:ext cx="2076279" cy="1473490"/>
            </a:xfrm>
            <a:prstGeom prst="ellipse">
              <a:avLst/>
            </a:prstGeom>
            <a:solidFill>
              <a:schemeClr val="accent1"/>
            </a:solidFill>
            <a:ln w="5715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endParaRPr lang="en-US" dirty="0"/>
            </a:p>
          </p:txBody>
        </p:sp>
        <p:sp>
          <p:nvSpPr>
            <p:cNvPr id="9" name="Oval 8"/>
            <p:cNvSpPr/>
            <p:nvPr/>
          </p:nvSpPr>
          <p:spPr>
            <a:xfrm>
              <a:off x="2363697" y="4451397"/>
              <a:ext cx="2076279" cy="1473490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 w="5715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endParaRPr lang="en-US" dirty="0"/>
            </a:p>
          </p:txBody>
        </p:sp>
        <p:sp>
          <p:nvSpPr>
            <p:cNvPr id="10" name="Arc 9"/>
            <p:cNvSpPr/>
            <p:nvPr/>
          </p:nvSpPr>
          <p:spPr>
            <a:xfrm>
              <a:off x="4410464" y="1545284"/>
              <a:ext cx="1875349" cy="1607444"/>
            </a:xfrm>
            <a:prstGeom prst="arc">
              <a:avLst/>
            </a:prstGeom>
            <a:ln w="28575">
              <a:solidFill>
                <a:schemeClr val="tx1"/>
              </a:solidFill>
              <a:headEnd type="none" w="lg" len="med"/>
              <a:tailEnd type="arrow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Arc 10"/>
            <p:cNvSpPr/>
            <p:nvPr/>
          </p:nvSpPr>
          <p:spPr>
            <a:xfrm rot="4326436">
              <a:off x="5404237" y="3103167"/>
              <a:ext cx="1875351" cy="1607442"/>
            </a:xfrm>
            <a:prstGeom prst="arc">
              <a:avLst/>
            </a:prstGeom>
            <a:ln w="28575">
              <a:solidFill>
                <a:schemeClr val="tx1"/>
              </a:solidFill>
              <a:headEnd type="none" w="lg" len="med"/>
              <a:tailEnd type="arrow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Arc 11"/>
            <p:cNvSpPr/>
            <p:nvPr/>
          </p:nvSpPr>
          <p:spPr>
            <a:xfrm rot="8481015">
              <a:off x="3843740" y="4471016"/>
              <a:ext cx="1875349" cy="1607444"/>
            </a:xfrm>
            <a:prstGeom prst="arc">
              <a:avLst/>
            </a:prstGeom>
            <a:ln w="28575">
              <a:solidFill>
                <a:schemeClr val="tx1"/>
              </a:solidFill>
              <a:headEnd type="none" w="lg" len="med"/>
              <a:tailEnd type="arrow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Arc 12"/>
            <p:cNvSpPr/>
            <p:nvPr/>
          </p:nvSpPr>
          <p:spPr>
            <a:xfrm rot="12600000">
              <a:off x="1887298" y="3431019"/>
              <a:ext cx="1875349" cy="1607444"/>
            </a:xfrm>
            <a:prstGeom prst="arc">
              <a:avLst/>
            </a:prstGeom>
            <a:ln w="28575">
              <a:solidFill>
                <a:schemeClr val="tx1"/>
              </a:solidFill>
              <a:headEnd type="none" w="lg" len="med"/>
              <a:tailEnd type="arrow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Arc 13"/>
            <p:cNvSpPr/>
            <p:nvPr/>
          </p:nvSpPr>
          <p:spPr>
            <a:xfrm rot="17100000">
              <a:off x="2255468" y="1880283"/>
              <a:ext cx="1875351" cy="1607442"/>
            </a:xfrm>
            <a:prstGeom prst="arc">
              <a:avLst/>
            </a:prstGeom>
            <a:ln w="28575">
              <a:solidFill>
                <a:schemeClr val="tx1"/>
              </a:solidFill>
              <a:headEnd type="none" w="lg" len="med"/>
              <a:tailEnd type="arrow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3418159" y="3120283"/>
              <a:ext cx="2257425" cy="13849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b="1" dirty="0">
                  <a:cs typeface="Arial" pitchFamily="34" charset="0"/>
                </a:rPr>
                <a:t>Project Management Steps</a:t>
              </a: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3776848" y="1515006"/>
              <a:ext cx="144603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>
                  <a:solidFill>
                    <a:schemeClr val="bg1"/>
                  </a:solidFill>
                  <a:cs typeface="Arial" pitchFamily="34" charset="0"/>
                </a:rPr>
                <a:t>Concepts </a:t>
              </a:r>
              <a:r>
                <a:rPr lang="en-US" dirty="0">
                  <a:solidFill>
                    <a:schemeClr val="bg1"/>
                  </a:solidFill>
                  <a:cs typeface="Arial" pitchFamily="34" charset="0"/>
                </a:rPr>
                <a:t>and Initiation</a:t>
              </a: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5688783" y="2741093"/>
              <a:ext cx="144603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>
                  <a:solidFill>
                    <a:schemeClr val="bg1"/>
                  </a:solidFill>
                  <a:cs typeface="Arial" pitchFamily="34" charset="0"/>
                </a:rPr>
                <a:t>Definition &amp; Planning</a:t>
              </a: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4965767" y="4834761"/>
              <a:ext cx="144603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>
                  <a:solidFill>
                    <a:schemeClr val="bg1"/>
                  </a:solidFill>
                  <a:cs typeface="Arial" pitchFamily="34" charset="0"/>
                </a:rPr>
                <a:t>Launch or Execution</a:t>
              </a: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2573250" y="4892873"/>
              <a:ext cx="157844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>
                  <a:solidFill>
                    <a:schemeClr val="bg1"/>
                  </a:solidFill>
                  <a:cs typeface="Arial" pitchFamily="34" charset="0"/>
                </a:rPr>
                <a:t>Performance &amp; Control</a:t>
              </a: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1825073" y="2945633"/>
              <a:ext cx="157844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>
                  <a:solidFill>
                    <a:schemeClr val="bg1"/>
                  </a:solidFill>
                </a:rPr>
                <a:t>Project Close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67788385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PROJECT MANAGEMENT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Enter your sub headline here</a:t>
            </a:r>
          </a:p>
        </p:txBody>
      </p:sp>
      <p:grpSp>
        <p:nvGrpSpPr>
          <p:cNvPr id="4" name="Group 3"/>
          <p:cNvGrpSpPr/>
          <p:nvPr/>
        </p:nvGrpSpPr>
        <p:grpSpPr>
          <a:xfrm>
            <a:off x="1692000" y="1007458"/>
            <a:ext cx="5760000" cy="4843084"/>
            <a:chOff x="1638307" y="1235376"/>
            <a:chExt cx="5760000" cy="4843084"/>
          </a:xfrm>
        </p:grpSpPr>
        <p:sp>
          <p:nvSpPr>
            <p:cNvPr id="5" name="Oval 4"/>
            <p:cNvSpPr/>
            <p:nvPr/>
          </p:nvSpPr>
          <p:spPr>
            <a:xfrm>
              <a:off x="1638307" y="2440959"/>
              <a:ext cx="2076279" cy="1473490"/>
            </a:xfrm>
            <a:prstGeom prst="ellipse">
              <a:avLst/>
            </a:prstGeom>
            <a:solidFill>
              <a:schemeClr val="accent5"/>
            </a:solidFill>
            <a:ln w="5715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" name="Oval 5"/>
            <p:cNvSpPr/>
            <p:nvPr/>
          </p:nvSpPr>
          <p:spPr>
            <a:xfrm>
              <a:off x="3446679" y="1235376"/>
              <a:ext cx="2076279" cy="1473490"/>
            </a:xfrm>
            <a:prstGeom prst="ellipse">
              <a:avLst/>
            </a:prstGeom>
            <a:solidFill>
              <a:schemeClr val="accent1"/>
            </a:solidFill>
            <a:ln w="5715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" name="Oval 6"/>
            <p:cNvSpPr/>
            <p:nvPr/>
          </p:nvSpPr>
          <p:spPr>
            <a:xfrm>
              <a:off x="5322028" y="2373982"/>
              <a:ext cx="2076279" cy="1473490"/>
            </a:xfrm>
            <a:prstGeom prst="ellipse">
              <a:avLst/>
            </a:prstGeom>
            <a:solidFill>
              <a:schemeClr val="accent2"/>
            </a:solidFill>
            <a:ln w="5715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" name="Oval 7"/>
            <p:cNvSpPr/>
            <p:nvPr/>
          </p:nvSpPr>
          <p:spPr>
            <a:xfrm>
              <a:off x="4639772" y="4450263"/>
              <a:ext cx="2076279" cy="1473490"/>
            </a:xfrm>
            <a:prstGeom prst="ellipse">
              <a:avLst/>
            </a:prstGeom>
            <a:solidFill>
              <a:schemeClr val="accent3"/>
            </a:solidFill>
            <a:ln w="5715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" name="Oval 8"/>
            <p:cNvSpPr/>
            <p:nvPr/>
          </p:nvSpPr>
          <p:spPr>
            <a:xfrm>
              <a:off x="2363697" y="4451397"/>
              <a:ext cx="2076279" cy="1473490"/>
            </a:xfrm>
            <a:prstGeom prst="ellipse">
              <a:avLst/>
            </a:prstGeom>
            <a:solidFill>
              <a:schemeClr val="accent4"/>
            </a:solidFill>
            <a:ln w="5715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0" name="Arc 9"/>
            <p:cNvSpPr/>
            <p:nvPr/>
          </p:nvSpPr>
          <p:spPr>
            <a:xfrm>
              <a:off x="4410464" y="1545284"/>
              <a:ext cx="1875349" cy="1607444"/>
            </a:xfrm>
            <a:prstGeom prst="arc">
              <a:avLst/>
            </a:prstGeom>
            <a:ln w="28575">
              <a:solidFill>
                <a:schemeClr val="tx1"/>
              </a:solidFill>
              <a:headEnd type="none" w="lg" len="med"/>
              <a:tailEnd type="arrow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1" name="Arc 10"/>
            <p:cNvSpPr/>
            <p:nvPr/>
          </p:nvSpPr>
          <p:spPr>
            <a:xfrm rot="4326436">
              <a:off x="5404237" y="3103167"/>
              <a:ext cx="1875351" cy="1607442"/>
            </a:xfrm>
            <a:prstGeom prst="arc">
              <a:avLst/>
            </a:prstGeom>
            <a:ln w="28575">
              <a:solidFill>
                <a:schemeClr val="tx1"/>
              </a:solidFill>
              <a:headEnd type="none" w="lg" len="med"/>
              <a:tailEnd type="arrow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2" name="Arc 11"/>
            <p:cNvSpPr/>
            <p:nvPr/>
          </p:nvSpPr>
          <p:spPr>
            <a:xfrm rot="8481015">
              <a:off x="3843740" y="4471016"/>
              <a:ext cx="1875349" cy="1607444"/>
            </a:xfrm>
            <a:prstGeom prst="arc">
              <a:avLst/>
            </a:prstGeom>
            <a:ln w="28575">
              <a:solidFill>
                <a:schemeClr val="tx1"/>
              </a:solidFill>
              <a:headEnd type="none" w="lg" len="med"/>
              <a:tailEnd type="arrow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3" name="Arc 12"/>
            <p:cNvSpPr/>
            <p:nvPr/>
          </p:nvSpPr>
          <p:spPr>
            <a:xfrm rot="12600000">
              <a:off x="1887298" y="3431019"/>
              <a:ext cx="1875349" cy="1607444"/>
            </a:xfrm>
            <a:prstGeom prst="arc">
              <a:avLst/>
            </a:prstGeom>
            <a:ln w="28575">
              <a:solidFill>
                <a:schemeClr val="tx1"/>
              </a:solidFill>
              <a:headEnd type="none" w="lg" len="med"/>
              <a:tailEnd type="arrow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4" name="Arc 13"/>
            <p:cNvSpPr/>
            <p:nvPr/>
          </p:nvSpPr>
          <p:spPr>
            <a:xfrm rot="17100000">
              <a:off x="2255468" y="1880283"/>
              <a:ext cx="1875351" cy="1607442"/>
            </a:xfrm>
            <a:prstGeom prst="arc">
              <a:avLst/>
            </a:prstGeom>
            <a:ln w="28575">
              <a:solidFill>
                <a:schemeClr val="tx1"/>
              </a:solidFill>
              <a:headEnd type="none" w="lg" len="med"/>
              <a:tailEnd type="arrow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3418159" y="3120283"/>
              <a:ext cx="2257425" cy="13849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itchFamily="34" charset="0"/>
                </a:rPr>
                <a:t>Project Management Steps</a:t>
              </a: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3776848" y="1515006"/>
              <a:ext cx="144603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itchFamily="34" charset="0"/>
                </a:rPr>
                <a:t>Concepts </a:t>
              </a:r>
              <a:r>
                <a: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itchFamily="34" charset="0"/>
                </a:rPr>
                <a:t>and Initiation</a:t>
              </a: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5688783" y="2741093"/>
              <a:ext cx="144603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itchFamily="34" charset="0"/>
                </a:rPr>
                <a:t>Definition &amp; Planning</a:t>
              </a: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4965767" y="4834761"/>
              <a:ext cx="144603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itchFamily="34" charset="0"/>
                </a:rPr>
                <a:t>Launch or Execution</a:t>
              </a: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2573250" y="4892873"/>
              <a:ext cx="157844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itchFamily="34" charset="0"/>
                </a:rPr>
                <a:t>Performance &amp; Control</a:t>
              </a: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1825073" y="2945633"/>
              <a:ext cx="157844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Project Close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088189070"/>
      </p:ext>
    </p:extLst>
  </p:cSld>
  <p:clrMapOvr>
    <a:masterClrMapping/>
  </p:clrMapOvr>
</p:sld>
</file>

<file path=ppt/theme/theme1.xml><?xml version="1.0" encoding="utf-8"?>
<a:theme xmlns:a="http://schemas.openxmlformats.org/drawingml/2006/main" name="sketchbubble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sketchbubble" id="{54EB9374-FB63-4C5C-8B50-3E8FCEA5AA68}" vid="{8D6245B4-1C1E-4731-BAA1-ADD6BFB2C802}"/>
    </a:ext>
  </a:extLst>
</a:theme>
</file>

<file path=ppt/theme/theme2.xml><?xml version="1.0" encoding="utf-8"?>
<a:theme xmlns:a="http://schemas.openxmlformats.org/drawingml/2006/main" name="multicolor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multicolor" id="{203AFAAB-342D-CB46-9464-74E0BF78FA38}" vid="{7B3F1249-4888-1F42-A9FC-00511A28619D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sketchbubble</Template>
  <TotalTime>11925</TotalTime>
  <Words>48</Words>
  <Application>Microsoft Macintosh PowerPoint</Application>
  <PresentationFormat>On-screen Show (4:3)</PresentationFormat>
  <Paragraphs>16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sketchbubble</vt:lpstr>
      <vt:lpstr>multicolor</vt:lpstr>
      <vt:lpstr>PROJECT MANAGEMENT</vt:lpstr>
      <vt:lpstr>PROJECT MANAGEMENT</vt:lpstr>
    </vt:vector>
  </TitlesOfParts>
  <LinksUpToDate>false</LinksUpToDate>
  <SharedDoc>false</SharedDoc>
  <HyperlinksChanged>false</HyperlinksChanged>
  <AppVersion>16.0014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SketchBubble.com</dc:creator>
  <cp:lastModifiedBy>ashish.arora@infoshore.biz</cp:lastModifiedBy>
  <cp:revision>62</cp:revision>
  <dcterms:created xsi:type="dcterms:W3CDTF">2013-10-09T19:52:03Z</dcterms:created>
  <dcterms:modified xsi:type="dcterms:W3CDTF">2018-08-25T10:43:24Z</dcterms:modified>
</cp:coreProperties>
</file>