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36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36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40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6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856000" y="759251"/>
            <a:ext cx="6480000" cy="5448464"/>
            <a:chOff x="1638307" y="1235376"/>
            <a:chExt cx="5760000" cy="4843084"/>
          </a:xfrm>
        </p:grpSpPr>
        <p:sp>
          <p:nvSpPr>
            <p:cNvPr id="5" name="Oval 4"/>
            <p:cNvSpPr/>
            <p:nvPr/>
          </p:nvSpPr>
          <p:spPr>
            <a:xfrm>
              <a:off x="1638307" y="2440959"/>
              <a:ext cx="2076279" cy="147349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3446679" y="1235376"/>
              <a:ext cx="2076279" cy="147349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5322028" y="2373982"/>
              <a:ext cx="2076279" cy="147349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4639772" y="4450263"/>
              <a:ext cx="2076279" cy="147349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2363697" y="4451397"/>
              <a:ext cx="2076279" cy="147349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/>
            </a:p>
          </p:txBody>
        </p:sp>
        <p:sp>
          <p:nvSpPr>
            <p:cNvPr id="10" name="Arc 9"/>
            <p:cNvSpPr/>
            <p:nvPr/>
          </p:nvSpPr>
          <p:spPr>
            <a:xfrm>
              <a:off x="4410464" y="1545284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c 10"/>
            <p:cNvSpPr/>
            <p:nvPr/>
          </p:nvSpPr>
          <p:spPr>
            <a:xfrm rot="4326436">
              <a:off x="5404237" y="3103167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 rot="8481015">
              <a:off x="3843740" y="4471016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c 12"/>
            <p:cNvSpPr/>
            <p:nvPr/>
          </p:nvSpPr>
          <p:spPr>
            <a:xfrm rot="12600000">
              <a:off x="1887298" y="3431019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c 13"/>
            <p:cNvSpPr/>
            <p:nvPr/>
          </p:nvSpPr>
          <p:spPr>
            <a:xfrm rot="17100000">
              <a:off x="2255468" y="1880283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18159" y="3120283"/>
              <a:ext cx="22574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cs typeface="Arial" pitchFamily="34" charset="0"/>
                </a:rPr>
                <a:t>Project Management Steps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61803" y="1656228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Concepts </a:t>
              </a:r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and Initiation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75584" y="2797117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Definition &amp; Planning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67054" y="4869944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Launch or Execution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11923" y="4893270"/>
              <a:ext cx="157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Arial" pitchFamily="34" charset="0"/>
                </a:rPr>
                <a:t>Performance &amp; Control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22701" y="2993038"/>
              <a:ext cx="1578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Project Close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036000" y="856113"/>
            <a:ext cx="6120000" cy="5145774"/>
            <a:chOff x="1638307" y="1235376"/>
            <a:chExt cx="5760000" cy="4843084"/>
          </a:xfrm>
        </p:grpSpPr>
        <p:sp>
          <p:nvSpPr>
            <p:cNvPr id="5" name="Oval 4"/>
            <p:cNvSpPr/>
            <p:nvPr/>
          </p:nvSpPr>
          <p:spPr>
            <a:xfrm>
              <a:off x="1638307" y="2440959"/>
              <a:ext cx="2076279" cy="147349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446679" y="1235376"/>
              <a:ext cx="2076279" cy="147349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322028" y="2373982"/>
              <a:ext cx="2076279" cy="147349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639772" y="4450263"/>
              <a:ext cx="2076279" cy="147349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363697" y="4451397"/>
              <a:ext cx="2076279" cy="147349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Arc 9"/>
            <p:cNvSpPr/>
            <p:nvPr/>
          </p:nvSpPr>
          <p:spPr>
            <a:xfrm>
              <a:off x="4410464" y="1545284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Arc 10"/>
            <p:cNvSpPr/>
            <p:nvPr/>
          </p:nvSpPr>
          <p:spPr>
            <a:xfrm rot="4326436">
              <a:off x="5404237" y="3103167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Arc 11"/>
            <p:cNvSpPr/>
            <p:nvPr/>
          </p:nvSpPr>
          <p:spPr>
            <a:xfrm rot="8481015">
              <a:off x="3843740" y="4471016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Arc 12"/>
            <p:cNvSpPr/>
            <p:nvPr/>
          </p:nvSpPr>
          <p:spPr>
            <a:xfrm rot="12600000">
              <a:off x="1887298" y="3431019"/>
              <a:ext cx="1875349" cy="1607444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rot="17100000">
              <a:off x="2255468" y="1880283"/>
              <a:ext cx="1875351" cy="1607442"/>
            </a:xfrm>
            <a:prstGeom prst="arc">
              <a:avLst/>
            </a:prstGeom>
            <a:ln w="28575">
              <a:solidFill>
                <a:schemeClr val="tx1"/>
              </a:solidFill>
              <a:headEnd type="none" w="lg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18159" y="3120283"/>
              <a:ext cx="22574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Project Management Steps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61802" y="1629797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Concepts 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and Initiation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88783" y="2807133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Definition &amp; Planning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65767" y="4834761"/>
              <a:ext cx="1446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Launch or Execution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73250" y="4892873"/>
              <a:ext cx="157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Performance &amp; Control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40961" y="2980701"/>
              <a:ext cx="1578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Close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940701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11932</TotalTime>
  <Words>48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PROJECT MANAGEMENT</vt:lpstr>
      <vt:lpstr>PROJECT MANAGEMENT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67</cp:revision>
  <dcterms:created xsi:type="dcterms:W3CDTF">2013-10-09T19:52:03Z</dcterms:created>
  <dcterms:modified xsi:type="dcterms:W3CDTF">2018-08-25T10:43:39Z</dcterms:modified>
</cp:coreProperties>
</file>