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4" r:id="rId3"/>
    <p:sldId id="35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13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97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08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817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3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CHANGE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Life Cycle of Resistance to Change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47378" y="1967177"/>
            <a:ext cx="7849245" cy="2923646"/>
            <a:chOff x="647378" y="2746035"/>
            <a:chExt cx="7849245" cy="2923646"/>
          </a:xfrm>
        </p:grpSpPr>
        <p:sp>
          <p:nvSpPr>
            <p:cNvPr id="18" name="Oval 17"/>
            <p:cNvSpPr/>
            <p:nvPr/>
          </p:nvSpPr>
          <p:spPr bwMode="auto">
            <a:xfrm>
              <a:off x="6534473" y="3136545"/>
              <a:ext cx="1962150" cy="19621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</a:rPr>
                <a:t>Novelty of change tends to disappear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5062700" y="3136545"/>
              <a:ext cx="1962150" cy="196215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</a:rPr>
                <a:t>Change more thoroughly understood</a:t>
              </a: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590926" y="3136545"/>
              <a:ext cx="1962150" cy="19621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</a:rPr>
                <a:t>Forces for and against change become identifiable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119152" y="3136545"/>
              <a:ext cx="1962150" cy="19621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8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</a:rPr>
                <a:t>Resistance appears massive</a:t>
              </a: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647378" y="3136545"/>
              <a:ext cx="1962150" cy="19621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</a:rPr>
                <a:t>Only few people who see need for change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6936" y="3005602"/>
              <a:ext cx="3062445" cy="356881"/>
              <a:chOff x="815340" y="2584440"/>
              <a:chExt cx="3062445" cy="356881"/>
            </a:xfrm>
          </p:grpSpPr>
          <p:sp>
            <p:nvSpPr>
              <p:cNvPr id="14" name="Freeform 13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10800000">
              <a:off x="3846830" y="4920254"/>
              <a:ext cx="4522152" cy="356881"/>
              <a:chOff x="815340" y="2584440"/>
              <a:chExt cx="4522152" cy="356881"/>
            </a:xfrm>
          </p:grpSpPr>
          <p:sp>
            <p:nvSpPr>
              <p:cNvPr id="10" name="Freeform 9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3876833" y="2591117"/>
                <a:ext cx="1460659" cy="271939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555909"/>
                  <a:gd name="connsiteY0" fmla="*/ 334490 h 334490"/>
                  <a:gd name="connsiteX1" fmla="*/ 793909 w 1555909"/>
                  <a:gd name="connsiteY1" fmla="*/ 639 h 334490"/>
                  <a:gd name="connsiteX2" fmla="*/ 1555909 w 1555909"/>
                  <a:gd name="connsiteY2" fmla="*/ 267339 h 334490"/>
                  <a:gd name="connsiteX0" fmla="*/ 0 w 1460659"/>
                  <a:gd name="connsiteY0" fmla="*/ 333884 h 350077"/>
                  <a:gd name="connsiteX1" fmla="*/ 793909 w 1460659"/>
                  <a:gd name="connsiteY1" fmla="*/ 33 h 350077"/>
                  <a:gd name="connsiteX2" fmla="*/ 1460659 w 1460659"/>
                  <a:gd name="connsiteY2" fmla="*/ 350077 h 350077"/>
                  <a:gd name="connsiteX0" fmla="*/ 0 w 1460659"/>
                  <a:gd name="connsiteY0" fmla="*/ 252949 h 269142"/>
                  <a:gd name="connsiteX1" fmla="*/ 701041 w 1460659"/>
                  <a:gd name="connsiteY1" fmla="*/ 61 h 269142"/>
                  <a:gd name="connsiteX2" fmla="*/ 1460659 w 1460659"/>
                  <a:gd name="connsiteY2" fmla="*/ 269142 h 269142"/>
                  <a:gd name="connsiteX0" fmla="*/ 0 w 1460659"/>
                  <a:gd name="connsiteY0" fmla="*/ 255746 h 271939"/>
                  <a:gd name="connsiteX1" fmla="*/ 701041 w 1460659"/>
                  <a:gd name="connsiteY1" fmla="*/ 2858 h 271939"/>
                  <a:gd name="connsiteX2" fmla="*/ 1460659 w 1460659"/>
                  <a:gd name="connsiteY2" fmla="*/ 271939 h 27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659" h="271939">
                    <a:moveTo>
                      <a:pt x="0" y="255746"/>
                    </a:moveTo>
                    <a:cubicBezTo>
                      <a:pt x="276225" y="87471"/>
                      <a:pt x="343298" y="28734"/>
                      <a:pt x="701041" y="2858"/>
                    </a:cubicBezTo>
                    <a:cubicBezTo>
                      <a:pt x="1058784" y="-23018"/>
                      <a:pt x="1211104" y="131604"/>
                      <a:pt x="1460659" y="271939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68338" y="2746035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cs typeface="Arial" pitchFamily="34" charset="0"/>
                </a:rPr>
                <a:t>Phase 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46633" y="5300349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cs typeface="Arial" pitchFamily="34" charset="0"/>
                </a:rPr>
                <a:t>Phase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CHANGE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Life Cycle of Resistance to Change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47378" y="1967177"/>
            <a:ext cx="7849245" cy="2923646"/>
            <a:chOff x="647378" y="2746035"/>
            <a:chExt cx="7849245" cy="2923646"/>
          </a:xfrm>
        </p:grpSpPr>
        <p:sp>
          <p:nvSpPr>
            <p:cNvPr id="18" name="Oval 17"/>
            <p:cNvSpPr/>
            <p:nvPr/>
          </p:nvSpPr>
          <p:spPr bwMode="auto">
            <a:xfrm>
              <a:off x="6534473" y="3136545"/>
              <a:ext cx="1962150" cy="19621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Novelty of change tends to disappear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5062700" y="3136545"/>
              <a:ext cx="1962150" cy="19621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Change more thoroughly understood</a:t>
              </a: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590926" y="3136545"/>
              <a:ext cx="1962150" cy="19621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Forces for and against change become identifiable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119152" y="3136545"/>
              <a:ext cx="1962150" cy="1962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8288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Resistance appears massive</a:t>
              </a: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647378" y="3136545"/>
              <a:ext cx="1962150" cy="1962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Only few people who see need for change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6936" y="3005602"/>
              <a:ext cx="3062445" cy="356881"/>
              <a:chOff x="815340" y="2584440"/>
              <a:chExt cx="3062445" cy="356881"/>
            </a:xfrm>
          </p:grpSpPr>
          <p:sp>
            <p:nvSpPr>
              <p:cNvPr id="14" name="Freeform 13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10800000">
              <a:off x="3846830" y="4920254"/>
              <a:ext cx="4522152" cy="356881"/>
              <a:chOff x="815340" y="2584440"/>
              <a:chExt cx="4522152" cy="356881"/>
            </a:xfrm>
          </p:grpSpPr>
          <p:sp>
            <p:nvSpPr>
              <p:cNvPr id="10" name="Freeform 9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3876833" y="2591117"/>
                <a:ext cx="1460659" cy="271939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555909"/>
                  <a:gd name="connsiteY0" fmla="*/ 334490 h 334490"/>
                  <a:gd name="connsiteX1" fmla="*/ 793909 w 1555909"/>
                  <a:gd name="connsiteY1" fmla="*/ 639 h 334490"/>
                  <a:gd name="connsiteX2" fmla="*/ 1555909 w 1555909"/>
                  <a:gd name="connsiteY2" fmla="*/ 267339 h 334490"/>
                  <a:gd name="connsiteX0" fmla="*/ 0 w 1460659"/>
                  <a:gd name="connsiteY0" fmla="*/ 333884 h 350077"/>
                  <a:gd name="connsiteX1" fmla="*/ 793909 w 1460659"/>
                  <a:gd name="connsiteY1" fmla="*/ 33 h 350077"/>
                  <a:gd name="connsiteX2" fmla="*/ 1460659 w 1460659"/>
                  <a:gd name="connsiteY2" fmla="*/ 350077 h 350077"/>
                  <a:gd name="connsiteX0" fmla="*/ 0 w 1460659"/>
                  <a:gd name="connsiteY0" fmla="*/ 252949 h 269142"/>
                  <a:gd name="connsiteX1" fmla="*/ 701041 w 1460659"/>
                  <a:gd name="connsiteY1" fmla="*/ 61 h 269142"/>
                  <a:gd name="connsiteX2" fmla="*/ 1460659 w 1460659"/>
                  <a:gd name="connsiteY2" fmla="*/ 269142 h 269142"/>
                  <a:gd name="connsiteX0" fmla="*/ 0 w 1460659"/>
                  <a:gd name="connsiteY0" fmla="*/ 255746 h 271939"/>
                  <a:gd name="connsiteX1" fmla="*/ 701041 w 1460659"/>
                  <a:gd name="connsiteY1" fmla="*/ 2858 h 271939"/>
                  <a:gd name="connsiteX2" fmla="*/ 1460659 w 1460659"/>
                  <a:gd name="connsiteY2" fmla="*/ 271939 h 27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659" h="271939">
                    <a:moveTo>
                      <a:pt x="0" y="255746"/>
                    </a:moveTo>
                    <a:cubicBezTo>
                      <a:pt x="276225" y="87471"/>
                      <a:pt x="343298" y="28734"/>
                      <a:pt x="701041" y="2858"/>
                    </a:cubicBezTo>
                    <a:cubicBezTo>
                      <a:pt x="1058784" y="-23018"/>
                      <a:pt x="1211104" y="131604"/>
                      <a:pt x="1460659" y="271939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68338" y="2746035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Phase 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46633" y="5300349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Phase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62512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12378</TotalTime>
  <Words>82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RESISTANCE TO CHANGE</vt:lpstr>
      <vt:lpstr>RESISTANCE TO CHANGE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113</cp:revision>
  <dcterms:created xsi:type="dcterms:W3CDTF">2013-10-09T19:52:03Z</dcterms:created>
  <dcterms:modified xsi:type="dcterms:W3CDTF">2018-09-08T10:43:12Z</dcterms:modified>
</cp:coreProperties>
</file>