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1" r:id="rId3"/>
    <p:sldId id="27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A4E2"/>
    <a:srgbClr val="ACCDE5"/>
    <a:srgbClr val="011E3A"/>
    <a:srgbClr val="002D4D"/>
    <a:srgbClr val="022C57"/>
    <a:srgbClr val="004474"/>
    <a:srgbClr val="005A9A"/>
    <a:srgbClr val="2276CA"/>
    <a:srgbClr val="338DCD"/>
    <a:srgbClr val="3350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88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02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2043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980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7521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5/9/22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5/9/22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871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 STORY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08FB43A-126F-4154-A995-3557893C9C7E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363649"/>
            <a:ext cx="9360000" cy="6130703"/>
            <a:chOff x="227089" y="583128"/>
            <a:chExt cx="8689822" cy="569174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62C151F-245A-4923-ABCE-A2AE11AB543E}"/>
                </a:ext>
              </a:extLst>
            </p:cNvPr>
            <p:cNvSpPr/>
            <p:nvPr/>
          </p:nvSpPr>
          <p:spPr bwMode="auto">
            <a:xfrm>
              <a:off x="227089" y="5546630"/>
              <a:ext cx="2365935" cy="64331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F4A4565-7C45-416E-A8F6-B63004D25C9B}"/>
                </a:ext>
              </a:extLst>
            </p:cNvPr>
            <p:cNvSpPr/>
            <p:nvPr/>
          </p:nvSpPr>
          <p:spPr bwMode="auto">
            <a:xfrm>
              <a:off x="1130501" y="4903972"/>
              <a:ext cx="2365935" cy="64331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096D503-B81C-42D3-B894-BC06068A2D33}"/>
                </a:ext>
              </a:extLst>
            </p:cNvPr>
            <p:cNvSpPr/>
            <p:nvPr/>
          </p:nvSpPr>
          <p:spPr bwMode="auto">
            <a:xfrm>
              <a:off x="2033914" y="4261318"/>
              <a:ext cx="2365935" cy="64331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FBADFAA-A6F9-4482-9D2C-6CC7DD59417B}"/>
                </a:ext>
              </a:extLst>
            </p:cNvPr>
            <p:cNvSpPr/>
            <p:nvPr/>
          </p:nvSpPr>
          <p:spPr bwMode="auto">
            <a:xfrm>
              <a:off x="2937326" y="3618664"/>
              <a:ext cx="2365935" cy="6433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23EDB95-B312-49B9-A364-448C970299D7}"/>
                </a:ext>
              </a:extLst>
            </p:cNvPr>
            <p:cNvSpPr/>
            <p:nvPr/>
          </p:nvSpPr>
          <p:spPr bwMode="auto">
            <a:xfrm>
              <a:off x="3840739" y="2976010"/>
              <a:ext cx="2365935" cy="6433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BC2ADE1-9FF6-4D3E-AE9F-1B8048A841C3}"/>
                </a:ext>
              </a:extLst>
            </p:cNvPr>
            <p:cNvSpPr/>
            <p:nvPr/>
          </p:nvSpPr>
          <p:spPr bwMode="auto">
            <a:xfrm>
              <a:off x="4744151" y="2333356"/>
              <a:ext cx="2365935" cy="6433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89DD376-A25E-4DD8-9441-A7248FAF53AE}"/>
                </a:ext>
              </a:extLst>
            </p:cNvPr>
            <p:cNvSpPr/>
            <p:nvPr/>
          </p:nvSpPr>
          <p:spPr bwMode="auto">
            <a:xfrm>
              <a:off x="5647563" y="1690702"/>
              <a:ext cx="2365935" cy="6433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41B4919-1A58-48BE-AB4C-9C0ACF2D512E}"/>
                </a:ext>
              </a:extLst>
            </p:cNvPr>
            <p:cNvSpPr/>
            <p:nvPr/>
          </p:nvSpPr>
          <p:spPr bwMode="auto">
            <a:xfrm>
              <a:off x="227089" y="5619164"/>
              <a:ext cx="3259206" cy="655708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4938" h="538162">
                  <a:moveTo>
                    <a:pt x="0" y="536006"/>
                  </a:moveTo>
                  <a:lnTo>
                    <a:pt x="2015620" y="538162"/>
                  </a:lnTo>
                  <a:cubicBezTo>
                    <a:pt x="2013239" y="358775"/>
                    <a:pt x="2015620" y="179387"/>
                    <a:pt x="2013239" y="0"/>
                  </a:cubicBezTo>
                  <a:lnTo>
                    <a:pt x="2674938" y="905"/>
                  </a:lnTo>
                </a:path>
              </a:pathLst>
            </a:custGeom>
            <a:noFill/>
            <a:ln w="31750">
              <a:solidFill>
                <a:srgbClr val="73B5E5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0EC0032-A6B6-4DD4-BFB9-085922CDED85}"/>
                </a:ext>
              </a:extLst>
            </p:cNvPr>
            <p:cNvSpPr/>
            <p:nvPr/>
          </p:nvSpPr>
          <p:spPr bwMode="auto">
            <a:xfrm>
              <a:off x="3579490" y="4969700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rgbClr val="399EE5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D803D9C-A3D3-4824-83AC-0472ADDF559E}"/>
                </a:ext>
              </a:extLst>
            </p:cNvPr>
            <p:cNvSpPr/>
            <p:nvPr/>
          </p:nvSpPr>
          <p:spPr bwMode="auto">
            <a:xfrm>
              <a:off x="4482902" y="4329600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rgbClr val="2684E1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BD220AC-EEB8-43BC-8075-720F7ED013F6}"/>
                </a:ext>
              </a:extLst>
            </p:cNvPr>
            <p:cNvSpPr/>
            <p:nvPr/>
          </p:nvSpPr>
          <p:spPr bwMode="auto">
            <a:xfrm>
              <a:off x="5386315" y="3686599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rgbClr val="005FA3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C3E422D-6733-41B4-AC3E-317AD5C60503}"/>
                </a:ext>
              </a:extLst>
            </p:cNvPr>
            <p:cNvSpPr/>
            <p:nvPr/>
          </p:nvSpPr>
          <p:spPr bwMode="auto">
            <a:xfrm>
              <a:off x="6289726" y="3034894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rgbClr val="033F7B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C1CFCDC-4695-4D91-8B33-6C7BEC6F15D2}"/>
                </a:ext>
              </a:extLst>
            </p:cNvPr>
            <p:cNvSpPr/>
            <p:nvPr/>
          </p:nvSpPr>
          <p:spPr bwMode="auto">
            <a:xfrm>
              <a:off x="7193138" y="2391891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rgbClr val="00477B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52624A4-2E66-49D1-8123-718842BAF37B}"/>
                </a:ext>
              </a:extLst>
            </p:cNvPr>
            <p:cNvSpPr/>
            <p:nvPr/>
          </p:nvSpPr>
          <p:spPr bwMode="auto">
            <a:xfrm>
              <a:off x="8096549" y="1748889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rgbClr val="022F5C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A0D2AC2-F89E-40DD-B382-E129B4776885}"/>
                </a:ext>
              </a:extLst>
            </p:cNvPr>
            <p:cNvSpPr txBox="1"/>
            <p:nvPr/>
          </p:nvSpPr>
          <p:spPr>
            <a:xfrm>
              <a:off x="6152213" y="1843081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8E67FD9-E5B2-411A-A7F7-DCBA045C5D90}"/>
                </a:ext>
              </a:extLst>
            </p:cNvPr>
            <p:cNvSpPr txBox="1"/>
            <p:nvPr/>
          </p:nvSpPr>
          <p:spPr>
            <a:xfrm>
              <a:off x="5248800" y="2485735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6ACA330-1380-41F4-9C45-9FBB4A89966C}"/>
                </a:ext>
              </a:extLst>
            </p:cNvPr>
            <p:cNvSpPr txBox="1"/>
            <p:nvPr/>
          </p:nvSpPr>
          <p:spPr>
            <a:xfrm>
              <a:off x="4345388" y="3128389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F583777-3158-4931-A94A-BD10CF634C09}"/>
                </a:ext>
              </a:extLst>
            </p:cNvPr>
            <p:cNvSpPr txBox="1"/>
            <p:nvPr/>
          </p:nvSpPr>
          <p:spPr>
            <a:xfrm>
              <a:off x="3441976" y="3771043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3C56323-C433-4ABD-A716-D9840C81FF9B}"/>
                </a:ext>
              </a:extLst>
            </p:cNvPr>
            <p:cNvSpPr txBox="1"/>
            <p:nvPr/>
          </p:nvSpPr>
          <p:spPr>
            <a:xfrm>
              <a:off x="2538563" y="4413697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8CAAA28-5677-425C-AAC5-8FAD5F0E2EBE}"/>
                </a:ext>
              </a:extLst>
            </p:cNvPr>
            <p:cNvSpPr txBox="1"/>
            <p:nvPr/>
          </p:nvSpPr>
          <p:spPr>
            <a:xfrm>
              <a:off x="1635151" y="5056351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7850029-BB30-4C5F-A1C5-D9FC360A8042}"/>
                </a:ext>
              </a:extLst>
            </p:cNvPr>
            <p:cNvSpPr txBox="1"/>
            <p:nvPr/>
          </p:nvSpPr>
          <p:spPr>
            <a:xfrm>
              <a:off x="731738" y="5699009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accent2">
                      <a:lumMod val="50000"/>
                    </a:schemeClr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54" name="Freeform 201">
              <a:extLst>
                <a:ext uri="{FF2B5EF4-FFF2-40B4-BE49-F238E27FC236}">
                  <a16:creationId xmlns:a16="http://schemas.microsoft.com/office/drawing/2014/main" id="{6310253E-115B-49AD-8494-3812DD6134C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9773" y="5631116"/>
              <a:ext cx="428434" cy="474339"/>
            </a:xfrm>
            <a:custGeom>
              <a:avLst/>
              <a:gdLst>
                <a:gd name="T0" fmla="*/ 7 w 71"/>
                <a:gd name="T1" fmla="*/ 53 h 76"/>
                <a:gd name="T2" fmla="*/ 6 w 71"/>
                <a:gd name="T3" fmla="*/ 50 h 76"/>
                <a:gd name="T4" fmla="*/ 21 w 71"/>
                <a:gd name="T5" fmla="*/ 13 h 76"/>
                <a:gd name="T6" fmla="*/ 24 w 71"/>
                <a:gd name="T7" fmla="*/ 11 h 76"/>
                <a:gd name="T8" fmla="*/ 17 w 71"/>
                <a:gd name="T9" fmla="*/ 7 h 76"/>
                <a:gd name="T10" fmla="*/ 9 w 71"/>
                <a:gd name="T11" fmla="*/ 33 h 76"/>
                <a:gd name="T12" fmla="*/ 2 w 71"/>
                <a:gd name="T13" fmla="*/ 36 h 76"/>
                <a:gd name="T14" fmla="*/ 35 w 71"/>
                <a:gd name="T15" fmla="*/ 10 h 76"/>
                <a:gd name="T16" fmla="*/ 35 w 71"/>
                <a:gd name="T17" fmla="*/ 0 h 76"/>
                <a:gd name="T18" fmla="*/ 35 w 71"/>
                <a:gd name="T19" fmla="*/ 10 h 76"/>
                <a:gd name="T20" fmla="*/ 50 w 71"/>
                <a:gd name="T21" fmla="*/ 13 h 76"/>
                <a:gd name="T22" fmla="*/ 51 w 71"/>
                <a:gd name="T23" fmla="*/ 5 h 76"/>
                <a:gd name="T24" fmla="*/ 58 w 71"/>
                <a:gd name="T25" fmla="*/ 23 h 76"/>
                <a:gd name="T26" fmla="*/ 66 w 71"/>
                <a:gd name="T27" fmla="*/ 17 h 76"/>
                <a:gd name="T28" fmla="*/ 57 w 71"/>
                <a:gd name="T29" fmla="*/ 22 h 76"/>
                <a:gd name="T30" fmla="*/ 62 w 71"/>
                <a:gd name="T31" fmla="*/ 33 h 76"/>
                <a:gd name="T32" fmla="*/ 69 w 71"/>
                <a:gd name="T33" fmla="*/ 36 h 76"/>
                <a:gd name="T34" fmla="*/ 13 w 71"/>
                <a:gd name="T35" fmla="*/ 20 h 76"/>
                <a:gd name="T36" fmla="*/ 6 w 71"/>
                <a:gd name="T37" fmla="*/ 19 h 76"/>
                <a:gd name="T38" fmla="*/ 14 w 71"/>
                <a:gd name="T39" fmla="*/ 22 h 76"/>
                <a:gd name="T40" fmla="*/ 49 w 71"/>
                <a:gd name="T41" fmla="*/ 49 h 76"/>
                <a:gd name="T42" fmla="*/ 45 w 71"/>
                <a:gd name="T43" fmla="*/ 61 h 76"/>
                <a:gd name="T44" fmla="*/ 46 w 71"/>
                <a:gd name="T45" fmla="*/ 66 h 76"/>
                <a:gd name="T46" fmla="*/ 42 w 71"/>
                <a:gd name="T47" fmla="*/ 73 h 76"/>
                <a:gd name="T48" fmla="*/ 33 w 71"/>
                <a:gd name="T49" fmla="*/ 76 h 76"/>
                <a:gd name="T50" fmla="*/ 25 w 71"/>
                <a:gd name="T51" fmla="*/ 70 h 76"/>
                <a:gd name="T52" fmla="*/ 26 w 71"/>
                <a:gd name="T53" fmla="*/ 65 h 76"/>
                <a:gd name="T54" fmla="*/ 25 w 71"/>
                <a:gd name="T55" fmla="*/ 59 h 76"/>
                <a:gd name="T56" fmla="*/ 16 w 71"/>
                <a:gd name="T57" fmla="*/ 35 h 76"/>
                <a:gd name="T58" fmla="*/ 41 w 71"/>
                <a:gd name="T59" fmla="*/ 73 h 76"/>
                <a:gd name="T60" fmla="*/ 30 w 71"/>
                <a:gd name="T61" fmla="*/ 73 h 76"/>
                <a:gd name="T62" fmla="*/ 41 w 71"/>
                <a:gd name="T63" fmla="*/ 73 h 76"/>
                <a:gd name="T64" fmla="*/ 30 w 71"/>
                <a:gd name="T65" fmla="*/ 69 h 76"/>
                <a:gd name="T66" fmla="*/ 33 w 71"/>
                <a:gd name="T67" fmla="*/ 71 h 76"/>
                <a:gd name="T68" fmla="*/ 44 w 71"/>
                <a:gd name="T69" fmla="*/ 70 h 76"/>
                <a:gd name="T70" fmla="*/ 30 w 71"/>
                <a:gd name="T71" fmla="*/ 66 h 76"/>
                <a:gd name="T72" fmla="*/ 41 w 71"/>
                <a:gd name="T73" fmla="*/ 67 h 76"/>
                <a:gd name="T74" fmla="*/ 41 w 71"/>
                <a:gd name="T75" fmla="*/ 62 h 76"/>
                <a:gd name="T76" fmla="*/ 30 w 71"/>
                <a:gd name="T77" fmla="*/ 64 h 76"/>
                <a:gd name="T78" fmla="*/ 44 w 71"/>
                <a:gd name="T79" fmla="*/ 59 h 76"/>
                <a:gd name="T80" fmla="*/ 28 w 71"/>
                <a:gd name="T81" fmla="*/ 59 h 76"/>
                <a:gd name="T82" fmla="*/ 30 w 71"/>
                <a:gd name="T83" fmla="*/ 60 h 76"/>
                <a:gd name="T84" fmla="*/ 52 w 71"/>
                <a:gd name="T85" fmla="*/ 35 h 76"/>
                <a:gd name="T86" fmla="*/ 24 w 71"/>
                <a:gd name="T87" fmla="*/ 47 h 76"/>
                <a:gd name="T88" fmla="*/ 28 w 71"/>
                <a:gd name="T89" fmla="*/ 39 h 76"/>
                <a:gd name="T90" fmla="*/ 33 w 71"/>
                <a:gd name="T91" fmla="*/ 56 h 76"/>
                <a:gd name="T92" fmla="*/ 42 w 71"/>
                <a:gd name="T93" fmla="*/ 38 h 76"/>
                <a:gd name="T94" fmla="*/ 42 w 71"/>
                <a:gd name="T95" fmla="*/ 56 h 76"/>
                <a:gd name="T96" fmla="*/ 65 w 71"/>
                <a:gd name="T97" fmla="*/ 50 h 76"/>
                <a:gd name="T98" fmla="*/ 58 w 71"/>
                <a:gd name="T99" fmla="*/ 50 h 76"/>
                <a:gd name="T100" fmla="*/ 66 w 71"/>
                <a:gd name="T101" fmla="*/ 53 h 76"/>
                <a:gd name="T102" fmla="*/ 21 w 71"/>
                <a:gd name="T103" fmla="*/ 57 h 76"/>
                <a:gd name="T104" fmla="*/ 19 w 71"/>
                <a:gd name="T105" fmla="*/ 66 h 76"/>
                <a:gd name="T106" fmla="*/ 23 w 71"/>
                <a:gd name="T107" fmla="*/ 57 h 76"/>
                <a:gd name="T108" fmla="*/ 47 w 71"/>
                <a:gd name="T109" fmla="*/ 59 h 76"/>
                <a:gd name="T110" fmla="*/ 53 w 71"/>
                <a:gd name="T111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6">
                  <a:moveTo>
                    <a:pt x="14" y="47"/>
                  </a:moveTo>
                  <a:cubicBezTo>
                    <a:pt x="14" y="48"/>
                    <a:pt x="14" y="49"/>
                    <a:pt x="13" y="50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6" y="53"/>
                  </a:cubicBezTo>
                  <a:cubicBezTo>
                    <a:pt x="6" y="53"/>
                    <a:pt x="5" y="53"/>
                    <a:pt x="5" y="53"/>
                  </a:cubicBezTo>
                  <a:cubicBezTo>
                    <a:pt x="5" y="52"/>
                    <a:pt x="5" y="51"/>
                    <a:pt x="6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7"/>
                    <a:pt x="14" y="47"/>
                  </a:cubicBezTo>
                  <a:close/>
                  <a:moveTo>
                    <a:pt x="21" y="13"/>
                  </a:moveTo>
                  <a:cubicBezTo>
                    <a:pt x="21" y="13"/>
                    <a:pt x="22" y="14"/>
                    <a:pt x="22" y="14"/>
                  </a:cubicBezTo>
                  <a:cubicBezTo>
                    <a:pt x="22" y="14"/>
                    <a:pt x="23" y="13"/>
                    <a:pt x="23" y="13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19" y="4"/>
                    <a:pt x="18" y="5"/>
                  </a:cubicBezTo>
                  <a:cubicBezTo>
                    <a:pt x="17" y="5"/>
                    <a:pt x="17" y="6"/>
                    <a:pt x="17" y="7"/>
                  </a:cubicBezTo>
                  <a:lnTo>
                    <a:pt x="21" y="13"/>
                  </a:lnTo>
                  <a:close/>
                  <a:moveTo>
                    <a:pt x="10" y="35"/>
                  </a:moveTo>
                  <a:cubicBezTo>
                    <a:pt x="10" y="34"/>
                    <a:pt x="10" y="33"/>
                    <a:pt x="9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6"/>
                    <a:pt x="2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5"/>
                  </a:cubicBezTo>
                  <a:close/>
                  <a:moveTo>
                    <a:pt x="35" y="10"/>
                  </a:moveTo>
                  <a:cubicBezTo>
                    <a:pt x="36" y="10"/>
                    <a:pt x="37" y="9"/>
                    <a:pt x="37" y="8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5" y="10"/>
                    <a:pt x="35" y="10"/>
                  </a:cubicBezTo>
                  <a:close/>
                  <a:moveTo>
                    <a:pt x="48" y="13"/>
                  </a:moveTo>
                  <a:cubicBezTo>
                    <a:pt x="48" y="13"/>
                    <a:pt x="48" y="14"/>
                    <a:pt x="49" y="14"/>
                  </a:cubicBezTo>
                  <a:cubicBezTo>
                    <a:pt x="49" y="14"/>
                    <a:pt x="50" y="13"/>
                    <a:pt x="50" y="13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5"/>
                    <a:pt x="53" y="5"/>
                  </a:cubicBezTo>
                  <a:cubicBezTo>
                    <a:pt x="52" y="4"/>
                    <a:pt x="51" y="4"/>
                    <a:pt x="51" y="5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3"/>
                    <a:pt x="48" y="13"/>
                  </a:cubicBezTo>
                  <a:close/>
                  <a:moveTo>
                    <a:pt x="58" y="23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8"/>
                    <a:pt x="66" y="17"/>
                  </a:cubicBezTo>
                  <a:cubicBezTo>
                    <a:pt x="65" y="17"/>
                    <a:pt x="65" y="16"/>
                    <a:pt x="64" y="17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3"/>
                    <a:pt x="58" y="23"/>
                    <a:pt x="58" y="23"/>
                  </a:cubicBezTo>
                  <a:close/>
                  <a:moveTo>
                    <a:pt x="69" y="33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61" y="33"/>
                    <a:pt x="60" y="34"/>
                    <a:pt x="60" y="35"/>
                  </a:cubicBezTo>
                  <a:cubicBezTo>
                    <a:pt x="60" y="36"/>
                    <a:pt x="61" y="36"/>
                    <a:pt x="62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6"/>
                    <a:pt x="71" y="36"/>
                    <a:pt x="71" y="35"/>
                  </a:cubicBezTo>
                  <a:cubicBezTo>
                    <a:pt x="71" y="34"/>
                    <a:pt x="70" y="33"/>
                    <a:pt x="69" y="33"/>
                  </a:cubicBezTo>
                  <a:close/>
                  <a:moveTo>
                    <a:pt x="13" y="20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5" y="18"/>
                    <a:pt x="5" y="19"/>
                    <a:pt x="6" y="1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3" y="23"/>
                  </a:cubicBezTo>
                  <a:cubicBezTo>
                    <a:pt x="13" y="23"/>
                    <a:pt x="14" y="23"/>
                    <a:pt x="14" y="22"/>
                  </a:cubicBezTo>
                  <a:cubicBezTo>
                    <a:pt x="14" y="22"/>
                    <a:pt x="14" y="21"/>
                    <a:pt x="13" y="20"/>
                  </a:cubicBezTo>
                  <a:close/>
                  <a:moveTo>
                    <a:pt x="55" y="35"/>
                  </a:moveTo>
                  <a:cubicBezTo>
                    <a:pt x="55" y="41"/>
                    <a:pt x="53" y="46"/>
                    <a:pt x="49" y="49"/>
                  </a:cubicBezTo>
                  <a:cubicBezTo>
                    <a:pt x="46" y="53"/>
                    <a:pt x="45" y="56"/>
                    <a:pt x="45" y="58"/>
                  </a:cubicBezTo>
                  <a:cubicBezTo>
                    <a:pt x="45" y="58"/>
                    <a:pt x="46" y="59"/>
                    <a:pt x="46" y="59"/>
                  </a:cubicBezTo>
                  <a:cubicBezTo>
                    <a:pt x="46" y="60"/>
                    <a:pt x="45" y="61"/>
                    <a:pt x="45" y="61"/>
                  </a:cubicBezTo>
                  <a:cubicBezTo>
                    <a:pt x="45" y="62"/>
                    <a:pt x="46" y="62"/>
                    <a:pt x="46" y="63"/>
                  </a:cubicBezTo>
                  <a:cubicBezTo>
                    <a:pt x="46" y="64"/>
                    <a:pt x="45" y="64"/>
                    <a:pt x="45" y="65"/>
                  </a:cubicBezTo>
                  <a:cubicBezTo>
                    <a:pt x="45" y="65"/>
                    <a:pt x="46" y="66"/>
                    <a:pt x="46" y="66"/>
                  </a:cubicBezTo>
                  <a:cubicBezTo>
                    <a:pt x="46" y="67"/>
                    <a:pt x="45" y="68"/>
                    <a:pt x="45" y="68"/>
                  </a:cubicBezTo>
                  <a:cubicBezTo>
                    <a:pt x="45" y="69"/>
                    <a:pt x="46" y="69"/>
                    <a:pt x="46" y="70"/>
                  </a:cubicBezTo>
                  <a:cubicBezTo>
                    <a:pt x="46" y="71"/>
                    <a:pt x="44" y="72"/>
                    <a:pt x="42" y="73"/>
                  </a:cubicBezTo>
                  <a:cubicBezTo>
                    <a:pt x="42" y="73"/>
                    <a:pt x="43" y="73"/>
                    <a:pt x="43" y="73"/>
                  </a:cubicBezTo>
                  <a:cubicBezTo>
                    <a:pt x="43" y="75"/>
                    <a:pt x="41" y="76"/>
                    <a:pt x="38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0" y="76"/>
                    <a:pt x="28" y="75"/>
                    <a:pt x="28" y="73"/>
                  </a:cubicBezTo>
                  <a:cubicBezTo>
                    <a:pt x="28" y="73"/>
                    <a:pt x="29" y="73"/>
                    <a:pt x="29" y="73"/>
                  </a:cubicBezTo>
                  <a:cubicBezTo>
                    <a:pt x="27" y="72"/>
                    <a:pt x="25" y="71"/>
                    <a:pt x="25" y="70"/>
                  </a:cubicBezTo>
                  <a:cubicBezTo>
                    <a:pt x="25" y="69"/>
                    <a:pt x="26" y="69"/>
                    <a:pt x="26" y="68"/>
                  </a:cubicBezTo>
                  <a:cubicBezTo>
                    <a:pt x="26" y="68"/>
                    <a:pt x="25" y="67"/>
                    <a:pt x="25" y="66"/>
                  </a:cubicBezTo>
                  <a:cubicBezTo>
                    <a:pt x="25" y="66"/>
                    <a:pt x="26" y="65"/>
                    <a:pt x="26" y="65"/>
                  </a:cubicBezTo>
                  <a:cubicBezTo>
                    <a:pt x="26" y="64"/>
                    <a:pt x="25" y="64"/>
                    <a:pt x="25" y="63"/>
                  </a:cubicBezTo>
                  <a:cubicBezTo>
                    <a:pt x="25" y="62"/>
                    <a:pt x="26" y="62"/>
                    <a:pt x="26" y="61"/>
                  </a:cubicBezTo>
                  <a:cubicBezTo>
                    <a:pt x="26" y="61"/>
                    <a:pt x="25" y="60"/>
                    <a:pt x="25" y="59"/>
                  </a:cubicBezTo>
                  <a:cubicBezTo>
                    <a:pt x="25" y="59"/>
                    <a:pt x="26" y="58"/>
                    <a:pt x="26" y="58"/>
                  </a:cubicBezTo>
                  <a:cubicBezTo>
                    <a:pt x="26" y="56"/>
                    <a:pt x="25" y="53"/>
                    <a:pt x="22" y="49"/>
                  </a:cubicBezTo>
                  <a:cubicBezTo>
                    <a:pt x="18" y="46"/>
                    <a:pt x="16" y="41"/>
                    <a:pt x="16" y="35"/>
                  </a:cubicBezTo>
                  <a:cubicBezTo>
                    <a:pt x="16" y="24"/>
                    <a:pt x="25" y="16"/>
                    <a:pt x="35" y="16"/>
                  </a:cubicBezTo>
                  <a:cubicBezTo>
                    <a:pt x="46" y="16"/>
                    <a:pt x="55" y="24"/>
                    <a:pt x="55" y="35"/>
                  </a:cubicBezTo>
                  <a:close/>
                  <a:moveTo>
                    <a:pt x="41" y="73"/>
                  </a:moveTo>
                  <a:cubicBezTo>
                    <a:pt x="40" y="73"/>
                    <a:pt x="40" y="73"/>
                    <a:pt x="38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3"/>
                    <a:pt x="30" y="73"/>
                    <a:pt x="30" y="73"/>
                  </a:cubicBezTo>
                  <a:cubicBezTo>
                    <a:pt x="30" y="74"/>
                    <a:pt x="31" y="74"/>
                    <a:pt x="33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40" y="74"/>
                    <a:pt x="40" y="74"/>
                    <a:pt x="41" y="73"/>
                  </a:cubicBezTo>
                  <a:close/>
                  <a:moveTo>
                    <a:pt x="44" y="70"/>
                  </a:moveTo>
                  <a:cubicBezTo>
                    <a:pt x="44" y="70"/>
                    <a:pt x="43" y="69"/>
                    <a:pt x="41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28" y="69"/>
                    <a:pt x="27" y="70"/>
                    <a:pt x="27" y="70"/>
                  </a:cubicBezTo>
                  <a:cubicBezTo>
                    <a:pt x="27" y="70"/>
                    <a:pt x="28" y="71"/>
                    <a:pt x="30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3" y="71"/>
                    <a:pt x="44" y="70"/>
                    <a:pt x="44" y="70"/>
                  </a:cubicBezTo>
                  <a:close/>
                  <a:moveTo>
                    <a:pt x="44" y="66"/>
                  </a:moveTo>
                  <a:cubicBezTo>
                    <a:pt x="44" y="66"/>
                    <a:pt x="43" y="66"/>
                    <a:pt x="41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8" y="66"/>
                    <a:pt x="27" y="66"/>
                    <a:pt x="27" y="66"/>
                  </a:cubicBezTo>
                  <a:cubicBezTo>
                    <a:pt x="27" y="67"/>
                    <a:pt x="28" y="67"/>
                    <a:pt x="3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3" y="67"/>
                    <a:pt x="44" y="67"/>
                    <a:pt x="44" y="66"/>
                  </a:cubicBezTo>
                  <a:close/>
                  <a:moveTo>
                    <a:pt x="44" y="63"/>
                  </a:moveTo>
                  <a:cubicBezTo>
                    <a:pt x="44" y="63"/>
                    <a:pt x="43" y="62"/>
                    <a:pt x="41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28" y="62"/>
                    <a:pt x="27" y="63"/>
                    <a:pt x="27" y="63"/>
                  </a:cubicBezTo>
                  <a:cubicBezTo>
                    <a:pt x="27" y="63"/>
                    <a:pt x="28" y="64"/>
                    <a:pt x="30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3" y="64"/>
                    <a:pt x="44" y="63"/>
                    <a:pt x="44" y="63"/>
                  </a:cubicBezTo>
                  <a:close/>
                  <a:moveTo>
                    <a:pt x="44" y="59"/>
                  </a:moveTo>
                  <a:cubicBezTo>
                    <a:pt x="44" y="59"/>
                    <a:pt x="43" y="59"/>
                    <a:pt x="43" y="59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8" y="60"/>
                    <a:pt x="30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60"/>
                    <a:pt x="44" y="60"/>
                    <a:pt x="44" y="59"/>
                  </a:cubicBezTo>
                  <a:close/>
                  <a:moveTo>
                    <a:pt x="52" y="35"/>
                  </a:moveTo>
                  <a:cubicBezTo>
                    <a:pt x="52" y="26"/>
                    <a:pt x="45" y="19"/>
                    <a:pt x="35" y="19"/>
                  </a:cubicBezTo>
                  <a:cubicBezTo>
                    <a:pt x="26" y="19"/>
                    <a:pt x="19" y="26"/>
                    <a:pt x="19" y="35"/>
                  </a:cubicBezTo>
                  <a:cubicBezTo>
                    <a:pt x="19" y="40"/>
                    <a:pt x="21" y="44"/>
                    <a:pt x="24" y="47"/>
                  </a:cubicBezTo>
                  <a:cubicBezTo>
                    <a:pt x="27" y="50"/>
                    <a:pt x="28" y="53"/>
                    <a:pt x="29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8"/>
                    <a:pt x="29" y="38"/>
                    <a:pt x="29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8"/>
                    <a:pt x="41" y="38"/>
                    <a:pt x="42" y="38"/>
                  </a:cubicBezTo>
                  <a:cubicBezTo>
                    <a:pt x="42" y="38"/>
                    <a:pt x="43" y="38"/>
                    <a:pt x="43" y="39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3" y="53"/>
                    <a:pt x="44" y="50"/>
                    <a:pt x="47" y="47"/>
                  </a:cubicBezTo>
                  <a:cubicBezTo>
                    <a:pt x="50" y="44"/>
                    <a:pt x="52" y="40"/>
                    <a:pt x="52" y="35"/>
                  </a:cubicBezTo>
                  <a:close/>
                  <a:moveTo>
                    <a:pt x="65" y="50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58" y="47"/>
                    <a:pt x="58" y="47"/>
                    <a:pt x="57" y="47"/>
                  </a:cubicBezTo>
                  <a:cubicBezTo>
                    <a:pt x="57" y="48"/>
                    <a:pt x="57" y="49"/>
                    <a:pt x="58" y="50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3"/>
                    <a:pt x="64" y="53"/>
                    <a:pt x="65" y="53"/>
                  </a:cubicBezTo>
                  <a:cubicBezTo>
                    <a:pt x="65" y="53"/>
                    <a:pt x="66" y="53"/>
                    <a:pt x="66" y="53"/>
                  </a:cubicBezTo>
                  <a:cubicBezTo>
                    <a:pt x="66" y="52"/>
                    <a:pt x="66" y="51"/>
                    <a:pt x="65" y="50"/>
                  </a:cubicBezTo>
                  <a:close/>
                  <a:moveTo>
                    <a:pt x="23" y="57"/>
                  </a:moveTo>
                  <a:cubicBezTo>
                    <a:pt x="22" y="56"/>
                    <a:pt x="21" y="56"/>
                    <a:pt x="21" y="57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4"/>
                    <a:pt x="17" y="65"/>
                    <a:pt x="18" y="65"/>
                  </a:cubicBezTo>
                  <a:cubicBezTo>
                    <a:pt x="18" y="66"/>
                    <a:pt x="18" y="66"/>
                    <a:pt x="19" y="66"/>
                  </a:cubicBezTo>
                  <a:cubicBezTo>
                    <a:pt x="19" y="66"/>
                    <a:pt x="20" y="65"/>
                    <a:pt x="20" y="65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4" y="57"/>
                    <a:pt x="23" y="57"/>
                  </a:cubicBezTo>
                  <a:close/>
                  <a:moveTo>
                    <a:pt x="50" y="57"/>
                  </a:moveTo>
                  <a:cubicBezTo>
                    <a:pt x="50" y="56"/>
                    <a:pt x="49" y="56"/>
                    <a:pt x="48" y="57"/>
                  </a:cubicBezTo>
                  <a:cubicBezTo>
                    <a:pt x="47" y="57"/>
                    <a:pt x="47" y="58"/>
                    <a:pt x="47" y="59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2" y="66"/>
                    <a:pt x="52" y="66"/>
                  </a:cubicBezTo>
                  <a:cubicBezTo>
                    <a:pt x="53" y="66"/>
                    <a:pt x="53" y="66"/>
                    <a:pt x="53" y="65"/>
                  </a:cubicBezTo>
                  <a:cubicBezTo>
                    <a:pt x="54" y="65"/>
                    <a:pt x="54" y="64"/>
                    <a:pt x="54" y="63"/>
                  </a:cubicBezTo>
                  <a:lnTo>
                    <a:pt x="50" y="5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2">
              <a:extLst>
                <a:ext uri="{FF2B5EF4-FFF2-40B4-BE49-F238E27FC236}">
                  <a16:creationId xmlns:a16="http://schemas.microsoft.com/office/drawing/2014/main" id="{C4AAB128-3CBA-45BC-96AD-0C5E300032F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233185" y="5011412"/>
              <a:ext cx="428434" cy="414433"/>
            </a:xfrm>
            <a:custGeom>
              <a:avLst/>
              <a:gdLst>
                <a:gd name="T0" fmla="*/ 0 w 274"/>
                <a:gd name="T1" fmla="*/ 253 h 265"/>
                <a:gd name="T2" fmla="*/ 3 w 274"/>
                <a:gd name="T3" fmla="*/ 4 h 265"/>
                <a:gd name="T4" fmla="*/ 128 w 274"/>
                <a:gd name="T5" fmla="*/ 0 h 265"/>
                <a:gd name="T6" fmla="*/ 129 w 274"/>
                <a:gd name="T7" fmla="*/ 0 h 265"/>
                <a:gd name="T8" fmla="*/ 197 w 274"/>
                <a:gd name="T9" fmla="*/ 76 h 265"/>
                <a:gd name="T10" fmla="*/ 199 w 274"/>
                <a:gd name="T11" fmla="*/ 78 h 265"/>
                <a:gd name="T12" fmla="*/ 199 w 274"/>
                <a:gd name="T13" fmla="*/ 99 h 265"/>
                <a:gd name="T14" fmla="*/ 223 w 274"/>
                <a:gd name="T15" fmla="*/ 145 h 265"/>
                <a:gd name="T16" fmla="*/ 272 w 274"/>
                <a:gd name="T17" fmla="*/ 249 h 265"/>
                <a:gd name="T18" fmla="*/ 269 w 274"/>
                <a:gd name="T19" fmla="*/ 257 h 265"/>
                <a:gd name="T20" fmla="*/ 200 w 274"/>
                <a:gd name="T21" fmla="*/ 189 h 265"/>
                <a:gd name="T22" fmla="*/ 199 w 274"/>
                <a:gd name="T23" fmla="*/ 190 h 265"/>
                <a:gd name="T24" fmla="*/ 195 w 274"/>
                <a:gd name="T25" fmla="*/ 261 h 265"/>
                <a:gd name="T26" fmla="*/ 12 w 274"/>
                <a:gd name="T27" fmla="*/ 265 h 265"/>
                <a:gd name="T28" fmla="*/ 8 w 274"/>
                <a:gd name="T29" fmla="*/ 253 h 265"/>
                <a:gd name="T30" fmla="*/ 186 w 274"/>
                <a:gd name="T31" fmla="*/ 257 h 265"/>
                <a:gd name="T32" fmla="*/ 190 w 274"/>
                <a:gd name="T33" fmla="*/ 195 h 265"/>
                <a:gd name="T34" fmla="*/ 131 w 274"/>
                <a:gd name="T35" fmla="*/ 182 h 265"/>
                <a:gd name="T36" fmla="*/ 45 w 274"/>
                <a:gd name="T37" fmla="*/ 182 h 265"/>
                <a:gd name="T38" fmla="*/ 45 w 274"/>
                <a:gd name="T39" fmla="*/ 174 h 265"/>
                <a:gd name="T40" fmla="*/ 116 w 274"/>
                <a:gd name="T41" fmla="*/ 149 h 265"/>
                <a:gd name="T42" fmla="*/ 41 w 274"/>
                <a:gd name="T43" fmla="*/ 145 h 265"/>
                <a:gd name="T44" fmla="*/ 116 w 274"/>
                <a:gd name="T45" fmla="*/ 141 h 265"/>
                <a:gd name="T46" fmla="*/ 45 w 274"/>
                <a:gd name="T47" fmla="*/ 116 h 265"/>
                <a:gd name="T48" fmla="*/ 45 w 274"/>
                <a:gd name="T49" fmla="*/ 108 h 265"/>
                <a:gd name="T50" fmla="*/ 170 w 274"/>
                <a:gd name="T51" fmla="*/ 91 h 265"/>
                <a:gd name="T52" fmla="*/ 190 w 274"/>
                <a:gd name="T53" fmla="*/ 83 h 265"/>
                <a:gd name="T54" fmla="*/ 128 w 274"/>
                <a:gd name="T55" fmla="*/ 78 h 265"/>
                <a:gd name="T56" fmla="*/ 124 w 274"/>
                <a:gd name="T57" fmla="*/ 8 h 265"/>
                <a:gd name="T58" fmla="*/ 8 w 274"/>
                <a:gd name="T59" fmla="*/ 12 h 265"/>
                <a:gd name="T60" fmla="*/ 41 w 274"/>
                <a:gd name="T61" fmla="*/ 79 h 265"/>
                <a:gd name="T62" fmla="*/ 95 w 274"/>
                <a:gd name="T63" fmla="*/ 75 h 265"/>
                <a:gd name="T64" fmla="*/ 95 w 274"/>
                <a:gd name="T65" fmla="*/ 83 h 265"/>
                <a:gd name="T66" fmla="*/ 41 w 274"/>
                <a:gd name="T67" fmla="*/ 79 h 265"/>
                <a:gd name="T68" fmla="*/ 45 w 274"/>
                <a:gd name="T69" fmla="*/ 207 h 265"/>
                <a:gd name="T70" fmla="*/ 157 w 274"/>
                <a:gd name="T71" fmla="*/ 211 h 265"/>
                <a:gd name="T72" fmla="*/ 45 w 274"/>
                <a:gd name="T73" fmla="*/ 215 h 265"/>
                <a:gd name="T74" fmla="*/ 170 w 274"/>
                <a:gd name="T75" fmla="*/ 99 h 265"/>
                <a:gd name="T76" fmla="*/ 124 w 274"/>
                <a:gd name="T77" fmla="*/ 145 h 265"/>
                <a:gd name="T78" fmla="*/ 170 w 274"/>
                <a:gd name="T79" fmla="*/ 190 h 265"/>
                <a:gd name="T80" fmla="*/ 215 w 274"/>
                <a:gd name="T81" fmla="*/ 145 h 265"/>
                <a:gd name="T82" fmla="*/ 170 w 274"/>
                <a:gd name="T83" fmla="*/ 99 h 265"/>
                <a:gd name="T84" fmla="*/ 136 w 274"/>
                <a:gd name="T85" fmla="*/ 75 h 265"/>
                <a:gd name="T86" fmla="*/ 132 w 274"/>
                <a:gd name="T87" fmla="*/ 1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4" h="265">
                  <a:moveTo>
                    <a:pt x="3" y="261"/>
                  </a:moveTo>
                  <a:cubicBezTo>
                    <a:pt x="1" y="259"/>
                    <a:pt x="0" y="256"/>
                    <a:pt x="0" y="25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1" y="1"/>
                    <a:pt x="131" y="2"/>
                  </a:cubicBezTo>
                  <a:cubicBezTo>
                    <a:pt x="197" y="76"/>
                    <a:pt x="197" y="76"/>
                    <a:pt x="197" y="76"/>
                  </a:cubicBezTo>
                  <a:cubicBezTo>
                    <a:pt x="198" y="76"/>
                    <a:pt x="198" y="77"/>
                    <a:pt x="199" y="78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9" y="79"/>
                    <a:pt x="199" y="79"/>
                    <a:pt x="199" y="79"/>
                  </a:cubicBezTo>
                  <a:cubicBezTo>
                    <a:pt x="199" y="99"/>
                    <a:pt x="199" y="99"/>
                    <a:pt x="199" y="99"/>
                  </a:cubicBezTo>
                  <a:cubicBezTo>
                    <a:pt x="206" y="105"/>
                    <a:pt x="212" y="111"/>
                    <a:pt x="217" y="119"/>
                  </a:cubicBezTo>
                  <a:cubicBezTo>
                    <a:pt x="221" y="127"/>
                    <a:pt x="223" y="136"/>
                    <a:pt x="223" y="145"/>
                  </a:cubicBezTo>
                  <a:cubicBezTo>
                    <a:pt x="223" y="160"/>
                    <a:pt x="218" y="174"/>
                    <a:pt x="206" y="184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2"/>
                    <a:pt x="274" y="254"/>
                    <a:pt x="272" y="256"/>
                  </a:cubicBezTo>
                  <a:cubicBezTo>
                    <a:pt x="271" y="256"/>
                    <a:pt x="270" y="257"/>
                    <a:pt x="269" y="257"/>
                  </a:cubicBezTo>
                  <a:cubicBezTo>
                    <a:pt x="268" y="257"/>
                    <a:pt x="267" y="256"/>
                    <a:pt x="266" y="256"/>
                  </a:cubicBezTo>
                  <a:cubicBezTo>
                    <a:pt x="200" y="189"/>
                    <a:pt x="200" y="189"/>
                    <a:pt x="200" y="189"/>
                  </a:cubicBezTo>
                  <a:cubicBezTo>
                    <a:pt x="200" y="189"/>
                    <a:pt x="199" y="189"/>
                    <a:pt x="199" y="190"/>
                  </a:cubicBezTo>
                  <a:cubicBezTo>
                    <a:pt x="199" y="190"/>
                    <a:pt x="199" y="190"/>
                    <a:pt x="199" y="190"/>
                  </a:cubicBezTo>
                  <a:cubicBezTo>
                    <a:pt x="199" y="253"/>
                    <a:pt x="199" y="253"/>
                    <a:pt x="199" y="253"/>
                  </a:cubicBezTo>
                  <a:cubicBezTo>
                    <a:pt x="199" y="256"/>
                    <a:pt x="197" y="259"/>
                    <a:pt x="195" y="261"/>
                  </a:cubicBezTo>
                  <a:cubicBezTo>
                    <a:pt x="192" y="264"/>
                    <a:pt x="190" y="265"/>
                    <a:pt x="186" y="265"/>
                  </a:cubicBezTo>
                  <a:cubicBezTo>
                    <a:pt x="12" y="265"/>
                    <a:pt x="12" y="265"/>
                    <a:pt x="12" y="265"/>
                  </a:cubicBezTo>
                  <a:cubicBezTo>
                    <a:pt x="9" y="265"/>
                    <a:pt x="6" y="264"/>
                    <a:pt x="3" y="261"/>
                  </a:cubicBezTo>
                  <a:close/>
                  <a:moveTo>
                    <a:pt x="8" y="253"/>
                  </a:moveTo>
                  <a:cubicBezTo>
                    <a:pt x="8" y="255"/>
                    <a:pt x="9" y="257"/>
                    <a:pt x="12" y="257"/>
                  </a:cubicBezTo>
                  <a:cubicBezTo>
                    <a:pt x="186" y="257"/>
                    <a:pt x="186" y="257"/>
                    <a:pt x="186" y="257"/>
                  </a:cubicBezTo>
                  <a:cubicBezTo>
                    <a:pt x="189" y="257"/>
                    <a:pt x="190" y="255"/>
                    <a:pt x="190" y="253"/>
                  </a:cubicBezTo>
                  <a:cubicBezTo>
                    <a:pt x="190" y="195"/>
                    <a:pt x="190" y="195"/>
                    <a:pt x="190" y="195"/>
                  </a:cubicBezTo>
                  <a:cubicBezTo>
                    <a:pt x="184" y="197"/>
                    <a:pt x="177" y="199"/>
                    <a:pt x="170" y="199"/>
                  </a:cubicBezTo>
                  <a:cubicBezTo>
                    <a:pt x="154" y="199"/>
                    <a:pt x="141" y="193"/>
                    <a:pt x="131" y="182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3" y="182"/>
                    <a:pt x="41" y="181"/>
                    <a:pt x="41" y="178"/>
                  </a:cubicBezTo>
                  <a:cubicBezTo>
                    <a:pt x="41" y="175"/>
                    <a:pt x="43" y="174"/>
                    <a:pt x="45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19" y="166"/>
                    <a:pt x="116" y="158"/>
                    <a:pt x="116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3" y="149"/>
                    <a:pt x="41" y="148"/>
                    <a:pt x="41" y="145"/>
                  </a:cubicBezTo>
                  <a:cubicBezTo>
                    <a:pt x="41" y="142"/>
                    <a:pt x="43" y="141"/>
                    <a:pt x="45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16" y="132"/>
                    <a:pt x="119" y="124"/>
                    <a:pt x="125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3" y="116"/>
                    <a:pt x="41" y="115"/>
                    <a:pt x="41" y="112"/>
                  </a:cubicBezTo>
                  <a:cubicBezTo>
                    <a:pt x="41" y="109"/>
                    <a:pt x="43" y="108"/>
                    <a:pt x="45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41" y="97"/>
                    <a:pt x="154" y="91"/>
                    <a:pt x="170" y="91"/>
                  </a:cubicBezTo>
                  <a:cubicBezTo>
                    <a:pt x="177" y="91"/>
                    <a:pt x="184" y="92"/>
                    <a:pt x="190" y="95"/>
                  </a:cubicBezTo>
                  <a:cubicBezTo>
                    <a:pt x="190" y="83"/>
                    <a:pt x="190" y="83"/>
                    <a:pt x="190" y="83"/>
                  </a:cubicBezTo>
                  <a:cubicBezTo>
                    <a:pt x="136" y="83"/>
                    <a:pt x="136" y="83"/>
                    <a:pt x="136" y="83"/>
                  </a:cubicBezTo>
                  <a:cubicBezTo>
                    <a:pt x="133" y="83"/>
                    <a:pt x="130" y="81"/>
                    <a:pt x="128" y="78"/>
                  </a:cubicBezTo>
                  <a:cubicBezTo>
                    <a:pt x="125" y="75"/>
                    <a:pt x="124" y="72"/>
                    <a:pt x="124" y="6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9" y="8"/>
                    <a:pt x="8" y="10"/>
                    <a:pt x="8" y="12"/>
                  </a:cubicBezTo>
                  <a:lnTo>
                    <a:pt x="8" y="253"/>
                  </a:lnTo>
                  <a:close/>
                  <a:moveTo>
                    <a:pt x="41" y="79"/>
                  </a:moveTo>
                  <a:cubicBezTo>
                    <a:pt x="41" y="76"/>
                    <a:pt x="43" y="75"/>
                    <a:pt x="4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8" y="75"/>
                    <a:pt x="99" y="76"/>
                    <a:pt x="99" y="79"/>
                  </a:cubicBezTo>
                  <a:cubicBezTo>
                    <a:pt x="99" y="81"/>
                    <a:pt x="98" y="83"/>
                    <a:pt x="95" y="8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3"/>
                    <a:pt x="41" y="81"/>
                    <a:pt x="41" y="79"/>
                  </a:cubicBezTo>
                  <a:close/>
                  <a:moveTo>
                    <a:pt x="41" y="211"/>
                  </a:moveTo>
                  <a:cubicBezTo>
                    <a:pt x="41" y="208"/>
                    <a:pt x="43" y="207"/>
                    <a:pt x="45" y="207"/>
                  </a:cubicBezTo>
                  <a:cubicBezTo>
                    <a:pt x="153" y="207"/>
                    <a:pt x="153" y="207"/>
                    <a:pt x="153" y="207"/>
                  </a:cubicBezTo>
                  <a:cubicBezTo>
                    <a:pt x="156" y="207"/>
                    <a:pt x="157" y="208"/>
                    <a:pt x="157" y="211"/>
                  </a:cubicBezTo>
                  <a:cubicBezTo>
                    <a:pt x="157" y="214"/>
                    <a:pt x="156" y="215"/>
                    <a:pt x="153" y="215"/>
                  </a:cubicBezTo>
                  <a:cubicBezTo>
                    <a:pt x="45" y="215"/>
                    <a:pt x="45" y="215"/>
                    <a:pt x="45" y="215"/>
                  </a:cubicBezTo>
                  <a:cubicBezTo>
                    <a:pt x="43" y="215"/>
                    <a:pt x="41" y="214"/>
                    <a:pt x="41" y="211"/>
                  </a:cubicBezTo>
                  <a:close/>
                  <a:moveTo>
                    <a:pt x="170" y="99"/>
                  </a:moveTo>
                  <a:cubicBezTo>
                    <a:pt x="157" y="99"/>
                    <a:pt x="146" y="104"/>
                    <a:pt x="137" y="113"/>
                  </a:cubicBezTo>
                  <a:cubicBezTo>
                    <a:pt x="128" y="122"/>
                    <a:pt x="124" y="132"/>
                    <a:pt x="124" y="145"/>
                  </a:cubicBezTo>
                  <a:cubicBezTo>
                    <a:pt x="124" y="157"/>
                    <a:pt x="128" y="168"/>
                    <a:pt x="137" y="177"/>
                  </a:cubicBezTo>
                  <a:cubicBezTo>
                    <a:pt x="146" y="186"/>
                    <a:pt x="157" y="190"/>
                    <a:pt x="170" y="190"/>
                  </a:cubicBezTo>
                  <a:cubicBezTo>
                    <a:pt x="182" y="190"/>
                    <a:pt x="193" y="186"/>
                    <a:pt x="202" y="177"/>
                  </a:cubicBezTo>
                  <a:cubicBezTo>
                    <a:pt x="211" y="168"/>
                    <a:pt x="215" y="157"/>
                    <a:pt x="215" y="145"/>
                  </a:cubicBezTo>
                  <a:cubicBezTo>
                    <a:pt x="215" y="132"/>
                    <a:pt x="211" y="122"/>
                    <a:pt x="202" y="113"/>
                  </a:cubicBezTo>
                  <a:cubicBezTo>
                    <a:pt x="193" y="104"/>
                    <a:pt x="182" y="99"/>
                    <a:pt x="170" y="99"/>
                  </a:cubicBezTo>
                  <a:close/>
                  <a:moveTo>
                    <a:pt x="132" y="68"/>
                  </a:moveTo>
                  <a:cubicBezTo>
                    <a:pt x="132" y="72"/>
                    <a:pt x="134" y="75"/>
                    <a:pt x="136" y="75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32" y="15"/>
                    <a:pt x="132" y="15"/>
                    <a:pt x="132" y="15"/>
                  </a:cubicBezTo>
                  <a:lnTo>
                    <a:pt x="132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2C6512F6-1838-4918-A890-38E7099AC0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36598" y="4368757"/>
              <a:ext cx="428434" cy="428434"/>
              <a:chOff x="1473201" y="4316412"/>
              <a:chExt cx="317500" cy="317500"/>
            </a:xfrm>
            <a:solidFill>
              <a:schemeClr val="bg1"/>
            </a:solidFill>
          </p:grpSpPr>
          <p:sp>
            <p:nvSpPr>
              <p:cNvPr id="62" name="Freeform 136">
                <a:extLst>
                  <a:ext uri="{FF2B5EF4-FFF2-40B4-BE49-F238E27FC236}">
                    <a16:creationId xmlns:a16="http://schemas.microsoft.com/office/drawing/2014/main" id="{66874235-0D6E-4453-A6C8-857EC3272E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3201" y="4316412"/>
                <a:ext cx="317500" cy="317500"/>
              </a:xfrm>
              <a:custGeom>
                <a:avLst/>
                <a:gdLst>
                  <a:gd name="T0" fmla="*/ 107 w 215"/>
                  <a:gd name="T1" fmla="*/ 0 h 215"/>
                  <a:gd name="T2" fmla="*/ 31 w 215"/>
                  <a:gd name="T3" fmla="*/ 31 h 215"/>
                  <a:gd name="T4" fmla="*/ 0 w 215"/>
                  <a:gd name="T5" fmla="*/ 107 h 215"/>
                  <a:gd name="T6" fmla="*/ 31 w 215"/>
                  <a:gd name="T7" fmla="*/ 183 h 215"/>
                  <a:gd name="T8" fmla="*/ 107 w 215"/>
                  <a:gd name="T9" fmla="*/ 215 h 215"/>
                  <a:gd name="T10" fmla="*/ 183 w 215"/>
                  <a:gd name="T11" fmla="*/ 183 h 215"/>
                  <a:gd name="T12" fmla="*/ 215 w 215"/>
                  <a:gd name="T13" fmla="*/ 107 h 215"/>
                  <a:gd name="T14" fmla="*/ 183 w 215"/>
                  <a:gd name="T15" fmla="*/ 31 h 215"/>
                  <a:gd name="T16" fmla="*/ 107 w 215"/>
                  <a:gd name="T17" fmla="*/ 0 h 215"/>
                  <a:gd name="T18" fmla="*/ 174 w 215"/>
                  <a:gd name="T19" fmla="*/ 174 h 215"/>
                  <a:gd name="T20" fmla="*/ 107 w 215"/>
                  <a:gd name="T21" fmla="*/ 201 h 215"/>
                  <a:gd name="T22" fmla="*/ 41 w 215"/>
                  <a:gd name="T23" fmla="*/ 174 h 215"/>
                  <a:gd name="T24" fmla="*/ 13 w 215"/>
                  <a:gd name="T25" fmla="*/ 107 h 215"/>
                  <a:gd name="T26" fmla="*/ 41 w 215"/>
                  <a:gd name="T27" fmla="*/ 41 h 215"/>
                  <a:gd name="T28" fmla="*/ 107 w 215"/>
                  <a:gd name="T29" fmla="*/ 13 h 215"/>
                  <a:gd name="T30" fmla="*/ 174 w 215"/>
                  <a:gd name="T31" fmla="*/ 41 h 215"/>
                  <a:gd name="T32" fmla="*/ 201 w 215"/>
                  <a:gd name="T33" fmla="*/ 107 h 215"/>
                  <a:gd name="T34" fmla="*/ 174 w 215"/>
                  <a:gd name="T35" fmla="*/ 17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5" h="215">
                    <a:moveTo>
                      <a:pt x="107" y="0"/>
                    </a:moveTo>
                    <a:cubicBezTo>
                      <a:pt x="79" y="0"/>
                      <a:pt x="52" y="11"/>
                      <a:pt x="31" y="31"/>
                    </a:cubicBezTo>
                    <a:cubicBezTo>
                      <a:pt x="11" y="52"/>
                      <a:pt x="0" y="79"/>
                      <a:pt x="0" y="107"/>
                    </a:cubicBezTo>
                    <a:cubicBezTo>
                      <a:pt x="0" y="136"/>
                      <a:pt x="11" y="163"/>
                      <a:pt x="31" y="183"/>
                    </a:cubicBezTo>
                    <a:cubicBezTo>
                      <a:pt x="52" y="203"/>
                      <a:pt x="79" y="215"/>
                      <a:pt x="107" y="215"/>
                    </a:cubicBezTo>
                    <a:cubicBezTo>
                      <a:pt x="136" y="215"/>
                      <a:pt x="163" y="203"/>
                      <a:pt x="183" y="183"/>
                    </a:cubicBezTo>
                    <a:cubicBezTo>
                      <a:pt x="203" y="163"/>
                      <a:pt x="215" y="136"/>
                      <a:pt x="215" y="107"/>
                    </a:cubicBezTo>
                    <a:cubicBezTo>
                      <a:pt x="215" y="79"/>
                      <a:pt x="203" y="52"/>
                      <a:pt x="183" y="31"/>
                    </a:cubicBezTo>
                    <a:cubicBezTo>
                      <a:pt x="163" y="11"/>
                      <a:pt x="136" y="0"/>
                      <a:pt x="107" y="0"/>
                    </a:cubicBezTo>
                    <a:close/>
                    <a:moveTo>
                      <a:pt x="174" y="174"/>
                    </a:moveTo>
                    <a:cubicBezTo>
                      <a:pt x="156" y="191"/>
                      <a:pt x="132" y="201"/>
                      <a:pt x="107" y="201"/>
                    </a:cubicBezTo>
                    <a:cubicBezTo>
                      <a:pt x="82" y="201"/>
                      <a:pt x="59" y="191"/>
                      <a:pt x="41" y="174"/>
                    </a:cubicBezTo>
                    <a:cubicBezTo>
                      <a:pt x="23" y="156"/>
                      <a:pt x="13" y="132"/>
                      <a:pt x="13" y="107"/>
                    </a:cubicBezTo>
                    <a:cubicBezTo>
                      <a:pt x="13" y="82"/>
                      <a:pt x="23" y="59"/>
                      <a:pt x="41" y="41"/>
                    </a:cubicBezTo>
                    <a:cubicBezTo>
                      <a:pt x="59" y="23"/>
                      <a:pt x="82" y="13"/>
                      <a:pt x="107" y="13"/>
                    </a:cubicBezTo>
                    <a:cubicBezTo>
                      <a:pt x="132" y="13"/>
                      <a:pt x="156" y="23"/>
                      <a:pt x="174" y="41"/>
                    </a:cubicBezTo>
                    <a:cubicBezTo>
                      <a:pt x="191" y="59"/>
                      <a:pt x="201" y="82"/>
                      <a:pt x="201" y="107"/>
                    </a:cubicBezTo>
                    <a:cubicBezTo>
                      <a:pt x="201" y="132"/>
                      <a:pt x="191" y="156"/>
                      <a:pt x="174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3" name="Freeform 137">
                <a:extLst>
                  <a:ext uri="{FF2B5EF4-FFF2-40B4-BE49-F238E27FC236}">
                    <a16:creationId xmlns:a16="http://schemas.microsoft.com/office/drawing/2014/main" id="{4C474BA5-2AA7-4F3C-AD1E-47E55B41FB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426" y="4356100"/>
                <a:ext cx="90488" cy="158750"/>
              </a:xfrm>
              <a:custGeom>
                <a:avLst/>
                <a:gdLst>
                  <a:gd name="T0" fmla="*/ 56 w 61"/>
                  <a:gd name="T1" fmla="*/ 94 h 107"/>
                  <a:gd name="T2" fmla="*/ 13 w 61"/>
                  <a:gd name="T3" fmla="*/ 76 h 107"/>
                  <a:gd name="T4" fmla="*/ 13 w 61"/>
                  <a:gd name="T5" fmla="*/ 7 h 107"/>
                  <a:gd name="T6" fmla="*/ 6 w 61"/>
                  <a:gd name="T7" fmla="*/ 0 h 107"/>
                  <a:gd name="T8" fmla="*/ 0 w 61"/>
                  <a:gd name="T9" fmla="*/ 7 h 107"/>
                  <a:gd name="T10" fmla="*/ 0 w 61"/>
                  <a:gd name="T11" fmla="*/ 80 h 107"/>
                  <a:gd name="T12" fmla="*/ 4 w 61"/>
                  <a:gd name="T13" fmla="*/ 86 h 107"/>
                  <a:gd name="T14" fmla="*/ 51 w 61"/>
                  <a:gd name="T15" fmla="*/ 107 h 107"/>
                  <a:gd name="T16" fmla="*/ 53 w 61"/>
                  <a:gd name="T17" fmla="*/ 107 h 107"/>
                  <a:gd name="T18" fmla="*/ 59 w 61"/>
                  <a:gd name="T19" fmla="*/ 103 h 107"/>
                  <a:gd name="T20" fmla="*/ 56 w 61"/>
                  <a:gd name="T21" fmla="*/ 9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107">
                    <a:moveTo>
                      <a:pt x="56" y="94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10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3"/>
                      <a:pt x="1" y="85"/>
                      <a:pt x="4" y="86"/>
                    </a:cubicBezTo>
                    <a:cubicBezTo>
                      <a:pt x="51" y="107"/>
                      <a:pt x="51" y="107"/>
                      <a:pt x="51" y="107"/>
                    </a:cubicBezTo>
                    <a:cubicBezTo>
                      <a:pt x="51" y="107"/>
                      <a:pt x="52" y="107"/>
                      <a:pt x="53" y="107"/>
                    </a:cubicBezTo>
                    <a:cubicBezTo>
                      <a:pt x="56" y="107"/>
                      <a:pt x="58" y="106"/>
                      <a:pt x="59" y="103"/>
                    </a:cubicBezTo>
                    <a:cubicBezTo>
                      <a:pt x="61" y="100"/>
                      <a:pt x="59" y="96"/>
                      <a:pt x="56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4" name="Freeform 138">
                <a:extLst>
                  <a:ext uri="{FF2B5EF4-FFF2-40B4-BE49-F238E27FC236}">
                    <a16:creationId xmlns:a16="http://schemas.microsoft.com/office/drawing/2014/main" id="{4CAD43CC-B9B0-4789-A6FC-FF2BF8F8B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2889" y="4465637"/>
                <a:ext cx="30163" cy="19050"/>
              </a:xfrm>
              <a:custGeom>
                <a:avLst/>
                <a:gdLst>
                  <a:gd name="T0" fmla="*/ 13 w 20"/>
                  <a:gd name="T1" fmla="*/ 0 h 13"/>
                  <a:gd name="T2" fmla="*/ 6 w 20"/>
                  <a:gd name="T3" fmla="*/ 0 h 13"/>
                  <a:gd name="T4" fmla="*/ 0 w 20"/>
                  <a:gd name="T5" fmla="*/ 6 h 13"/>
                  <a:gd name="T6" fmla="*/ 6 w 20"/>
                  <a:gd name="T7" fmla="*/ 13 h 13"/>
                  <a:gd name="T8" fmla="*/ 13 w 20"/>
                  <a:gd name="T9" fmla="*/ 13 h 13"/>
                  <a:gd name="T10" fmla="*/ 20 w 20"/>
                  <a:gd name="T11" fmla="*/ 6 h 13"/>
                  <a:gd name="T12" fmla="*/ 13 w 20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3">
                    <a:moveTo>
                      <a:pt x="1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7" y="13"/>
                      <a:pt x="20" y="10"/>
                      <a:pt x="20" y="6"/>
                    </a:cubicBezTo>
                    <a:cubicBezTo>
                      <a:pt x="20" y="3"/>
                      <a:pt x="17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5" name="Freeform 139">
                <a:extLst>
                  <a:ext uri="{FF2B5EF4-FFF2-40B4-BE49-F238E27FC236}">
                    <a16:creationId xmlns:a16="http://schemas.microsoft.com/office/drawing/2014/main" id="{494348B9-A7E2-4BA5-8DD7-B406C78C07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0851" y="4465637"/>
                <a:ext cx="30163" cy="19050"/>
              </a:xfrm>
              <a:custGeom>
                <a:avLst/>
                <a:gdLst>
                  <a:gd name="T0" fmla="*/ 0 w 20"/>
                  <a:gd name="T1" fmla="*/ 6 h 13"/>
                  <a:gd name="T2" fmla="*/ 6 w 20"/>
                  <a:gd name="T3" fmla="*/ 13 h 13"/>
                  <a:gd name="T4" fmla="*/ 13 w 20"/>
                  <a:gd name="T5" fmla="*/ 13 h 13"/>
                  <a:gd name="T6" fmla="*/ 20 w 20"/>
                  <a:gd name="T7" fmla="*/ 6 h 13"/>
                  <a:gd name="T8" fmla="*/ 13 w 20"/>
                  <a:gd name="T9" fmla="*/ 0 h 13"/>
                  <a:gd name="T10" fmla="*/ 6 w 20"/>
                  <a:gd name="T11" fmla="*/ 0 h 13"/>
                  <a:gd name="T12" fmla="*/ 0 w 20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3">
                    <a:moveTo>
                      <a:pt x="0" y="6"/>
                    </a:moveTo>
                    <a:cubicBezTo>
                      <a:pt x="0" y="10"/>
                      <a:pt x="3" y="13"/>
                      <a:pt x="6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7" y="13"/>
                      <a:pt x="20" y="10"/>
                      <a:pt x="20" y="6"/>
                    </a:cubicBezTo>
                    <a:cubicBezTo>
                      <a:pt x="20" y="3"/>
                      <a:pt x="17" y="0"/>
                      <a:pt x="1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6" name="Freeform 140">
                <a:extLst>
                  <a:ext uri="{FF2B5EF4-FFF2-40B4-BE49-F238E27FC236}">
                    <a16:creationId xmlns:a16="http://schemas.microsoft.com/office/drawing/2014/main" id="{CE55496A-8071-43CA-995A-166E46EDD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426" y="4564062"/>
                <a:ext cx="19050" cy="30162"/>
              </a:xfrm>
              <a:custGeom>
                <a:avLst/>
                <a:gdLst>
                  <a:gd name="T0" fmla="*/ 6 w 13"/>
                  <a:gd name="T1" fmla="*/ 0 h 20"/>
                  <a:gd name="T2" fmla="*/ 0 w 13"/>
                  <a:gd name="T3" fmla="*/ 6 h 20"/>
                  <a:gd name="T4" fmla="*/ 0 w 13"/>
                  <a:gd name="T5" fmla="*/ 13 h 20"/>
                  <a:gd name="T6" fmla="*/ 6 w 13"/>
                  <a:gd name="T7" fmla="*/ 20 h 20"/>
                  <a:gd name="T8" fmla="*/ 13 w 13"/>
                  <a:gd name="T9" fmla="*/ 13 h 20"/>
                  <a:gd name="T10" fmla="*/ 13 w 13"/>
                  <a:gd name="T11" fmla="*/ 6 h 20"/>
                  <a:gd name="T12" fmla="*/ 6 w 13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0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7"/>
                      <a:pt x="3" y="20"/>
                      <a:pt x="6" y="20"/>
                    </a:cubicBezTo>
                    <a:cubicBezTo>
                      <a:pt x="10" y="20"/>
                      <a:pt x="13" y="17"/>
                      <a:pt x="13" y="13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0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69" name="Graphic 67">
              <a:extLst>
                <a:ext uri="{FF2B5EF4-FFF2-40B4-BE49-F238E27FC236}">
                  <a16:creationId xmlns:a16="http://schemas.microsoft.com/office/drawing/2014/main" id="{0D3C6A40-058B-44C9-96DF-59BE9737B2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40010" y="3693388"/>
              <a:ext cx="428434" cy="493865"/>
            </a:xfrm>
            <a:custGeom>
              <a:avLst/>
              <a:gdLst>
                <a:gd name="connsiteX0" fmla="*/ 205847 w 1015374"/>
                <a:gd name="connsiteY0" fmla="*/ 867811 h 1170440"/>
                <a:gd name="connsiteX1" fmla="*/ 228898 w 1015374"/>
                <a:gd name="connsiteY1" fmla="*/ 876765 h 1170440"/>
                <a:gd name="connsiteX2" fmla="*/ 219944 w 1015374"/>
                <a:gd name="connsiteY2" fmla="*/ 899815 h 1170440"/>
                <a:gd name="connsiteX3" fmla="*/ 163556 w 1015374"/>
                <a:gd name="connsiteY3" fmla="*/ 908769 h 1170440"/>
                <a:gd name="connsiteX4" fmla="*/ 134314 w 1015374"/>
                <a:gd name="connsiteY4" fmla="*/ 902292 h 1170440"/>
                <a:gd name="connsiteX5" fmla="*/ 135743 w 1015374"/>
                <a:gd name="connsiteY5" fmla="*/ 914198 h 1170440"/>
                <a:gd name="connsiteX6" fmla="*/ 142696 w 1015374"/>
                <a:gd name="connsiteY6" fmla="*/ 953632 h 1170440"/>
                <a:gd name="connsiteX7" fmla="*/ 140506 w 1015374"/>
                <a:gd name="connsiteY7" fmla="*/ 966586 h 1170440"/>
                <a:gd name="connsiteX8" fmla="*/ 124599 w 1015374"/>
                <a:gd name="connsiteY8" fmla="*/ 1017449 h 1170440"/>
                <a:gd name="connsiteX9" fmla="*/ 135267 w 1015374"/>
                <a:gd name="connsiteY9" fmla="*/ 1050787 h 1170440"/>
                <a:gd name="connsiteX10" fmla="*/ 174129 w 1015374"/>
                <a:gd name="connsiteY10" fmla="*/ 1068313 h 1170440"/>
                <a:gd name="connsiteX11" fmla="*/ 273094 w 1015374"/>
                <a:gd name="connsiteY11" fmla="*/ 1065074 h 1170440"/>
                <a:gd name="connsiteX12" fmla="*/ 315861 w 1015374"/>
                <a:gd name="connsiteY12" fmla="*/ 1055930 h 1170440"/>
                <a:gd name="connsiteX13" fmla="*/ 356818 w 1015374"/>
                <a:gd name="connsiteY13" fmla="*/ 1044310 h 1170440"/>
                <a:gd name="connsiteX14" fmla="*/ 419302 w 1015374"/>
                <a:gd name="connsiteY14" fmla="*/ 1019449 h 1170440"/>
                <a:gd name="connsiteX15" fmla="*/ 465118 w 1015374"/>
                <a:gd name="connsiteY15" fmla="*/ 991065 h 1170440"/>
                <a:gd name="connsiteX16" fmla="*/ 489692 w 1015374"/>
                <a:gd name="connsiteY16" fmla="*/ 993827 h 1170440"/>
                <a:gd name="connsiteX17" fmla="*/ 486930 w 1015374"/>
                <a:gd name="connsiteY17" fmla="*/ 1018402 h 1170440"/>
                <a:gd name="connsiteX18" fmla="*/ 434733 w 1015374"/>
                <a:gd name="connsiteY18" fmla="*/ 1050787 h 1170440"/>
                <a:gd name="connsiteX19" fmla="*/ 375487 w 1015374"/>
                <a:gd name="connsiteY19" fmla="*/ 1074885 h 1170440"/>
                <a:gd name="connsiteX20" fmla="*/ 374249 w 1015374"/>
                <a:gd name="connsiteY20" fmla="*/ 1109842 h 1170440"/>
                <a:gd name="connsiteX21" fmla="*/ 365581 w 1015374"/>
                <a:gd name="connsiteY21" fmla="*/ 1157467 h 1170440"/>
                <a:gd name="connsiteX22" fmla="*/ 344150 w 1015374"/>
                <a:gd name="connsiteY22" fmla="*/ 1169849 h 1170440"/>
                <a:gd name="connsiteX23" fmla="*/ 331768 w 1015374"/>
                <a:gd name="connsiteY23" fmla="*/ 1148418 h 1170440"/>
                <a:gd name="connsiteX24" fmla="*/ 339483 w 1015374"/>
                <a:gd name="connsiteY24" fmla="*/ 1106508 h 1170440"/>
                <a:gd name="connsiteX25" fmla="*/ 340626 w 1015374"/>
                <a:gd name="connsiteY25" fmla="*/ 1085458 h 1170440"/>
                <a:gd name="connsiteX26" fmla="*/ 324148 w 1015374"/>
                <a:gd name="connsiteY26" fmla="*/ 1089744 h 1170440"/>
                <a:gd name="connsiteX27" fmla="*/ 279190 w 1015374"/>
                <a:gd name="connsiteY27" fmla="*/ 1099269 h 1170440"/>
                <a:gd name="connsiteX28" fmla="*/ 167652 w 1015374"/>
                <a:gd name="connsiteY28" fmla="*/ 1102507 h 1170440"/>
                <a:gd name="connsiteX29" fmla="*/ 110407 w 1015374"/>
                <a:gd name="connsiteY29" fmla="*/ 1075075 h 1170440"/>
                <a:gd name="connsiteX30" fmla="*/ 89737 w 1015374"/>
                <a:gd name="connsiteY30" fmla="*/ 1015068 h 1170440"/>
                <a:gd name="connsiteX31" fmla="*/ 107263 w 1015374"/>
                <a:gd name="connsiteY31" fmla="*/ 955060 h 1170440"/>
                <a:gd name="connsiteX32" fmla="*/ 101072 w 1015374"/>
                <a:gd name="connsiteY32" fmla="*/ 918580 h 1170440"/>
                <a:gd name="connsiteX33" fmla="*/ 97453 w 1015374"/>
                <a:gd name="connsiteY33" fmla="*/ 875145 h 1170440"/>
                <a:gd name="connsiteX34" fmla="*/ 97453 w 1015374"/>
                <a:gd name="connsiteY34" fmla="*/ 875145 h 1170440"/>
                <a:gd name="connsiteX35" fmla="*/ 97453 w 1015374"/>
                <a:gd name="connsiteY35" fmla="*/ 874860 h 1170440"/>
                <a:gd name="connsiteX36" fmla="*/ 97167 w 1015374"/>
                <a:gd name="connsiteY36" fmla="*/ 872860 h 1170440"/>
                <a:gd name="connsiteX37" fmla="*/ 93928 w 1015374"/>
                <a:gd name="connsiteY37" fmla="*/ 793612 h 1170440"/>
                <a:gd name="connsiteX38" fmla="*/ 93833 w 1015374"/>
                <a:gd name="connsiteY38" fmla="*/ 786277 h 1170440"/>
                <a:gd name="connsiteX39" fmla="*/ 52971 w 1015374"/>
                <a:gd name="connsiteY39" fmla="*/ 784753 h 1170440"/>
                <a:gd name="connsiteX40" fmla="*/ 52590 w 1015374"/>
                <a:gd name="connsiteY40" fmla="*/ 784753 h 1170440"/>
                <a:gd name="connsiteX41" fmla="*/ 23920 w 1015374"/>
                <a:gd name="connsiteY41" fmla="*/ 775990 h 1170440"/>
                <a:gd name="connsiteX42" fmla="*/ 5917 w 1015374"/>
                <a:gd name="connsiteY42" fmla="*/ 755607 h 1170440"/>
                <a:gd name="connsiteX43" fmla="*/ 12 w 1015374"/>
                <a:gd name="connsiteY43" fmla="*/ 728080 h 1170440"/>
                <a:gd name="connsiteX44" fmla="*/ 15442 w 1015374"/>
                <a:gd name="connsiteY44" fmla="*/ 681979 h 1170440"/>
                <a:gd name="connsiteX45" fmla="*/ 59353 w 1015374"/>
                <a:gd name="connsiteY45" fmla="*/ 592253 h 1170440"/>
                <a:gd name="connsiteX46" fmla="*/ 79736 w 1015374"/>
                <a:gd name="connsiteY46" fmla="*/ 519292 h 1170440"/>
                <a:gd name="connsiteX47" fmla="*/ 79450 w 1015374"/>
                <a:gd name="connsiteY47" fmla="*/ 475762 h 1170440"/>
                <a:gd name="connsiteX48" fmla="*/ 88023 w 1015374"/>
                <a:gd name="connsiteY48" fmla="*/ 408135 h 1170440"/>
                <a:gd name="connsiteX49" fmla="*/ 102882 w 1015374"/>
                <a:gd name="connsiteY49" fmla="*/ 365082 h 1170440"/>
                <a:gd name="connsiteX50" fmla="*/ 22872 w 1015374"/>
                <a:gd name="connsiteY50" fmla="*/ 330220 h 1170440"/>
                <a:gd name="connsiteX51" fmla="*/ 13823 w 1015374"/>
                <a:gd name="connsiteY51" fmla="*/ 307265 h 1170440"/>
                <a:gd name="connsiteX52" fmla="*/ 15728 w 1015374"/>
                <a:gd name="connsiteY52" fmla="*/ 303931 h 1170440"/>
                <a:gd name="connsiteX53" fmla="*/ 15728 w 1015374"/>
                <a:gd name="connsiteY53" fmla="*/ 303931 h 1170440"/>
                <a:gd name="connsiteX54" fmla="*/ 603421 w 1015374"/>
                <a:gd name="connsiteY54" fmla="*/ 8656 h 1170440"/>
                <a:gd name="connsiteX55" fmla="*/ 876121 w 1015374"/>
                <a:gd name="connsiteY55" fmla="*/ 165819 h 1170440"/>
                <a:gd name="connsiteX56" fmla="*/ 1010900 w 1015374"/>
                <a:gd name="connsiteY56" fmla="*/ 446901 h 1170440"/>
                <a:gd name="connsiteX57" fmla="*/ 755344 w 1015374"/>
                <a:gd name="connsiteY57" fmla="*/ 923818 h 1170440"/>
                <a:gd name="connsiteX58" fmla="*/ 749534 w 1015374"/>
                <a:gd name="connsiteY58" fmla="*/ 926009 h 1170440"/>
                <a:gd name="connsiteX59" fmla="*/ 754201 w 1015374"/>
                <a:gd name="connsiteY59" fmla="*/ 1001638 h 1170440"/>
                <a:gd name="connsiteX60" fmla="*/ 787444 w 1015374"/>
                <a:gd name="connsiteY60" fmla="*/ 1137655 h 1170440"/>
                <a:gd name="connsiteX61" fmla="*/ 777252 w 1015374"/>
                <a:gd name="connsiteY61" fmla="*/ 1160134 h 1170440"/>
                <a:gd name="connsiteX62" fmla="*/ 754773 w 1015374"/>
                <a:gd name="connsiteY62" fmla="*/ 1149942 h 1170440"/>
                <a:gd name="connsiteX63" fmla="*/ 719530 w 1015374"/>
                <a:gd name="connsiteY63" fmla="*/ 1005829 h 1170440"/>
                <a:gd name="connsiteX64" fmla="*/ 718768 w 1015374"/>
                <a:gd name="connsiteY64" fmla="*/ 843618 h 1170440"/>
                <a:gd name="connsiteX65" fmla="*/ 737914 w 1015374"/>
                <a:gd name="connsiteY65" fmla="*/ 827997 h 1170440"/>
                <a:gd name="connsiteX66" fmla="*/ 753535 w 1015374"/>
                <a:gd name="connsiteY66" fmla="*/ 847142 h 1170440"/>
                <a:gd name="connsiteX67" fmla="*/ 750487 w 1015374"/>
                <a:gd name="connsiteY67" fmla="*/ 886004 h 1170440"/>
                <a:gd name="connsiteX68" fmla="*/ 976420 w 1015374"/>
                <a:gd name="connsiteY68" fmla="*/ 451664 h 1170440"/>
                <a:gd name="connsiteX69" fmla="*/ 850594 w 1015374"/>
                <a:gd name="connsiteY69" fmla="*/ 189345 h 1170440"/>
                <a:gd name="connsiteX70" fmla="*/ 596753 w 1015374"/>
                <a:gd name="connsiteY70" fmla="*/ 42946 h 1170440"/>
                <a:gd name="connsiteX71" fmla="*/ 57067 w 1015374"/>
                <a:gd name="connsiteY71" fmla="*/ 307075 h 1170440"/>
                <a:gd name="connsiteX72" fmla="*/ 133171 w 1015374"/>
                <a:gd name="connsiteY72" fmla="*/ 340317 h 1170440"/>
                <a:gd name="connsiteX73" fmla="*/ 136219 w 1015374"/>
                <a:gd name="connsiteY73" fmla="*/ 341746 h 1170440"/>
                <a:gd name="connsiteX74" fmla="*/ 142125 w 1015374"/>
                <a:gd name="connsiteY74" fmla="*/ 365749 h 1170440"/>
                <a:gd name="connsiteX75" fmla="*/ 121932 w 1015374"/>
                <a:gd name="connsiteY75" fmla="*/ 416422 h 1170440"/>
                <a:gd name="connsiteX76" fmla="*/ 114312 w 1015374"/>
                <a:gd name="connsiteY76" fmla="*/ 476905 h 1170440"/>
                <a:gd name="connsiteX77" fmla="*/ 114598 w 1015374"/>
                <a:gd name="connsiteY77" fmla="*/ 517958 h 1170440"/>
                <a:gd name="connsiteX78" fmla="*/ 90690 w 1015374"/>
                <a:gd name="connsiteY78" fmla="*/ 607588 h 1170440"/>
                <a:gd name="connsiteX79" fmla="*/ 46684 w 1015374"/>
                <a:gd name="connsiteY79" fmla="*/ 697600 h 1170440"/>
                <a:gd name="connsiteX80" fmla="*/ 45351 w 1015374"/>
                <a:gd name="connsiteY80" fmla="*/ 700171 h 1170440"/>
                <a:gd name="connsiteX81" fmla="*/ 35064 w 1015374"/>
                <a:gd name="connsiteY81" fmla="*/ 728746 h 1170440"/>
                <a:gd name="connsiteX82" fmla="*/ 37350 w 1015374"/>
                <a:gd name="connsiteY82" fmla="*/ 740176 h 1170440"/>
                <a:gd name="connsiteX83" fmla="*/ 42874 w 1015374"/>
                <a:gd name="connsiteY83" fmla="*/ 746749 h 1170440"/>
                <a:gd name="connsiteX84" fmla="*/ 53542 w 1015374"/>
                <a:gd name="connsiteY84" fmla="*/ 749892 h 1170440"/>
                <a:gd name="connsiteX85" fmla="*/ 54209 w 1015374"/>
                <a:gd name="connsiteY85" fmla="*/ 749892 h 1170440"/>
                <a:gd name="connsiteX86" fmla="*/ 111550 w 1015374"/>
                <a:gd name="connsiteY86" fmla="*/ 751987 h 1170440"/>
                <a:gd name="connsiteX87" fmla="*/ 111550 w 1015374"/>
                <a:gd name="connsiteY87" fmla="*/ 751987 h 1170440"/>
                <a:gd name="connsiteX88" fmla="*/ 128409 w 1015374"/>
                <a:gd name="connsiteY88" fmla="*/ 769037 h 1170440"/>
                <a:gd name="connsiteX89" fmla="*/ 128790 w 1015374"/>
                <a:gd name="connsiteY89" fmla="*/ 793135 h 1170440"/>
                <a:gd name="connsiteX90" fmla="*/ 131362 w 1015374"/>
                <a:gd name="connsiteY90" fmla="*/ 863335 h 1170440"/>
                <a:gd name="connsiteX91" fmla="*/ 167080 w 1015374"/>
                <a:gd name="connsiteY91" fmla="*/ 873907 h 1170440"/>
                <a:gd name="connsiteX92" fmla="*/ 205847 w 1015374"/>
                <a:gd name="connsiteY92" fmla="*/ 867811 h 1170440"/>
                <a:gd name="connsiteX93" fmla="*/ 205847 w 1015374"/>
                <a:gd name="connsiteY93" fmla="*/ 867811 h 1170440"/>
                <a:gd name="connsiteX94" fmla="*/ 507123 w 1015374"/>
                <a:gd name="connsiteY94" fmla="*/ 340602 h 1170440"/>
                <a:gd name="connsiteX95" fmla="*/ 520172 w 1015374"/>
                <a:gd name="connsiteY95" fmla="*/ 335173 h 1170440"/>
                <a:gd name="connsiteX96" fmla="*/ 533221 w 1015374"/>
                <a:gd name="connsiteY96" fmla="*/ 340602 h 1170440"/>
                <a:gd name="connsiteX97" fmla="*/ 552938 w 1015374"/>
                <a:gd name="connsiteY97" fmla="*/ 360319 h 1170440"/>
                <a:gd name="connsiteX98" fmla="*/ 569702 w 1015374"/>
                <a:gd name="connsiteY98" fmla="*/ 351271 h 1170440"/>
                <a:gd name="connsiteX99" fmla="*/ 587514 w 1015374"/>
                <a:gd name="connsiteY99" fmla="*/ 344222 h 1170440"/>
                <a:gd name="connsiteX100" fmla="*/ 587514 w 1015374"/>
                <a:gd name="connsiteY100" fmla="*/ 313933 h 1170440"/>
                <a:gd name="connsiteX101" fmla="*/ 592848 w 1015374"/>
                <a:gd name="connsiteY101" fmla="*/ 300883 h 1170440"/>
                <a:gd name="connsiteX102" fmla="*/ 605897 w 1015374"/>
                <a:gd name="connsiteY102" fmla="*/ 295549 h 1170440"/>
                <a:gd name="connsiteX103" fmla="*/ 643902 w 1015374"/>
                <a:gd name="connsiteY103" fmla="*/ 295549 h 1170440"/>
                <a:gd name="connsiteX104" fmla="*/ 656761 w 1015374"/>
                <a:gd name="connsiteY104" fmla="*/ 300883 h 1170440"/>
                <a:gd name="connsiteX105" fmla="*/ 662190 w 1015374"/>
                <a:gd name="connsiteY105" fmla="*/ 313933 h 1170440"/>
                <a:gd name="connsiteX106" fmla="*/ 662190 w 1015374"/>
                <a:gd name="connsiteY106" fmla="*/ 341650 h 1170440"/>
                <a:gd name="connsiteX107" fmla="*/ 680668 w 1015374"/>
                <a:gd name="connsiteY107" fmla="*/ 347270 h 1170440"/>
                <a:gd name="connsiteX108" fmla="*/ 697623 w 1015374"/>
                <a:gd name="connsiteY108" fmla="*/ 355176 h 1170440"/>
                <a:gd name="connsiteX109" fmla="*/ 719530 w 1015374"/>
                <a:gd name="connsiteY109" fmla="*/ 333649 h 1170440"/>
                <a:gd name="connsiteX110" fmla="*/ 732199 w 1015374"/>
                <a:gd name="connsiteY110" fmla="*/ 328125 h 1170440"/>
                <a:gd name="connsiteX111" fmla="*/ 745248 w 1015374"/>
                <a:gd name="connsiteY111" fmla="*/ 333649 h 1170440"/>
                <a:gd name="connsiteX112" fmla="*/ 771727 w 1015374"/>
                <a:gd name="connsiteY112" fmla="*/ 360319 h 1170440"/>
                <a:gd name="connsiteX113" fmla="*/ 777157 w 1015374"/>
                <a:gd name="connsiteY113" fmla="*/ 373369 h 1170440"/>
                <a:gd name="connsiteX114" fmla="*/ 771727 w 1015374"/>
                <a:gd name="connsiteY114" fmla="*/ 386418 h 1170440"/>
                <a:gd name="connsiteX115" fmla="*/ 752011 w 1015374"/>
                <a:gd name="connsiteY115" fmla="*/ 406135 h 1170440"/>
                <a:gd name="connsiteX116" fmla="*/ 761059 w 1015374"/>
                <a:gd name="connsiteY116" fmla="*/ 422899 h 1170440"/>
                <a:gd name="connsiteX117" fmla="*/ 768108 w 1015374"/>
                <a:gd name="connsiteY117" fmla="*/ 440901 h 1170440"/>
                <a:gd name="connsiteX118" fmla="*/ 798397 w 1015374"/>
                <a:gd name="connsiteY118" fmla="*/ 440901 h 1170440"/>
                <a:gd name="connsiteX119" fmla="*/ 811447 w 1015374"/>
                <a:gd name="connsiteY119" fmla="*/ 446235 h 1170440"/>
                <a:gd name="connsiteX120" fmla="*/ 816781 w 1015374"/>
                <a:gd name="connsiteY120" fmla="*/ 459284 h 1170440"/>
                <a:gd name="connsiteX121" fmla="*/ 816781 w 1015374"/>
                <a:gd name="connsiteY121" fmla="*/ 497289 h 1170440"/>
                <a:gd name="connsiteX122" fmla="*/ 811447 w 1015374"/>
                <a:gd name="connsiteY122" fmla="*/ 510148 h 1170440"/>
                <a:gd name="connsiteX123" fmla="*/ 798397 w 1015374"/>
                <a:gd name="connsiteY123" fmla="*/ 515577 h 1170440"/>
                <a:gd name="connsiteX124" fmla="*/ 770680 w 1015374"/>
                <a:gd name="connsiteY124" fmla="*/ 515577 h 1170440"/>
                <a:gd name="connsiteX125" fmla="*/ 765060 w 1015374"/>
                <a:gd name="connsiteY125" fmla="*/ 534055 h 1170440"/>
                <a:gd name="connsiteX126" fmla="*/ 757154 w 1015374"/>
                <a:gd name="connsiteY126" fmla="*/ 551486 h 1170440"/>
                <a:gd name="connsiteX127" fmla="*/ 778681 w 1015374"/>
                <a:gd name="connsiteY127" fmla="*/ 573013 h 1170440"/>
                <a:gd name="connsiteX128" fmla="*/ 784110 w 1015374"/>
                <a:gd name="connsiteY128" fmla="*/ 585681 h 1170440"/>
                <a:gd name="connsiteX129" fmla="*/ 778681 w 1015374"/>
                <a:gd name="connsiteY129" fmla="*/ 598730 h 1170440"/>
                <a:gd name="connsiteX130" fmla="*/ 752011 w 1015374"/>
                <a:gd name="connsiteY130" fmla="*/ 625781 h 1170440"/>
                <a:gd name="connsiteX131" fmla="*/ 738961 w 1015374"/>
                <a:gd name="connsiteY131" fmla="*/ 630925 h 1170440"/>
                <a:gd name="connsiteX132" fmla="*/ 725912 w 1015374"/>
                <a:gd name="connsiteY132" fmla="*/ 625781 h 1170440"/>
                <a:gd name="connsiteX133" fmla="*/ 706195 w 1015374"/>
                <a:gd name="connsiteY133" fmla="*/ 605779 h 1170440"/>
                <a:gd name="connsiteX134" fmla="*/ 689431 w 1015374"/>
                <a:gd name="connsiteY134" fmla="*/ 614827 h 1170440"/>
                <a:gd name="connsiteX135" fmla="*/ 671620 w 1015374"/>
                <a:gd name="connsiteY135" fmla="*/ 621876 h 1170440"/>
                <a:gd name="connsiteX136" fmla="*/ 671620 w 1015374"/>
                <a:gd name="connsiteY136" fmla="*/ 652165 h 1170440"/>
                <a:gd name="connsiteX137" fmla="*/ 666286 w 1015374"/>
                <a:gd name="connsiteY137" fmla="*/ 665214 h 1170440"/>
                <a:gd name="connsiteX138" fmla="*/ 653236 w 1015374"/>
                <a:gd name="connsiteY138" fmla="*/ 670549 h 1170440"/>
                <a:gd name="connsiteX139" fmla="*/ 615327 w 1015374"/>
                <a:gd name="connsiteY139" fmla="*/ 670549 h 1170440"/>
                <a:gd name="connsiteX140" fmla="*/ 602468 w 1015374"/>
                <a:gd name="connsiteY140" fmla="*/ 665214 h 1170440"/>
                <a:gd name="connsiteX141" fmla="*/ 597039 w 1015374"/>
                <a:gd name="connsiteY141" fmla="*/ 652165 h 1170440"/>
                <a:gd name="connsiteX142" fmla="*/ 597039 w 1015374"/>
                <a:gd name="connsiteY142" fmla="*/ 624448 h 1170440"/>
                <a:gd name="connsiteX143" fmla="*/ 578560 w 1015374"/>
                <a:gd name="connsiteY143" fmla="*/ 618828 h 1170440"/>
                <a:gd name="connsiteX144" fmla="*/ 561130 w 1015374"/>
                <a:gd name="connsiteY144" fmla="*/ 610922 h 1170440"/>
                <a:gd name="connsiteX145" fmla="*/ 539603 w 1015374"/>
                <a:gd name="connsiteY145" fmla="*/ 632449 h 1170440"/>
                <a:gd name="connsiteX146" fmla="*/ 526744 w 1015374"/>
                <a:gd name="connsiteY146" fmla="*/ 637973 h 1170440"/>
                <a:gd name="connsiteX147" fmla="*/ 513886 w 1015374"/>
                <a:gd name="connsiteY147" fmla="*/ 632449 h 1170440"/>
                <a:gd name="connsiteX148" fmla="*/ 486835 w 1015374"/>
                <a:gd name="connsiteY148" fmla="*/ 605779 h 1170440"/>
                <a:gd name="connsiteX149" fmla="*/ 481691 w 1015374"/>
                <a:gd name="connsiteY149" fmla="*/ 592729 h 1170440"/>
                <a:gd name="connsiteX150" fmla="*/ 486835 w 1015374"/>
                <a:gd name="connsiteY150" fmla="*/ 579680 h 1170440"/>
                <a:gd name="connsiteX151" fmla="*/ 506837 w 1015374"/>
                <a:gd name="connsiteY151" fmla="*/ 559963 h 1170440"/>
                <a:gd name="connsiteX152" fmla="*/ 497788 w 1015374"/>
                <a:gd name="connsiteY152" fmla="*/ 543199 h 1170440"/>
                <a:gd name="connsiteX153" fmla="*/ 490740 w 1015374"/>
                <a:gd name="connsiteY153" fmla="*/ 525388 h 1170440"/>
                <a:gd name="connsiteX154" fmla="*/ 460450 w 1015374"/>
                <a:gd name="connsiteY154" fmla="*/ 525388 h 1170440"/>
                <a:gd name="connsiteX155" fmla="*/ 447401 w 1015374"/>
                <a:gd name="connsiteY155" fmla="*/ 520053 h 1170440"/>
                <a:gd name="connsiteX156" fmla="*/ 442067 w 1015374"/>
                <a:gd name="connsiteY156" fmla="*/ 507004 h 1170440"/>
                <a:gd name="connsiteX157" fmla="*/ 442067 w 1015374"/>
                <a:gd name="connsiteY157" fmla="*/ 469000 h 1170440"/>
                <a:gd name="connsiteX158" fmla="*/ 447401 w 1015374"/>
                <a:gd name="connsiteY158" fmla="*/ 456141 h 1170440"/>
                <a:gd name="connsiteX159" fmla="*/ 460450 w 1015374"/>
                <a:gd name="connsiteY159" fmla="*/ 450712 h 1170440"/>
                <a:gd name="connsiteX160" fmla="*/ 488168 w 1015374"/>
                <a:gd name="connsiteY160" fmla="*/ 450712 h 1170440"/>
                <a:gd name="connsiteX161" fmla="*/ 493788 w 1015374"/>
                <a:gd name="connsiteY161" fmla="*/ 432424 h 1170440"/>
                <a:gd name="connsiteX162" fmla="*/ 501694 w 1015374"/>
                <a:gd name="connsiteY162" fmla="*/ 415183 h 1170440"/>
                <a:gd name="connsiteX163" fmla="*/ 480167 w 1015374"/>
                <a:gd name="connsiteY163" fmla="*/ 393276 h 1170440"/>
                <a:gd name="connsiteX164" fmla="*/ 474738 w 1015374"/>
                <a:gd name="connsiteY164" fmla="*/ 380608 h 1170440"/>
                <a:gd name="connsiteX165" fmla="*/ 480167 w 1015374"/>
                <a:gd name="connsiteY165" fmla="*/ 367558 h 1170440"/>
                <a:gd name="connsiteX166" fmla="*/ 506837 w 1015374"/>
                <a:gd name="connsiteY166" fmla="*/ 341079 h 1170440"/>
                <a:gd name="connsiteX167" fmla="*/ 507123 w 1015374"/>
                <a:gd name="connsiteY167" fmla="*/ 340602 h 1170440"/>
                <a:gd name="connsiteX168" fmla="*/ 507123 w 1015374"/>
                <a:gd name="connsiteY168" fmla="*/ 340602 h 1170440"/>
                <a:gd name="connsiteX169" fmla="*/ 296811 w 1015374"/>
                <a:gd name="connsiteY169" fmla="*/ 544723 h 1170440"/>
                <a:gd name="connsiteX170" fmla="*/ 304336 w 1015374"/>
                <a:gd name="connsiteY170" fmla="*/ 543009 h 1170440"/>
                <a:gd name="connsiteX171" fmla="*/ 310813 w 1015374"/>
                <a:gd name="connsiteY171" fmla="*/ 547295 h 1170440"/>
                <a:gd name="connsiteX172" fmla="*/ 319671 w 1015374"/>
                <a:gd name="connsiteY172" fmla="*/ 559773 h 1170440"/>
                <a:gd name="connsiteX173" fmla="*/ 329577 w 1015374"/>
                <a:gd name="connsiteY173" fmla="*/ 556344 h 1170440"/>
                <a:gd name="connsiteX174" fmla="*/ 340054 w 1015374"/>
                <a:gd name="connsiteY174" fmla="*/ 554248 h 1170440"/>
                <a:gd name="connsiteX175" fmla="*/ 343007 w 1015374"/>
                <a:gd name="connsiteY175" fmla="*/ 537865 h 1170440"/>
                <a:gd name="connsiteX176" fmla="*/ 347103 w 1015374"/>
                <a:gd name="connsiteY176" fmla="*/ 531388 h 1170440"/>
                <a:gd name="connsiteX177" fmla="*/ 354628 w 1015374"/>
                <a:gd name="connsiteY177" fmla="*/ 529674 h 1170440"/>
                <a:gd name="connsiteX178" fmla="*/ 375202 w 1015374"/>
                <a:gd name="connsiteY178" fmla="*/ 533293 h 1170440"/>
                <a:gd name="connsiteX179" fmla="*/ 381679 w 1015374"/>
                <a:gd name="connsiteY179" fmla="*/ 537389 h 1170440"/>
                <a:gd name="connsiteX180" fmla="*/ 383393 w 1015374"/>
                <a:gd name="connsiteY180" fmla="*/ 544914 h 1170440"/>
                <a:gd name="connsiteX181" fmla="*/ 380821 w 1015374"/>
                <a:gd name="connsiteY181" fmla="*/ 559963 h 1170440"/>
                <a:gd name="connsiteX182" fmla="*/ 390251 w 1015374"/>
                <a:gd name="connsiteY182" fmla="*/ 564726 h 1170440"/>
                <a:gd name="connsiteX183" fmla="*/ 398824 w 1015374"/>
                <a:gd name="connsiteY183" fmla="*/ 570536 h 1170440"/>
                <a:gd name="connsiteX184" fmla="*/ 412730 w 1015374"/>
                <a:gd name="connsiteY184" fmla="*/ 560916 h 1170440"/>
                <a:gd name="connsiteX185" fmla="*/ 420064 w 1015374"/>
                <a:gd name="connsiteY185" fmla="*/ 559201 h 1170440"/>
                <a:gd name="connsiteX186" fmla="*/ 426541 w 1015374"/>
                <a:gd name="connsiteY186" fmla="*/ 563488 h 1170440"/>
                <a:gd name="connsiteX187" fmla="*/ 438543 w 1015374"/>
                <a:gd name="connsiteY187" fmla="*/ 580442 h 1170440"/>
                <a:gd name="connsiteX188" fmla="*/ 440257 w 1015374"/>
                <a:gd name="connsiteY188" fmla="*/ 587967 h 1170440"/>
                <a:gd name="connsiteX189" fmla="*/ 435971 w 1015374"/>
                <a:gd name="connsiteY189" fmla="*/ 594444 h 1170440"/>
                <a:gd name="connsiteX190" fmla="*/ 423493 w 1015374"/>
                <a:gd name="connsiteY190" fmla="*/ 603302 h 1170440"/>
                <a:gd name="connsiteX191" fmla="*/ 426922 w 1015374"/>
                <a:gd name="connsiteY191" fmla="*/ 613208 h 1170440"/>
                <a:gd name="connsiteX192" fmla="*/ 429018 w 1015374"/>
                <a:gd name="connsiteY192" fmla="*/ 623686 h 1170440"/>
                <a:gd name="connsiteX193" fmla="*/ 445401 w 1015374"/>
                <a:gd name="connsiteY193" fmla="*/ 626638 h 1170440"/>
                <a:gd name="connsiteX194" fmla="*/ 451878 w 1015374"/>
                <a:gd name="connsiteY194" fmla="*/ 630734 h 1170440"/>
                <a:gd name="connsiteX195" fmla="*/ 453592 w 1015374"/>
                <a:gd name="connsiteY195" fmla="*/ 638259 h 1170440"/>
                <a:gd name="connsiteX196" fmla="*/ 449973 w 1015374"/>
                <a:gd name="connsiteY196" fmla="*/ 658833 h 1170440"/>
                <a:gd name="connsiteX197" fmla="*/ 445877 w 1015374"/>
                <a:gd name="connsiteY197" fmla="*/ 665310 h 1170440"/>
                <a:gd name="connsiteX198" fmla="*/ 438352 w 1015374"/>
                <a:gd name="connsiteY198" fmla="*/ 667024 h 1170440"/>
                <a:gd name="connsiteX199" fmla="*/ 423303 w 1015374"/>
                <a:gd name="connsiteY199" fmla="*/ 664453 h 1170440"/>
                <a:gd name="connsiteX200" fmla="*/ 418540 w 1015374"/>
                <a:gd name="connsiteY200" fmla="*/ 673882 h 1170440"/>
                <a:gd name="connsiteX201" fmla="*/ 412730 w 1015374"/>
                <a:gd name="connsiteY201" fmla="*/ 682645 h 1170440"/>
                <a:gd name="connsiteX202" fmla="*/ 422350 w 1015374"/>
                <a:gd name="connsiteY202" fmla="*/ 696361 h 1170440"/>
                <a:gd name="connsiteX203" fmla="*/ 424065 w 1015374"/>
                <a:gd name="connsiteY203" fmla="*/ 703695 h 1170440"/>
                <a:gd name="connsiteX204" fmla="*/ 419779 w 1015374"/>
                <a:gd name="connsiteY204" fmla="*/ 710173 h 1170440"/>
                <a:gd name="connsiteX205" fmla="*/ 402824 w 1015374"/>
                <a:gd name="connsiteY205" fmla="*/ 722364 h 1170440"/>
                <a:gd name="connsiteX206" fmla="*/ 395299 w 1015374"/>
                <a:gd name="connsiteY206" fmla="*/ 723889 h 1170440"/>
                <a:gd name="connsiteX207" fmla="*/ 388822 w 1015374"/>
                <a:gd name="connsiteY207" fmla="*/ 719983 h 1170440"/>
                <a:gd name="connsiteX208" fmla="*/ 379964 w 1015374"/>
                <a:gd name="connsiteY208" fmla="*/ 707315 h 1170440"/>
                <a:gd name="connsiteX209" fmla="*/ 370058 w 1015374"/>
                <a:gd name="connsiteY209" fmla="*/ 710744 h 1170440"/>
                <a:gd name="connsiteX210" fmla="*/ 359581 w 1015374"/>
                <a:gd name="connsiteY210" fmla="*/ 712839 h 1170440"/>
                <a:gd name="connsiteX211" fmla="*/ 356628 w 1015374"/>
                <a:gd name="connsiteY211" fmla="*/ 729223 h 1170440"/>
                <a:gd name="connsiteX212" fmla="*/ 352532 w 1015374"/>
                <a:gd name="connsiteY212" fmla="*/ 735700 h 1170440"/>
                <a:gd name="connsiteX213" fmla="*/ 345007 w 1015374"/>
                <a:gd name="connsiteY213" fmla="*/ 737414 h 1170440"/>
                <a:gd name="connsiteX214" fmla="*/ 324433 w 1015374"/>
                <a:gd name="connsiteY214" fmla="*/ 733795 h 1170440"/>
                <a:gd name="connsiteX215" fmla="*/ 317956 w 1015374"/>
                <a:gd name="connsiteY215" fmla="*/ 729699 h 1170440"/>
                <a:gd name="connsiteX216" fmla="*/ 316242 w 1015374"/>
                <a:gd name="connsiteY216" fmla="*/ 722174 h 1170440"/>
                <a:gd name="connsiteX217" fmla="*/ 318814 w 1015374"/>
                <a:gd name="connsiteY217" fmla="*/ 707125 h 1170440"/>
                <a:gd name="connsiteX218" fmla="*/ 309384 w 1015374"/>
                <a:gd name="connsiteY218" fmla="*/ 702362 h 1170440"/>
                <a:gd name="connsiteX219" fmla="*/ 300621 w 1015374"/>
                <a:gd name="connsiteY219" fmla="*/ 696552 h 1170440"/>
                <a:gd name="connsiteX220" fmla="*/ 286905 w 1015374"/>
                <a:gd name="connsiteY220" fmla="*/ 706172 h 1170440"/>
                <a:gd name="connsiteX221" fmla="*/ 279380 w 1015374"/>
                <a:gd name="connsiteY221" fmla="*/ 707887 h 1170440"/>
                <a:gd name="connsiteX222" fmla="*/ 272903 w 1015374"/>
                <a:gd name="connsiteY222" fmla="*/ 703791 h 1170440"/>
                <a:gd name="connsiteX223" fmla="*/ 260711 w 1015374"/>
                <a:gd name="connsiteY223" fmla="*/ 686836 h 1170440"/>
                <a:gd name="connsiteX224" fmla="*/ 259187 w 1015374"/>
                <a:gd name="connsiteY224" fmla="*/ 679312 h 1170440"/>
                <a:gd name="connsiteX225" fmla="*/ 263092 w 1015374"/>
                <a:gd name="connsiteY225" fmla="*/ 672835 h 1170440"/>
                <a:gd name="connsiteX226" fmla="*/ 275951 w 1015374"/>
                <a:gd name="connsiteY226" fmla="*/ 663976 h 1170440"/>
                <a:gd name="connsiteX227" fmla="*/ 272522 w 1015374"/>
                <a:gd name="connsiteY227" fmla="*/ 654070 h 1170440"/>
                <a:gd name="connsiteX228" fmla="*/ 270427 w 1015374"/>
                <a:gd name="connsiteY228" fmla="*/ 643593 h 1170440"/>
                <a:gd name="connsiteX229" fmla="*/ 254044 w 1015374"/>
                <a:gd name="connsiteY229" fmla="*/ 640640 h 1170440"/>
                <a:gd name="connsiteX230" fmla="*/ 247567 w 1015374"/>
                <a:gd name="connsiteY230" fmla="*/ 636544 h 1170440"/>
                <a:gd name="connsiteX231" fmla="*/ 245852 w 1015374"/>
                <a:gd name="connsiteY231" fmla="*/ 629020 h 1170440"/>
                <a:gd name="connsiteX232" fmla="*/ 249472 w 1015374"/>
                <a:gd name="connsiteY232" fmla="*/ 608446 h 1170440"/>
                <a:gd name="connsiteX233" fmla="*/ 253567 w 1015374"/>
                <a:gd name="connsiteY233" fmla="*/ 601969 h 1170440"/>
                <a:gd name="connsiteX234" fmla="*/ 261092 w 1015374"/>
                <a:gd name="connsiteY234" fmla="*/ 600254 h 1170440"/>
                <a:gd name="connsiteX235" fmla="*/ 276142 w 1015374"/>
                <a:gd name="connsiteY235" fmla="*/ 602826 h 1170440"/>
                <a:gd name="connsiteX236" fmla="*/ 280904 w 1015374"/>
                <a:gd name="connsiteY236" fmla="*/ 593396 h 1170440"/>
                <a:gd name="connsiteX237" fmla="*/ 286714 w 1015374"/>
                <a:gd name="connsiteY237" fmla="*/ 584824 h 1170440"/>
                <a:gd name="connsiteX238" fmla="*/ 277094 w 1015374"/>
                <a:gd name="connsiteY238" fmla="*/ 570917 h 1170440"/>
                <a:gd name="connsiteX239" fmla="*/ 275380 w 1015374"/>
                <a:gd name="connsiteY239" fmla="*/ 563583 h 1170440"/>
                <a:gd name="connsiteX240" fmla="*/ 279666 w 1015374"/>
                <a:gd name="connsiteY240" fmla="*/ 557106 h 1170440"/>
                <a:gd name="connsiteX241" fmla="*/ 296620 w 1015374"/>
                <a:gd name="connsiteY241" fmla="*/ 545104 h 1170440"/>
                <a:gd name="connsiteX242" fmla="*/ 296811 w 1015374"/>
                <a:gd name="connsiteY242" fmla="*/ 544723 h 1170440"/>
                <a:gd name="connsiteX243" fmla="*/ 296811 w 1015374"/>
                <a:gd name="connsiteY243" fmla="*/ 544723 h 1170440"/>
                <a:gd name="connsiteX244" fmla="*/ 356056 w 1015374"/>
                <a:gd name="connsiteY244" fmla="*/ 597111 h 1170440"/>
                <a:gd name="connsiteX245" fmla="*/ 341483 w 1015374"/>
                <a:gd name="connsiteY245" fmla="*/ 597492 h 1170440"/>
                <a:gd name="connsiteX246" fmla="*/ 328624 w 1015374"/>
                <a:gd name="connsiteY246" fmla="*/ 603112 h 1170440"/>
                <a:gd name="connsiteX247" fmla="*/ 318909 w 1015374"/>
                <a:gd name="connsiteY247" fmla="*/ 613399 h 1170440"/>
                <a:gd name="connsiteX248" fmla="*/ 313575 w 1015374"/>
                <a:gd name="connsiteY248" fmla="*/ 627114 h 1170440"/>
                <a:gd name="connsiteX249" fmla="*/ 313956 w 1015374"/>
                <a:gd name="connsiteY249" fmla="*/ 641688 h 1170440"/>
                <a:gd name="connsiteX250" fmla="*/ 319576 w 1015374"/>
                <a:gd name="connsiteY250" fmla="*/ 654547 h 1170440"/>
                <a:gd name="connsiteX251" fmla="*/ 329863 w 1015374"/>
                <a:gd name="connsiteY251" fmla="*/ 664262 h 1170440"/>
                <a:gd name="connsiteX252" fmla="*/ 343579 w 1015374"/>
                <a:gd name="connsiteY252" fmla="*/ 669596 h 1170440"/>
                <a:gd name="connsiteX253" fmla="*/ 358152 w 1015374"/>
                <a:gd name="connsiteY253" fmla="*/ 669215 h 1170440"/>
                <a:gd name="connsiteX254" fmla="*/ 371011 w 1015374"/>
                <a:gd name="connsiteY254" fmla="*/ 663595 h 1170440"/>
                <a:gd name="connsiteX255" fmla="*/ 380726 w 1015374"/>
                <a:gd name="connsiteY255" fmla="*/ 653308 h 1170440"/>
                <a:gd name="connsiteX256" fmla="*/ 386060 w 1015374"/>
                <a:gd name="connsiteY256" fmla="*/ 639592 h 1170440"/>
                <a:gd name="connsiteX257" fmla="*/ 385679 w 1015374"/>
                <a:gd name="connsiteY257" fmla="*/ 625019 h 1170440"/>
                <a:gd name="connsiteX258" fmla="*/ 380059 w 1015374"/>
                <a:gd name="connsiteY258" fmla="*/ 612160 h 1170440"/>
                <a:gd name="connsiteX259" fmla="*/ 369772 w 1015374"/>
                <a:gd name="connsiteY259" fmla="*/ 602445 h 1170440"/>
                <a:gd name="connsiteX260" fmla="*/ 356056 w 1015374"/>
                <a:gd name="connsiteY260" fmla="*/ 597111 h 1170440"/>
                <a:gd name="connsiteX261" fmla="*/ 356056 w 1015374"/>
                <a:gd name="connsiteY261" fmla="*/ 597111 h 1170440"/>
                <a:gd name="connsiteX262" fmla="*/ 629519 w 1015374"/>
                <a:gd name="connsiteY262" fmla="*/ 408135 h 1170440"/>
                <a:gd name="connsiteX263" fmla="*/ 600468 w 1015374"/>
                <a:gd name="connsiteY263" fmla="*/ 413945 h 1170440"/>
                <a:gd name="connsiteX264" fmla="*/ 576655 w 1015374"/>
                <a:gd name="connsiteY264" fmla="*/ 429852 h 1170440"/>
                <a:gd name="connsiteX265" fmla="*/ 560749 w 1015374"/>
                <a:gd name="connsiteY265" fmla="*/ 453664 h 1170440"/>
                <a:gd name="connsiteX266" fmla="*/ 554938 w 1015374"/>
                <a:gd name="connsiteY266" fmla="*/ 482716 h 1170440"/>
                <a:gd name="connsiteX267" fmla="*/ 560749 w 1015374"/>
                <a:gd name="connsiteY267" fmla="*/ 511767 h 1170440"/>
                <a:gd name="connsiteX268" fmla="*/ 576655 w 1015374"/>
                <a:gd name="connsiteY268" fmla="*/ 535579 h 1170440"/>
                <a:gd name="connsiteX269" fmla="*/ 600468 w 1015374"/>
                <a:gd name="connsiteY269" fmla="*/ 551486 h 1170440"/>
                <a:gd name="connsiteX270" fmla="*/ 629519 w 1015374"/>
                <a:gd name="connsiteY270" fmla="*/ 557296 h 1170440"/>
                <a:gd name="connsiteX271" fmla="*/ 658570 w 1015374"/>
                <a:gd name="connsiteY271" fmla="*/ 551486 h 1170440"/>
                <a:gd name="connsiteX272" fmla="*/ 682383 w 1015374"/>
                <a:gd name="connsiteY272" fmla="*/ 535579 h 1170440"/>
                <a:gd name="connsiteX273" fmla="*/ 698290 w 1015374"/>
                <a:gd name="connsiteY273" fmla="*/ 511767 h 1170440"/>
                <a:gd name="connsiteX274" fmla="*/ 704100 w 1015374"/>
                <a:gd name="connsiteY274" fmla="*/ 482716 h 1170440"/>
                <a:gd name="connsiteX275" fmla="*/ 698290 w 1015374"/>
                <a:gd name="connsiteY275" fmla="*/ 453664 h 1170440"/>
                <a:gd name="connsiteX276" fmla="*/ 682383 w 1015374"/>
                <a:gd name="connsiteY276" fmla="*/ 429852 h 1170440"/>
                <a:gd name="connsiteX277" fmla="*/ 658570 w 1015374"/>
                <a:gd name="connsiteY277" fmla="*/ 413945 h 1170440"/>
                <a:gd name="connsiteX278" fmla="*/ 629519 w 1015374"/>
                <a:gd name="connsiteY278" fmla="*/ 408135 h 1170440"/>
                <a:gd name="connsiteX279" fmla="*/ 629519 w 1015374"/>
                <a:gd name="connsiteY279" fmla="*/ 408135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1015374" h="1170440">
                  <a:moveTo>
                    <a:pt x="205847" y="867811"/>
                  </a:moveTo>
                  <a:cubicBezTo>
                    <a:pt x="214705" y="863906"/>
                    <a:pt x="224992" y="867907"/>
                    <a:pt x="228898" y="876765"/>
                  </a:cubicBezTo>
                  <a:cubicBezTo>
                    <a:pt x="232803" y="885623"/>
                    <a:pt x="228802" y="895910"/>
                    <a:pt x="219944" y="899815"/>
                  </a:cubicBezTo>
                  <a:cubicBezTo>
                    <a:pt x="201751" y="907816"/>
                    <a:pt x="182892" y="910674"/>
                    <a:pt x="163556" y="908769"/>
                  </a:cubicBezTo>
                  <a:cubicBezTo>
                    <a:pt x="153841" y="907816"/>
                    <a:pt x="144125" y="905626"/>
                    <a:pt x="134314" y="902292"/>
                  </a:cubicBezTo>
                  <a:cubicBezTo>
                    <a:pt x="134695" y="906292"/>
                    <a:pt x="135172" y="910293"/>
                    <a:pt x="135743" y="914198"/>
                  </a:cubicBezTo>
                  <a:cubicBezTo>
                    <a:pt x="137458" y="927057"/>
                    <a:pt x="139744" y="940201"/>
                    <a:pt x="142696" y="953632"/>
                  </a:cubicBezTo>
                  <a:cubicBezTo>
                    <a:pt x="143744" y="958299"/>
                    <a:pt x="142792" y="962871"/>
                    <a:pt x="140506" y="966586"/>
                  </a:cubicBezTo>
                  <a:cubicBezTo>
                    <a:pt x="130504" y="986683"/>
                    <a:pt x="125551" y="1003543"/>
                    <a:pt x="124599" y="1017449"/>
                  </a:cubicBezTo>
                  <a:cubicBezTo>
                    <a:pt x="123646" y="1032022"/>
                    <a:pt x="127552" y="1042976"/>
                    <a:pt x="135267" y="1050787"/>
                  </a:cubicBezTo>
                  <a:cubicBezTo>
                    <a:pt x="143744" y="1059454"/>
                    <a:pt x="157174" y="1065169"/>
                    <a:pt x="174129" y="1068313"/>
                  </a:cubicBezTo>
                  <a:cubicBezTo>
                    <a:pt x="201085" y="1073361"/>
                    <a:pt x="235565" y="1071837"/>
                    <a:pt x="273094" y="1065074"/>
                  </a:cubicBezTo>
                  <a:cubicBezTo>
                    <a:pt x="286524" y="1062693"/>
                    <a:pt x="300907" y="1059645"/>
                    <a:pt x="315861" y="1055930"/>
                  </a:cubicBezTo>
                  <a:cubicBezTo>
                    <a:pt x="329577" y="1052501"/>
                    <a:pt x="343293" y="1048691"/>
                    <a:pt x="356818" y="1044310"/>
                  </a:cubicBezTo>
                  <a:cubicBezTo>
                    <a:pt x="378535" y="1037356"/>
                    <a:pt x="399776" y="1029070"/>
                    <a:pt x="419302" y="1019449"/>
                  </a:cubicBezTo>
                  <a:cubicBezTo>
                    <a:pt x="436447" y="1010972"/>
                    <a:pt x="452068" y="1001542"/>
                    <a:pt x="465118" y="991065"/>
                  </a:cubicBezTo>
                  <a:cubicBezTo>
                    <a:pt x="472642" y="985064"/>
                    <a:pt x="483691" y="986302"/>
                    <a:pt x="489692" y="993827"/>
                  </a:cubicBezTo>
                  <a:cubicBezTo>
                    <a:pt x="495693" y="1001352"/>
                    <a:pt x="494455" y="1012401"/>
                    <a:pt x="486930" y="1018402"/>
                  </a:cubicBezTo>
                  <a:cubicBezTo>
                    <a:pt x="471880" y="1030403"/>
                    <a:pt x="454069" y="1041166"/>
                    <a:pt x="434733" y="1050787"/>
                  </a:cubicBezTo>
                  <a:cubicBezTo>
                    <a:pt x="416159" y="1059931"/>
                    <a:pt x="396061" y="1068027"/>
                    <a:pt x="375487" y="1074885"/>
                  </a:cubicBezTo>
                  <a:cubicBezTo>
                    <a:pt x="375868" y="1086505"/>
                    <a:pt x="375392" y="1098126"/>
                    <a:pt x="374249" y="1109842"/>
                  </a:cubicBezTo>
                  <a:cubicBezTo>
                    <a:pt x="372630" y="1126034"/>
                    <a:pt x="369772" y="1141941"/>
                    <a:pt x="365581" y="1157467"/>
                  </a:cubicBezTo>
                  <a:cubicBezTo>
                    <a:pt x="363105" y="1166801"/>
                    <a:pt x="353485" y="1172326"/>
                    <a:pt x="344150" y="1169849"/>
                  </a:cubicBezTo>
                  <a:cubicBezTo>
                    <a:pt x="334816" y="1167373"/>
                    <a:pt x="329291" y="1157752"/>
                    <a:pt x="331768" y="1148418"/>
                  </a:cubicBezTo>
                  <a:cubicBezTo>
                    <a:pt x="335482" y="1134416"/>
                    <a:pt x="338149" y="1120414"/>
                    <a:pt x="339483" y="1106508"/>
                  </a:cubicBezTo>
                  <a:cubicBezTo>
                    <a:pt x="340150" y="1099555"/>
                    <a:pt x="340531" y="1092506"/>
                    <a:pt x="340626" y="1085458"/>
                  </a:cubicBezTo>
                  <a:cubicBezTo>
                    <a:pt x="335101" y="1086982"/>
                    <a:pt x="329577" y="1088410"/>
                    <a:pt x="324148" y="1089744"/>
                  </a:cubicBezTo>
                  <a:cubicBezTo>
                    <a:pt x="309098" y="1093459"/>
                    <a:pt x="293953" y="1096697"/>
                    <a:pt x="279190" y="1099269"/>
                  </a:cubicBezTo>
                  <a:cubicBezTo>
                    <a:pt x="237565" y="1106698"/>
                    <a:pt x="198799" y="1108413"/>
                    <a:pt x="167652" y="1102507"/>
                  </a:cubicBezTo>
                  <a:cubicBezTo>
                    <a:pt x="143935" y="1098031"/>
                    <a:pt x="124218" y="1089172"/>
                    <a:pt x="110407" y="1075075"/>
                  </a:cubicBezTo>
                  <a:cubicBezTo>
                    <a:pt x="95738" y="1060216"/>
                    <a:pt x="88118" y="1040404"/>
                    <a:pt x="89737" y="1015068"/>
                  </a:cubicBezTo>
                  <a:cubicBezTo>
                    <a:pt x="90880" y="997828"/>
                    <a:pt x="96405" y="977920"/>
                    <a:pt x="107263" y="955060"/>
                  </a:cubicBezTo>
                  <a:cubicBezTo>
                    <a:pt x="104787" y="943345"/>
                    <a:pt x="102787" y="931153"/>
                    <a:pt x="101072" y="918580"/>
                  </a:cubicBezTo>
                  <a:cubicBezTo>
                    <a:pt x="99167" y="904292"/>
                    <a:pt x="97929" y="889814"/>
                    <a:pt x="97453" y="875145"/>
                  </a:cubicBezTo>
                  <a:lnTo>
                    <a:pt x="97453" y="875145"/>
                  </a:lnTo>
                  <a:lnTo>
                    <a:pt x="97453" y="874860"/>
                  </a:lnTo>
                  <a:cubicBezTo>
                    <a:pt x="97357" y="874193"/>
                    <a:pt x="97167" y="873526"/>
                    <a:pt x="97167" y="872860"/>
                  </a:cubicBezTo>
                  <a:cubicBezTo>
                    <a:pt x="94595" y="846094"/>
                    <a:pt x="94309" y="819996"/>
                    <a:pt x="93928" y="793612"/>
                  </a:cubicBezTo>
                  <a:lnTo>
                    <a:pt x="93833" y="786277"/>
                  </a:lnTo>
                  <a:lnTo>
                    <a:pt x="52971" y="784753"/>
                  </a:lnTo>
                  <a:lnTo>
                    <a:pt x="52590" y="784753"/>
                  </a:lnTo>
                  <a:cubicBezTo>
                    <a:pt x="41731" y="784468"/>
                    <a:pt x="32016" y="781324"/>
                    <a:pt x="23920" y="775990"/>
                  </a:cubicBezTo>
                  <a:cubicBezTo>
                    <a:pt x="16204" y="770942"/>
                    <a:pt x="10013" y="763989"/>
                    <a:pt x="5917" y="755607"/>
                  </a:cubicBezTo>
                  <a:cubicBezTo>
                    <a:pt x="1917" y="747606"/>
                    <a:pt x="-179" y="738271"/>
                    <a:pt x="12" y="728080"/>
                  </a:cubicBezTo>
                  <a:cubicBezTo>
                    <a:pt x="298" y="713983"/>
                    <a:pt x="5060" y="698171"/>
                    <a:pt x="15442" y="681979"/>
                  </a:cubicBezTo>
                  <a:lnTo>
                    <a:pt x="59353" y="592253"/>
                  </a:lnTo>
                  <a:cubicBezTo>
                    <a:pt x="80879" y="548248"/>
                    <a:pt x="80689" y="542437"/>
                    <a:pt x="79736" y="519292"/>
                  </a:cubicBezTo>
                  <a:cubicBezTo>
                    <a:pt x="79355" y="508909"/>
                    <a:pt x="78784" y="495670"/>
                    <a:pt x="79450" y="475762"/>
                  </a:cubicBezTo>
                  <a:cubicBezTo>
                    <a:pt x="80212" y="452045"/>
                    <a:pt x="82879" y="429376"/>
                    <a:pt x="88023" y="408135"/>
                  </a:cubicBezTo>
                  <a:cubicBezTo>
                    <a:pt x="91642" y="392990"/>
                    <a:pt x="96595" y="378607"/>
                    <a:pt x="102882" y="365082"/>
                  </a:cubicBezTo>
                  <a:lnTo>
                    <a:pt x="22872" y="330220"/>
                  </a:lnTo>
                  <a:cubicBezTo>
                    <a:pt x="14014" y="326410"/>
                    <a:pt x="10013" y="316123"/>
                    <a:pt x="13823" y="307265"/>
                  </a:cubicBezTo>
                  <a:cubicBezTo>
                    <a:pt x="14395" y="306027"/>
                    <a:pt x="14966" y="304979"/>
                    <a:pt x="15728" y="303931"/>
                  </a:cubicBezTo>
                  <a:lnTo>
                    <a:pt x="15728" y="303931"/>
                  </a:lnTo>
                  <a:cubicBezTo>
                    <a:pt x="206228" y="44280"/>
                    <a:pt x="421493" y="-27253"/>
                    <a:pt x="603421" y="8656"/>
                  </a:cubicBezTo>
                  <a:cubicBezTo>
                    <a:pt x="709720" y="29611"/>
                    <a:pt x="804398" y="87333"/>
                    <a:pt x="876121" y="165819"/>
                  </a:cubicBezTo>
                  <a:cubicBezTo>
                    <a:pt x="947749" y="244114"/>
                    <a:pt x="996422" y="343174"/>
                    <a:pt x="1010900" y="446901"/>
                  </a:cubicBezTo>
                  <a:cubicBezTo>
                    <a:pt x="1034617" y="617494"/>
                    <a:pt x="966133" y="800184"/>
                    <a:pt x="755344" y="923818"/>
                  </a:cubicBezTo>
                  <a:cubicBezTo>
                    <a:pt x="753439" y="924866"/>
                    <a:pt x="751534" y="925628"/>
                    <a:pt x="749534" y="926009"/>
                  </a:cubicBezTo>
                  <a:cubicBezTo>
                    <a:pt x="749629" y="952012"/>
                    <a:pt x="751249" y="977158"/>
                    <a:pt x="754201" y="1001638"/>
                  </a:cubicBezTo>
                  <a:cubicBezTo>
                    <a:pt x="760107" y="1049929"/>
                    <a:pt x="771442" y="1095173"/>
                    <a:pt x="787444" y="1137655"/>
                  </a:cubicBezTo>
                  <a:cubicBezTo>
                    <a:pt x="790873" y="1146703"/>
                    <a:pt x="786301" y="1156705"/>
                    <a:pt x="777252" y="1160134"/>
                  </a:cubicBezTo>
                  <a:cubicBezTo>
                    <a:pt x="768203" y="1163563"/>
                    <a:pt x="758202" y="1158991"/>
                    <a:pt x="754773" y="1149942"/>
                  </a:cubicBezTo>
                  <a:cubicBezTo>
                    <a:pt x="737723" y="1104698"/>
                    <a:pt x="725722" y="1056787"/>
                    <a:pt x="719530" y="1005829"/>
                  </a:cubicBezTo>
                  <a:cubicBezTo>
                    <a:pt x="713339" y="955060"/>
                    <a:pt x="712863" y="901149"/>
                    <a:pt x="718768" y="843618"/>
                  </a:cubicBezTo>
                  <a:cubicBezTo>
                    <a:pt x="719721" y="833998"/>
                    <a:pt x="728293" y="827044"/>
                    <a:pt x="737914" y="827997"/>
                  </a:cubicBezTo>
                  <a:cubicBezTo>
                    <a:pt x="747534" y="828949"/>
                    <a:pt x="754487" y="837522"/>
                    <a:pt x="753535" y="847142"/>
                  </a:cubicBezTo>
                  <a:cubicBezTo>
                    <a:pt x="752201" y="860287"/>
                    <a:pt x="751153" y="873241"/>
                    <a:pt x="750487" y="886004"/>
                  </a:cubicBezTo>
                  <a:cubicBezTo>
                    <a:pt x="937081" y="771037"/>
                    <a:pt x="997851" y="605779"/>
                    <a:pt x="976420" y="451664"/>
                  </a:cubicBezTo>
                  <a:cubicBezTo>
                    <a:pt x="962989" y="354985"/>
                    <a:pt x="917460" y="262498"/>
                    <a:pt x="850594" y="189345"/>
                  </a:cubicBezTo>
                  <a:cubicBezTo>
                    <a:pt x="783634" y="116193"/>
                    <a:pt x="695527" y="62472"/>
                    <a:pt x="596753" y="42946"/>
                  </a:cubicBezTo>
                  <a:cubicBezTo>
                    <a:pt x="431018" y="10275"/>
                    <a:pt x="234613" y="74664"/>
                    <a:pt x="57067" y="307075"/>
                  </a:cubicBezTo>
                  <a:lnTo>
                    <a:pt x="133171" y="340317"/>
                  </a:lnTo>
                  <a:cubicBezTo>
                    <a:pt x="134219" y="340698"/>
                    <a:pt x="135172" y="341174"/>
                    <a:pt x="136219" y="341746"/>
                  </a:cubicBezTo>
                  <a:cubicBezTo>
                    <a:pt x="144506" y="346699"/>
                    <a:pt x="147173" y="357462"/>
                    <a:pt x="142125" y="365749"/>
                  </a:cubicBezTo>
                  <a:cubicBezTo>
                    <a:pt x="132886" y="381084"/>
                    <a:pt x="126313" y="398134"/>
                    <a:pt x="121932" y="416422"/>
                  </a:cubicBezTo>
                  <a:cubicBezTo>
                    <a:pt x="117360" y="435281"/>
                    <a:pt x="115074" y="455569"/>
                    <a:pt x="114312" y="476905"/>
                  </a:cubicBezTo>
                  <a:cubicBezTo>
                    <a:pt x="113740" y="495479"/>
                    <a:pt x="114217" y="508147"/>
                    <a:pt x="114598" y="517958"/>
                  </a:cubicBezTo>
                  <a:cubicBezTo>
                    <a:pt x="115836" y="547962"/>
                    <a:pt x="116122" y="555582"/>
                    <a:pt x="90690" y="607588"/>
                  </a:cubicBezTo>
                  <a:lnTo>
                    <a:pt x="46684" y="697600"/>
                  </a:lnTo>
                  <a:cubicBezTo>
                    <a:pt x="46303" y="698457"/>
                    <a:pt x="45827" y="699314"/>
                    <a:pt x="45351" y="700171"/>
                  </a:cubicBezTo>
                  <a:cubicBezTo>
                    <a:pt x="38398" y="710839"/>
                    <a:pt x="35159" y="720555"/>
                    <a:pt x="35064" y="728746"/>
                  </a:cubicBezTo>
                  <a:cubicBezTo>
                    <a:pt x="34969" y="733128"/>
                    <a:pt x="35826" y="737033"/>
                    <a:pt x="37350" y="740176"/>
                  </a:cubicBezTo>
                  <a:cubicBezTo>
                    <a:pt x="38493" y="742939"/>
                    <a:pt x="40493" y="745225"/>
                    <a:pt x="42874" y="746749"/>
                  </a:cubicBezTo>
                  <a:cubicBezTo>
                    <a:pt x="45732" y="748654"/>
                    <a:pt x="49351" y="749701"/>
                    <a:pt x="53542" y="749892"/>
                  </a:cubicBezTo>
                  <a:lnTo>
                    <a:pt x="54209" y="749892"/>
                  </a:lnTo>
                  <a:lnTo>
                    <a:pt x="111550" y="751987"/>
                  </a:lnTo>
                  <a:lnTo>
                    <a:pt x="111550" y="751987"/>
                  </a:lnTo>
                  <a:cubicBezTo>
                    <a:pt x="120789" y="752273"/>
                    <a:pt x="128218" y="759798"/>
                    <a:pt x="128409" y="769037"/>
                  </a:cubicBezTo>
                  <a:cubicBezTo>
                    <a:pt x="128599" y="776848"/>
                    <a:pt x="128695" y="785039"/>
                    <a:pt x="128790" y="793135"/>
                  </a:cubicBezTo>
                  <a:cubicBezTo>
                    <a:pt x="129076" y="816567"/>
                    <a:pt x="129457" y="839903"/>
                    <a:pt x="131362" y="863335"/>
                  </a:cubicBezTo>
                  <a:cubicBezTo>
                    <a:pt x="143649" y="869145"/>
                    <a:pt x="155555" y="872764"/>
                    <a:pt x="167080" y="873907"/>
                  </a:cubicBezTo>
                  <a:cubicBezTo>
                    <a:pt x="180320" y="875336"/>
                    <a:pt x="193274" y="873336"/>
                    <a:pt x="205847" y="867811"/>
                  </a:cubicBezTo>
                  <a:lnTo>
                    <a:pt x="205847" y="867811"/>
                  </a:lnTo>
                  <a:close/>
                  <a:moveTo>
                    <a:pt x="507123" y="340602"/>
                  </a:moveTo>
                  <a:cubicBezTo>
                    <a:pt x="510742" y="336983"/>
                    <a:pt x="515124" y="335173"/>
                    <a:pt x="520172" y="335173"/>
                  </a:cubicBezTo>
                  <a:cubicBezTo>
                    <a:pt x="525125" y="335173"/>
                    <a:pt x="529602" y="337078"/>
                    <a:pt x="533221" y="340602"/>
                  </a:cubicBezTo>
                  <a:lnTo>
                    <a:pt x="552938" y="360319"/>
                  </a:lnTo>
                  <a:cubicBezTo>
                    <a:pt x="558272" y="356890"/>
                    <a:pt x="563892" y="353842"/>
                    <a:pt x="569702" y="351271"/>
                  </a:cubicBezTo>
                  <a:cubicBezTo>
                    <a:pt x="575512" y="348508"/>
                    <a:pt x="581513" y="346318"/>
                    <a:pt x="587514" y="344222"/>
                  </a:cubicBezTo>
                  <a:lnTo>
                    <a:pt x="587514" y="313933"/>
                  </a:lnTo>
                  <a:cubicBezTo>
                    <a:pt x="587514" y="308789"/>
                    <a:pt x="589228" y="304503"/>
                    <a:pt x="592848" y="300883"/>
                  </a:cubicBezTo>
                  <a:cubicBezTo>
                    <a:pt x="596467" y="297264"/>
                    <a:pt x="600754" y="295549"/>
                    <a:pt x="605897" y="295549"/>
                  </a:cubicBezTo>
                  <a:lnTo>
                    <a:pt x="643902" y="295549"/>
                  </a:lnTo>
                  <a:cubicBezTo>
                    <a:pt x="648664" y="295549"/>
                    <a:pt x="652951" y="297264"/>
                    <a:pt x="656761" y="300883"/>
                  </a:cubicBezTo>
                  <a:cubicBezTo>
                    <a:pt x="660380" y="304503"/>
                    <a:pt x="662190" y="308789"/>
                    <a:pt x="662190" y="313933"/>
                  </a:cubicBezTo>
                  <a:lnTo>
                    <a:pt x="662190" y="341650"/>
                  </a:lnTo>
                  <a:cubicBezTo>
                    <a:pt x="668476" y="343174"/>
                    <a:pt x="674668" y="345079"/>
                    <a:pt x="680668" y="347270"/>
                  </a:cubicBezTo>
                  <a:cubicBezTo>
                    <a:pt x="686669" y="349461"/>
                    <a:pt x="692289" y="352223"/>
                    <a:pt x="697623" y="355176"/>
                  </a:cubicBezTo>
                  <a:lnTo>
                    <a:pt x="719530" y="333649"/>
                  </a:lnTo>
                  <a:cubicBezTo>
                    <a:pt x="722959" y="330030"/>
                    <a:pt x="727055" y="328125"/>
                    <a:pt x="732199" y="328125"/>
                  </a:cubicBezTo>
                  <a:cubicBezTo>
                    <a:pt x="737152" y="328125"/>
                    <a:pt x="741438" y="330030"/>
                    <a:pt x="745248" y="333649"/>
                  </a:cubicBezTo>
                  <a:lnTo>
                    <a:pt x="771727" y="360319"/>
                  </a:lnTo>
                  <a:cubicBezTo>
                    <a:pt x="775347" y="363939"/>
                    <a:pt x="777157" y="368320"/>
                    <a:pt x="777157" y="373369"/>
                  </a:cubicBezTo>
                  <a:cubicBezTo>
                    <a:pt x="777157" y="378322"/>
                    <a:pt x="775252" y="382798"/>
                    <a:pt x="771727" y="386418"/>
                  </a:cubicBezTo>
                  <a:lnTo>
                    <a:pt x="752011" y="406135"/>
                  </a:lnTo>
                  <a:cubicBezTo>
                    <a:pt x="755440" y="411469"/>
                    <a:pt x="758297" y="417088"/>
                    <a:pt x="761059" y="422899"/>
                  </a:cubicBezTo>
                  <a:cubicBezTo>
                    <a:pt x="763822" y="428709"/>
                    <a:pt x="766012" y="434710"/>
                    <a:pt x="768108" y="440901"/>
                  </a:cubicBezTo>
                  <a:lnTo>
                    <a:pt x="798397" y="440901"/>
                  </a:lnTo>
                  <a:cubicBezTo>
                    <a:pt x="803541" y="440901"/>
                    <a:pt x="807827" y="442615"/>
                    <a:pt x="811447" y="446235"/>
                  </a:cubicBezTo>
                  <a:cubicBezTo>
                    <a:pt x="815066" y="449854"/>
                    <a:pt x="816781" y="454141"/>
                    <a:pt x="816781" y="459284"/>
                  </a:cubicBezTo>
                  <a:lnTo>
                    <a:pt x="816781" y="497289"/>
                  </a:lnTo>
                  <a:cubicBezTo>
                    <a:pt x="816781" y="502051"/>
                    <a:pt x="815066" y="506338"/>
                    <a:pt x="811447" y="510148"/>
                  </a:cubicBezTo>
                  <a:cubicBezTo>
                    <a:pt x="807827" y="513767"/>
                    <a:pt x="803541" y="515577"/>
                    <a:pt x="798397" y="515577"/>
                  </a:cubicBezTo>
                  <a:lnTo>
                    <a:pt x="770680" y="515577"/>
                  </a:lnTo>
                  <a:cubicBezTo>
                    <a:pt x="769156" y="521863"/>
                    <a:pt x="767251" y="528055"/>
                    <a:pt x="765060" y="534055"/>
                  </a:cubicBezTo>
                  <a:cubicBezTo>
                    <a:pt x="762869" y="540056"/>
                    <a:pt x="760107" y="545866"/>
                    <a:pt x="757154" y="551486"/>
                  </a:cubicBezTo>
                  <a:lnTo>
                    <a:pt x="778681" y="573013"/>
                  </a:lnTo>
                  <a:cubicBezTo>
                    <a:pt x="782300" y="576442"/>
                    <a:pt x="784110" y="580537"/>
                    <a:pt x="784110" y="585681"/>
                  </a:cubicBezTo>
                  <a:cubicBezTo>
                    <a:pt x="784110" y="590634"/>
                    <a:pt x="782205" y="594920"/>
                    <a:pt x="778681" y="598730"/>
                  </a:cubicBezTo>
                  <a:lnTo>
                    <a:pt x="752011" y="625781"/>
                  </a:lnTo>
                  <a:cubicBezTo>
                    <a:pt x="748391" y="629210"/>
                    <a:pt x="744010" y="630925"/>
                    <a:pt x="738961" y="630925"/>
                  </a:cubicBezTo>
                  <a:cubicBezTo>
                    <a:pt x="734008" y="630925"/>
                    <a:pt x="729532" y="629210"/>
                    <a:pt x="725912" y="625781"/>
                  </a:cubicBezTo>
                  <a:lnTo>
                    <a:pt x="706195" y="605779"/>
                  </a:lnTo>
                  <a:cubicBezTo>
                    <a:pt x="700861" y="609208"/>
                    <a:pt x="695242" y="612065"/>
                    <a:pt x="689431" y="614827"/>
                  </a:cubicBezTo>
                  <a:cubicBezTo>
                    <a:pt x="683621" y="617589"/>
                    <a:pt x="677620" y="619780"/>
                    <a:pt x="671620" y="621876"/>
                  </a:cubicBezTo>
                  <a:lnTo>
                    <a:pt x="671620" y="652165"/>
                  </a:lnTo>
                  <a:cubicBezTo>
                    <a:pt x="671620" y="657309"/>
                    <a:pt x="669905" y="661595"/>
                    <a:pt x="666286" y="665214"/>
                  </a:cubicBezTo>
                  <a:cubicBezTo>
                    <a:pt x="662666" y="668834"/>
                    <a:pt x="658380" y="670549"/>
                    <a:pt x="653236" y="670549"/>
                  </a:cubicBezTo>
                  <a:lnTo>
                    <a:pt x="615327" y="670549"/>
                  </a:lnTo>
                  <a:cubicBezTo>
                    <a:pt x="610564" y="670549"/>
                    <a:pt x="606278" y="668834"/>
                    <a:pt x="602468" y="665214"/>
                  </a:cubicBezTo>
                  <a:cubicBezTo>
                    <a:pt x="598849" y="661595"/>
                    <a:pt x="597039" y="657309"/>
                    <a:pt x="597039" y="652165"/>
                  </a:cubicBezTo>
                  <a:lnTo>
                    <a:pt x="597039" y="624448"/>
                  </a:lnTo>
                  <a:cubicBezTo>
                    <a:pt x="590752" y="622924"/>
                    <a:pt x="584561" y="621018"/>
                    <a:pt x="578560" y="618828"/>
                  </a:cubicBezTo>
                  <a:cubicBezTo>
                    <a:pt x="572560" y="616637"/>
                    <a:pt x="566749" y="613875"/>
                    <a:pt x="561130" y="610922"/>
                  </a:cubicBezTo>
                  <a:lnTo>
                    <a:pt x="539603" y="632449"/>
                  </a:lnTo>
                  <a:cubicBezTo>
                    <a:pt x="536174" y="636068"/>
                    <a:pt x="531888" y="637973"/>
                    <a:pt x="526744" y="637973"/>
                  </a:cubicBezTo>
                  <a:cubicBezTo>
                    <a:pt x="521601" y="637973"/>
                    <a:pt x="517315" y="636068"/>
                    <a:pt x="513886" y="632449"/>
                  </a:cubicBezTo>
                  <a:lnTo>
                    <a:pt x="486835" y="605779"/>
                  </a:lnTo>
                  <a:cubicBezTo>
                    <a:pt x="483406" y="601969"/>
                    <a:pt x="481691" y="597778"/>
                    <a:pt x="481691" y="592729"/>
                  </a:cubicBezTo>
                  <a:cubicBezTo>
                    <a:pt x="481691" y="587776"/>
                    <a:pt x="483406" y="583300"/>
                    <a:pt x="486835" y="579680"/>
                  </a:cubicBezTo>
                  <a:lnTo>
                    <a:pt x="506837" y="559963"/>
                  </a:lnTo>
                  <a:cubicBezTo>
                    <a:pt x="503408" y="554629"/>
                    <a:pt x="500455" y="549010"/>
                    <a:pt x="497788" y="543199"/>
                  </a:cubicBezTo>
                  <a:cubicBezTo>
                    <a:pt x="495121" y="537389"/>
                    <a:pt x="492835" y="531388"/>
                    <a:pt x="490740" y="525388"/>
                  </a:cubicBezTo>
                  <a:lnTo>
                    <a:pt x="460450" y="525388"/>
                  </a:lnTo>
                  <a:cubicBezTo>
                    <a:pt x="455307" y="525388"/>
                    <a:pt x="451021" y="523673"/>
                    <a:pt x="447401" y="520053"/>
                  </a:cubicBezTo>
                  <a:cubicBezTo>
                    <a:pt x="443782" y="516434"/>
                    <a:pt x="442067" y="512148"/>
                    <a:pt x="442067" y="507004"/>
                  </a:cubicBezTo>
                  <a:lnTo>
                    <a:pt x="442067" y="469000"/>
                  </a:lnTo>
                  <a:cubicBezTo>
                    <a:pt x="442067" y="464237"/>
                    <a:pt x="443782" y="459951"/>
                    <a:pt x="447401" y="456141"/>
                  </a:cubicBezTo>
                  <a:cubicBezTo>
                    <a:pt x="451021" y="452521"/>
                    <a:pt x="455307" y="450712"/>
                    <a:pt x="460450" y="450712"/>
                  </a:cubicBezTo>
                  <a:lnTo>
                    <a:pt x="488168" y="450712"/>
                  </a:lnTo>
                  <a:cubicBezTo>
                    <a:pt x="489692" y="444520"/>
                    <a:pt x="491597" y="438520"/>
                    <a:pt x="493788" y="432424"/>
                  </a:cubicBezTo>
                  <a:cubicBezTo>
                    <a:pt x="495979" y="426232"/>
                    <a:pt x="498741" y="420613"/>
                    <a:pt x="501694" y="415183"/>
                  </a:cubicBezTo>
                  <a:lnTo>
                    <a:pt x="480167" y="393276"/>
                  </a:lnTo>
                  <a:cubicBezTo>
                    <a:pt x="476548" y="389847"/>
                    <a:pt x="474738" y="385751"/>
                    <a:pt x="474738" y="380608"/>
                  </a:cubicBezTo>
                  <a:cubicBezTo>
                    <a:pt x="474738" y="375654"/>
                    <a:pt x="476643" y="371368"/>
                    <a:pt x="480167" y="367558"/>
                  </a:cubicBezTo>
                  <a:lnTo>
                    <a:pt x="506837" y="341079"/>
                  </a:lnTo>
                  <a:lnTo>
                    <a:pt x="507123" y="340602"/>
                  </a:lnTo>
                  <a:lnTo>
                    <a:pt x="507123" y="340602"/>
                  </a:lnTo>
                  <a:close/>
                  <a:moveTo>
                    <a:pt x="296811" y="544723"/>
                  </a:moveTo>
                  <a:cubicBezTo>
                    <a:pt x="299192" y="543009"/>
                    <a:pt x="301573" y="542533"/>
                    <a:pt x="304336" y="543009"/>
                  </a:cubicBezTo>
                  <a:cubicBezTo>
                    <a:pt x="307098" y="543485"/>
                    <a:pt x="309289" y="544914"/>
                    <a:pt x="310813" y="547295"/>
                  </a:cubicBezTo>
                  <a:lnTo>
                    <a:pt x="319671" y="559773"/>
                  </a:lnTo>
                  <a:cubicBezTo>
                    <a:pt x="322909" y="558439"/>
                    <a:pt x="326148" y="557392"/>
                    <a:pt x="329577" y="556344"/>
                  </a:cubicBezTo>
                  <a:cubicBezTo>
                    <a:pt x="333006" y="555487"/>
                    <a:pt x="336435" y="554820"/>
                    <a:pt x="340054" y="554248"/>
                  </a:cubicBezTo>
                  <a:lnTo>
                    <a:pt x="343007" y="537865"/>
                  </a:lnTo>
                  <a:cubicBezTo>
                    <a:pt x="343483" y="535103"/>
                    <a:pt x="344912" y="532912"/>
                    <a:pt x="347103" y="531388"/>
                  </a:cubicBezTo>
                  <a:cubicBezTo>
                    <a:pt x="349294" y="529864"/>
                    <a:pt x="351865" y="529293"/>
                    <a:pt x="354628" y="529674"/>
                  </a:cubicBezTo>
                  <a:lnTo>
                    <a:pt x="375202" y="533293"/>
                  </a:lnTo>
                  <a:cubicBezTo>
                    <a:pt x="377773" y="533770"/>
                    <a:pt x="379964" y="535198"/>
                    <a:pt x="381679" y="537389"/>
                  </a:cubicBezTo>
                  <a:cubicBezTo>
                    <a:pt x="383203" y="539580"/>
                    <a:pt x="383869" y="542152"/>
                    <a:pt x="383393" y="544914"/>
                  </a:cubicBezTo>
                  <a:lnTo>
                    <a:pt x="380821" y="559963"/>
                  </a:lnTo>
                  <a:cubicBezTo>
                    <a:pt x="384060" y="561297"/>
                    <a:pt x="387298" y="563011"/>
                    <a:pt x="390251" y="564726"/>
                  </a:cubicBezTo>
                  <a:cubicBezTo>
                    <a:pt x="393299" y="566631"/>
                    <a:pt x="396061" y="568536"/>
                    <a:pt x="398824" y="570536"/>
                  </a:cubicBezTo>
                  <a:lnTo>
                    <a:pt x="412730" y="560916"/>
                  </a:lnTo>
                  <a:cubicBezTo>
                    <a:pt x="414921" y="559201"/>
                    <a:pt x="417397" y="558725"/>
                    <a:pt x="420064" y="559201"/>
                  </a:cubicBezTo>
                  <a:cubicBezTo>
                    <a:pt x="422827" y="559678"/>
                    <a:pt x="424827" y="561106"/>
                    <a:pt x="426541" y="563488"/>
                  </a:cubicBezTo>
                  <a:lnTo>
                    <a:pt x="438543" y="580442"/>
                  </a:lnTo>
                  <a:cubicBezTo>
                    <a:pt x="440257" y="582823"/>
                    <a:pt x="440734" y="585205"/>
                    <a:pt x="440257" y="587967"/>
                  </a:cubicBezTo>
                  <a:cubicBezTo>
                    <a:pt x="439781" y="590729"/>
                    <a:pt x="438352" y="592920"/>
                    <a:pt x="435971" y="594444"/>
                  </a:cubicBezTo>
                  <a:lnTo>
                    <a:pt x="423493" y="603302"/>
                  </a:lnTo>
                  <a:cubicBezTo>
                    <a:pt x="424827" y="606541"/>
                    <a:pt x="425875" y="609779"/>
                    <a:pt x="426922" y="613208"/>
                  </a:cubicBezTo>
                  <a:cubicBezTo>
                    <a:pt x="427780" y="616637"/>
                    <a:pt x="428446" y="620066"/>
                    <a:pt x="429018" y="623686"/>
                  </a:cubicBezTo>
                  <a:lnTo>
                    <a:pt x="445401" y="626638"/>
                  </a:lnTo>
                  <a:cubicBezTo>
                    <a:pt x="448163" y="627114"/>
                    <a:pt x="450354" y="628543"/>
                    <a:pt x="451878" y="630734"/>
                  </a:cubicBezTo>
                  <a:cubicBezTo>
                    <a:pt x="453402" y="632925"/>
                    <a:pt x="453973" y="635497"/>
                    <a:pt x="453592" y="638259"/>
                  </a:cubicBezTo>
                  <a:lnTo>
                    <a:pt x="449973" y="658833"/>
                  </a:lnTo>
                  <a:cubicBezTo>
                    <a:pt x="449497" y="661405"/>
                    <a:pt x="448068" y="663595"/>
                    <a:pt x="445877" y="665310"/>
                  </a:cubicBezTo>
                  <a:cubicBezTo>
                    <a:pt x="443686" y="666834"/>
                    <a:pt x="441115" y="667501"/>
                    <a:pt x="438352" y="667024"/>
                  </a:cubicBezTo>
                  <a:lnTo>
                    <a:pt x="423303" y="664453"/>
                  </a:lnTo>
                  <a:cubicBezTo>
                    <a:pt x="421969" y="667691"/>
                    <a:pt x="420255" y="670930"/>
                    <a:pt x="418540" y="673882"/>
                  </a:cubicBezTo>
                  <a:cubicBezTo>
                    <a:pt x="416635" y="676930"/>
                    <a:pt x="414730" y="679883"/>
                    <a:pt x="412730" y="682645"/>
                  </a:cubicBezTo>
                  <a:lnTo>
                    <a:pt x="422350" y="696361"/>
                  </a:lnTo>
                  <a:cubicBezTo>
                    <a:pt x="424065" y="698552"/>
                    <a:pt x="424541" y="700933"/>
                    <a:pt x="424065" y="703695"/>
                  </a:cubicBezTo>
                  <a:cubicBezTo>
                    <a:pt x="423589" y="706458"/>
                    <a:pt x="422160" y="708458"/>
                    <a:pt x="419779" y="710173"/>
                  </a:cubicBezTo>
                  <a:lnTo>
                    <a:pt x="402824" y="722364"/>
                  </a:lnTo>
                  <a:cubicBezTo>
                    <a:pt x="400443" y="723889"/>
                    <a:pt x="398062" y="724460"/>
                    <a:pt x="395299" y="723889"/>
                  </a:cubicBezTo>
                  <a:cubicBezTo>
                    <a:pt x="392537" y="723412"/>
                    <a:pt x="390346" y="721984"/>
                    <a:pt x="388822" y="719983"/>
                  </a:cubicBezTo>
                  <a:lnTo>
                    <a:pt x="379964" y="707315"/>
                  </a:lnTo>
                  <a:cubicBezTo>
                    <a:pt x="376726" y="708649"/>
                    <a:pt x="373487" y="709696"/>
                    <a:pt x="370058" y="710744"/>
                  </a:cubicBezTo>
                  <a:cubicBezTo>
                    <a:pt x="366629" y="711601"/>
                    <a:pt x="363200" y="712268"/>
                    <a:pt x="359581" y="712839"/>
                  </a:cubicBezTo>
                  <a:lnTo>
                    <a:pt x="356628" y="729223"/>
                  </a:lnTo>
                  <a:cubicBezTo>
                    <a:pt x="356152" y="731985"/>
                    <a:pt x="354723" y="734176"/>
                    <a:pt x="352532" y="735700"/>
                  </a:cubicBezTo>
                  <a:cubicBezTo>
                    <a:pt x="350341" y="737224"/>
                    <a:pt x="347770" y="737795"/>
                    <a:pt x="345007" y="737414"/>
                  </a:cubicBezTo>
                  <a:lnTo>
                    <a:pt x="324433" y="733795"/>
                  </a:lnTo>
                  <a:cubicBezTo>
                    <a:pt x="321862" y="733318"/>
                    <a:pt x="319671" y="731889"/>
                    <a:pt x="317956" y="729699"/>
                  </a:cubicBezTo>
                  <a:cubicBezTo>
                    <a:pt x="316432" y="727508"/>
                    <a:pt x="315766" y="724936"/>
                    <a:pt x="316242" y="722174"/>
                  </a:cubicBezTo>
                  <a:lnTo>
                    <a:pt x="318814" y="707125"/>
                  </a:lnTo>
                  <a:cubicBezTo>
                    <a:pt x="315575" y="705791"/>
                    <a:pt x="312337" y="704077"/>
                    <a:pt x="309384" y="702362"/>
                  </a:cubicBezTo>
                  <a:cubicBezTo>
                    <a:pt x="306336" y="700457"/>
                    <a:pt x="303383" y="698552"/>
                    <a:pt x="300621" y="696552"/>
                  </a:cubicBezTo>
                  <a:lnTo>
                    <a:pt x="286905" y="706172"/>
                  </a:lnTo>
                  <a:cubicBezTo>
                    <a:pt x="284714" y="707887"/>
                    <a:pt x="282238" y="708363"/>
                    <a:pt x="279380" y="707887"/>
                  </a:cubicBezTo>
                  <a:cubicBezTo>
                    <a:pt x="276618" y="707410"/>
                    <a:pt x="274427" y="705982"/>
                    <a:pt x="272903" y="703791"/>
                  </a:cubicBezTo>
                  <a:lnTo>
                    <a:pt x="260711" y="686836"/>
                  </a:lnTo>
                  <a:cubicBezTo>
                    <a:pt x="259187" y="684455"/>
                    <a:pt x="258616" y="682074"/>
                    <a:pt x="259187" y="679312"/>
                  </a:cubicBezTo>
                  <a:cubicBezTo>
                    <a:pt x="259663" y="676549"/>
                    <a:pt x="260902" y="674359"/>
                    <a:pt x="263092" y="672835"/>
                  </a:cubicBezTo>
                  <a:lnTo>
                    <a:pt x="275951" y="663976"/>
                  </a:lnTo>
                  <a:cubicBezTo>
                    <a:pt x="274618" y="660738"/>
                    <a:pt x="273570" y="657499"/>
                    <a:pt x="272522" y="654070"/>
                  </a:cubicBezTo>
                  <a:cubicBezTo>
                    <a:pt x="271665" y="650641"/>
                    <a:pt x="270998" y="647212"/>
                    <a:pt x="270427" y="643593"/>
                  </a:cubicBezTo>
                  <a:lnTo>
                    <a:pt x="254044" y="640640"/>
                  </a:lnTo>
                  <a:cubicBezTo>
                    <a:pt x="251281" y="640164"/>
                    <a:pt x="249091" y="638735"/>
                    <a:pt x="247567" y="636544"/>
                  </a:cubicBezTo>
                  <a:cubicBezTo>
                    <a:pt x="246043" y="634354"/>
                    <a:pt x="245471" y="631782"/>
                    <a:pt x="245852" y="629020"/>
                  </a:cubicBezTo>
                  <a:lnTo>
                    <a:pt x="249472" y="608446"/>
                  </a:lnTo>
                  <a:cubicBezTo>
                    <a:pt x="249948" y="605874"/>
                    <a:pt x="251377" y="603683"/>
                    <a:pt x="253567" y="601969"/>
                  </a:cubicBezTo>
                  <a:cubicBezTo>
                    <a:pt x="255758" y="600254"/>
                    <a:pt x="258330" y="599778"/>
                    <a:pt x="261092" y="600254"/>
                  </a:cubicBezTo>
                  <a:lnTo>
                    <a:pt x="276142" y="602826"/>
                  </a:lnTo>
                  <a:cubicBezTo>
                    <a:pt x="277475" y="599587"/>
                    <a:pt x="279094" y="596539"/>
                    <a:pt x="280904" y="593396"/>
                  </a:cubicBezTo>
                  <a:cubicBezTo>
                    <a:pt x="282809" y="590348"/>
                    <a:pt x="284714" y="587395"/>
                    <a:pt x="286714" y="584824"/>
                  </a:cubicBezTo>
                  <a:lnTo>
                    <a:pt x="277094" y="570917"/>
                  </a:lnTo>
                  <a:cubicBezTo>
                    <a:pt x="275380" y="568726"/>
                    <a:pt x="274903" y="566250"/>
                    <a:pt x="275380" y="563583"/>
                  </a:cubicBezTo>
                  <a:cubicBezTo>
                    <a:pt x="275856" y="560821"/>
                    <a:pt x="277285" y="558820"/>
                    <a:pt x="279666" y="557106"/>
                  </a:cubicBezTo>
                  <a:lnTo>
                    <a:pt x="296620" y="545104"/>
                  </a:lnTo>
                  <a:lnTo>
                    <a:pt x="296811" y="544723"/>
                  </a:lnTo>
                  <a:lnTo>
                    <a:pt x="296811" y="544723"/>
                  </a:lnTo>
                  <a:close/>
                  <a:moveTo>
                    <a:pt x="356056" y="597111"/>
                  </a:moveTo>
                  <a:cubicBezTo>
                    <a:pt x="351103" y="596254"/>
                    <a:pt x="346341" y="596444"/>
                    <a:pt x="341483" y="597492"/>
                  </a:cubicBezTo>
                  <a:cubicBezTo>
                    <a:pt x="336721" y="598730"/>
                    <a:pt x="332434" y="600540"/>
                    <a:pt x="328624" y="603112"/>
                  </a:cubicBezTo>
                  <a:cubicBezTo>
                    <a:pt x="324814" y="605874"/>
                    <a:pt x="321576" y="609303"/>
                    <a:pt x="318909" y="613399"/>
                  </a:cubicBezTo>
                  <a:cubicBezTo>
                    <a:pt x="316147" y="617494"/>
                    <a:pt x="314432" y="622162"/>
                    <a:pt x="313575" y="627114"/>
                  </a:cubicBezTo>
                  <a:cubicBezTo>
                    <a:pt x="312718" y="632068"/>
                    <a:pt x="312908" y="636830"/>
                    <a:pt x="313956" y="641688"/>
                  </a:cubicBezTo>
                  <a:cubicBezTo>
                    <a:pt x="315194" y="646450"/>
                    <a:pt x="317004" y="650737"/>
                    <a:pt x="319576" y="654547"/>
                  </a:cubicBezTo>
                  <a:cubicBezTo>
                    <a:pt x="322338" y="658357"/>
                    <a:pt x="325767" y="661595"/>
                    <a:pt x="329863" y="664262"/>
                  </a:cubicBezTo>
                  <a:cubicBezTo>
                    <a:pt x="333958" y="667024"/>
                    <a:pt x="338626" y="668739"/>
                    <a:pt x="343579" y="669596"/>
                  </a:cubicBezTo>
                  <a:cubicBezTo>
                    <a:pt x="348532" y="670453"/>
                    <a:pt x="353294" y="670263"/>
                    <a:pt x="358152" y="669215"/>
                  </a:cubicBezTo>
                  <a:cubicBezTo>
                    <a:pt x="362914" y="667977"/>
                    <a:pt x="367201" y="666167"/>
                    <a:pt x="371011" y="663595"/>
                  </a:cubicBezTo>
                  <a:cubicBezTo>
                    <a:pt x="374821" y="660833"/>
                    <a:pt x="378059" y="657404"/>
                    <a:pt x="380726" y="653308"/>
                  </a:cubicBezTo>
                  <a:cubicBezTo>
                    <a:pt x="383488" y="649213"/>
                    <a:pt x="385203" y="644545"/>
                    <a:pt x="386060" y="639592"/>
                  </a:cubicBezTo>
                  <a:cubicBezTo>
                    <a:pt x="386917" y="634639"/>
                    <a:pt x="386727" y="629877"/>
                    <a:pt x="385679" y="625019"/>
                  </a:cubicBezTo>
                  <a:cubicBezTo>
                    <a:pt x="384441" y="620257"/>
                    <a:pt x="382631" y="615970"/>
                    <a:pt x="380059" y="612160"/>
                  </a:cubicBezTo>
                  <a:cubicBezTo>
                    <a:pt x="377297" y="608446"/>
                    <a:pt x="373868" y="605112"/>
                    <a:pt x="369772" y="602445"/>
                  </a:cubicBezTo>
                  <a:cubicBezTo>
                    <a:pt x="365581" y="599683"/>
                    <a:pt x="361009" y="597968"/>
                    <a:pt x="356056" y="597111"/>
                  </a:cubicBezTo>
                  <a:lnTo>
                    <a:pt x="356056" y="597111"/>
                  </a:lnTo>
                  <a:close/>
                  <a:moveTo>
                    <a:pt x="629519" y="408135"/>
                  </a:moveTo>
                  <a:cubicBezTo>
                    <a:pt x="619232" y="408135"/>
                    <a:pt x="609707" y="410040"/>
                    <a:pt x="600468" y="413945"/>
                  </a:cubicBezTo>
                  <a:cubicBezTo>
                    <a:pt x="591419" y="417850"/>
                    <a:pt x="583513" y="423184"/>
                    <a:pt x="576655" y="429852"/>
                  </a:cubicBezTo>
                  <a:cubicBezTo>
                    <a:pt x="569988" y="436519"/>
                    <a:pt x="564654" y="444616"/>
                    <a:pt x="560749" y="453664"/>
                  </a:cubicBezTo>
                  <a:cubicBezTo>
                    <a:pt x="556843" y="462903"/>
                    <a:pt x="554938" y="472524"/>
                    <a:pt x="554938" y="482716"/>
                  </a:cubicBezTo>
                  <a:cubicBezTo>
                    <a:pt x="554938" y="493002"/>
                    <a:pt x="556843" y="502527"/>
                    <a:pt x="560749" y="511767"/>
                  </a:cubicBezTo>
                  <a:cubicBezTo>
                    <a:pt x="564654" y="520816"/>
                    <a:pt x="569988" y="528721"/>
                    <a:pt x="576655" y="535579"/>
                  </a:cubicBezTo>
                  <a:cubicBezTo>
                    <a:pt x="583323" y="542247"/>
                    <a:pt x="591419" y="547581"/>
                    <a:pt x="600468" y="551486"/>
                  </a:cubicBezTo>
                  <a:cubicBezTo>
                    <a:pt x="609517" y="555391"/>
                    <a:pt x="619327" y="557296"/>
                    <a:pt x="629519" y="557296"/>
                  </a:cubicBezTo>
                  <a:cubicBezTo>
                    <a:pt x="639806" y="557296"/>
                    <a:pt x="649331" y="555391"/>
                    <a:pt x="658570" y="551486"/>
                  </a:cubicBezTo>
                  <a:cubicBezTo>
                    <a:pt x="667619" y="547581"/>
                    <a:pt x="675525" y="542247"/>
                    <a:pt x="682383" y="535579"/>
                  </a:cubicBezTo>
                  <a:cubicBezTo>
                    <a:pt x="689050" y="528912"/>
                    <a:pt x="694384" y="520911"/>
                    <a:pt x="698290" y="511767"/>
                  </a:cubicBezTo>
                  <a:cubicBezTo>
                    <a:pt x="702195" y="502718"/>
                    <a:pt x="704100" y="492907"/>
                    <a:pt x="704100" y="482716"/>
                  </a:cubicBezTo>
                  <a:cubicBezTo>
                    <a:pt x="704100" y="472428"/>
                    <a:pt x="702195" y="462903"/>
                    <a:pt x="698290" y="453664"/>
                  </a:cubicBezTo>
                  <a:cubicBezTo>
                    <a:pt x="694384" y="444616"/>
                    <a:pt x="689050" y="436710"/>
                    <a:pt x="682383" y="429852"/>
                  </a:cubicBezTo>
                  <a:cubicBezTo>
                    <a:pt x="675715" y="423184"/>
                    <a:pt x="667619" y="417850"/>
                    <a:pt x="658570" y="413945"/>
                  </a:cubicBezTo>
                  <a:cubicBezTo>
                    <a:pt x="649331" y="410040"/>
                    <a:pt x="639806" y="408135"/>
                    <a:pt x="629519" y="408135"/>
                  </a:cubicBezTo>
                  <a:lnTo>
                    <a:pt x="629519" y="40813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1" name="Freeform 5">
              <a:extLst>
                <a:ext uri="{FF2B5EF4-FFF2-40B4-BE49-F238E27FC236}">
                  <a16:creationId xmlns:a16="http://schemas.microsoft.com/office/drawing/2014/main" id="{09F108B9-20D8-4F59-B642-8F3448083F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3422" y="3083449"/>
              <a:ext cx="428434" cy="428434"/>
            </a:xfrm>
            <a:custGeom>
              <a:avLst/>
              <a:gdLst>
                <a:gd name="T0" fmla="*/ 396 w 461"/>
                <a:gd name="T1" fmla="*/ 399 h 399"/>
                <a:gd name="T2" fmla="*/ 378 w 461"/>
                <a:gd name="T3" fmla="*/ 18 h 399"/>
                <a:gd name="T4" fmla="*/ 444 w 461"/>
                <a:gd name="T5" fmla="*/ 0 h 399"/>
                <a:gd name="T6" fmla="*/ 461 w 461"/>
                <a:gd name="T7" fmla="*/ 381 h 399"/>
                <a:gd name="T8" fmla="*/ 398 w 461"/>
                <a:gd name="T9" fmla="*/ 379 h 399"/>
                <a:gd name="T10" fmla="*/ 442 w 461"/>
                <a:gd name="T11" fmla="*/ 20 h 399"/>
                <a:gd name="T12" fmla="*/ 398 w 461"/>
                <a:gd name="T13" fmla="*/ 379 h 399"/>
                <a:gd name="T14" fmla="*/ 302 w 461"/>
                <a:gd name="T15" fmla="*/ 399 h 399"/>
                <a:gd name="T16" fmla="*/ 284 w 461"/>
                <a:gd name="T17" fmla="*/ 144 h 399"/>
                <a:gd name="T18" fmla="*/ 349 w 461"/>
                <a:gd name="T19" fmla="*/ 126 h 399"/>
                <a:gd name="T20" fmla="*/ 367 w 461"/>
                <a:gd name="T21" fmla="*/ 381 h 399"/>
                <a:gd name="T22" fmla="*/ 304 w 461"/>
                <a:gd name="T23" fmla="*/ 379 h 399"/>
                <a:gd name="T24" fmla="*/ 347 w 461"/>
                <a:gd name="T25" fmla="*/ 146 h 399"/>
                <a:gd name="T26" fmla="*/ 304 w 461"/>
                <a:gd name="T27" fmla="*/ 379 h 399"/>
                <a:gd name="T28" fmla="*/ 207 w 461"/>
                <a:gd name="T29" fmla="*/ 399 h 399"/>
                <a:gd name="T30" fmla="*/ 189 w 461"/>
                <a:gd name="T31" fmla="*/ 239 h 399"/>
                <a:gd name="T32" fmla="*/ 254 w 461"/>
                <a:gd name="T33" fmla="*/ 221 h 399"/>
                <a:gd name="T34" fmla="*/ 272 w 461"/>
                <a:gd name="T35" fmla="*/ 381 h 399"/>
                <a:gd name="T36" fmla="*/ 209 w 461"/>
                <a:gd name="T37" fmla="*/ 379 h 399"/>
                <a:gd name="T38" fmla="*/ 252 w 461"/>
                <a:gd name="T39" fmla="*/ 241 h 399"/>
                <a:gd name="T40" fmla="*/ 209 w 461"/>
                <a:gd name="T41" fmla="*/ 379 h 399"/>
                <a:gd name="T42" fmla="*/ 112 w 461"/>
                <a:gd name="T43" fmla="*/ 399 h 399"/>
                <a:gd name="T44" fmla="*/ 94 w 461"/>
                <a:gd name="T45" fmla="*/ 302 h 399"/>
                <a:gd name="T46" fmla="*/ 159 w 461"/>
                <a:gd name="T47" fmla="*/ 284 h 399"/>
                <a:gd name="T48" fmla="*/ 177 w 461"/>
                <a:gd name="T49" fmla="*/ 381 h 399"/>
                <a:gd name="T50" fmla="*/ 114 w 461"/>
                <a:gd name="T51" fmla="*/ 379 h 399"/>
                <a:gd name="T52" fmla="*/ 157 w 461"/>
                <a:gd name="T53" fmla="*/ 304 h 399"/>
                <a:gd name="T54" fmla="*/ 114 w 461"/>
                <a:gd name="T55" fmla="*/ 379 h 399"/>
                <a:gd name="T56" fmla="*/ 17 w 461"/>
                <a:gd name="T57" fmla="*/ 399 h 399"/>
                <a:gd name="T58" fmla="*/ 0 w 461"/>
                <a:gd name="T59" fmla="*/ 334 h 399"/>
                <a:gd name="T60" fmla="*/ 65 w 461"/>
                <a:gd name="T61" fmla="*/ 316 h 399"/>
                <a:gd name="T62" fmla="*/ 83 w 461"/>
                <a:gd name="T63" fmla="*/ 381 h 399"/>
                <a:gd name="T64" fmla="*/ 19 w 461"/>
                <a:gd name="T65" fmla="*/ 379 h 399"/>
                <a:gd name="T66" fmla="*/ 63 w 461"/>
                <a:gd name="T67" fmla="*/ 336 h 399"/>
                <a:gd name="T68" fmla="*/ 19 w 461"/>
                <a:gd name="T69" fmla="*/ 37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1" h="399">
                  <a:moveTo>
                    <a:pt x="444" y="399"/>
                  </a:moveTo>
                  <a:cubicBezTo>
                    <a:pt x="396" y="399"/>
                    <a:pt x="396" y="399"/>
                    <a:pt x="396" y="399"/>
                  </a:cubicBezTo>
                  <a:cubicBezTo>
                    <a:pt x="386" y="399"/>
                    <a:pt x="378" y="391"/>
                    <a:pt x="378" y="381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378" y="8"/>
                    <a:pt x="386" y="0"/>
                    <a:pt x="396" y="0"/>
                  </a:cubicBezTo>
                  <a:cubicBezTo>
                    <a:pt x="444" y="0"/>
                    <a:pt x="444" y="0"/>
                    <a:pt x="444" y="0"/>
                  </a:cubicBezTo>
                  <a:cubicBezTo>
                    <a:pt x="454" y="0"/>
                    <a:pt x="461" y="8"/>
                    <a:pt x="461" y="18"/>
                  </a:cubicBezTo>
                  <a:cubicBezTo>
                    <a:pt x="461" y="381"/>
                    <a:pt x="461" y="381"/>
                    <a:pt x="461" y="381"/>
                  </a:cubicBezTo>
                  <a:cubicBezTo>
                    <a:pt x="461" y="391"/>
                    <a:pt x="454" y="399"/>
                    <a:pt x="444" y="399"/>
                  </a:cubicBezTo>
                  <a:close/>
                  <a:moveTo>
                    <a:pt x="398" y="379"/>
                  </a:moveTo>
                  <a:cubicBezTo>
                    <a:pt x="442" y="379"/>
                    <a:pt x="442" y="379"/>
                    <a:pt x="442" y="379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8" y="20"/>
                    <a:pt x="398" y="20"/>
                    <a:pt x="398" y="20"/>
                  </a:cubicBezTo>
                  <a:lnTo>
                    <a:pt x="398" y="379"/>
                  </a:lnTo>
                  <a:close/>
                  <a:moveTo>
                    <a:pt x="349" y="399"/>
                  </a:moveTo>
                  <a:cubicBezTo>
                    <a:pt x="302" y="399"/>
                    <a:pt x="302" y="399"/>
                    <a:pt x="302" y="399"/>
                  </a:cubicBezTo>
                  <a:cubicBezTo>
                    <a:pt x="292" y="399"/>
                    <a:pt x="284" y="391"/>
                    <a:pt x="284" y="381"/>
                  </a:cubicBezTo>
                  <a:cubicBezTo>
                    <a:pt x="284" y="144"/>
                    <a:pt x="284" y="144"/>
                    <a:pt x="284" y="144"/>
                  </a:cubicBezTo>
                  <a:cubicBezTo>
                    <a:pt x="284" y="134"/>
                    <a:pt x="292" y="126"/>
                    <a:pt x="302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59" y="126"/>
                    <a:pt x="367" y="134"/>
                    <a:pt x="367" y="144"/>
                  </a:cubicBezTo>
                  <a:cubicBezTo>
                    <a:pt x="367" y="381"/>
                    <a:pt x="367" y="381"/>
                    <a:pt x="367" y="381"/>
                  </a:cubicBezTo>
                  <a:cubicBezTo>
                    <a:pt x="367" y="391"/>
                    <a:pt x="359" y="399"/>
                    <a:pt x="349" y="399"/>
                  </a:cubicBezTo>
                  <a:close/>
                  <a:moveTo>
                    <a:pt x="304" y="379"/>
                  </a:moveTo>
                  <a:cubicBezTo>
                    <a:pt x="347" y="379"/>
                    <a:pt x="347" y="379"/>
                    <a:pt x="347" y="379"/>
                  </a:cubicBezTo>
                  <a:cubicBezTo>
                    <a:pt x="347" y="146"/>
                    <a:pt x="347" y="146"/>
                    <a:pt x="347" y="146"/>
                  </a:cubicBezTo>
                  <a:cubicBezTo>
                    <a:pt x="304" y="146"/>
                    <a:pt x="304" y="146"/>
                    <a:pt x="304" y="146"/>
                  </a:cubicBezTo>
                  <a:lnTo>
                    <a:pt x="304" y="379"/>
                  </a:lnTo>
                  <a:close/>
                  <a:moveTo>
                    <a:pt x="254" y="399"/>
                  </a:moveTo>
                  <a:cubicBezTo>
                    <a:pt x="207" y="399"/>
                    <a:pt x="207" y="399"/>
                    <a:pt x="207" y="399"/>
                  </a:cubicBezTo>
                  <a:cubicBezTo>
                    <a:pt x="197" y="399"/>
                    <a:pt x="189" y="391"/>
                    <a:pt x="189" y="381"/>
                  </a:cubicBezTo>
                  <a:cubicBezTo>
                    <a:pt x="189" y="239"/>
                    <a:pt x="189" y="239"/>
                    <a:pt x="189" y="239"/>
                  </a:cubicBezTo>
                  <a:cubicBezTo>
                    <a:pt x="189" y="229"/>
                    <a:pt x="197" y="221"/>
                    <a:pt x="207" y="221"/>
                  </a:cubicBezTo>
                  <a:cubicBezTo>
                    <a:pt x="254" y="221"/>
                    <a:pt x="254" y="221"/>
                    <a:pt x="254" y="221"/>
                  </a:cubicBezTo>
                  <a:cubicBezTo>
                    <a:pt x="264" y="221"/>
                    <a:pt x="272" y="229"/>
                    <a:pt x="272" y="239"/>
                  </a:cubicBezTo>
                  <a:cubicBezTo>
                    <a:pt x="272" y="381"/>
                    <a:pt x="272" y="381"/>
                    <a:pt x="272" y="381"/>
                  </a:cubicBezTo>
                  <a:cubicBezTo>
                    <a:pt x="272" y="391"/>
                    <a:pt x="264" y="399"/>
                    <a:pt x="254" y="399"/>
                  </a:cubicBezTo>
                  <a:close/>
                  <a:moveTo>
                    <a:pt x="209" y="379"/>
                  </a:moveTo>
                  <a:cubicBezTo>
                    <a:pt x="252" y="379"/>
                    <a:pt x="252" y="379"/>
                    <a:pt x="252" y="379"/>
                  </a:cubicBezTo>
                  <a:cubicBezTo>
                    <a:pt x="252" y="241"/>
                    <a:pt x="252" y="241"/>
                    <a:pt x="252" y="241"/>
                  </a:cubicBezTo>
                  <a:cubicBezTo>
                    <a:pt x="209" y="241"/>
                    <a:pt x="209" y="241"/>
                    <a:pt x="209" y="241"/>
                  </a:cubicBezTo>
                  <a:lnTo>
                    <a:pt x="209" y="379"/>
                  </a:lnTo>
                  <a:close/>
                  <a:moveTo>
                    <a:pt x="159" y="399"/>
                  </a:moveTo>
                  <a:cubicBezTo>
                    <a:pt x="112" y="399"/>
                    <a:pt x="112" y="399"/>
                    <a:pt x="112" y="399"/>
                  </a:cubicBezTo>
                  <a:cubicBezTo>
                    <a:pt x="102" y="399"/>
                    <a:pt x="94" y="391"/>
                    <a:pt x="94" y="381"/>
                  </a:cubicBezTo>
                  <a:cubicBezTo>
                    <a:pt x="94" y="302"/>
                    <a:pt x="94" y="302"/>
                    <a:pt x="94" y="302"/>
                  </a:cubicBezTo>
                  <a:cubicBezTo>
                    <a:pt x="94" y="292"/>
                    <a:pt x="102" y="284"/>
                    <a:pt x="112" y="284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69" y="284"/>
                    <a:pt x="177" y="292"/>
                    <a:pt x="177" y="302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177" y="391"/>
                    <a:pt x="169" y="399"/>
                    <a:pt x="159" y="399"/>
                  </a:cubicBezTo>
                  <a:close/>
                  <a:moveTo>
                    <a:pt x="114" y="379"/>
                  </a:moveTo>
                  <a:cubicBezTo>
                    <a:pt x="157" y="379"/>
                    <a:pt x="157" y="379"/>
                    <a:pt x="157" y="379"/>
                  </a:cubicBezTo>
                  <a:cubicBezTo>
                    <a:pt x="157" y="304"/>
                    <a:pt x="157" y="304"/>
                    <a:pt x="157" y="304"/>
                  </a:cubicBezTo>
                  <a:cubicBezTo>
                    <a:pt x="114" y="304"/>
                    <a:pt x="114" y="304"/>
                    <a:pt x="114" y="304"/>
                  </a:cubicBezTo>
                  <a:lnTo>
                    <a:pt x="114" y="379"/>
                  </a:lnTo>
                  <a:close/>
                  <a:moveTo>
                    <a:pt x="65" y="399"/>
                  </a:moveTo>
                  <a:cubicBezTo>
                    <a:pt x="17" y="399"/>
                    <a:pt x="17" y="399"/>
                    <a:pt x="17" y="399"/>
                  </a:cubicBezTo>
                  <a:cubicBezTo>
                    <a:pt x="7" y="399"/>
                    <a:pt x="0" y="391"/>
                    <a:pt x="0" y="381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24"/>
                    <a:pt x="7" y="316"/>
                    <a:pt x="17" y="316"/>
                  </a:cubicBezTo>
                  <a:cubicBezTo>
                    <a:pt x="65" y="316"/>
                    <a:pt x="65" y="316"/>
                    <a:pt x="65" y="316"/>
                  </a:cubicBezTo>
                  <a:cubicBezTo>
                    <a:pt x="75" y="316"/>
                    <a:pt x="83" y="324"/>
                    <a:pt x="83" y="334"/>
                  </a:cubicBezTo>
                  <a:cubicBezTo>
                    <a:pt x="83" y="381"/>
                    <a:pt x="83" y="381"/>
                    <a:pt x="83" y="381"/>
                  </a:cubicBezTo>
                  <a:cubicBezTo>
                    <a:pt x="83" y="391"/>
                    <a:pt x="75" y="399"/>
                    <a:pt x="65" y="399"/>
                  </a:cubicBezTo>
                  <a:close/>
                  <a:moveTo>
                    <a:pt x="19" y="379"/>
                  </a:moveTo>
                  <a:cubicBezTo>
                    <a:pt x="63" y="379"/>
                    <a:pt x="63" y="379"/>
                    <a:pt x="63" y="379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19" y="336"/>
                    <a:pt x="19" y="336"/>
                    <a:pt x="19" y="336"/>
                  </a:cubicBezTo>
                  <a:lnTo>
                    <a:pt x="19" y="3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9">
              <a:extLst>
                <a:ext uri="{FF2B5EF4-FFF2-40B4-BE49-F238E27FC236}">
                  <a16:creationId xmlns:a16="http://schemas.microsoft.com/office/drawing/2014/main" id="{3927EAC5-5897-4B14-A642-D126030DA2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0247" y="1798141"/>
              <a:ext cx="428434" cy="428434"/>
            </a:xfrm>
            <a:custGeom>
              <a:avLst/>
              <a:gdLst>
                <a:gd name="T0" fmla="*/ 1561 w 1737"/>
                <a:gd name="T1" fmla="*/ 277 h 1548"/>
                <a:gd name="T2" fmla="*/ 1197 w 1737"/>
                <a:gd name="T3" fmla="*/ 277 h 1548"/>
                <a:gd name="T4" fmla="*/ 1197 w 1737"/>
                <a:gd name="T5" fmla="*/ 170 h 1548"/>
                <a:gd name="T6" fmla="*/ 1027 w 1737"/>
                <a:gd name="T7" fmla="*/ 0 h 1548"/>
                <a:gd name="T8" fmla="*/ 710 w 1737"/>
                <a:gd name="T9" fmla="*/ 0 h 1548"/>
                <a:gd name="T10" fmla="*/ 540 w 1737"/>
                <a:gd name="T11" fmla="*/ 170 h 1548"/>
                <a:gd name="T12" fmla="*/ 540 w 1737"/>
                <a:gd name="T13" fmla="*/ 277 h 1548"/>
                <a:gd name="T14" fmla="*/ 175 w 1737"/>
                <a:gd name="T15" fmla="*/ 277 h 1548"/>
                <a:gd name="T16" fmla="*/ 0 w 1737"/>
                <a:gd name="T17" fmla="*/ 452 h 1548"/>
                <a:gd name="T18" fmla="*/ 0 w 1737"/>
                <a:gd name="T19" fmla="*/ 1372 h 1548"/>
                <a:gd name="T20" fmla="*/ 175 w 1737"/>
                <a:gd name="T21" fmla="*/ 1548 h 1548"/>
                <a:gd name="T22" fmla="*/ 1561 w 1737"/>
                <a:gd name="T23" fmla="*/ 1548 h 1548"/>
                <a:gd name="T24" fmla="*/ 1737 w 1737"/>
                <a:gd name="T25" fmla="*/ 1372 h 1548"/>
                <a:gd name="T26" fmla="*/ 1737 w 1737"/>
                <a:gd name="T27" fmla="*/ 452 h 1548"/>
                <a:gd name="T28" fmla="*/ 1561 w 1737"/>
                <a:gd name="T29" fmla="*/ 277 h 1548"/>
                <a:gd name="T30" fmla="*/ 684 w 1737"/>
                <a:gd name="T31" fmla="*/ 170 h 1548"/>
                <a:gd name="T32" fmla="*/ 710 w 1737"/>
                <a:gd name="T33" fmla="*/ 145 h 1548"/>
                <a:gd name="T34" fmla="*/ 1027 w 1737"/>
                <a:gd name="T35" fmla="*/ 145 h 1548"/>
                <a:gd name="T36" fmla="*/ 1052 w 1737"/>
                <a:gd name="T37" fmla="*/ 170 h 1548"/>
                <a:gd name="T38" fmla="*/ 1052 w 1737"/>
                <a:gd name="T39" fmla="*/ 277 h 1548"/>
                <a:gd name="T40" fmla="*/ 684 w 1737"/>
                <a:gd name="T41" fmla="*/ 277 h 1548"/>
                <a:gd name="T42" fmla="*/ 684 w 1737"/>
                <a:gd name="T43" fmla="*/ 170 h 1548"/>
                <a:gd name="T44" fmla="*/ 175 w 1737"/>
                <a:gd name="T45" fmla="*/ 380 h 1548"/>
                <a:gd name="T46" fmla="*/ 1561 w 1737"/>
                <a:gd name="T47" fmla="*/ 380 h 1548"/>
                <a:gd name="T48" fmla="*/ 1633 w 1737"/>
                <a:gd name="T49" fmla="*/ 452 h 1548"/>
                <a:gd name="T50" fmla="*/ 1633 w 1737"/>
                <a:gd name="T51" fmla="*/ 852 h 1548"/>
                <a:gd name="T52" fmla="*/ 999 w 1737"/>
                <a:gd name="T53" fmla="*/ 852 h 1548"/>
                <a:gd name="T54" fmla="*/ 999 w 1737"/>
                <a:gd name="T55" fmla="*/ 819 h 1548"/>
                <a:gd name="T56" fmla="*/ 938 w 1737"/>
                <a:gd name="T57" fmla="*/ 757 h 1548"/>
                <a:gd name="T58" fmla="*/ 799 w 1737"/>
                <a:gd name="T59" fmla="*/ 757 h 1548"/>
                <a:gd name="T60" fmla="*/ 737 w 1737"/>
                <a:gd name="T61" fmla="*/ 819 h 1548"/>
                <a:gd name="T62" fmla="*/ 737 w 1737"/>
                <a:gd name="T63" fmla="*/ 852 h 1548"/>
                <a:gd name="T64" fmla="*/ 103 w 1737"/>
                <a:gd name="T65" fmla="*/ 852 h 1548"/>
                <a:gd name="T66" fmla="*/ 103 w 1737"/>
                <a:gd name="T67" fmla="*/ 452 h 1548"/>
                <a:gd name="T68" fmla="*/ 175 w 1737"/>
                <a:gd name="T69" fmla="*/ 380 h 1548"/>
                <a:gd name="T70" fmla="*/ 789 w 1737"/>
                <a:gd name="T71" fmla="*/ 819 h 1548"/>
                <a:gd name="T72" fmla="*/ 799 w 1737"/>
                <a:gd name="T73" fmla="*/ 809 h 1548"/>
                <a:gd name="T74" fmla="*/ 938 w 1737"/>
                <a:gd name="T75" fmla="*/ 809 h 1548"/>
                <a:gd name="T76" fmla="*/ 948 w 1737"/>
                <a:gd name="T77" fmla="*/ 819 h 1548"/>
                <a:gd name="T78" fmla="*/ 948 w 1737"/>
                <a:gd name="T79" fmla="*/ 958 h 1548"/>
                <a:gd name="T80" fmla="*/ 938 w 1737"/>
                <a:gd name="T81" fmla="*/ 968 h 1548"/>
                <a:gd name="T82" fmla="*/ 799 w 1737"/>
                <a:gd name="T83" fmla="*/ 968 h 1548"/>
                <a:gd name="T84" fmla="*/ 789 w 1737"/>
                <a:gd name="T85" fmla="*/ 958 h 1548"/>
                <a:gd name="T86" fmla="*/ 789 w 1737"/>
                <a:gd name="T87" fmla="*/ 819 h 1548"/>
                <a:gd name="T88" fmla="*/ 1561 w 1737"/>
                <a:gd name="T89" fmla="*/ 1444 h 1548"/>
                <a:gd name="T90" fmla="*/ 175 w 1737"/>
                <a:gd name="T91" fmla="*/ 1444 h 1548"/>
                <a:gd name="T92" fmla="*/ 103 w 1737"/>
                <a:gd name="T93" fmla="*/ 1372 h 1548"/>
                <a:gd name="T94" fmla="*/ 103 w 1737"/>
                <a:gd name="T95" fmla="*/ 904 h 1548"/>
                <a:gd name="T96" fmla="*/ 737 w 1737"/>
                <a:gd name="T97" fmla="*/ 904 h 1548"/>
                <a:gd name="T98" fmla="*/ 737 w 1737"/>
                <a:gd name="T99" fmla="*/ 958 h 1548"/>
                <a:gd name="T100" fmla="*/ 799 w 1737"/>
                <a:gd name="T101" fmla="*/ 1019 h 1548"/>
                <a:gd name="T102" fmla="*/ 938 w 1737"/>
                <a:gd name="T103" fmla="*/ 1019 h 1548"/>
                <a:gd name="T104" fmla="*/ 999 w 1737"/>
                <a:gd name="T105" fmla="*/ 958 h 1548"/>
                <a:gd name="T106" fmla="*/ 999 w 1737"/>
                <a:gd name="T107" fmla="*/ 904 h 1548"/>
                <a:gd name="T108" fmla="*/ 1633 w 1737"/>
                <a:gd name="T109" fmla="*/ 904 h 1548"/>
                <a:gd name="T110" fmla="*/ 1633 w 1737"/>
                <a:gd name="T111" fmla="*/ 1372 h 1548"/>
                <a:gd name="T112" fmla="*/ 1561 w 1737"/>
                <a:gd name="T113" fmla="*/ 1444 h 1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37" h="1548">
                  <a:moveTo>
                    <a:pt x="1561" y="277"/>
                  </a:moveTo>
                  <a:cubicBezTo>
                    <a:pt x="1197" y="277"/>
                    <a:pt x="1197" y="277"/>
                    <a:pt x="1197" y="277"/>
                  </a:cubicBezTo>
                  <a:cubicBezTo>
                    <a:pt x="1197" y="170"/>
                    <a:pt x="1197" y="170"/>
                    <a:pt x="1197" y="170"/>
                  </a:cubicBezTo>
                  <a:cubicBezTo>
                    <a:pt x="1197" y="77"/>
                    <a:pt x="1120" y="0"/>
                    <a:pt x="1027" y="0"/>
                  </a:cubicBezTo>
                  <a:cubicBezTo>
                    <a:pt x="710" y="0"/>
                    <a:pt x="710" y="0"/>
                    <a:pt x="710" y="0"/>
                  </a:cubicBezTo>
                  <a:cubicBezTo>
                    <a:pt x="616" y="0"/>
                    <a:pt x="540" y="77"/>
                    <a:pt x="540" y="170"/>
                  </a:cubicBezTo>
                  <a:cubicBezTo>
                    <a:pt x="540" y="277"/>
                    <a:pt x="540" y="277"/>
                    <a:pt x="540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78" y="277"/>
                    <a:pt x="0" y="356"/>
                    <a:pt x="0" y="452"/>
                  </a:cubicBezTo>
                  <a:cubicBezTo>
                    <a:pt x="0" y="1372"/>
                    <a:pt x="0" y="1372"/>
                    <a:pt x="0" y="1372"/>
                  </a:cubicBezTo>
                  <a:cubicBezTo>
                    <a:pt x="0" y="1469"/>
                    <a:pt x="78" y="1548"/>
                    <a:pt x="175" y="1548"/>
                  </a:cubicBezTo>
                  <a:cubicBezTo>
                    <a:pt x="1561" y="1548"/>
                    <a:pt x="1561" y="1548"/>
                    <a:pt x="1561" y="1548"/>
                  </a:cubicBezTo>
                  <a:cubicBezTo>
                    <a:pt x="1658" y="1548"/>
                    <a:pt x="1737" y="1469"/>
                    <a:pt x="1737" y="1372"/>
                  </a:cubicBezTo>
                  <a:cubicBezTo>
                    <a:pt x="1737" y="452"/>
                    <a:pt x="1737" y="452"/>
                    <a:pt x="1737" y="452"/>
                  </a:cubicBezTo>
                  <a:cubicBezTo>
                    <a:pt x="1737" y="356"/>
                    <a:pt x="1658" y="277"/>
                    <a:pt x="1561" y="277"/>
                  </a:cubicBezTo>
                  <a:close/>
                  <a:moveTo>
                    <a:pt x="684" y="170"/>
                  </a:moveTo>
                  <a:cubicBezTo>
                    <a:pt x="684" y="156"/>
                    <a:pt x="696" y="145"/>
                    <a:pt x="710" y="145"/>
                  </a:cubicBezTo>
                  <a:cubicBezTo>
                    <a:pt x="1027" y="145"/>
                    <a:pt x="1027" y="145"/>
                    <a:pt x="1027" y="145"/>
                  </a:cubicBezTo>
                  <a:cubicBezTo>
                    <a:pt x="1041" y="145"/>
                    <a:pt x="1052" y="156"/>
                    <a:pt x="1052" y="170"/>
                  </a:cubicBezTo>
                  <a:cubicBezTo>
                    <a:pt x="1052" y="277"/>
                    <a:pt x="1052" y="277"/>
                    <a:pt x="1052" y="277"/>
                  </a:cubicBezTo>
                  <a:cubicBezTo>
                    <a:pt x="684" y="277"/>
                    <a:pt x="684" y="277"/>
                    <a:pt x="684" y="277"/>
                  </a:cubicBezTo>
                  <a:lnTo>
                    <a:pt x="684" y="170"/>
                  </a:lnTo>
                  <a:close/>
                  <a:moveTo>
                    <a:pt x="175" y="380"/>
                  </a:moveTo>
                  <a:cubicBezTo>
                    <a:pt x="1561" y="380"/>
                    <a:pt x="1561" y="380"/>
                    <a:pt x="1561" y="380"/>
                  </a:cubicBezTo>
                  <a:cubicBezTo>
                    <a:pt x="1601" y="380"/>
                    <a:pt x="1633" y="413"/>
                    <a:pt x="1633" y="452"/>
                  </a:cubicBezTo>
                  <a:cubicBezTo>
                    <a:pt x="1633" y="852"/>
                    <a:pt x="1633" y="852"/>
                    <a:pt x="1633" y="852"/>
                  </a:cubicBezTo>
                  <a:cubicBezTo>
                    <a:pt x="999" y="852"/>
                    <a:pt x="999" y="852"/>
                    <a:pt x="999" y="852"/>
                  </a:cubicBezTo>
                  <a:cubicBezTo>
                    <a:pt x="999" y="819"/>
                    <a:pt x="999" y="819"/>
                    <a:pt x="999" y="819"/>
                  </a:cubicBezTo>
                  <a:cubicBezTo>
                    <a:pt x="999" y="785"/>
                    <a:pt x="972" y="757"/>
                    <a:pt x="938" y="757"/>
                  </a:cubicBezTo>
                  <a:cubicBezTo>
                    <a:pt x="799" y="757"/>
                    <a:pt x="799" y="757"/>
                    <a:pt x="799" y="757"/>
                  </a:cubicBezTo>
                  <a:cubicBezTo>
                    <a:pt x="765" y="757"/>
                    <a:pt x="737" y="785"/>
                    <a:pt x="737" y="819"/>
                  </a:cubicBezTo>
                  <a:cubicBezTo>
                    <a:pt x="737" y="852"/>
                    <a:pt x="737" y="852"/>
                    <a:pt x="737" y="852"/>
                  </a:cubicBezTo>
                  <a:cubicBezTo>
                    <a:pt x="103" y="852"/>
                    <a:pt x="103" y="852"/>
                    <a:pt x="103" y="852"/>
                  </a:cubicBezTo>
                  <a:cubicBezTo>
                    <a:pt x="103" y="452"/>
                    <a:pt x="103" y="452"/>
                    <a:pt x="103" y="452"/>
                  </a:cubicBezTo>
                  <a:cubicBezTo>
                    <a:pt x="103" y="413"/>
                    <a:pt x="135" y="380"/>
                    <a:pt x="175" y="380"/>
                  </a:cubicBezTo>
                  <a:close/>
                  <a:moveTo>
                    <a:pt x="789" y="819"/>
                  </a:moveTo>
                  <a:cubicBezTo>
                    <a:pt x="789" y="813"/>
                    <a:pt x="793" y="809"/>
                    <a:pt x="799" y="809"/>
                  </a:cubicBezTo>
                  <a:cubicBezTo>
                    <a:pt x="938" y="809"/>
                    <a:pt x="938" y="809"/>
                    <a:pt x="938" y="809"/>
                  </a:cubicBezTo>
                  <a:cubicBezTo>
                    <a:pt x="943" y="809"/>
                    <a:pt x="948" y="813"/>
                    <a:pt x="948" y="819"/>
                  </a:cubicBezTo>
                  <a:cubicBezTo>
                    <a:pt x="948" y="958"/>
                    <a:pt x="948" y="958"/>
                    <a:pt x="948" y="958"/>
                  </a:cubicBezTo>
                  <a:cubicBezTo>
                    <a:pt x="948" y="963"/>
                    <a:pt x="943" y="968"/>
                    <a:pt x="938" y="968"/>
                  </a:cubicBezTo>
                  <a:cubicBezTo>
                    <a:pt x="799" y="968"/>
                    <a:pt x="799" y="968"/>
                    <a:pt x="799" y="968"/>
                  </a:cubicBezTo>
                  <a:cubicBezTo>
                    <a:pt x="793" y="968"/>
                    <a:pt x="789" y="963"/>
                    <a:pt x="789" y="958"/>
                  </a:cubicBezTo>
                  <a:lnTo>
                    <a:pt x="789" y="819"/>
                  </a:lnTo>
                  <a:close/>
                  <a:moveTo>
                    <a:pt x="1561" y="1444"/>
                  </a:moveTo>
                  <a:cubicBezTo>
                    <a:pt x="175" y="1444"/>
                    <a:pt x="175" y="1444"/>
                    <a:pt x="175" y="1444"/>
                  </a:cubicBezTo>
                  <a:cubicBezTo>
                    <a:pt x="135" y="1444"/>
                    <a:pt x="103" y="1412"/>
                    <a:pt x="103" y="1372"/>
                  </a:cubicBezTo>
                  <a:cubicBezTo>
                    <a:pt x="103" y="904"/>
                    <a:pt x="103" y="904"/>
                    <a:pt x="103" y="904"/>
                  </a:cubicBezTo>
                  <a:cubicBezTo>
                    <a:pt x="737" y="904"/>
                    <a:pt x="737" y="904"/>
                    <a:pt x="737" y="904"/>
                  </a:cubicBezTo>
                  <a:cubicBezTo>
                    <a:pt x="737" y="958"/>
                    <a:pt x="737" y="958"/>
                    <a:pt x="737" y="958"/>
                  </a:cubicBezTo>
                  <a:cubicBezTo>
                    <a:pt x="737" y="992"/>
                    <a:pt x="765" y="1019"/>
                    <a:pt x="799" y="1019"/>
                  </a:cubicBezTo>
                  <a:cubicBezTo>
                    <a:pt x="938" y="1019"/>
                    <a:pt x="938" y="1019"/>
                    <a:pt x="938" y="1019"/>
                  </a:cubicBezTo>
                  <a:cubicBezTo>
                    <a:pt x="972" y="1019"/>
                    <a:pt x="999" y="992"/>
                    <a:pt x="999" y="958"/>
                  </a:cubicBezTo>
                  <a:cubicBezTo>
                    <a:pt x="999" y="904"/>
                    <a:pt x="999" y="904"/>
                    <a:pt x="999" y="904"/>
                  </a:cubicBezTo>
                  <a:cubicBezTo>
                    <a:pt x="1633" y="904"/>
                    <a:pt x="1633" y="904"/>
                    <a:pt x="1633" y="904"/>
                  </a:cubicBezTo>
                  <a:cubicBezTo>
                    <a:pt x="1633" y="1372"/>
                    <a:pt x="1633" y="1372"/>
                    <a:pt x="1633" y="1372"/>
                  </a:cubicBezTo>
                  <a:cubicBezTo>
                    <a:pt x="1633" y="1412"/>
                    <a:pt x="1601" y="1444"/>
                    <a:pt x="1561" y="14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ECE1D559-702D-42FB-9D82-FB2A12FE90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46835" y="2438467"/>
              <a:ext cx="428434" cy="433091"/>
              <a:chOff x="4427538" y="1254125"/>
              <a:chExt cx="292100" cy="295275"/>
            </a:xfrm>
            <a:solidFill>
              <a:schemeClr val="bg1"/>
            </a:solidFill>
          </p:grpSpPr>
          <p:sp>
            <p:nvSpPr>
              <p:cNvPr id="83" name="Freeform 211">
                <a:extLst>
                  <a:ext uri="{FF2B5EF4-FFF2-40B4-BE49-F238E27FC236}">
                    <a16:creationId xmlns:a16="http://schemas.microsoft.com/office/drawing/2014/main" id="{66C5F7DB-5339-4F89-B847-E4B6C1913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1988" y="1287463"/>
                <a:ext cx="33338" cy="33338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7" y="2"/>
                  </a:cxn>
                  <a:cxn ang="0">
                    <a:pos x="2" y="2"/>
                  </a:cxn>
                  <a:cxn ang="0">
                    <a:pos x="2" y="7"/>
                  </a:cxn>
                  <a:cxn ang="0">
                    <a:pos x="7" y="12"/>
                  </a:cxn>
                  <a:cxn ang="0">
                    <a:pos x="12" y="12"/>
                  </a:cxn>
                  <a:cxn ang="0">
                    <a:pos x="12" y="7"/>
                  </a:cxn>
                </a:cxnLst>
                <a:rect l="0" t="0" r="r" b="b"/>
                <a:pathLst>
                  <a:path w="13" h="13">
                    <a:moveTo>
                      <a:pt x="12" y="7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3"/>
                      <a:pt x="10" y="13"/>
                      <a:pt x="12" y="12"/>
                    </a:cubicBezTo>
                    <a:cubicBezTo>
                      <a:pt x="13" y="11"/>
                      <a:pt x="13" y="8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4" name="Freeform 212">
                <a:extLst>
                  <a:ext uri="{FF2B5EF4-FFF2-40B4-BE49-F238E27FC236}">
                    <a16:creationId xmlns:a16="http://schemas.microsoft.com/office/drawing/2014/main" id="{FD54CA00-AB0D-4655-96B4-130DCDDFB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7538" y="1382713"/>
                <a:ext cx="34925" cy="19050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11" y="7"/>
                  </a:cxn>
                  <a:cxn ang="0">
                    <a:pos x="14" y="4"/>
                  </a:cxn>
                  <a:cxn ang="0">
                    <a:pos x="11" y="0"/>
                  </a:cxn>
                </a:cxnLst>
                <a:rect l="0" t="0" r="r" b="b"/>
                <a:pathLst>
                  <a:path w="14" h="7">
                    <a:moveTo>
                      <a:pt x="1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3" y="7"/>
                      <a:pt x="14" y="6"/>
                      <a:pt x="14" y="4"/>
                    </a:cubicBezTo>
                    <a:cubicBezTo>
                      <a:pt x="14" y="2"/>
                      <a:pt x="13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5" name="Freeform 213">
                <a:extLst>
                  <a:ext uri="{FF2B5EF4-FFF2-40B4-BE49-F238E27FC236}">
                    <a16:creationId xmlns:a16="http://schemas.microsoft.com/office/drawing/2014/main" id="{F6838849-C8FB-499C-919E-A8D388DA9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713" y="1401763"/>
                <a:ext cx="34925" cy="190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10" y="8"/>
                  </a:cxn>
                  <a:cxn ang="0">
                    <a:pos x="14" y="4"/>
                  </a:cxn>
                  <a:cxn ang="0">
                    <a:pos x="10" y="0"/>
                  </a:cxn>
                </a:cxnLst>
                <a:rect l="0" t="0" r="r" b="b"/>
                <a:pathLst>
                  <a:path w="14" h="8">
                    <a:moveTo>
                      <a:pt x="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2" y="8"/>
                      <a:pt x="14" y="6"/>
                      <a:pt x="14" y="4"/>
                    </a:cubicBezTo>
                    <a:cubicBezTo>
                      <a:pt x="14" y="2"/>
                      <a:pt x="12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6" name="Freeform 214">
                <a:extLst>
                  <a:ext uri="{FF2B5EF4-FFF2-40B4-BE49-F238E27FC236}">
                    <a16:creationId xmlns:a16="http://schemas.microsoft.com/office/drawing/2014/main" id="{8F698EC8-5EA7-4CFF-9FA4-2B4AC735C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4551" y="1303338"/>
                <a:ext cx="31750" cy="31750"/>
              </a:xfrm>
              <a:custGeom>
                <a:avLst/>
                <a:gdLst/>
                <a:ahLst/>
                <a:cxnLst>
                  <a:cxn ang="0">
                    <a:pos x="12" y="1"/>
                  </a:cxn>
                  <a:cxn ang="0">
                    <a:pos x="6" y="1"/>
                  </a:cxn>
                  <a:cxn ang="0">
                    <a:pos x="1" y="6"/>
                  </a:cxn>
                  <a:cxn ang="0">
                    <a:pos x="1" y="11"/>
                  </a:cxn>
                  <a:cxn ang="0">
                    <a:pos x="6" y="11"/>
                  </a:cxn>
                  <a:cxn ang="0">
                    <a:pos x="12" y="6"/>
                  </a:cxn>
                  <a:cxn ang="0">
                    <a:pos x="12" y="1"/>
                  </a:cxn>
                </a:cxnLst>
                <a:rect l="0" t="0" r="r" b="b"/>
                <a:pathLst>
                  <a:path w="13" h="13">
                    <a:moveTo>
                      <a:pt x="12" y="1"/>
                    </a:moveTo>
                    <a:cubicBezTo>
                      <a:pt x="10" y="0"/>
                      <a:pt x="8" y="0"/>
                      <a:pt x="6" y="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10"/>
                      <a:pt x="1" y="11"/>
                    </a:cubicBezTo>
                    <a:cubicBezTo>
                      <a:pt x="3" y="13"/>
                      <a:pt x="5" y="13"/>
                      <a:pt x="6" y="11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5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7" name="Freeform 215">
                <a:extLst>
                  <a:ext uri="{FF2B5EF4-FFF2-40B4-BE49-F238E27FC236}">
                    <a16:creationId xmlns:a16="http://schemas.microsoft.com/office/drawing/2014/main" id="{24CDDEC0-9858-4079-BB8E-F55C3A160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3588" y="1254125"/>
                <a:ext cx="17463" cy="38100"/>
              </a:xfrm>
              <a:custGeom>
                <a:avLst/>
                <a:gdLst/>
                <a:ahLst/>
                <a:cxnLst>
                  <a:cxn ang="0">
                    <a:pos x="4" y="15"/>
                  </a:cxn>
                  <a:cxn ang="0">
                    <a:pos x="6" y="14"/>
                  </a:cxn>
                  <a:cxn ang="0">
                    <a:pos x="7" y="11"/>
                  </a:cxn>
                  <a:cxn ang="0">
                    <a:pos x="7" y="4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11"/>
                  </a:cxn>
                  <a:cxn ang="0">
                    <a:pos x="4" y="15"/>
                  </a:cxn>
                </a:cxnLst>
                <a:rect l="0" t="0" r="r" b="b"/>
                <a:pathLst>
                  <a:path w="7" h="15">
                    <a:moveTo>
                      <a:pt x="4" y="15"/>
                    </a:moveTo>
                    <a:cubicBezTo>
                      <a:pt x="5" y="15"/>
                      <a:pt x="6" y="14"/>
                      <a:pt x="6" y="14"/>
                    </a:cubicBezTo>
                    <a:cubicBezTo>
                      <a:pt x="7" y="13"/>
                      <a:pt x="7" y="12"/>
                      <a:pt x="7" y="11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2" y="15"/>
                      <a:pt x="4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8" name="Freeform 216">
                <a:extLst>
                  <a:ext uri="{FF2B5EF4-FFF2-40B4-BE49-F238E27FC236}">
                    <a16:creationId xmlns:a16="http://schemas.microsoft.com/office/drawing/2014/main" id="{39F67FB8-2D9C-43BB-9130-D0948E399C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00563" y="1327150"/>
                <a:ext cx="146050" cy="16668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29"/>
                  </a:cxn>
                  <a:cxn ang="0">
                    <a:pos x="14" y="54"/>
                  </a:cxn>
                  <a:cxn ang="0">
                    <a:pos x="14" y="66"/>
                  </a:cxn>
                  <a:cxn ang="0">
                    <a:pos x="44" y="66"/>
                  </a:cxn>
                  <a:cxn ang="0">
                    <a:pos x="44" y="54"/>
                  </a:cxn>
                  <a:cxn ang="0">
                    <a:pos x="58" y="29"/>
                  </a:cxn>
                  <a:cxn ang="0">
                    <a:pos x="29" y="0"/>
                  </a:cxn>
                  <a:cxn ang="0">
                    <a:pos x="40" y="48"/>
                  </a:cxn>
                  <a:cxn ang="0">
                    <a:pos x="36" y="50"/>
                  </a:cxn>
                  <a:cxn ang="0">
                    <a:pos x="36" y="54"/>
                  </a:cxn>
                  <a:cxn ang="0">
                    <a:pos x="36" y="58"/>
                  </a:cxn>
                  <a:cxn ang="0">
                    <a:pos x="22" y="58"/>
                  </a:cxn>
                  <a:cxn ang="0">
                    <a:pos x="22" y="54"/>
                  </a:cxn>
                  <a:cxn ang="0">
                    <a:pos x="22" y="50"/>
                  </a:cxn>
                  <a:cxn ang="0">
                    <a:pos x="18" y="48"/>
                  </a:cxn>
                  <a:cxn ang="0">
                    <a:pos x="7" y="29"/>
                  </a:cxn>
                  <a:cxn ang="0">
                    <a:pos x="29" y="8"/>
                  </a:cxn>
                  <a:cxn ang="0">
                    <a:pos x="51" y="29"/>
                  </a:cxn>
                  <a:cxn ang="0">
                    <a:pos x="40" y="48"/>
                  </a:cxn>
                </a:cxnLst>
                <a:rect l="0" t="0" r="r" b="b"/>
                <a:pathLst>
                  <a:path w="58" h="66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0"/>
                      <a:pt x="6" y="49"/>
                      <a:pt x="14" y="54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52" y="49"/>
                      <a:pt x="58" y="40"/>
                      <a:pt x="58" y="29"/>
                    </a:cubicBezTo>
                    <a:cubicBezTo>
                      <a:pt x="58" y="13"/>
                      <a:pt x="45" y="0"/>
                      <a:pt x="29" y="0"/>
                    </a:cubicBezTo>
                    <a:close/>
                    <a:moveTo>
                      <a:pt x="40" y="48"/>
                    </a:move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1" y="44"/>
                      <a:pt x="7" y="37"/>
                      <a:pt x="7" y="29"/>
                    </a:cubicBezTo>
                    <a:cubicBezTo>
                      <a:pt x="7" y="17"/>
                      <a:pt x="17" y="8"/>
                      <a:pt x="29" y="8"/>
                    </a:cubicBezTo>
                    <a:cubicBezTo>
                      <a:pt x="41" y="8"/>
                      <a:pt x="51" y="17"/>
                      <a:pt x="51" y="29"/>
                    </a:cubicBezTo>
                    <a:cubicBezTo>
                      <a:pt x="51" y="37"/>
                      <a:pt x="47" y="44"/>
                      <a:pt x="40" y="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9" name="Freeform 217">
                <a:extLst>
                  <a:ext uri="{FF2B5EF4-FFF2-40B4-BE49-F238E27FC236}">
                    <a16:creationId xmlns:a16="http://schemas.microsoft.com/office/drawing/2014/main" id="{6FC8FE06-EC6D-4C65-BC2B-46385CCB79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488" y="1511300"/>
                <a:ext cx="76200" cy="38100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8" y="7"/>
                  </a:cxn>
                  <a:cxn ang="0">
                    <a:pos x="8" y="8"/>
                  </a:cxn>
                  <a:cxn ang="0">
                    <a:pos x="15" y="15"/>
                  </a:cxn>
                  <a:cxn ang="0">
                    <a:pos x="22" y="8"/>
                  </a:cxn>
                  <a:cxn ang="0">
                    <a:pos x="22" y="7"/>
                  </a:cxn>
                  <a:cxn ang="0">
                    <a:pos x="30" y="7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0" y="7"/>
                  </a:cxn>
                </a:cxnLst>
                <a:rect l="0" t="0" r="r" b="b"/>
                <a:pathLst>
                  <a:path w="30" h="15">
                    <a:moveTo>
                      <a:pt x="0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2"/>
                      <a:pt x="11" y="15"/>
                      <a:pt x="15" y="15"/>
                    </a:cubicBezTo>
                    <a:cubicBezTo>
                      <a:pt x="19" y="15"/>
                      <a:pt x="22" y="12"/>
                      <a:pt x="22" y="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CC1E92E-6D1E-4B6D-83E5-D2DCFE119A18}"/>
                </a:ext>
              </a:extLst>
            </p:cNvPr>
            <p:cNvGrpSpPr/>
            <p:nvPr/>
          </p:nvGrpSpPr>
          <p:grpSpPr>
            <a:xfrm>
              <a:off x="8096549" y="583128"/>
              <a:ext cx="817221" cy="1090812"/>
              <a:chOff x="6769507" y="1769600"/>
              <a:chExt cx="686685" cy="916575"/>
            </a:xfrm>
          </p:grpSpPr>
          <p:sp>
            <p:nvSpPr>
              <p:cNvPr id="171" name="Rectangle 2">
                <a:extLst>
                  <a:ext uri="{FF2B5EF4-FFF2-40B4-BE49-F238E27FC236}">
                    <a16:creationId xmlns:a16="http://schemas.microsoft.com/office/drawing/2014/main" id="{E3E69B9B-8614-4C3B-96AF-90710D9ABC05}"/>
                  </a:ext>
                </a:extLst>
              </p:cNvPr>
              <p:cNvSpPr/>
              <p:nvPr/>
            </p:nvSpPr>
            <p:spPr bwMode="auto">
              <a:xfrm>
                <a:off x="6769507" y="2394693"/>
                <a:ext cx="686685" cy="164418"/>
              </a:xfrm>
              <a:custGeom>
                <a:avLst/>
                <a:gdLst>
                  <a:gd name="connsiteX0" fmla="*/ 0 w 1426865"/>
                  <a:gd name="connsiteY0" fmla="*/ 0 h 572756"/>
                  <a:gd name="connsiteX1" fmla="*/ 1426865 w 1426865"/>
                  <a:gd name="connsiteY1" fmla="*/ 0 h 572756"/>
                  <a:gd name="connsiteX2" fmla="*/ 1426865 w 1426865"/>
                  <a:gd name="connsiteY2" fmla="*/ 572756 h 572756"/>
                  <a:gd name="connsiteX3" fmla="*/ 0 w 1426865"/>
                  <a:gd name="connsiteY3" fmla="*/ 572756 h 572756"/>
                  <a:gd name="connsiteX4" fmla="*/ 0 w 1426865"/>
                  <a:gd name="connsiteY4" fmla="*/ 0 h 572756"/>
                  <a:gd name="connsiteX0" fmla="*/ 251209 w 1426865"/>
                  <a:gd name="connsiteY0" fmla="*/ 231112 h 572756"/>
                  <a:gd name="connsiteX1" fmla="*/ 1426865 w 1426865"/>
                  <a:gd name="connsiteY1" fmla="*/ 0 h 572756"/>
                  <a:gd name="connsiteX2" fmla="*/ 1426865 w 1426865"/>
                  <a:gd name="connsiteY2" fmla="*/ 572756 h 572756"/>
                  <a:gd name="connsiteX3" fmla="*/ 0 w 1426865"/>
                  <a:gd name="connsiteY3" fmla="*/ 572756 h 572756"/>
                  <a:gd name="connsiteX4" fmla="*/ 251209 w 1426865"/>
                  <a:gd name="connsiteY4" fmla="*/ 231112 h 572756"/>
                  <a:gd name="connsiteX0" fmla="*/ 251209 w 1426865"/>
                  <a:gd name="connsiteY0" fmla="*/ 20096 h 361740"/>
                  <a:gd name="connsiteX1" fmla="*/ 1115367 w 1426865"/>
                  <a:gd name="connsiteY1" fmla="*/ 0 h 361740"/>
                  <a:gd name="connsiteX2" fmla="*/ 1426865 w 1426865"/>
                  <a:gd name="connsiteY2" fmla="*/ 361740 h 361740"/>
                  <a:gd name="connsiteX3" fmla="*/ 0 w 1426865"/>
                  <a:gd name="connsiteY3" fmla="*/ 361740 h 361740"/>
                  <a:gd name="connsiteX4" fmla="*/ 251209 w 1426865"/>
                  <a:gd name="connsiteY4" fmla="*/ 20096 h 361740"/>
                  <a:gd name="connsiteX0" fmla="*/ 251209 w 1426865"/>
                  <a:gd name="connsiteY0" fmla="*/ 0 h 341644"/>
                  <a:gd name="connsiteX1" fmla="*/ 1095270 w 1426865"/>
                  <a:gd name="connsiteY1" fmla="*/ 0 h 341644"/>
                  <a:gd name="connsiteX2" fmla="*/ 1426865 w 1426865"/>
                  <a:gd name="connsiteY2" fmla="*/ 341644 h 341644"/>
                  <a:gd name="connsiteX3" fmla="*/ 0 w 1426865"/>
                  <a:gd name="connsiteY3" fmla="*/ 341644 h 341644"/>
                  <a:gd name="connsiteX4" fmla="*/ 251209 w 1426865"/>
                  <a:gd name="connsiteY4" fmla="*/ 0 h 34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6865" h="341644">
                    <a:moveTo>
                      <a:pt x="251209" y="0"/>
                    </a:moveTo>
                    <a:lnTo>
                      <a:pt x="1095270" y="0"/>
                    </a:lnTo>
                    <a:lnTo>
                      <a:pt x="1426865" y="341644"/>
                    </a:lnTo>
                    <a:lnTo>
                      <a:pt x="0" y="341644"/>
                    </a:lnTo>
                    <a:lnTo>
                      <a:pt x="251209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31E7D8AB-210E-4CB2-BDE1-788FF74AF6EB}"/>
                  </a:ext>
                </a:extLst>
              </p:cNvPr>
              <p:cNvSpPr/>
              <p:nvPr/>
            </p:nvSpPr>
            <p:spPr bwMode="auto">
              <a:xfrm>
                <a:off x="6769507" y="2556695"/>
                <a:ext cx="686685" cy="12948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54">
                <a:extLst>
                  <a:ext uri="{FF2B5EF4-FFF2-40B4-BE49-F238E27FC236}">
                    <a16:creationId xmlns:a16="http://schemas.microsoft.com/office/drawing/2014/main" id="{A5E70AB9-8C5B-4A83-A691-DC593D024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7602" y="1794263"/>
                <a:ext cx="390495" cy="20553"/>
              </a:xfrm>
              <a:custGeom>
                <a:avLst/>
                <a:gdLst>
                  <a:gd name="T0" fmla="*/ 380 w 380"/>
                  <a:gd name="T1" fmla="*/ 10 h 20"/>
                  <a:gd name="T2" fmla="*/ 380 w 380"/>
                  <a:gd name="T3" fmla="*/ 10 h 20"/>
                  <a:gd name="T4" fmla="*/ 376 w 380"/>
                  <a:gd name="T5" fmla="*/ 12 h 20"/>
                  <a:gd name="T6" fmla="*/ 364 w 380"/>
                  <a:gd name="T7" fmla="*/ 14 h 20"/>
                  <a:gd name="T8" fmla="*/ 324 w 380"/>
                  <a:gd name="T9" fmla="*/ 18 h 20"/>
                  <a:gd name="T10" fmla="*/ 264 w 380"/>
                  <a:gd name="T11" fmla="*/ 20 h 20"/>
                  <a:gd name="T12" fmla="*/ 190 w 380"/>
                  <a:gd name="T13" fmla="*/ 20 h 20"/>
                  <a:gd name="T14" fmla="*/ 190 w 380"/>
                  <a:gd name="T15" fmla="*/ 20 h 20"/>
                  <a:gd name="T16" fmla="*/ 116 w 380"/>
                  <a:gd name="T17" fmla="*/ 20 h 20"/>
                  <a:gd name="T18" fmla="*/ 56 w 380"/>
                  <a:gd name="T19" fmla="*/ 18 h 20"/>
                  <a:gd name="T20" fmla="*/ 16 w 380"/>
                  <a:gd name="T21" fmla="*/ 14 h 20"/>
                  <a:gd name="T22" fmla="*/ 4 w 380"/>
                  <a:gd name="T23" fmla="*/ 12 h 20"/>
                  <a:gd name="T24" fmla="*/ 0 w 380"/>
                  <a:gd name="T25" fmla="*/ 10 h 20"/>
                  <a:gd name="T26" fmla="*/ 0 w 380"/>
                  <a:gd name="T27" fmla="*/ 10 h 20"/>
                  <a:gd name="T28" fmla="*/ 4 w 380"/>
                  <a:gd name="T29" fmla="*/ 8 h 20"/>
                  <a:gd name="T30" fmla="*/ 16 w 380"/>
                  <a:gd name="T31" fmla="*/ 6 h 20"/>
                  <a:gd name="T32" fmla="*/ 56 w 380"/>
                  <a:gd name="T33" fmla="*/ 2 h 20"/>
                  <a:gd name="T34" fmla="*/ 116 w 380"/>
                  <a:gd name="T35" fmla="*/ 0 h 20"/>
                  <a:gd name="T36" fmla="*/ 190 w 380"/>
                  <a:gd name="T37" fmla="*/ 0 h 20"/>
                  <a:gd name="T38" fmla="*/ 190 w 380"/>
                  <a:gd name="T39" fmla="*/ 0 h 20"/>
                  <a:gd name="T40" fmla="*/ 264 w 380"/>
                  <a:gd name="T41" fmla="*/ 0 h 20"/>
                  <a:gd name="T42" fmla="*/ 324 w 380"/>
                  <a:gd name="T43" fmla="*/ 2 h 20"/>
                  <a:gd name="T44" fmla="*/ 364 w 380"/>
                  <a:gd name="T45" fmla="*/ 6 h 20"/>
                  <a:gd name="T46" fmla="*/ 376 w 380"/>
                  <a:gd name="T47" fmla="*/ 8 h 20"/>
                  <a:gd name="T48" fmla="*/ 380 w 380"/>
                  <a:gd name="T49" fmla="*/ 10 h 20"/>
                  <a:gd name="T50" fmla="*/ 380 w 380"/>
                  <a:gd name="T5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80" h="20">
                    <a:moveTo>
                      <a:pt x="380" y="10"/>
                    </a:moveTo>
                    <a:lnTo>
                      <a:pt x="380" y="10"/>
                    </a:lnTo>
                    <a:lnTo>
                      <a:pt x="376" y="12"/>
                    </a:lnTo>
                    <a:lnTo>
                      <a:pt x="364" y="14"/>
                    </a:lnTo>
                    <a:lnTo>
                      <a:pt x="324" y="18"/>
                    </a:lnTo>
                    <a:lnTo>
                      <a:pt x="264" y="20"/>
                    </a:lnTo>
                    <a:lnTo>
                      <a:pt x="190" y="20"/>
                    </a:lnTo>
                    <a:lnTo>
                      <a:pt x="190" y="20"/>
                    </a:lnTo>
                    <a:lnTo>
                      <a:pt x="116" y="20"/>
                    </a:lnTo>
                    <a:lnTo>
                      <a:pt x="56" y="18"/>
                    </a:lnTo>
                    <a:lnTo>
                      <a:pt x="16" y="14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8"/>
                    </a:lnTo>
                    <a:lnTo>
                      <a:pt x="16" y="6"/>
                    </a:lnTo>
                    <a:lnTo>
                      <a:pt x="56" y="2"/>
                    </a:lnTo>
                    <a:lnTo>
                      <a:pt x="116" y="0"/>
                    </a:lnTo>
                    <a:lnTo>
                      <a:pt x="190" y="0"/>
                    </a:lnTo>
                    <a:lnTo>
                      <a:pt x="190" y="0"/>
                    </a:lnTo>
                    <a:lnTo>
                      <a:pt x="264" y="0"/>
                    </a:lnTo>
                    <a:lnTo>
                      <a:pt x="324" y="2"/>
                    </a:lnTo>
                    <a:lnTo>
                      <a:pt x="364" y="6"/>
                    </a:lnTo>
                    <a:lnTo>
                      <a:pt x="376" y="8"/>
                    </a:lnTo>
                    <a:lnTo>
                      <a:pt x="380" y="10"/>
                    </a:lnTo>
                    <a:lnTo>
                      <a:pt x="380" y="1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55">
                <a:extLst>
                  <a:ext uri="{FF2B5EF4-FFF2-40B4-BE49-F238E27FC236}">
                    <a16:creationId xmlns:a16="http://schemas.microsoft.com/office/drawing/2014/main" id="{8AB675A4-DFDF-4DA7-8826-7A92D97C83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4044" y="1796319"/>
                <a:ext cx="357612" cy="12331"/>
              </a:xfrm>
              <a:custGeom>
                <a:avLst/>
                <a:gdLst>
                  <a:gd name="T0" fmla="*/ 0 w 348"/>
                  <a:gd name="T1" fmla="*/ 8 h 12"/>
                  <a:gd name="T2" fmla="*/ 0 w 348"/>
                  <a:gd name="T3" fmla="*/ 8 h 12"/>
                  <a:gd name="T4" fmla="*/ 26 w 348"/>
                  <a:gd name="T5" fmla="*/ 10 h 12"/>
                  <a:gd name="T6" fmla="*/ 64 w 348"/>
                  <a:gd name="T7" fmla="*/ 12 h 12"/>
                  <a:gd name="T8" fmla="*/ 174 w 348"/>
                  <a:gd name="T9" fmla="*/ 12 h 12"/>
                  <a:gd name="T10" fmla="*/ 174 w 348"/>
                  <a:gd name="T11" fmla="*/ 12 h 12"/>
                  <a:gd name="T12" fmla="*/ 284 w 348"/>
                  <a:gd name="T13" fmla="*/ 12 h 12"/>
                  <a:gd name="T14" fmla="*/ 322 w 348"/>
                  <a:gd name="T15" fmla="*/ 10 h 12"/>
                  <a:gd name="T16" fmla="*/ 348 w 348"/>
                  <a:gd name="T17" fmla="*/ 8 h 12"/>
                  <a:gd name="T18" fmla="*/ 348 w 348"/>
                  <a:gd name="T19" fmla="*/ 8 h 12"/>
                  <a:gd name="T20" fmla="*/ 322 w 348"/>
                  <a:gd name="T21" fmla="*/ 4 h 12"/>
                  <a:gd name="T22" fmla="*/ 284 w 348"/>
                  <a:gd name="T23" fmla="*/ 2 h 12"/>
                  <a:gd name="T24" fmla="*/ 174 w 348"/>
                  <a:gd name="T25" fmla="*/ 0 h 12"/>
                  <a:gd name="T26" fmla="*/ 174 w 348"/>
                  <a:gd name="T27" fmla="*/ 0 h 12"/>
                  <a:gd name="T28" fmla="*/ 64 w 348"/>
                  <a:gd name="T29" fmla="*/ 2 h 12"/>
                  <a:gd name="T30" fmla="*/ 26 w 348"/>
                  <a:gd name="T31" fmla="*/ 4 h 12"/>
                  <a:gd name="T32" fmla="*/ 0 w 348"/>
                  <a:gd name="T33" fmla="*/ 8 h 12"/>
                  <a:gd name="T34" fmla="*/ 0 w 348"/>
                  <a:gd name="T3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8" h="12">
                    <a:moveTo>
                      <a:pt x="0" y="8"/>
                    </a:moveTo>
                    <a:lnTo>
                      <a:pt x="0" y="8"/>
                    </a:lnTo>
                    <a:lnTo>
                      <a:pt x="26" y="10"/>
                    </a:lnTo>
                    <a:lnTo>
                      <a:pt x="64" y="12"/>
                    </a:lnTo>
                    <a:lnTo>
                      <a:pt x="174" y="12"/>
                    </a:lnTo>
                    <a:lnTo>
                      <a:pt x="174" y="12"/>
                    </a:lnTo>
                    <a:lnTo>
                      <a:pt x="284" y="12"/>
                    </a:lnTo>
                    <a:lnTo>
                      <a:pt x="322" y="10"/>
                    </a:lnTo>
                    <a:lnTo>
                      <a:pt x="348" y="8"/>
                    </a:lnTo>
                    <a:lnTo>
                      <a:pt x="348" y="8"/>
                    </a:lnTo>
                    <a:lnTo>
                      <a:pt x="322" y="4"/>
                    </a:lnTo>
                    <a:lnTo>
                      <a:pt x="284" y="2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64" y="2"/>
                    </a:lnTo>
                    <a:lnTo>
                      <a:pt x="2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40">
                <a:extLst>
                  <a:ext uri="{FF2B5EF4-FFF2-40B4-BE49-F238E27FC236}">
                    <a16:creationId xmlns:a16="http://schemas.microsoft.com/office/drawing/2014/main" id="{820DF94E-A07E-4E53-AB59-42BDF0E16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7602" y="1804539"/>
                <a:ext cx="390495" cy="415161"/>
              </a:xfrm>
              <a:custGeom>
                <a:avLst/>
                <a:gdLst>
                  <a:gd name="T0" fmla="*/ 380 w 380"/>
                  <a:gd name="T1" fmla="*/ 0 h 404"/>
                  <a:gd name="T2" fmla="*/ 0 w 380"/>
                  <a:gd name="T3" fmla="*/ 0 h 404"/>
                  <a:gd name="T4" fmla="*/ 0 w 380"/>
                  <a:gd name="T5" fmla="*/ 0 h 404"/>
                  <a:gd name="T6" fmla="*/ 0 w 380"/>
                  <a:gd name="T7" fmla="*/ 16 h 404"/>
                  <a:gd name="T8" fmla="*/ 2 w 380"/>
                  <a:gd name="T9" fmla="*/ 62 h 404"/>
                  <a:gd name="T10" fmla="*/ 2 w 380"/>
                  <a:gd name="T11" fmla="*/ 62 h 404"/>
                  <a:gd name="T12" fmla="*/ 4 w 380"/>
                  <a:gd name="T13" fmla="*/ 96 h 404"/>
                  <a:gd name="T14" fmla="*/ 10 w 380"/>
                  <a:gd name="T15" fmla="*/ 134 h 404"/>
                  <a:gd name="T16" fmla="*/ 18 w 380"/>
                  <a:gd name="T17" fmla="*/ 176 h 404"/>
                  <a:gd name="T18" fmla="*/ 28 w 380"/>
                  <a:gd name="T19" fmla="*/ 224 h 404"/>
                  <a:gd name="T20" fmla="*/ 28 w 380"/>
                  <a:gd name="T21" fmla="*/ 224 h 404"/>
                  <a:gd name="T22" fmla="*/ 34 w 380"/>
                  <a:gd name="T23" fmla="*/ 242 h 404"/>
                  <a:gd name="T24" fmla="*/ 40 w 380"/>
                  <a:gd name="T25" fmla="*/ 260 h 404"/>
                  <a:gd name="T26" fmla="*/ 56 w 380"/>
                  <a:gd name="T27" fmla="*/ 296 h 404"/>
                  <a:gd name="T28" fmla="*/ 76 w 380"/>
                  <a:gd name="T29" fmla="*/ 326 h 404"/>
                  <a:gd name="T30" fmla="*/ 98 w 380"/>
                  <a:gd name="T31" fmla="*/ 352 h 404"/>
                  <a:gd name="T32" fmla="*/ 98 w 380"/>
                  <a:gd name="T33" fmla="*/ 352 h 404"/>
                  <a:gd name="T34" fmla="*/ 120 w 380"/>
                  <a:gd name="T35" fmla="*/ 374 h 404"/>
                  <a:gd name="T36" fmla="*/ 132 w 380"/>
                  <a:gd name="T37" fmla="*/ 384 h 404"/>
                  <a:gd name="T38" fmla="*/ 144 w 380"/>
                  <a:gd name="T39" fmla="*/ 390 h 404"/>
                  <a:gd name="T40" fmla="*/ 156 w 380"/>
                  <a:gd name="T41" fmla="*/ 396 h 404"/>
                  <a:gd name="T42" fmla="*/ 168 w 380"/>
                  <a:gd name="T43" fmla="*/ 400 h 404"/>
                  <a:gd name="T44" fmla="*/ 178 w 380"/>
                  <a:gd name="T45" fmla="*/ 404 h 404"/>
                  <a:gd name="T46" fmla="*/ 190 w 380"/>
                  <a:gd name="T47" fmla="*/ 404 h 404"/>
                  <a:gd name="T48" fmla="*/ 190 w 380"/>
                  <a:gd name="T49" fmla="*/ 404 h 404"/>
                  <a:gd name="T50" fmla="*/ 200 w 380"/>
                  <a:gd name="T51" fmla="*/ 404 h 404"/>
                  <a:gd name="T52" fmla="*/ 212 w 380"/>
                  <a:gd name="T53" fmla="*/ 400 h 404"/>
                  <a:gd name="T54" fmla="*/ 224 w 380"/>
                  <a:gd name="T55" fmla="*/ 396 h 404"/>
                  <a:gd name="T56" fmla="*/ 236 w 380"/>
                  <a:gd name="T57" fmla="*/ 390 h 404"/>
                  <a:gd name="T58" fmla="*/ 248 w 380"/>
                  <a:gd name="T59" fmla="*/ 384 h 404"/>
                  <a:gd name="T60" fmla="*/ 260 w 380"/>
                  <a:gd name="T61" fmla="*/ 374 h 404"/>
                  <a:gd name="T62" fmla="*/ 282 w 380"/>
                  <a:gd name="T63" fmla="*/ 352 h 404"/>
                  <a:gd name="T64" fmla="*/ 282 w 380"/>
                  <a:gd name="T65" fmla="*/ 352 h 404"/>
                  <a:gd name="T66" fmla="*/ 304 w 380"/>
                  <a:gd name="T67" fmla="*/ 326 h 404"/>
                  <a:gd name="T68" fmla="*/ 322 w 380"/>
                  <a:gd name="T69" fmla="*/ 296 h 404"/>
                  <a:gd name="T70" fmla="*/ 340 w 380"/>
                  <a:gd name="T71" fmla="*/ 260 h 404"/>
                  <a:gd name="T72" fmla="*/ 346 w 380"/>
                  <a:gd name="T73" fmla="*/ 242 h 404"/>
                  <a:gd name="T74" fmla="*/ 352 w 380"/>
                  <a:gd name="T75" fmla="*/ 224 h 404"/>
                  <a:gd name="T76" fmla="*/ 352 w 380"/>
                  <a:gd name="T77" fmla="*/ 224 h 404"/>
                  <a:gd name="T78" fmla="*/ 362 w 380"/>
                  <a:gd name="T79" fmla="*/ 176 h 404"/>
                  <a:gd name="T80" fmla="*/ 370 w 380"/>
                  <a:gd name="T81" fmla="*/ 134 h 404"/>
                  <a:gd name="T82" fmla="*/ 376 w 380"/>
                  <a:gd name="T83" fmla="*/ 96 h 404"/>
                  <a:gd name="T84" fmla="*/ 378 w 380"/>
                  <a:gd name="T85" fmla="*/ 62 h 404"/>
                  <a:gd name="T86" fmla="*/ 378 w 380"/>
                  <a:gd name="T87" fmla="*/ 62 h 404"/>
                  <a:gd name="T88" fmla="*/ 380 w 380"/>
                  <a:gd name="T89" fmla="*/ 16 h 404"/>
                  <a:gd name="T90" fmla="*/ 380 w 380"/>
                  <a:gd name="T91" fmla="*/ 0 h 404"/>
                  <a:gd name="T92" fmla="*/ 380 w 380"/>
                  <a:gd name="T93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80" h="404">
                    <a:moveTo>
                      <a:pt x="38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10" y="134"/>
                    </a:lnTo>
                    <a:lnTo>
                      <a:pt x="18" y="176"/>
                    </a:lnTo>
                    <a:lnTo>
                      <a:pt x="28" y="224"/>
                    </a:lnTo>
                    <a:lnTo>
                      <a:pt x="28" y="224"/>
                    </a:lnTo>
                    <a:lnTo>
                      <a:pt x="34" y="242"/>
                    </a:lnTo>
                    <a:lnTo>
                      <a:pt x="40" y="260"/>
                    </a:lnTo>
                    <a:lnTo>
                      <a:pt x="56" y="296"/>
                    </a:lnTo>
                    <a:lnTo>
                      <a:pt x="76" y="326"/>
                    </a:lnTo>
                    <a:lnTo>
                      <a:pt x="98" y="352"/>
                    </a:lnTo>
                    <a:lnTo>
                      <a:pt x="98" y="352"/>
                    </a:lnTo>
                    <a:lnTo>
                      <a:pt x="120" y="374"/>
                    </a:lnTo>
                    <a:lnTo>
                      <a:pt x="132" y="384"/>
                    </a:lnTo>
                    <a:lnTo>
                      <a:pt x="144" y="390"/>
                    </a:lnTo>
                    <a:lnTo>
                      <a:pt x="156" y="396"/>
                    </a:lnTo>
                    <a:lnTo>
                      <a:pt x="168" y="400"/>
                    </a:lnTo>
                    <a:lnTo>
                      <a:pt x="178" y="404"/>
                    </a:lnTo>
                    <a:lnTo>
                      <a:pt x="190" y="404"/>
                    </a:lnTo>
                    <a:lnTo>
                      <a:pt x="190" y="404"/>
                    </a:lnTo>
                    <a:lnTo>
                      <a:pt x="200" y="404"/>
                    </a:lnTo>
                    <a:lnTo>
                      <a:pt x="212" y="400"/>
                    </a:lnTo>
                    <a:lnTo>
                      <a:pt x="224" y="396"/>
                    </a:lnTo>
                    <a:lnTo>
                      <a:pt x="236" y="390"/>
                    </a:lnTo>
                    <a:lnTo>
                      <a:pt x="248" y="384"/>
                    </a:lnTo>
                    <a:lnTo>
                      <a:pt x="260" y="374"/>
                    </a:lnTo>
                    <a:lnTo>
                      <a:pt x="282" y="352"/>
                    </a:lnTo>
                    <a:lnTo>
                      <a:pt x="282" y="352"/>
                    </a:lnTo>
                    <a:lnTo>
                      <a:pt x="304" y="326"/>
                    </a:lnTo>
                    <a:lnTo>
                      <a:pt x="322" y="296"/>
                    </a:lnTo>
                    <a:lnTo>
                      <a:pt x="340" y="260"/>
                    </a:lnTo>
                    <a:lnTo>
                      <a:pt x="346" y="242"/>
                    </a:lnTo>
                    <a:lnTo>
                      <a:pt x="352" y="224"/>
                    </a:lnTo>
                    <a:lnTo>
                      <a:pt x="352" y="224"/>
                    </a:lnTo>
                    <a:lnTo>
                      <a:pt x="362" y="176"/>
                    </a:lnTo>
                    <a:lnTo>
                      <a:pt x="370" y="134"/>
                    </a:lnTo>
                    <a:lnTo>
                      <a:pt x="376" y="96"/>
                    </a:lnTo>
                    <a:lnTo>
                      <a:pt x="378" y="62"/>
                    </a:lnTo>
                    <a:lnTo>
                      <a:pt x="378" y="62"/>
                    </a:lnTo>
                    <a:lnTo>
                      <a:pt x="380" y="16"/>
                    </a:lnTo>
                    <a:lnTo>
                      <a:pt x="380" y="0"/>
                    </a:lnTo>
                    <a:lnTo>
                      <a:pt x="38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52">
                <a:extLst>
                  <a:ext uri="{FF2B5EF4-FFF2-40B4-BE49-F238E27FC236}">
                    <a16:creationId xmlns:a16="http://schemas.microsoft.com/office/drawing/2014/main" id="{5F27760D-8C64-4958-BD82-AF22C28118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038" y="1804539"/>
                <a:ext cx="281568" cy="415161"/>
              </a:xfrm>
              <a:custGeom>
                <a:avLst/>
                <a:gdLst>
                  <a:gd name="T0" fmla="*/ 274 w 274"/>
                  <a:gd name="T1" fmla="*/ 0 h 404"/>
                  <a:gd name="T2" fmla="*/ 2 w 274"/>
                  <a:gd name="T3" fmla="*/ 0 h 404"/>
                  <a:gd name="T4" fmla="*/ 2 w 274"/>
                  <a:gd name="T5" fmla="*/ 0 h 404"/>
                  <a:gd name="T6" fmla="*/ 0 w 274"/>
                  <a:gd name="T7" fmla="*/ 16 h 404"/>
                  <a:gd name="T8" fmla="*/ 2 w 274"/>
                  <a:gd name="T9" fmla="*/ 62 h 404"/>
                  <a:gd name="T10" fmla="*/ 2 w 274"/>
                  <a:gd name="T11" fmla="*/ 62 h 404"/>
                  <a:gd name="T12" fmla="*/ 4 w 274"/>
                  <a:gd name="T13" fmla="*/ 96 h 404"/>
                  <a:gd name="T14" fmla="*/ 8 w 274"/>
                  <a:gd name="T15" fmla="*/ 134 h 404"/>
                  <a:gd name="T16" fmla="*/ 14 w 274"/>
                  <a:gd name="T17" fmla="*/ 176 h 404"/>
                  <a:gd name="T18" fmla="*/ 22 w 274"/>
                  <a:gd name="T19" fmla="*/ 224 h 404"/>
                  <a:gd name="T20" fmla="*/ 22 w 274"/>
                  <a:gd name="T21" fmla="*/ 224 h 404"/>
                  <a:gd name="T22" fmla="*/ 30 w 274"/>
                  <a:gd name="T23" fmla="*/ 260 h 404"/>
                  <a:gd name="T24" fmla="*/ 42 w 274"/>
                  <a:gd name="T25" fmla="*/ 296 h 404"/>
                  <a:gd name="T26" fmla="*/ 56 w 274"/>
                  <a:gd name="T27" fmla="*/ 326 h 404"/>
                  <a:gd name="T28" fmla="*/ 72 w 274"/>
                  <a:gd name="T29" fmla="*/ 352 h 404"/>
                  <a:gd name="T30" fmla="*/ 72 w 274"/>
                  <a:gd name="T31" fmla="*/ 352 h 404"/>
                  <a:gd name="T32" fmla="*/ 88 w 274"/>
                  <a:gd name="T33" fmla="*/ 374 h 404"/>
                  <a:gd name="T34" fmla="*/ 104 w 274"/>
                  <a:gd name="T35" fmla="*/ 390 h 404"/>
                  <a:gd name="T36" fmla="*/ 114 w 274"/>
                  <a:gd name="T37" fmla="*/ 396 h 404"/>
                  <a:gd name="T38" fmla="*/ 122 w 274"/>
                  <a:gd name="T39" fmla="*/ 400 h 404"/>
                  <a:gd name="T40" fmla="*/ 130 w 274"/>
                  <a:gd name="T41" fmla="*/ 404 h 404"/>
                  <a:gd name="T42" fmla="*/ 138 w 274"/>
                  <a:gd name="T43" fmla="*/ 404 h 404"/>
                  <a:gd name="T44" fmla="*/ 138 w 274"/>
                  <a:gd name="T45" fmla="*/ 404 h 404"/>
                  <a:gd name="T46" fmla="*/ 146 w 274"/>
                  <a:gd name="T47" fmla="*/ 404 h 404"/>
                  <a:gd name="T48" fmla="*/ 154 w 274"/>
                  <a:gd name="T49" fmla="*/ 400 h 404"/>
                  <a:gd name="T50" fmla="*/ 162 w 274"/>
                  <a:gd name="T51" fmla="*/ 396 h 404"/>
                  <a:gd name="T52" fmla="*/ 172 w 274"/>
                  <a:gd name="T53" fmla="*/ 390 h 404"/>
                  <a:gd name="T54" fmla="*/ 188 w 274"/>
                  <a:gd name="T55" fmla="*/ 374 h 404"/>
                  <a:gd name="T56" fmla="*/ 204 w 274"/>
                  <a:gd name="T57" fmla="*/ 352 h 404"/>
                  <a:gd name="T58" fmla="*/ 204 w 274"/>
                  <a:gd name="T59" fmla="*/ 352 h 404"/>
                  <a:gd name="T60" fmla="*/ 220 w 274"/>
                  <a:gd name="T61" fmla="*/ 326 h 404"/>
                  <a:gd name="T62" fmla="*/ 234 w 274"/>
                  <a:gd name="T63" fmla="*/ 296 h 404"/>
                  <a:gd name="T64" fmla="*/ 246 w 274"/>
                  <a:gd name="T65" fmla="*/ 260 h 404"/>
                  <a:gd name="T66" fmla="*/ 254 w 274"/>
                  <a:gd name="T67" fmla="*/ 224 h 404"/>
                  <a:gd name="T68" fmla="*/ 254 w 274"/>
                  <a:gd name="T69" fmla="*/ 224 h 404"/>
                  <a:gd name="T70" fmla="*/ 262 w 274"/>
                  <a:gd name="T71" fmla="*/ 176 h 404"/>
                  <a:gd name="T72" fmla="*/ 268 w 274"/>
                  <a:gd name="T73" fmla="*/ 134 h 404"/>
                  <a:gd name="T74" fmla="*/ 272 w 274"/>
                  <a:gd name="T75" fmla="*/ 96 h 404"/>
                  <a:gd name="T76" fmla="*/ 274 w 274"/>
                  <a:gd name="T77" fmla="*/ 62 h 404"/>
                  <a:gd name="T78" fmla="*/ 274 w 274"/>
                  <a:gd name="T79" fmla="*/ 62 h 404"/>
                  <a:gd name="T80" fmla="*/ 274 w 274"/>
                  <a:gd name="T81" fmla="*/ 16 h 404"/>
                  <a:gd name="T82" fmla="*/ 274 w 274"/>
                  <a:gd name="T83" fmla="*/ 0 h 404"/>
                  <a:gd name="T84" fmla="*/ 274 w 274"/>
                  <a:gd name="T85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74" h="404">
                    <a:moveTo>
                      <a:pt x="27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8" y="134"/>
                    </a:lnTo>
                    <a:lnTo>
                      <a:pt x="14" y="176"/>
                    </a:lnTo>
                    <a:lnTo>
                      <a:pt x="22" y="224"/>
                    </a:lnTo>
                    <a:lnTo>
                      <a:pt x="22" y="224"/>
                    </a:lnTo>
                    <a:lnTo>
                      <a:pt x="30" y="260"/>
                    </a:lnTo>
                    <a:lnTo>
                      <a:pt x="42" y="296"/>
                    </a:lnTo>
                    <a:lnTo>
                      <a:pt x="56" y="326"/>
                    </a:lnTo>
                    <a:lnTo>
                      <a:pt x="72" y="352"/>
                    </a:lnTo>
                    <a:lnTo>
                      <a:pt x="72" y="352"/>
                    </a:lnTo>
                    <a:lnTo>
                      <a:pt x="88" y="374"/>
                    </a:lnTo>
                    <a:lnTo>
                      <a:pt x="104" y="390"/>
                    </a:lnTo>
                    <a:lnTo>
                      <a:pt x="114" y="396"/>
                    </a:lnTo>
                    <a:lnTo>
                      <a:pt x="122" y="400"/>
                    </a:lnTo>
                    <a:lnTo>
                      <a:pt x="130" y="404"/>
                    </a:lnTo>
                    <a:lnTo>
                      <a:pt x="138" y="404"/>
                    </a:lnTo>
                    <a:lnTo>
                      <a:pt x="138" y="404"/>
                    </a:lnTo>
                    <a:lnTo>
                      <a:pt x="146" y="404"/>
                    </a:lnTo>
                    <a:lnTo>
                      <a:pt x="154" y="400"/>
                    </a:lnTo>
                    <a:lnTo>
                      <a:pt x="162" y="396"/>
                    </a:lnTo>
                    <a:lnTo>
                      <a:pt x="172" y="390"/>
                    </a:lnTo>
                    <a:lnTo>
                      <a:pt x="188" y="374"/>
                    </a:lnTo>
                    <a:lnTo>
                      <a:pt x="204" y="352"/>
                    </a:lnTo>
                    <a:lnTo>
                      <a:pt x="204" y="352"/>
                    </a:lnTo>
                    <a:lnTo>
                      <a:pt x="220" y="326"/>
                    </a:lnTo>
                    <a:lnTo>
                      <a:pt x="234" y="296"/>
                    </a:lnTo>
                    <a:lnTo>
                      <a:pt x="246" y="260"/>
                    </a:lnTo>
                    <a:lnTo>
                      <a:pt x="254" y="224"/>
                    </a:lnTo>
                    <a:lnTo>
                      <a:pt x="254" y="224"/>
                    </a:lnTo>
                    <a:lnTo>
                      <a:pt x="262" y="176"/>
                    </a:lnTo>
                    <a:lnTo>
                      <a:pt x="268" y="134"/>
                    </a:lnTo>
                    <a:lnTo>
                      <a:pt x="272" y="96"/>
                    </a:lnTo>
                    <a:lnTo>
                      <a:pt x="274" y="62"/>
                    </a:lnTo>
                    <a:lnTo>
                      <a:pt x="274" y="62"/>
                    </a:lnTo>
                    <a:lnTo>
                      <a:pt x="274" y="16"/>
                    </a:lnTo>
                    <a:lnTo>
                      <a:pt x="274" y="0"/>
                    </a:lnTo>
                    <a:lnTo>
                      <a:pt x="274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53">
                <a:extLst>
                  <a:ext uri="{FF2B5EF4-FFF2-40B4-BE49-F238E27FC236}">
                    <a16:creationId xmlns:a16="http://schemas.microsoft.com/office/drawing/2014/main" id="{F80B6812-45B5-4876-8ECD-F90DD0DCD2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8983" y="1804539"/>
                <a:ext cx="143866" cy="415161"/>
              </a:xfrm>
              <a:custGeom>
                <a:avLst/>
                <a:gdLst>
                  <a:gd name="T0" fmla="*/ 86 w 140"/>
                  <a:gd name="T1" fmla="*/ 224 h 404"/>
                  <a:gd name="T2" fmla="*/ 86 w 140"/>
                  <a:gd name="T3" fmla="*/ 224 h 404"/>
                  <a:gd name="T4" fmla="*/ 80 w 140"/>
                  <a:gd name="T5" fmla="*/ 134 h 404"/>
                  <a:gd name="T6" fmla="*/ 78 w 140"/>
                  <a:gd name="T7" fmla="*/ 62 h 404"/>
                  <a:gd name="T8" fmla="*/ 76 w 140"/>
                  <a:gd name="T9" fmla="*/ 0 h 404"/>
                  <a:gd name="T10" fmla="*/ 0 w 140"/>
                  <a:gd name="T11" fmla="*/ 0 h 404"/>
                  <a:gd name="T12" fmla="*/ 0 w 140"/>
                  <a:gd name="T13" fmla="*/ 0 h 404"/>
                  <a:gd name="T14" fmla="*/ 0 w 140"/>
                  <a:gd name="T15" fmla="*/ 16 h 404"/>
                  <a:gd name="T16" fmla="*/ 2 w 140"/>
                  <a:gd name="T17" fmla="*/ 62 h 404"/>
                  <a:gd name="T18" fmla="*/ 4 w 140"/>
                  <a:gd name="T19" fmla="*/ 96 h 404"/>
                  <a:gd name="T20" fmla="*/ 8 w 140"/>
                  <a:gd name="T21" fmla="*/ 134 h 404"/>
                  <a:gd name="T22" fmla="*/ 12 w 140"/>
                  <a:gd name="T23" fmla="*/ 176 h 404"/>
                  <a:gd name="T24" fmla="*/ 22 w 140"/>
                  <a:gd name="T25" fmla="*/ 224 h 404"/>
                  <a:gd name="T26" fmla="*/ 22 w 140"/>
                  <a:gd name="T27" fmla="*/ 224 h 404"/>
                  <a:gd name="T28" fmla="*/ 30 w 140"/>
                  <a:gd name="T29" fmla="*/ 260 h 404"/>
                  <a:gd name="T30" fmla="*/ 42 w 140"/>
                  <a:gd name="T31" fmla="*/ 296 h 404"/>
                  <a:gd name="T32" fmla="*/ 56 w 140"/>
                  <a:gd name="T33" fmla="*/ 326 h 404"/>
                  <a:gd name="T34" fmla="*/ 72 w 140"/>
                  <a:gd name="T35" fmla="*/ 352 h 404"/>
                  <a:gd name="T36" fmla="*/ 88 w 140"/>
                  <a:gd name="T37" fmla="*/ 374 h 404"/>
                  <a:gd name="T38" fmla="*/ 106 w 140"/>
                  <a:gd name="T39" fmla="*/ 390 h 404"/>
                  <a:gd name="T40" fmla="*/ 114 w 140"/>
                  <a:gd name="T41" fmla="*/ 396 h 404"/>
                  <a:gd name="T42" fmla="*/ 124 w 140"/>
                  <a:gd name="T43" fmla="*/ 400 h 404"/>
                  <a:gd name="T44" fmla="*/ 132 w 140"/>
                  <a:gd name="T45" fmla="*/ 404 h 404"/>
                  <a:gd name="T46" fmla="*/ 140 w 140"/>
                  <a:gd name="T47" fmla="*/ 404 h 404"/>
                  <a:gd name="T48" fmla="*/ 140 w 140"/>
                  <a:gd name="T49" fmla="*/ 404 h 404"/>
                  <a:gd name="T50" fmla="*/ 140 w 140"/>
                  <a:gd name="T51" fmla="*/ 404 h 404"/>
                  <a:gd name="T52" fmla="*/ 136 w 140"/>
                  <a:gd name="T53" fmla="*/ 404 h 404"/>
                  <a:gd name="T54" fmla="*/ 132 w 140"/>
                  <a:gd name="T55" fmla="*/ 400 h 404"/>
                  <a:gd name="T56" fmla="*/ 124 w 140"/>
                  <a:gd name="T57" fmla="*/ 390 h 404"/>
                  <a:gd name="T58" fmla="*/ 116 w 140"/>
                  <a:gd name="T59" fmla="*/ 374 h 404"/>
                  <a:gd name="T60" fmla="*/ 110 w 140"/>
                  <a:gd name="T61" fmla="*/ 352 h 404"/>
                  <a:gd name="T62" fmla="*/ 102 w 140"/>
                  <a:gd name="T63" fmla="*/ 326 h 404"/>
                  <a:gd name="T64" fmla="*/ 96 w 140"/>
                  <a:gd name="T65" fmla="*/ 296 h 404"/>
                  <a:gd name="T66" fmla="*/ 90 w 140"/>
                  <a:gd name="T67" fmla="*/ 260 h 404"/>
                  <a:gd name="T68" fmla="*/ 86 w 140"/>
                  <a:gd name="T69" fmla="*/ 224 h 404"/>
                  <a:gd name="T70" fmla="*/ 86 w 140"/>
                  <a:gd name="T71" fmla="*/ 22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404">
                    <a:moveTo>
                      <a:pt x="86" y="224"/>
                    </a:moveTo>
                    <a:lnTo>
                      <a:pt x="86" y="224"/>
                    </a:lnTo>
                    <a:lnTo>
                      <a:pt x="80" y="134"/>
                    </a:lnTo>
                    <a:lnTo>
                      <a:pt x="78" y="62"/>
                    </a:lnTo>
                    <a:lnTo>
                      <a:pt x="7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8" y="134"/>
                    </a:lnTo>
                    <a:lnTo>
                      <a:pt x="12" y="176"/>
                    </a:lnTo>
                    <a:lnTo>
                      <a:pt x="22" y="224"/>
                    </a:lnTo>
                    <a:lnTo>
                      <a:pt x="22" y="224"/>
                    </a:lnTo>
                    <a:lnTo>
                      <a:pt x="30" y="260"/>
                    </a:lnTo>
                    <a:lnTo>
                      <a:pt x="42" y="296"/>
                    </a:lnTo>
                    <a:lnTo>
                      <a:pt x="56" y="326"/>
                    </a:lnTo>
                    <a:lnTo>
                      <a:pt x="72" y="352"/>
                    </a:lnTo>
                    <a:lnTo>
                      <a:pt x="88" y="374"/>
                    </a:lnTo>
                    <a:lnTo>
                      <a:pt x="106" y="390"/>
                    </a:lnTo>
                    <a:lnTo>
                      <a:pt x="114" y="396"/>
                    </a:lnTo>
                    <a:lnTo>
                      <a:pt x="124" y="400"/>
                    </a:lnTo>
                    <a:lnTo>
                      <a:pt x="132" y="404"/>
                    </a:lnTo>
                    <a:lnTo>
                      <a:pt x="140" y="404"/>
                    </a:lnTo>
                    <a:lnTo>
                      <a:pt x="140" y="404"/>
                    </a:lnTo>
                    <a:lnTo>
                      <a:pt x="140" y="404"/>
                    </a:lnTo>
                    <a:lnTo>
                      <a:pt x="136" y="404"/>
                    </a:lnTo>
                    <a:lnTo>
                      <a:pt x="132" y="400"/>
                    </a:lnTo>
                    <a:lnTo>
                      <a:pt x="124" y="390"/>
                    </a:lnTo>
                    <a:lnTo>
                      <a:pt x="116" y="374"/>
                    </a:lnTo>
                    <a:lnTo>
                      <a:pt x="110" y="352"/>
                    </a:lnTo>
                    <a:lnTo>
                      <a:pt x="102" y="326"/>
                    </a:lnTo>
                    <a:lnTo>
                      <a:pt x="96" y="296"/>
                    </a:lnTo>
                    <a:lnTo>
                      <a:pt x="90" y="260"/>
                    </a:lnTo>
                    <a:lnTo>
                      <a:pt x="86" y="224"/>
                    </a:lnTo>
                    <a:lnTo>
                      <a:pt x="86" y="224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24">
                <a:extLst>
                  <a:ext uri="{FF2B5EF4-FFF2-40B4-BE49-F238E27FC236}">
                    <a16:creationId xmlns:a16="http://schemas.microsoft.com/office/drawing/2014/main" id="{11380CE8-EFC0-4875-B424-98727BF92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9689" y="2229975"/>
                <a:ext cx="86320" cy="88375"/>
              </a:xfrm>
              <a:custGeom>
                <a:avLst/>
                <a:gdLst>
                  <a:gd name="T0" fmla="*/ 42 w 84"/>
                  <a:gd name="T1" fmla="*/ 86 h 86"/>
                  <a:gd name="T2" fmla="*/ 42 w 84"/>
                  <a:gd name="T3" fmla="*/ 86 h 86"/>
                  <a:gd name="T4" fmla="*/ 22 w 84"/>
                  <a:gd name="T5" fmla="*/ 84 h 86"/>
                  <a:gd name="T6" fmla="*/ 8 w 84"/>
                  <a:gd name="T7" fmla="*/ 82 h 86"/>
                  <a:gd name="T8" fmla="*/ 8 w 84"/>
                  <a:gd name="T9" fmla="*/ 82 h 86"/>
                  <a:gd name="T10" fmla="*/ 0 w 84"/>
                  <a:gd name="T11" fmla="*/ 78 h 86"/>
                  <a:gd name="T12" fmla="*/ 0 w 84"/>
                  <a:gd name="T13" fmla="*/ 78 h 86"/>
                  <a:gd name="T14" fmla="*/ 10 w 84"/>
                  <a:gd name="T15" fmla="*/ 60 h 86"/>
                  <a:gd name="T16" fmla="*/ 16 w 84"/>
                  <a:gd name="T17" fmla="*/ 44 h 86"/>
                  <a:gd name="T18" fmla="*/ 18 w 84"/>
                  <a:gd name="T19" fmla="*/ 32 h 86"/>
                  <a:gd name="T20" fmla="*/ 18 w 84"/>
                  <a:gd name="T21" fmla="*/ 20 h 86"/>
                  <a:gd name="T22" fmla="*/ 18 w 84"/>
                  <a:gd name="T23" fmla="*/ 20 h 86"/>
                  <a:gd name="T24" fmla="*/ 16 w 84"/>
                  <a:gd name="T25" fmla="*/ 12 h 86"/>
                  <a:gd name="T26" fmla="*/ 14 w 84"/>
                  <a:gd name="T27" fmla="*/ 6 h 86"/>
                  <a:gd name="T28" fmla="*/ 10 w 84"/>
                  <a:gd name="T29" fmla="*/ 0 h 86"/>
                  <a:gd name="T30" fmla="*/ 42 w 84"/>
                  <a:gd name="T31" fmla="*/ 0 h 86"/>
                  <a:gd name="T32" fmla="*/ 74 w 84"/>
                  <a:gd name="T33" fmla="*/ 0 h 86"/>
                  <a:gd name="T34" fmla="*/ 74 w 84"/>
                  <a:gd name="T35" fmla="*/ 0 h 86"/>
                  <a:gd name="T36" fmla="*/ 70 w 84"/>
                  <a:gd name="T37" fmla="*/ 6 h 86"/>
                  <a:gd name="T38" fmla="*/ 68 w 84"/>
                  <a:gd name="T39" fmla="*/ 12 h 86"/>
                  <a:gd name="T40" fmla="*/ 66 w 84"/>
                  <a:gd name="T41" fmla="*/ 20 h 86"/>
                  <a:gd name="T42" fmla="*/ 66 w 84"/>
                  <a:gd name="T43" fmla="*/ 20 h 86"/>
                  <a:gd name="T44" fmla="*/ 66 w 84"/>
                  <a:gd name="T45" fmla="*/ 32 h 86"/>
                  <a:gd name="T46" fmla="*/ 68 w 84"/>
                  <a:gd name="T47" fmla="*/ 44 h 86"/>
                  <a:gd name="T48" fmla="*/ 74 w 84"/>
                  <a:gd name="T49" fmla="*/ 60 h 86"/>
                  <a:gd name="T50" fmla="*/ 84 w 84"/>
                  <a:gd name="T51" fmla="*/ 78 h 86"/>
                  <a:gd name="T52" fmla="*/ 84 w 84"/>
                  <a:gd name="T53" fmla="*/ 78 h 86"/>
                  <a:gd name="T54" fmla="*/ 76 w 84"/>
                  <a:gd name="T55" fmla="*/ 82 h 86"/>
                  <a:gd name="T56" fmla="*/ 76 w 84"/>
                  <a:gd name="T57" fmla="*/ 82 h 86"/>
                  <a:gd name="T58" fmla="*/ 64 w 84"/>
                  <a:gd name="T59" fmla="*/ 84 h 86"/>
                  <a:gd name="T60" fmla="*/ 42 w 84"/>
                  <a:gd name="T61" fmla="*/ 86 h 86"/>
                  <a:gd name="T62" fmla="*/ 42 w 84"/>
                  <a:gd name="T63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4" h="86">
                    <a:moveTo>
                      <a:pt x="42" y="86"/>
                    </a:moveTo>
                    <a:lnTo>
                      <a:pt x="42" y="86"/>
                    </a:lnTo>
                    <a:lnTo>
                      <a:pt x="22" y="84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10" y="60"/>
                    </a:lnTo>
                    <a:lnTo>
                      <a:pt x="16" y="44"/>
                    </a:lnTo>
                    <a:lnTo>
                      <a:pt x="18" y="3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6" y="12"/>
                    </a:lnTo>
                    <a:lnTo>
                      <a:pt x="14" y="6"/>
                    </a:lnTo>
                    <a:lnTo>
                      <a:pt x="10" y="0"/>
                    </a:lnTo>
                    <a:lnTo>
                      <a:pt x="42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0" y="6"/>
                    </a:lnTo>
                    <a:lnTo>
                      <a:pt x="68" y="12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6" y="32"/>
                    </a:lnTo>
                    <a:lnTo>
                      <a:pt x="68" y="44"/>
                    </a:lnTo>
                    <a:lnTo>
                      <a:pt x="74" y="60"/>
                    </a:lnTo>
                    <a:lnTo>
                      <a:pt x="84" y="78"/>
                    </a:lnTo>
                    <a:lnTo>
                      <a:pt x="84" y="78"/>
                    </a:lnTo>
                    <a:lnTo>
                      <a:pt x="76" y="82"/>
                    </a:lnTo>
                    <a:lnTo>
                      <a:pt x="76" y="82"/>
                    </a:lnTo>
                    <a:lnTo>
                      <a:pt x="64" y="84"/>
                    </a:lnTo>
                    <a:lnTo>
                      <a:pt x="42" y="86"/>
                    </a:lnTo>
                    <a:lnTo>
                      <a:pt x="42" y="8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36">
                <a:extLst>
                  <a:ext uri="{FF2B5EF4-FFF2-40B4-BE49-F238E27FC236}">
                    <a16:creationId xmlns:a16="http://schemas.microsoft.com/office/drawing/2014/main" id="{547D4993-C6D8-48A5-AC70-A8FB7D9B3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2021" y="2229975"/>
                <a:ext cx="61656" cy="88375"/>
              </a:xfrm>
              <a:custGeom>
                <a:avLst/>
                <a:gdLst>
                  <a:gd name="T0" fmla="*/ 0 w 60"/>
                  <a:gd name="T1" fmla="*/ 82 h 86"/>
                  <a:gd name="T2" fmla="*/ 0 w 60"/>
                  <a:gd name="T3" fmla="*/ 82 h 86"/>
                  <a:gd name="T4" fmla="*/ 12 w 60"/>
                  <a:gd name="T5" fmla="*/ 84 h 86"/>
                  <a:gd name="T6" fmla="*/ 30 w 60"/>
                  <a:gd name="T7" fmla="*/ 86 h 86"/>
                  <a:gd name="T8" fmla="*/ 30 w 60"/>
                  <a:gd name="T9" fmla="*/ 86 h 86"/>
                  <a:gd name="T10" fmla="*/ 48 w 60"/>
                  <a:gd name="T11" fmla="*/ 84 h 86"/>
                  <a:gd name="T12" fmla="*/ 60 w 60"/>
                  <a:gd name="T13" fmla="*/ 82 h 86"/>
                  <a:gd name="T14" fmla="*/ 60 w 60"/>
                  <a:gd name="T15" fmla="*/ 82 h 86"/>
                  <a:gd name="T16" fmla="*/ 54 w 60"/>
                  <a:gd name="T17" fmla="*/ 66 h 86"/>
                  <a:gd name="T18" fmla="*/ 50 w 60"/>
                  <a:gd name="T19" fmla="*/ 52 h 86"/>
                  <a:gd name="T20" fmla="*/ 48 w 60"/>
                  <a:gd name="T21" fmla="*/ 40 h 86"/>
                  <a:gd name="T22" fmla="*/ 48 w 60"/>
                  <a:gd name="T23" fmla="*/ 28 h 86"/>
                  <a:gd name="T24" fmla="*/ 48 w 60"/>
                  <a:gd name="T25" fmla="*/ 12 h 86"/>
                  <a:gd name="T26" fmla="*/ 52 w 60"/>
                  <a:gd name="T27" fmla="*/ 0 h 86"/>
                  <a:gd name="T28" fmla="*/ 8 w 60"/>
                  <a:gd name="T29" fmla="*/ 0 h 86"/>
                  <a:gd name="T30" fmla="*/ 8 w 60"/>
                  <a:gd name="T31" fmla="*/ 0 h 86"/>
                  <a:gd name="T32" fmla="*/ 10 w 60"/>
                  <a:gd name="T33" fmla="*/ 12 h 86"/>
                  <a:gd name="T34" fmla="*/ 12 w 60"/>
                  <a:gd name="T35" fmla="*/ 28 h 86"/>
                  <a:gd name="T36" fmla="*/ 12 w 60"/>
                  <a:gd name="T37" fmla="*/ 40 h 86"/>
                  <a:gd name="T38" fmla="*/ 10 w 60"/>
                  <a:gd name="T39" fmla="*/ 52 h 86"/>
                  <a:gd name="T40" fmla="*/ 6 w 60"/>
                  <a:gd name="T41" fmla="*/ 66 h 86"/>
                  <a:gd name="T42" fmla="*/ 0 w 60"/>
                  <a:gd name="T43" fmla="*/ 82 h 86"/>
                  <a:gd name="T44" fmla="*/ 0 w 60"/>
                  <a:gd name="T45" fmla="*/ 8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" h="86">
                    <a:moveTo>
                      <a:pt x="0" y="82"/>
                    </a:moveTo>
                    <a:lnTo>
                      <a:pt x="0" y="82"/>
                    </a:lnTo>
                    <a:lnTo>
                      <a:pt x="12" y="84"/>
                    </a:lnTo>
                    <a:lnTo>
                      <a:pt x="30" y="86"/>
                    </a:lnTo>
                    <a:lnTo>
                      <a:pt x="30" y="86"/>
                    </a:lnTo>
                    <a:lnTo>
                      <a:pt x="48" y="84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54" y="66"/>
                    </a:lnTo>
                    <a:lnTo>
                      <a:pt x="50" y="52"/>
                    </a:lnTo>
                    <a:lnTo>
                      <a:pt x="48" y="40"/>
                    </a:lnTo>
                    <a:lnTo>
                      <a:pt x="48" y="28"/>
                    </a:lnTo>
                    <a:lnTo>
                      <a:pt x="48" y="12"/>
                    </a:lnTo>
                    <a:lnTo>
                      <a:pt x="5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12"/>
                    </a:lnTo>
                    <a:lnTo>
                      <a:pt x="12" y="28"/>
                    </a:lnTo>
                    <a:lnTo>
                      <a:pt x="12" y="40"/>
                    </a:lnTo>
                    <a:lnTo>
                      <a:pt x="10" y="52"/>
                    </a:lnTo>
                    <a:lnTo>
                      <a:pt x="6" y="66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37">
                <a:extLst>
                  <a:ext uri="{FF2B5EF4-FFF2-40B4-BE49-F238E27FC236}">
                    <a16:creationId xmlns:a16="http://schemas.microsoft.com/office/drawing/2014/main" id="{37DEFC35-9FBF-4441-9A4E-EA9926EDB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2021" y="2229975"/>
                <a:ext cx="28773" cy="88375"/>
              </a:xfrm>
              <a:custGeom>
                <a:avLst/>
                <a:gdLst>
                  <a:gd name="T0" fmla="*/ 0 w 28"/>
                  <a:gd name="T1" fmla="*/ 82 h 86"/>
                  <a:gd name="T2" fmla="*/ 0 w 28"/>
                  <a:gd name="T3" fmla="*/ 82 h 86"/>
                  <a:gd name="T4" fmla="*/ 18 w 28"/>
                  <a:gd name="T5" fmla="*/ 86 h 86"/>
                  <a:gd name="T6" fmla="*/ 18 w 28"/>
                  <a:gd name="T7" fmla="*/ 86 h 86"/>
                  <a:gd name="T8" fmla="*/ 24 w 28"/>
                  <a:gd name="T9" fmla="*/ 58 h 86"/>
                  <a:gd name="T10" fmla="*/ 28 w 28"/>
                  <a:gd name="T11" fmla="*/ 36 h 86"/>
                  <a:gd name="T12" fmla="*/ 28 w 28"/>
                  <a:gd name="T13" fmla="*/ 16 h 86"/>
                  <a:gd name="T14" fmla="*/ 26 w 28"/>
                  <a:gd name="T15" fmla="*/ 0 h 86"/>
                  <a:gd name="T16" fmla="*/ 8 w 28"/>
                  <a:gd name="T17" fmla="*/ 0 h 86"/>
                  <a:gd name="T18" fmla="*/ 8 w 28"/>
                  <a:gd name="T19" fmla="*/ 0 h 86"/>
                  <a:gd name="T20" fmla="*/ 10 w 28"/>
                  <a:gd name="T21" fmla="*/ 10 h 86"/>
                  <a:gd name="T22" fmla="*/ 12 w 28"/>
                  <a:gd name="T23" fmla="*/ 28 h 86"/>
                  <a:gd name="T24" fmla="*/ 12 w 28"/>
                  <a:gd name="T25" fmla="*/ 40 h 86"/>
                  <a:gd name="T26" fmla="*/ 10 w 28"/>
                  <a:gd name="T27" fmla="*/ 52 h 86"/>
                  <a:gd name="T28" fmla="*/ 6 w 28"/>
                  <a:gd name="T29" fmla="*/ 66 h 86"/>
                  <a:gd name="T30" fmla="*/ 0 w 28"/>
                  <a:gd name="T31" fmla="*/ 82 h 86"/>
                  <a:gd name="T32" fmla="*/ 0 w 28"/>
                  <a:gd name="T33" fmla="*/ 8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86">
                    <a:moveTo>
                      <a:pt x="0" y="82"/>
                    </a:moveTo>
                    <a:lnTo>
                      <a:pt x="0" y="82"/>
                    </a:lnTo>
                    <a:lnTo>
                      <a:pt x="18" y="86"/>
                    </a:lnTo>
                    <a:lnTo>
                      <a:pt x="18" y="86"/>
                    </a:lnTo>
                    <a:lnTo>
                      <a:pt x="24" y="58"/>
                    </a:lnTo>
                    <a:lnTo>
                      <a:pt x="28" y="36"/>
                    </a:lnTo>
                    <a:lnTo>
                      <a:pt x="28" y="16"/>
                    </a:lnTo>
                    <a:lnTo>
                      <a:pt x="2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10"/>
                    </a:lnTo>
                    <a:lnTo>
                      <a:pt x="12" y="28"/>
                    </a:lnTo>
                    <a:lnTo>
                      <a:pt x="12" y="40"/>
                    </a:lnTo>
                    <a:lnTo>
                      <a:pt x="10" y="52"/>
                    </a:lnTo>
                    <a:lnTo>
                      <a:pt x="6" y="66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8">
                <a:extLst>
                  <a:ext uri="{FF2B5EF4-FFF2-40B4-BE49-F238E27FC236}">
                    <a16:creationId xmlns:a16="http://schemas.microsoft.com/office/drawing/2014/main" id="{1212BB4C-F544-4079-A249-CA13A60F34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038" y="2326572"/>
                <a:ext cx="283623" cy="129480"/>
              </a:xfrm>
              <a:custGeom>
                <a:avLst/>
                <a:gdLst>
                  <a:gd name="T0" fmla="*/ 96 w 276"/>
                  <a:gd name="T1" fmla="*/ 0 h 126"/>
                  <a:gd name="T2" fmla="*/ 96 w 276"/>
                  <a:gd name="T3" fmla="*/ 0 h 126"/>
                  <a:gd name="T4" fmla="*/ 98 w 276"/>
                  <a:gd name="T5" fmla="*/ 6 h 126"/>
                  <a:gd name="T6" fmla="*/ 98 w 276"/>
                  <a:gd name="T7" fmla="*/ 12 h 126"/>
                  <a:gd name="T8" fmla="*/ 98 w 276"/>
                  <a:gd name="T9" fmla="*/ 26 h 126"/>
                  <a:gd name="T10" fmla="*/ 92 w 276"/>
                  <a:gd name="T11" fmla="*/ 44 h 126"/>
                  <a:gd name="T12" fmla="*/ 82 w 276"/>
                  <a:gd name="T13" fmla="*/ 60 h 126"/>
                  <a:gd name="T14" fmla="*/ 82 w 276"/>
                  <a:gd name="T15" fmla="*/ 60 h 126"/>
                  <a:gd name="T16" fmla="*/ 66 w 276"/>
                  <a:gd name="T17" fmla="*/ 78 h 126"/>
                  <a:gd name="T18" fmla="*/ 48 w 276"/>
                  <a:gd name="T19" fmla="*/ 94 h 126"/>
                  <a:gd name="T20" fmla="*/ 26 w 276"/>
                  <a:gd name="T21" fmla="*/ 108 h 126"/>
                  <a:gd name="T22" fmla="*/ 12 w 276"/>
                  <a:gd name="T23" fmla="*/ 112 h 126"/>
                  <a:gd name="T24" fmla="*/ 0 w 276"/>
                  <a:gd name="T25" fmla="*/ 118 h 126"/>
                  <a:gd name="T26" fmla="*/ 0 w 276"/>
                  <a:gd name="T27" fmla="*/ 118 h 126"/>
                  <a:gd name="T28" fmla="*/ 6 w 276"/>
                  <a:gd name="T29" fmla="*/ 118 h 126"/>
                  <a:gd name="T30" fmla="*/ 30 w 276"/>
                  <a:gd name="T31" fmla="*/ 122 h 126"/>
                  <a:gd name="T32" fmla="*/ 30 w 276"/>
                  <a:gd name="T33" fmla="*/ 122 h 126"/>
                  <a:gd name="T34" fmla="*/ 72 w 276"/>
                  <a:gd name="T35" fmla="*/ 124 h 126"/>
                  <a:gd name="T36" fmla="*/ 138 w 276"/>
                  <a:gd name="T37" fmla="*/ 126 h 126"/>
                  <a:gd name="T38" fmla="*/ 138 w 276"/>
                  <a:gd name="T39" fmla="*/ 126 h 126"/>
                  <a:gd name="T40" fmla="*/ 204 w 276"/>
                  <a:gd name="T41" fmla="*/ 124 h 126"/>
                  <a:gd name="T42" fmla="*/ 246 w 276"/>
                  <a:gd name="T43" fmla="*/ 122 h 126"/>
                  <a:gd name="T44" fmla="*/ 246 w 276"/>
                  <a:gd name="T45" fmla="*/ 122 h 126"/>
                  <a:gd name="T46" fmla="*/ 270 w 276"/>
                  <a:gd name="T47" fmla="*/ 118 h 126"/>
                  <a:gd name="T48" fmla="*/ 276 w 276"/>
                  <a:gd name="T49" fmla="*/ 118 h 126"/>
                  <a:gd name="T50" fmla="*/ 276 w 276"/>
                  <a:gd name="T51" fmla="*/ 118 h 126"/>
                  <a:gd name="T52" fmla="*/ 264 w 276"/>
                  <a:gd name="T53" fmla="*/ 112 h 126"/>
                  <a:gd name="T54" fmla="*/ 250 w 276"/>
                  <a:gd name="T55" fmla="*/ 108 h 126"/>
                  <a:gd name="T56" fmla="*/ 228 w 276"/>
                  <a:gd name="T57" fmla="*/ 94 h 126"/>
                  <a:gd name="T58" fmla="*/ 210 w 276"/>
                  <a:gd name="T59" fmla="*/ 78 h 126"/>
                  <a:gd name="T60" fmla="*/ 194 w 276"/>
                  <a:gd name="T61" fmla="*/ 60 h 126"/>
                  <a:gd name="T62" fmla="*/ 194 w 276"/>
                  <a:gd name="T63" fmla="*/ 60 h 126"/>
                  <a:gd name="T64" fmla="*/ 184 w 276"/>
                  <a:gd name="T65" fmla="*/ 44 h 126"/>
                  <a:gd name="T66" fmla="*/ 178 w 276"/>
                  <a:gd name="T67" fmla="*/ 26 h 126"/>
                  <a:gd name="T68" fmla="*/ 178 w 276"/>
                  <a:gd name="T69" fmla="*/ 12 h 126"/>
                  <a:gd name="T70" fmla="*/ 178 w 276"/>
                  <a:gd name="T71" fmla="*/ 6 h 126"/>
                  <a:gd name="T72" fmla="*/ 180 w 276"/>
                  <a:gd name="T73" fmla="*/ 0 h 126"/>
                  <a:gd name="T74" fmla="*/ 138 w 276"/>
                  <a:gd name="T75" fmla="*/ 0 h 126"/>
                  <a:gd name="T76" fmla="*/ 96 w 276"/>
                  <a:gd name="T7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6" h="126">
                    <a:moveTo>
                      <a:pt x="96" y="0"/>
                    </a:moveTo>
                    <a:lnTo>
                      <a:pt x="96" y="0"/>
                    </a:lnTo>
                    <a:lnTo>
                      <a:pt x="98" y="6"/>
                    </a:lnTo>
                    <a:lnTo>
                      <a:pt x="98" y="12"/>
                    </a:lnTo>
                    <a:lnTo>
                      <a:pt x="98" y="26"/>
                    </a:lnTo>
                    <a:lnTo>
                      <a:pt x="92" y="44"/>
                    </a:lnTo>
                    <a:lnTo>
                      <a:pt x="82" y="60"/>
                    </a:lnTo>
                    <a:lnTo>
                      <a:pt x="82" y="60"/>
                    </a:lnTo>
                    <a:lnTo>
                      <a:pt x="66" y="78"/>
                    </a:lnTo>
                    <a:lnTo>
                      <a:pt x="48" y="94"/>
                    </a:lnTo>
                    <a:lnTo>
                      <a:pt x="26" y="108"/>
                    </a:lnTo>
                    <a:lnTo>
                      <a:pt x="12" y="112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6" y="118"/>
                    </a:lnTo>
                    <a:lnTo>
                      <a:pt x="30" y="122"/>
                    </a:lnTo>
                    <a:lnTo>
                      <a:pt x="30" y="122"/>
                    </a:lnTo>
                    <a:lnTo>
                      <a:pt x="72" y="124"/>
                    </a:lnTo>
                    <a:lnTo>
                      <a:pt x="138" y="126"/>
                    </a:lnTo>
                    <a:lnTo>
                      <a:pt x="138" y="126"/>
                    </a:lnTo>
                    <a:lnTo>
                      <a:pt x="204" y="124"/>
                    </a:lnTo>
                    <a:lnTo>
                      <a:pt x="246" y="122"/>
                    </a:lnTo>
                    <a:lnTo>
                      <a:pt x="246" y="122"/>
                    </a:lnTo>
                    <a:lnTo>
                      <a:pt x="270" y="118"/>
                    </a:lnTo>
                    <a:lnTo>
                      <a:pt x="276" y="118"/>
                    </a:lnTo>
                    <a:lnTo>
                      <a:pt x="276" y="118"/>
                    </a:lnTo>
                    <a:lnTo>
                      <a:pt x="264" y="112"/>
                    </a:lnTo>
                    <a:lnTo>
                      <a:pt x="250" y="108"/>
                    </a:lnTo>
                    <a:lnTo>
                      <a:pt x="228" y="94"/>
                    </a:lnTo>
                    <a:lnTo>
                      <a:pt x="210" y="78"/>
                    </a:lnTo>
                    <a:lnTo>
                      <a:pt x="194" y="60"/>
                    </a:lnTo>
                    <a:lnTo>
                      <a:pt x="194" y="60"/>
                    </a:lnTo>
                    <a:lnTo>
                      <a:pt x="184" y="44"/>
                    </a:lnTo>
                    <a:lnTo>
                      <a:pt x="178" y="26"/>
                    </a:lnTo>
                    <a:lnTo>
                      <a:pt x="178" y="12"/>
                    </a:lnTo>
                    <a:lnTo>
                      <a:pt x="178" y="6"/>
                    </a:lnTo>
                    <a:lnTo>
                      <a:pt x="180" y="0"/>
                    </a:lnTo>
                    <a:lnTo>
                      <a:pt x="138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20">
                <a:extLst>
                  <a:ext uri="{FF2B5EF4-FFF2-40B4-BE49-F238E27FC236}">
                    <a16:creationId xmlns:a16="http://schemas.microsoft.com/office/drawing/2014/main" id="{D7CEA6C4-D311-4784-8535-570C099345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8308" y="2326572"/>
                <a:ext cx="187027" cy="129480"/>
              </a:xfrm>
              <a:custGeom>
                <a:avLst/>
                <a:gdLst>
                  <a:gd name="T0" fmla="*/ 52 w 182"/>
                  <a:gd name="T1" fmla="*/ 64 h 126"/>
                  <a:gd name="T2" fmla="*/ 52 w 182"/>
                  <a:gd name="T3" fmla="*/ 64 h 126"/>
                  <a:gd name="T4" fmla="*/ 44 w 182"/>
                  <a:gd name="T5" fmla="*/ 82 h 126"/>
                  <a:gd name="T6" fmla="*/ 32 w 182"/>
                  <a:gd name="T7" fmla="*/ 98 h 126"/>
                  <a:gd name="T8" fmla="*/ 18 w 182"/>
                  <a:gd name="T9" fmla="*/ 112 h 126"/>
                  <a:gd name="T10" fmla="*/ 0 w 182"/>
                  <a:gd name="T11" fmla="*/ 122 h 126"/>
                  <a:gd name="T12" fmla="*/ 0 w 182"/>
                  <a:gd name="T13" fmla="*/ 122 h 126"/>
                  <a:gd name="T14" fmla="*/ 40 w 182"/>
                  <a:gd name="T15" fmla="*/ 124 h 126"/>
                  <a:gd name="T16" fmla="*/ 92 w 182"/>
                  <a:gd name="T17" fmla="*/ 126 h 126"/>
                  <a:gd name="T18" fmla="*/ 92 w 182"/>
                  <a:gd name="T19" fmla="*/ 126 h 126"/>
                  <a:gd name="T20" fmla="*/ 144 w 182"/>
                  <a:gd name="T21" fmla="*/ 124 h 126"/>
                  <a:gd name="T22" fmla="*/ 182 w 182"/>
                  <a:gd name="T23" fmla="*/ 122 h 126"/>
                  <a:gd name="T24" fmla="*/ 182 w 182"/>
                  <a:gd name="T25" fmla="*/ 122 h 126"/>
                  <a:gd name="T26" fmla="*/ 166 w 182"/>
                  <a:gd name="T27" fmla="*/ 112 h 126"/>
                  <a:gd name="T28" fmla="*/ 152 w 182"/>
                  <a:gd name="T29" fmla="*/ 98 h 126"/>
                  <a:gd name="T30" fmla="*/ 140 w 182"/>
                  <a:gd name="T31" fmla="*/ 82 h 126"/>
                  <a:gd name="T32" fmla="*/ 132 w 182"/>
                  <a:gd name="T33" fmla="*/ 64 h 126"/>
                  <a:gd name="T34" fmla="*/ 132 w 182"/>
                  <a:gd name="T35" fmla="*/ 64 h 126"/>
                  <a:gd name="T36" fmla="*/ 124 w 182"/>
                  <a:gd name="T37" fmla="*/ 46 h 126"/>
                  <a:gd name="T38" fmla="*/ 120 w 182"/>
                  <a:gd name="T39" fmla="*/ 28 h 126"/>
                  <a:gd name="T40" fmla="*/ 120 w 182"/>
                  <a:gd name="T41" fmla="*/ 12 h 126"/>
                  <a:gd name="T42" fmla="*/ 122 w 182"/>
                  <a:gd name="T43" fmla="*/ 0 h 126"/>
                  <a:gd name="T44" fmla="*/ 62 w 182"/>
                  <a:gd name="T45" fmla="*/ 0 h 126"/>
                  <a:gd name="T46" fmla="*/ 62 w 182"/>
                  <a:gd name="T47" fmla="*/ 0 h 126"/>
                  <a:gd name="T48" fmla="*/ 64 w 182"/>
                  <a:gd name="T49" fmla="*/ 12 h 126"/>
                  <a:gd name="T50" fmla="*/ 64 w 182"/>
                  <a:gd name="T51" fmla="*/ 28 h 126"/>
                  <a:gd name="T52" fmla="*/ 60 w 182"/>
                  <a:gd name="T53" fmla="*/ 46 h 126"/>
                  <a:gd name="T54" fmla="*/ 52 w 182"/>
                  <a:gd name="T55" fmla="*/ 64 h 126"/>
                  <a:gd name="T56" fmla="*/ 52 w 182"/>
                  <a:gd name="T57" fmla="*/ 6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2" h="126">
                    <a:moveTo>
                      <a:pt x="52" y="64"/>
                    </a:moveTo>
                    <a:lnTo>
                      <a:pt x="52" y="64"/>
                    </a:lnTo>
                    <a:lnTo>
                      <a:pt x="44" y="82"/>
                    </a:lnTo>
                    <a:lnTo>
                      <a:pt x="32" y="98"/>
                    </a:lnTo>
                    <a:lnTo>
                      <a:pt x="18" y="112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40" y="124"/>
                    </a:lnTo>
                    <a:lnTo>
                      <a:pt x="92" y="126"/>
                    </a:lnTo>
                    <a:lnTo>
                      <a:pt x="92" y="126"/>
                    </a:lnTo>
                    <a:lnTo>
                      <a:pt x="144" y="124"/>
                    </a:lnTo>
                    <a:lnTo>
                      <a:pt x="182" y="122"/>
                    </a:lnTo>
                    <a:lnTo>
                      <a:pt x="182" y="122"/>
                    </a:lnTo>
                    <a:lnTo>
                      <a:pt x="166" y="112"/>
                    </a:lnTo>
                    <a:lnTo>
                      <a:pt x="152" y="98"/>
                    </a:lnTo>
                    <a:lnTo>
                      <a:pt x="140" y="82"/>
                    </a:lnTo>
                    <a:lnTo>
                      <a:pt x="132" y="64"/>
                    </a:lnTo>
                    <a:lnTo>
                      <a:pt x="132" y="64"/>
                    </a:lnTo>
                    <a:lnTo>
                      <a:pt x="124" y="46"/>
                    </a:lnTo>
                    <a:lnTo>
                      <a:pt x="120" y="28"/>
                    </a:lnTo>
                    <a:lnTo>
                      <a:pt x="120" y="12"/>
                    </a:lnTo>
                    <a:lnTo>
                      <a:pt x="12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4" y="12"/>
                    </a:lnTo>
                    <a:lnTo>
                      <a:pt x="64" y="28"/>
                    </a:lnTo>
                    <a:lnTo>
                      <a:pt x="60" y="46"/>
                    </a:lnTo>
                    <a:lnTo>
                      <a:pt x="52" y="64"/>
                    </a:lnTo>
                    <a:lnTo>
                      <a:pt x="52" y="6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21">
                <a:extLst>
                  <a:ext uri="{FF2B5EF4-FFF2-40B4-BE49-F238E27FC236}">
                    <a16:creationId xmlns:a16="http://schemas.microsoft.com/office/drawing/2014/main" id="{9FDB53E7-A6DA-4D5B-B674-7BF87BEAD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8308" y="2326572"/>
                <a:ext cx="88375" cy="129480"/>
              </a:xfrm>
              <a:custGeom>
                <a:avLst/>
                <a:gdLst>
                  <a:gd name="T0" fmla="*/ 0 w 86"/>
                  <a:gd name="T1" fmla="*/ 122 h 126"/>
                  <a:gd name="T2" fmla="*/ 0 w 86"/>
                  <a:gd name="T3" fmla="*/ 122 h 126"/>
                  <a:gd name="T4" fmla="*/ 66 w 86"/>
                  <a:gd name="T5" fmla="*/ 126 h 126"/>
                  <a:gd name="T6" fmla="*/ 66 w 86"/>
                  <a:gd name="T7" fmla="*/ 126 h 126"/>
                  <a:gd name="T8" fmla="*/ 72 w 86"/>
                  <a:gd name="T9" fmla="*/ 112 h 126"/>
                  <a:gd name="T10" fmla="*/ 78 w 86"/>
                  <a:gd name="T11" fmla="*/ 96 h 126"/>
                  <a:gd name="T12" fmla="*/ 82 w 86"/>
                  <a:gd name="T13" fmla="*/ 78 h 126"/>
                  <a:gd name="T14" fmla="*/ 84 w 86"/>
                  <a:gd name="T15" fmla="*/ 62 h 126"/>
                  <a:gd name="T16" fmla="*/ 86 w 86"/>
                  <a:gd name="T17" fmla="*/ 28 h 126"/>
                  <a:gd name="T18" fmla="*/ 86 w 86"/>
                  <a:gd name="T19" fmla="*/ 12 h 126"/>
                  <a:gd name="T20" fmla="*/ 84 w 86"/>
                  <a:gd name="T21" fmla="*/ 0 h 126"/>
                  <a:gd name="T22" fmla="*/ 62 w 86"/>
                  <a:gd name="T23" fmla="*/ 0 h 126"/>
                  <a:gd name="T24" fmla="*/ 62 w 86"/>
                  <a:gd name="T25" fmla="*/ 0 h 126"/>
                  <a:gd name="T26" fmla="*/ 64 w 86"/>
                  <a:gd name="T27" fmla="*/ 14 h 126"/>
                  <a:gd name="T28" fmla="*/ 62 w 86"/>
                  <a:gd name="T29" fmla="*/ 28 h 126"/>
                  <a:gd name="T30" fmla="*/ 58 w 86"/>
                  <a:gd name="T31" fmla="*/ 46 h 126"/>
                  <a:gd name="T32" fmla="*/ 50 w 86"/>
                  <a:gd name="T33" fmla="*/ 64 h 126"/>
                  <a:gd name="T34" fmla="*/ 42 w 86"/>
                  <a:gd name="T35" fmla="*/ 80 h 126"/>
                  <a:gd name="T36" fmla="*/ 30 w 86"/>
                  <a:gd name="T37" fmla="*/ 96 h 126"/>
                  <a:gd name="T38" fmla="*/ 16 w 86"/>
                  <a:gd name="T39" fmla="*/ 112 h 126"/>
                  <a:gd name="T40" fmla="*/ 0 w 86"/>
                  <a:gd name="T41" fmla="*/ 122 h 126"/>
                  <a:gd name="T42" fmla="*/ 0 w 86"/>
                  <a:gd name="T43" fmla="*/ 12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126">
                    <a:moveTo>
                      <a:pt x="0" y="122"/>
                    </a:moveTo>
                    <a:lnTo>
                      <a:pt x="0" y="122"/>
                    </a:lnTo>
                    <a:lnTo>
                      <a:pt x="66" y="126"/>
                    </a:lnTo>
                    <a:lnTo>
                      <a:pt x="66" y="126"/>
                    </a:lnTo>
                    <a:lnTo>
                      <a:pt x="72" y="112"/>
                    </a:lnTo>
                    <a:lnTo>
                      <a:pt x="78" y="96"/>
                    </a:lnTo>
                    <a:lnTo>
                      <a:pt x="82" y="78"/>
                    </a:lnTo>
                    <a:lnTo>
                      <a:pt x="84" y="62"/>
                    </a:lnTo>
                    <a:lnTo>
                      <a:pt x="86" y="28"/>
                    </a:lnTo>
                    <a:lnTo>
                      <a:pt x="86" y="12"/>
                    </a:lnTo>
                    <a:lnTo>
                      <a:pt x="84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4" y="14"/>
                    </a:lnTo>
                    <a:lnTo>
                      <a:pt x="62" y="28"/>
                    </a:lnTo>
                    <a:lnTo>
                      <a:pt x="58" y="46"/>
                    </a:lnTo>
                    <a:lnTo>
                      <a:pt x="50" y="64"/>
                    </a:lnTo>
                    <a:lnTo>
                      <a:pt x="42" y="80"/>
                    </a:lnTo>
                    <a:lnTo>
                      <a:pt x="30" y="96"/>
                    </a:lnTo>
                    <a:lnTo>
                      <a:pt x="16" y="112"/>
                    </a:lnTo>
                    <a:lnTo>
                      <a:pt x="0" y="122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22">
                <a:extLst>
                  <a:ext uri="{FF2B5EF4-FFF2-40B4-BE49-F238E27FC236}">
                    <a16:creationId xmlns:a16="http://schemas.microsoft.com/office/drawing/2014/main" id="{582056CE-2DCB-4D78-8765-30A83AE9CD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038" y="2443721"/>
                <a:ext cx="283623" cy="12331"/>
              </a:xfrm>
              <a:custGeom>
                <a:avLst/>
                <a:gdLst>
                  <a:gd name="T0" fmla="*/ 138 w 276"/>
                  <a:gd name="T1" fmla="*/ 8 h 12"/>
                  <a:gd name="T2" fmla="*/ 138 w 276"/>
                  <a:gd name="T3" fmla="*/ 8 h 12"/>
                  <a:gd name="T4" fmla="*/ 88 w 276"/>
                  <a:gd name="T5" fmla="*/ 6 h 12"/>
                  <a:gd name="T6" fmla="*/ 50 w 276"/>
                  <a:gd name="T7" fmla="*/ 4 h 12"/>
                  <a:gd name="T8" fmla="*/ 8 w 276"/>
                  <a:gd name="T9" fmla="*/ 0 h 12"/>
                  <a:gd name="T10" fmla="*/ 8 w 276"/>
                  <a:gd name="T11" fmla="*/ 0 h 12"/>
                  <a:gd name="T12" fmla="*/ 0 w 276"/>
                  <a:gd name="T13" fmla="*/ 4 h 12"/>
                  <a:gd name="T14" fmla="*/ 0 w 276"/>
                  <a:gd name="T15" fmla="*/ 4 h 12"/>
                  <a:gd name="T16" fmla="*/ 6 w 276"/>
                  <a:gd name="T17" fmla="*/ 4 h 12"/>
                  <a:gd name="T18" fmla="*/ 30 w 276"/>
                  <a:gd name="T19" fmla="*/ 8 h 12"/>
                  <a:gd name="T20" fmla="*/ 30 w 276"/>
                  <a:gd name="T21" fmla="*/ 8 h 12"/>
                  <a:gd name="T22" fmla="*/ 72 w 276"/>
                  <a:gd name="T23" fmla="*/ 10 h 12"/>
                  <a:gd name="T24" fmla="*/ 138 w 276"/>
                  <a:gd name="T25" fmla="*/ 12 h 12"/>
                  <a:gd name="T26" fmla="*/ 138 w 276"/>
                  <a:gd name="T27" fmla="*/ 12 h 12"/>
                  <a:gd name="T28" fmla="*/ 204 w 276"/>
                  <a:gd name="T29" fmla="*/ 10 h 12"/>
                  <a:gd name="T30" fmla="*/ 246 w 276"/>
                  <a:gd name="T31" fmla="*/ 8 h 12"/>
                  <a:gd name="T32" fmla="*/ 246 w 276"/>
                  <a:gd name="T33" fmla="*/ 8 h 12"/>
                  <a:gd name="T34" fmla="*/ 270 w 276"/>
                  <a:gd name="T35" fmla="*/ 4 h 12"/>
                  <a:gd name="T36" fmla="*/ 276 w 276"/>
                  <a:gd name="T37" fmla="*/ 4 h 12"/>
                  <a:gd name="T38" fmla="*/ 276 w 276"/>
                  <a:gd name="T39" fmla="*/ 4 h 12"/>
                  <a:gd name="T40" fmla="*/ 268 w 276"/>
                  <a:gd name="T41" fmla="*/ 0 h 12"/>
                  <a:gd name="T42" fmla="*/ 268 w 276"/>
                  <a:gd name="T43" fmla="*/ 0 h 12"/>
                  <a:gd name="T44" fmla="*/ 226 w 276"/>
                  <a:gd name="T45" fmla="*/ 4 h 12"/>
                  <a:gd name="T46" fmla="*/ 188 w 276"/>
                  <a:gd name="T47" fmla="*/ 6 h 12"/>
                  <a:gd name="T48" fmla="*/ 138 w 276"/>
                  <a:gd name="T49" fmla="*/ 8 h 12"/>
                  <a:gd name="T50" fmla="*/ 138 w 276"/>
                  <a:gd name="T5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6" h="12">
                    <a:moveTo>
                      <a:pt x="138" y="8"/>
                    </a:moveTo>
                    <a:lnTo>
                      <a:pt x="138" y="8"/>
                    </a:lnTo>
                    <a:lnTo>
                      <a:pt x="88" y="6"/>
                    </a:lnTo>
                    <a:lnTo>
                      <a:pt x="50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6" y="4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72" y="10"/>
                    </a:lnTo>
                    <a:lnTo>
                      <a:pt x="138" y="12"/>
                    </a:lnTo>
                    <a:lnTo>
                      <a:pt x="138" y="12"/>
                    </a:lnTo>
                    <a:lnTo>
                      <a:pt x="204" y="10"/>
                    </a:lnTo>
                    <a:lnTo>
                      <a:pt x="246" y="8"/>
                    </a:lnTo>
                    <a:lnTo>
                      <a:pt x="246" y="8"/>
                    </a:lnTo>
                    <a:lnTo>
                      <a:pt x="270" y="4"/>
                    </a:lnTo>
                    <a:lnTo>
                      <a:pt x="276" y="4"/>
                    </a:lnTo>
                    <a:lnTo>
                      <a:pt x="276" y="4"/>
                    </a:lnTo>
                    <a:lnTo>
                      <a:pt x="268" y="0"/>
                    </a:lnTo>
                    <a:lnTo>
                      <a:pt x="268" y="0"/>
                    </a:lnTo>
                    <a:lnTo>
                      <a:pt x="226" y="4"/>
                    </a:lnTo>
                    <a:lnTo>
                      <a:pt x="188" y="6"/>
                    </a:lnTo>
                    <a:lnTo>
                      <a:pt x="138" y="8"/>
                    </a:lnTo>
                    <a:lnTo>
                      <a:pt x="138" y="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23">
                <a:extLst>
                  <a:ext uri="{FF2B5EF4-FFF2-40B4-BE49-F238E27FC236}">
                    <a16:creationId xmlns:a16="http://schemas.microsoft.com/office/drawing/2014/main" id="{9BBFDBB0-F323-477B-B772-2598B92125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038" y="2447832"/>
                <a:ext cx="283623" cy="34939"/>
              </a:xfrm>
              <a:custGeom>
                <a:avLst/>
                <a:gdLst>
                  <a:gd name="T0" fmla="*/ 0 w 276"/>
                  <a:gd name="T1" fmla="*/ 24 h 34"/>
                  <a:gd name="T2" fmla="*/ 0 w 276"/>
                  <a:gd name="T3" fmla="*/ 24 h 34"/>
                  <a:gd name="T4" fmla="*/ 6 w 276"/>
                  <a:gd name="T5" fmla="*/ 24 h 34"/>
                  <a:gd name="T6" fmla="*/ 30 w 276"/>
                  <a:gd name="T7" fmla="*/ 28 h 34"/>
                  <a:gd name="T8" fmla="*/ 72 w 276"/>
                  <a:gd name="T9" fmla="*/ 32 h 34"/>
                  <a:gd name="T10" fmla="*/ 138 w 276"/>
                  <a:gd name="T11" fmla="*/ 34 h 34"/>
                  <a:gd name="T12" fmla="*/ 138 w 276"/>
                  <a:gd name="T13" fmla="*/ 34 h 34"/>
                  <a:gd name="T14" fmla="*/ 204 w 276"/>
                  <a:gd name="T15" fmla="*/ 32 h 34"/>
                  <a:gd name="T16" fmla="*/ 246 w 276"/>
                  <a:gd name="T17" fmla="*/ 28 h 34"/>
                  <a:gd name="T18" fmla="*/ 270 w 276"/>
                  <a:gd name="T19" fmla="*/ 24 h 34"/>
                  <a:gd name="T20" fmla="*/ 276 w 276"/>
                  <a:gd name="T21" fmla="*/ 24 h 34"/>
                  <a:gd name="T22" fmla="*/ 276 w 276"/>
                  <a:gd name="T23" fmla="*/ 0 h 34"/>
                  <a:gd name="T24" fmla="*/ 276 w 276"/>
                  <a:gd name="T25" fmla="*/ 0 h 34"/>
                  <a:gd name="T26" fmla="*/ 270 w 276"/>
                  <a:gd name="T27" fmla="*/ 0 h 34"/>
                  <a:gd name="T28" fmla="*/ 246 w 276"/>
                  <a:gd name="T29" fmla="*/ 4 h 34"/>
                  <a:gd name="T30" fmla="*/ 204 w 276"/>
                  <a:gd name="T31" fmla="*/ 6 h 34"/>
                  <a:gd name="T32" fmla="*/ 138 w 276"/>
                  <a:gd name="T33" fmla="*/ 8 h 34"/>
                  <a:gd name="T34" fmla="*/ 138 w 276"/>
                  <a:gd name="T35" fmla="*/ 8 h 34"/>
                  <a:gd name="T36" fmla="*/ 72 w 276"/>
                  <a:gd name="T37" fmla="*/ 6 h 34"/>
                  <a:gd name="T38" fmla="*/ 30 w 276"/>
                  <a:gd name="T39" fmla="*/ 4 h 34"/>
                  <a:gd name="T40" fmla="*/ 6 w 276"/>
                  <a:gd name="T41" fmla="*/ 0 h 34"/>
                  <a:gd name="T42" fmla="*/ 0 w 276"/>
                  <a:gd name="T43" fmla="*/ 0 h 34"/>
                  <a:gd name="T44" fmla="*/ 0 w 276"/>
                  <a:gd name="T45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6" h="34">
                    <a:moveTo>
                      <a:pt x="0" y="24"/>
                    </a:moveTo>
                    <a:lnTo>
                      <a:pt x="0" y="24"/>
                    </a:lnTo>
                    <a:lnTo>
                      <a:pt x="6" y="24"/>
                    </a:lnTo>
                    <a:lnTo>
                      <a:pt x="30" y="28"/>
                    </a:lnTo>
                    <a:lnTo>
                      <a:pt x="72" y="32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204" y="32"/>
                    </a:lnTo>
                    <a:lnTo>
                      <a:pt x="246" y="28"/>
                    </a:lnTo>
                    <a:lnTo>
                      <a:pt x="270" y="24"/>
                    </a:lnTo>
                    <a:lnTo>
                      <a:pt x="276" y="24"/>
                    </a:lnTo>
                    <a:lnTo>
                      <a:pt x="276" y="0"/>
                    </a:lnTo>
                    <a:lnTo>
                      <a:pt x="276" y="0"/>
                    </a:lnTo>
                    <a:lnTo>
                      <a:pt x="270" y="0"/>
                    </a:lnTo>
                    <a:lnTo>
                      <a:pt x="246" y="4"/>
                    </a:lnTo>
                    <a:lnTo>
                      <a:pt x="204" y="6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72" y="6"/>
                    </a:lnTo>
                    <a:lnTo>
                      <a:pt x="30" y="4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38">
                <a:extLst>
                  <a:ext uri="{FF2B5EF4-FFF2-40B4-BE49-F238E27FC236}">
                    <a16:creationId xmlns:a16="http://schemas.microsoft.com/office/drawing/2014/main" id="{1EF71232-37BE-466D-B937-7A8AB6EC6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1468" y="2310130"/>
                <a:ext cx="102761" cy="24663"/>
              </a:xfrm>
              <a:custGeom>
                <a:avLst/>
                <a:gdLst>
                  <a:gd name="T0" fmla="*/ 50 w 100"/>
                  <a:gd name="T1" fmla="*/ 24 h 24"/>
                  <a:gd name="T2" fmla="*/ 50 w 100"/>
                  <a:gd name="T3" fmla="*/ 24 h 24"/>
                  <a:gd name="T4" fmla="*/ 70 w 100"/>
                  <a:gd name="T5" fmla="*/ 22 h 24"/>
                  <a:gd name="T6" fmla="*/ 86 w 100"/>
                  <a:gd name="T7" fmla="*/ 20 h 24"/>
                  <a:gd name="T8" fmla="*/ 96 w 100"/>
                  <a:gd name="T9" fmla="*/ 16 h 24"/>
                  <a:gd name="T10" fmla="*/ 100 w 100"/>
                  <a:gd name="T11" fmla="*/ 14 h 24"/>
                  <a:gd name="T12" fmla="*/ 100 w 100"/>
                  <a:gd name="T13" fmla="*/ 10 h 24"/>
                  <a:gd name="T14" fmla="*/ 100 w 100"/>
                  <a:gd name="T15" fmla="*/ 10 h 24"/>
                  <a:gd name="T16" fmla="*/ 100 w 100"/>
                  <a:gd name="T17" fmla="*/ 4 h 24"/>
                  <a:gd name="T18" fmla="*/ 96 w 100"/>
                  <a:gd name="T19" fmla="*/ 2 h 24"/>
                  <a:gd name="T20" fmla="*/ 92 w 100"/>
                  <a:gd name="T21" fmla="*/ 0 h 24"/>
                  <a:gd name="T22" fmla="*/ 92 w 100"/>
                  <a:gd name="T23" fmla="*/ 0 h 24"/>
                  <a:gd name="T24" fmla="*/ 84 w 100"/>
                  <a:gd name="T25" fmla="*/ 2 h 24"/>
                  <a:gd name="T26" fmla="*/ 72 w 100"/>
                  <a:gd name="T27" fmla="*/ 4 h 24"/>
                  <a:gd name="T28" fmla="*/ 50 w 100"/>
                  <a:gd name="T29" fmla="*/ 4 h 24"/>
                  <a:gd name="T30" fmla="*/ 50 w 100"/>
                  <a:gd name="T31" fmla="*/ 4 h 24"/>
                  <a:gd name="T32" fmla="*/ 28 w 100"/>
                  <a:gd name="T33" fmla="*/ 4 h 24"/>
                  <a:gd name="T34" fmla="*/ 16 w 100"/>
                  <a:gd name="T35" fmla="*/ 2 h 24"/>
                  <a:gd name="T36" fmla="*/ 8 w 100"/>
                  <a:gd name="T37" fmla="*/ 0 h 24"/>
                  <a:gd name="T38" fmla="*/ 8 w 100"/>
                  <a:gd name="T39" fmla="*/ 0 h 24"/>
                  <a:gd name="T40" fmla="*/ 4 w 100"/>
                  <a:gd name="T41" fmla="*/ 2 h 24"/>
                  <a:gd name="T42" fmla="*/ 0 w 100"/>
                  <a:gd name="T43" fmla="*/ 4 h 24"/>
                  <a:gd name="T44" fmla="*/ 0 w 100"/>
                  <a:gd name="T45" fmla="*/ 10 h 24"/>
                  <a:gd name="T46" fmla="*/ 0 w 100"/>
                  <a:gd name="T47" fmla="*/ 10 h 24"/>
                  <a:gd name="T48" fmla="*/ 0 w 100"/>
                  <a:gd name="T49" fmla="*/ 14 h 24"/>
                  <a:gd name="T50" fmla="*/ 2 w 100"/>
                  <a:gd name="T51" fmla="*/ 16 h 24"/>
                  <a:gd name="T52" fmla="*/ 14 w 100"/>
                  <a:gd name="T53" fmla="*/ 20 h 24"/>
                  <a:gd name="T54" fmla="*/ 30 w 100"/>
                  <a:gd name="T55" fmla="*/ 22 h 24"/>
                  <a:gd name="T56" fmla="*/ 50 w 100"/>
                  <a:gd name="T57" fmla="*/ 24 h 24"/>
                  <a:gd name="T58" fmla="*/ 50 w 100"/>
                  <a:gd name="T5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0" h="24">
                    <a:moveTo>
                      <a:pt x="50" y="24"/>
                    </a:moveTo>
                    <a:lnTo>
                      <a:pt x="50" y="24"/>
                    </a:lnTo>
                    <a:lnTo>
                      <a:pt x="70" y="22"/>
                    </a:lnTo>
                    <a:lnTo>
                      <a:pt x="86" y="20"/>
                    </a:lnTo>
                    <a:lnTo>
                      <a:pt x="96" y="16"/>
                    </a:lnTo>
                    <a:lnTo>
                      <a:pt x="100" y="14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4"/>
                    </a:lnTo>
                    <a:lnTo>
                      <a:pt x="96" y="2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84" y="2"/>
                    </a:lnTo>
                    <a:lnTo>
                      <a:pt x="72" y="4"/>
                    </a:lnTo>
                    <a:lnTo>
                      <a:pt x="50" y="4"/>
                    </a:lnTo>
                    <a:lnTo>
                      <a:pt x="50" y="4"/>
                    </a:lnTo>
                    <a:lnTo>
                      <a:pt x="28" y="4"/>
                    </a:lnTo>
                    <a:lnTo>
                      <a:pt x="16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14" y="20"/>
                    </a:lnTo>
                    <a:lnTo>
                      <a:pt x="30" y="22"/>
                    </a:lnTo>
                    <a:lnTo>
                      <a:pt x="50" y="24"/>
                    </a:lnTo>
                    <a:lnTo>
                      <a:pt x="50" y="24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39">
                <a:extLst>
                  <a:ext uri="{FF2B5EF4-FFF2-40B4-BE49-F238E27FC236}">
                    <a16:creationId xmlns:a16="http://schemas.microsoft.com/office/drawing/2014/main" id="{D29B6A25-C2AE-423E-8E0E-E01812C3E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3524" y="2310130"/>
                <a:ext cx="98652" cy="10277"/>
              </a:xfrm>
              <a:custGeom>
                <a:avLst/>
                <a:gdLst>
                  <a:gd name="T0" fmla="*/ 48 w 96"/>
                  <a:gd name="T1" fmla="*/ 10 h 10"/>
                  <a:gd name="T2" fmla="*/ 48 w 96"/>
                  <a:gd name="T3" fmla="*/ 10 h 10"/>
                  <a:gd name="T4" fmla="*/ 78 w 96"/>
                  <a:gd name="T5" fmla="*/ 8 h 10"/>
                  <a:gd name="T6" fmla="*/ 88 w 96"/>
                  <a:gd name="T7" fmla="*/ 6 h 10"/>
                  <a:gd name="T8" fmla="*/ 96 w 96"/>
                  <a:gd name="T9" fmla="*/ 2 h 10"/>
                  <a:gd name="T10" fmla="*/ 96 w 96"/>
                  <a:gd name="T11" fmla="*/ 2 h 10"/>
                  <a:gd name="T12" fmla="*/ 90 w 96"/>
                  <a:gd name="T13" fmla="*/ 0 h 10"/>
                  <a:gd name="T14" fmla="*/ 90 w 96"/>
                  <a:gd name="T15" fmla="*/ 0 h 10"/>
                  <a:gd name="T16" fmla="*/ 82 w 96"/>
                  <a:gd name="T17" fmla="*/ 2 h 10"/>
                  <a:gd name="T18" fmla="*/ 70 w 96"/>
                  <a:gd name="T19" fmla="*/ 4 h 10"/>
                  <a:gd name="T20" fmla="*/ 48 w 96"/>
                  <a:gd name="T21" fmla="*/ 4 h 10"/>
                  <a:gd name="T22" fmla="*/ 48 w 96"/>
                  <a:gd name="T23" fmla="*/ 4 h 10"/>
                  <a:gd name="T24" fmla="*/ 26 w 96"/>
                  <a:gd name="T25" fmla="*/ 4 h 10"/>
                  <a:gd name="T26" fmla="*/ 14 w 96"/>
                  <a:gd name="T27" fmla="*/ 2 h 10"/>
                  <a:gd name="T28" fmla="*/ 6 w 96"/>
                  <a:gd name="T29" fmla="*/ 0 h 10"/>
                  <a:gd name="T30" fmla="*/ 6 w 96"/>
                  <a:gd name="T31" fmla="*/ 0 h 10"/>
                  <a:gd name="T32" fmla="*/ 0 w 96"/>
                  <a:gd name="T33" fmla="*/ 2 h 10"/>
                  <a:gd name="T34" fmla="*/ 0 w 96"/>
                  <a:gd name="T35" fmla="*/ 2 h 10"/>
                  <a:gd name="T36" fmla="*/ 8 w 96"/>
                  <a:gd name="T37" fmla="*/ 6 h 10"/>
                  <a:gd name="T38" fmla="*/ 18 w 96"/>
                  <a:gd name="T39" fmla="*/ 8 h 10"/>
                  <a:gd name="T40" fmla="*/ 48 w 96"/>
                  <a:gd name="T41" fmla="*/ 10 h 10"/>
                  <a:gd name="T42" fmla="*/ 48 w 96"/>
                  <a:gd name="T4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6" h="10">
                    <a:moveTo>
                      <a:pt x="48" y="10"/>
                    </a:moveTo>
                    <a:lnTo>
                      <a:pt x="48" y="10"/>
                    </a:lnTo>
                    <a:lnTo>
                      <a:pt x="78" y="8"/>
                    </a:lnTo>
                    <a:lnTo>
                      <a:pt x="88" y="6"/>
                    </a:lnTo>
                    <a:lnTo>
                      <a:pt x="96" y="2"/>
                    </a:lnTo>
                    <a:lnTo>
                      <a:pt x="96" y="2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82" y="2"/>
                    </a:lnTo>
                    <a:lnTo>
                      <a:pt x="70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26" y="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8" y="6"/>
                    </a:lnTo>
                    <a:lnTo>
                      <a:pt x="18" y="8"/>
                    </a:lnTo>
                    <a:lnTo>
                      <a:pt x="48" y="10"/>
                    </a:lnTo>
                    <a:lnTo>
                      <a:pt x="48" y="1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56">
                <a:extLst>
                  <a:ext uri="{FF2B5EF4-FFF2-40B4-BE49-F238E27FC236}">
                    <a16:creationId xmlns:a16="http://schemas.microsoft.com/office/drawing/2014/main" id="{E03C37B8-A181-49A4-9231-86571D3B9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3524" y="2209423"/>
                <a:ext cx="98652" cy="24663"/>
              </a:xfrm>
              <a:custGeom>
                <a:avLst/>
                <a:gdLst>
                  <a:gd name="T0" fmla="*/ 48 w 96"/>
                  <a:gd name="T1" fmla="*/ 24 h 24"/>
                  <a:gd name="T2" fmla="*/ 48 w 96"/>
                  <a:gd name="T3" fmla="*/ 24 h 24"/>
                  <a:gd name="T4" fmla="*/ 68 w 96"/>
                  <a:gd name="T5" fmla="*/ 22 h 24"/>
                  <a:gd name="T6" fmla="*/ 84 w 96"/>
                  <a:gd name="T7" fmla="*/ 20 h 24"/>
                  <a:gd name="T8" fmla="*/ 92 w 96"/>
                  <a:gd name="T9" fmla="*/ 16 h 24"/>
                  <a:gd name="T10" fmla="*/ 96 w 96"/>
                  <a:gd name="T11" fmla="*/ 12 h 24"/>
                  <a:gd name="T12" fmla="*/ 96 w 96"/>
                  <a:gd name="T13" fmla="*/ 10 h 24"/>
                  <a:gd name="T14" fmla="*/ 96 w 96"/>
                  <a:gd name="T15" fmla="*/ 10 h 24"/>
                  <a:gd name="T16" fmla="*/ 94 w 96"/>
                  <a:gd name="T17" fmla="*/ 4 h 24"/>
                  <a:gd name="T18" fmla="*/ 92 w 96"/>
                  <a:gd name="T19" fmla="*/ 2 h 24"/>
                  <a:gd name="T20" fmla="*/ 88 w 96"/>
                  <a:gd name="T21" fmla="*/ 0 h 24"/>
                  <a:gd name="T22" fmla="*/ 88 w 96"/>
                  <a:gd name="T23" fmla="*/ 0 h 24"/>
                  <a:gd name="T24" fmla="*/ 80 w 96"/>
                  <a:gd name="T25" fmla="*/ 2 h 24"/>
                  <a:gd name="T26" fmla="*/ 68 w 96"/>
                  <a:gd name="T27" fmla="*/ 4 h 24"/>
                  <a:gd name="T28" fmla="*/ 48 w 96"/>
                  <a:gd name="T29" fmla="*/ 6 h 24"/>
                  <a:gd name="T30" fmla="*/ 48 w 96"/>
                  <a:gd name="T31" fmla="*/ 6 h 24"/>
                  <a:gd name="T32" fmla="*/ 28 w 96"/>
                  <a:gd name="T33" fmla="*/ 4 h 24"/>
                  <a:gd name="T34" fmla="*/ 16 w 96"/>
                  <a:gd name="T35" fmla="*/ 2 h 24"/>
                  <a:gd name="T36" fmla="*/ 8 w 96"/>
                  <a:gd name="T37" fmla="*/ 0 h 24"/>
                  <a:gd name="T38" fmla="*/ 8 w 96"/>
                  <a:gd name="T39" fmla="*/ 0 h 24"/>
                  <a:gd name="T40" fmla="*/ 4 w 96"/>
                  <a:gd name="T41" fmla="*/ 2 h 24"/>
                  <a:gd name="T42" fmla="*/ 0 w 96"/>
                  <a:gd name="T43" fmla="*/ 4 h 24"/>
                  <a:gd name="T44" fmla="*/ 0 w 96"/>
                  <a:gd name="T45" fmla="*/ 10 h 24"/>
                  <a:gd name="T46" fmla="*/ 0 w 96"/>
                  <a:gd name="T47" fmla="*/ 10 h 24"/>
                  <a:gd name="T48" fmla="*/ 0 w 96"/>
                  <a:gd name="T49" fmla="*/ 12 h 24"/>
                  <a:gd name="T50" fmla="*/ 4 w 96"/>
                  <a:gd name="T51" fmla="*/ 16 h 24"/>
                  <a:gd name="T52" fmla="*/ 12 w 96"/>
                  <a:gd name="T53" fmla="*/ 20 h 24"/>
                  <a:gd name="T54" fmla="*/ 28 w 96"/>
                  <a:gd name="T55" fmla="*/ 22 h 24"/>
                  <a:gd name="T56" fmla="*/ 48 w 96"/>
                  <a:gd name="T57" fmla="*/ 24 h 24"/>
                  <a:gd name="T58" fmla="*/ 48 w 96"/>
                  <a:gd name="T5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6" h="24">
                    <a:moveTo>
                      <a:pt x="48" y="24"/>
                    </a:moveTo>
                    <a:lnTo>
                      <a:pt x="48" y="24"/>
                    </a:lnTo>
                    <a:lnTo>
                      <a:pt x="68" y="22"/>
                    </a:lnTo>
                    <a:lnTo>
                      <a:pt x="84" y="20"/>
                    </a:lnTo>
                    <a:lnTo>
                      <a:pt x="92" y="16"/>
                    </a:lnTo>
                    <a:lnTo>
                      <a:pt x="96" y="12"/>
                    </a:lnTo>
                    <a:lnTo>
                      <a:pt x="96" y="10"/>
                    </a:lnTo>
                    <a:lnTo>
                      <a:pt x="96" y="10"/>
                    </a:lnTo>
                    <a:lnTo>
                      <a:pt x="94" y="4"/>
                    </a:lnTo>
                    <a:lnTo>
                      <a:pt x="92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0" y="2"/>
                    </a:lnTo>
                    <a:lnTo>
                      <a:pt x="68" y="4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28" y="4"/>
                    </a:lnTo>
                    <a:lnTo>
                      <a:pt x="16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6"/>
                    </a:lnTo>
                    <a:lnTo>
                      <a:pt x="12" y="20"/>
                    </a:lnTo>
                    <a:lnTo>
                      <a:pt x="28" y="22"/>
                    </a:lnTo>
                    <a:lnTo>
                      <a:pt x="48" y="24"/>
                    </a:lnTo>
                    <a:lnTo>
                      <a:pt x="48" y="2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57">
                <a:extLst>
                  <a:ext uri="{FF2B5EF4-FFF2-40B4-BE49-F238E27FC236}">
                    <a16:creationId xmlns:a16="http://schemas.microsoft.com/office/drawing/2014/main" id="{7493F179-4F07-481D-BF5C-FA00A6960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5579" y="2209423"/>
                <a:ext cx="94541" cy="10277"/>
              </a:xfrm>
              <a:custGeom>
                <a:avLst/>
                <a:gdLst>
                  <a:gd name="T0" fmla="*/ 86 w 92"/>
                  <a:gd name="T1" fmla="*/ 0 h 10"/>
                  <a:gd name="T2" fmla="*/ 86 w 92"/>
                  <a:gd name="T3" fmla="*/ 0 h 10"/>
                  <a:gd name="T4" fmla="*/ 78 w 92"/>
                  <a:gd name="T5" fmla="*/ 2 h 10"/>
                  <a:gd name="T6" fmla="*/ 66 w 92"/>
                  <a:gd name="T7" fmla="*/ 4 h 10"/>
                  <a:gd name="T8" fmla="*/ 46 w 92"/>
                  <a:gd name="T9" fmla="*/ 6 h 10"/>
                  <a:gd name="T10" fmla="*/ 46 w 92"/>
                  <a:gd name="T11" fmla="*/ 6 h 10"/>
                  <a:gd name="T12" fmla="*/ 26 w 92"/>
                  <a:gd name="T13" fmla="*/ 4 h 10"/>
                  <a:gd name="T14" fmla="*/ 14 w 92"/>
                  <a:gd name="T15" fmla="*/ 2 h 10"/>
                  <a:gd name="T16" fmla="*/ 6 w 92"/>
                  <a:gd name="T17" fmla="*/ 0 h 10"/>
                  <a:gd name="T18" fmla="*/ 6 w 92"/>
                  <a:gd name="T19" fmla="*/ 0 h 10"/>
                  <a:gd name="T20" fmla="*/ 0 w 92"/>
                  <a:gd name="T21" fmla="*/ 2 h 10"/>
                  <a:gd name="T22" fmla="*/ 0 w 92"/>
                  <a:gd name="T23" fmla="*/ 2 h 10"/>
                  <a:gd name="T24" fmla="*/ 8 w 92"/>
                  <a:gd name="T25" fmla="*/ 6 h 10"/>
                  <a:gd name="T26" fmla="*/ 18 w 92"/>
                  <a:gd name="T27" fmla="*/ 8 h 10"/>
                  <a:gd name="T28" fmla="*/ 46 w 92"/>
                  <a:gd name="T29" fmla="*/ 10 h 10"/>
                  <a:gd name="T30" fmla="*/ 46 w 92"/>
                  <a:gd name="T31" fmla="*/ 10 h 10"/>
                  <a:gd name="T32" fmla="*/ 74 w 92"/>
                  <a:gd name="T33" fmla="*/ 8 h 10"/>
                  <a:gd name="T34" fmla="*/ 84 w 92"/>
                  <a:gd name="T35" fmla="*/ 6 h 10"/>
                  <a:gd name="T36" fmla="*/ 92 w 92"/>
                  <a:gd name="T37" fmla="*/ 2 h 10"/>
                  <a:gd name="T38" fmla="*/ 92 w 92"/>
                  <a:gd name="T39" fmla="*/ 2 h 10"/>
                  <a:gd name="T40" fmla="*/ 86 w 92"/>
                  <a:gd name="T41" fmla="*/ 0 h 10"/>
                  <a:gd name="T42" fmla="*/ 86 w 92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10">
                    <a:moveTo>
                      <a:pt x="86" y="0"/>
                    </a:moveTo>
                    <a:lnTo>
                      <a:pt x="86" y="0"/>
                    </a:lnTo>
                    <a:lnTo>
                      <a:pt x="78" y="2"/>
                    </a:lnTo>
                    <a:lnTo>
                      <a:pt x="66" y="4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26" y="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8" y="6"/>
                    </a:lnTo>
                    <a:lnTo>
                      <a:pt x="18" y="8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74" y="8"/>
                    </a:lnTo>
                    <a:lnTo>
                      <a:pt x="84" y="6"/>
                    </a:lnTo>
                    <a:lnTo>
                      <a:pt x="92" y="2"/>
                    </a:lnTo>
                    <a:lnTo>
                      <a:pt x="92" y="2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58">
                <a:extLst>
                  <a:ext uri="{FF2B5EF4-FFF2-40B4-BE49-F238E27FC236}">
                    <a16:creationId xmlns:a16="http://schemas.microsoft.com/office/drawing/2014/main" id="{BA026EF0-4396-4D59-92D3-39249AE666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7845" y="1769600"/>
                <a:ext cx="224021" cy="429547"/>
              </a:xfrm>
              <a:custGeom>
                <a:avLst/>
                <a:gdLst>
                  <a:gd name="T0" fmla="*/ 90 w 218"/>
                  <a:gd name="T1" fmla="*/ 0 h 418"/>
                  <a:gd name="T2" fmla="*/ 52 w 218"/>
                  <a:gd name="T3" fmla="*/ 14 h 418"/>
                  <a:gd name="T4" fmla="*/ 22 w 218"/>
                  <a:gd name="T5" fmla="*/ 40 h 418"/>
                  <a:gd name="T6" fmla="*/ 10 w 218"/>
                  <a:gd name="T7" fmla="*/ 62 h 418"/>
                  <a:gd name="T8" fmla="*/ 0 w 218"/>
                  <a:gd name="T9" fmla="*/ 106 h 418"/>
                  <a:gd name="T10" fmla="*/ 14 w 218"/>
                  <a:gd name="T11" fmla="*/ 170 h 418"/>
                  <a:gd name="T12" fmla="*/ 36 w 218"/>
                  <a:gd name="T13" fmla="*/ 212 h 418"/>
                  <a:gd name="T14" fmla="*/ 74 w 218"/>
                  <a:gd name="T15" fmla="*/ 258 h 418"/>
                  <a:gd name="T16" fmla="*/ 132 w 218"/>
                  <a:gd name="T17" fmla="*/ 308 h 418"/>
                  <a:gd name="T18" fmla="*/ 188 w 218"/>
                  <a:gd name="T19" fmla="*/ 358 h 418"/>
                  <a:gd name="T20" fmla="*/ 202 w 218"/>
                  <a:gd name="T21" fmla="*/ 388 h 418"/>
                  <a:gd name="T22" fmla="*/ 198 w 218"/>
                  <a:gd name="T23" fmla="*/ 398 h 418"/>
                  <a:gd name="T24" fmla="*/ 190 w 218"/>
                  <a:gd name="T25" fmla="*/ 402 h 418"/>
                  <a:gd name="T26" fmla="*/ 182 w 218"/>
                  <a:gd name="T27" fmla="*/ 398 h 418"/>
                  <a:gd name="T28" fmla="*/ 178 w 218"/>
                  <a:gd name="T29" fmla="*/ 390 h 418"/>
                  <a:gd name="T30" fmla="*/ 164 w 218"/>
                  <a:gd name="T31" fmla="*/ 402 h 418"/>
                  <a:gd name="T32" fmla="*/ 180 w 218"/>
                  <a:gd name="T33" fmla="*/ 416 h 418"/>
                  <a:gd name="T34" fmla="*/ 202 w 218"/>
                  <a:gd name="T35" fmla="*/ 414 h 418"/>
                  <a:gd name="T36" fmla="*/ 216 w 218"/>
                  <a:gd name="T37" fmla="*/ 398 h 418"/>
                  <a:gd name="T38" fmla="*/ 216 w 218"/>
                  <a:gd name="T39" fmla="*/ 374 h 418"/>
                  <a:gd name="T40" fmla="*/ 194 w 218"/>
                  <a:gd name="T41" fmla="*/ 340 h 418"/>
                  <a:gd name="T42" fmla="*/ 142 w 218"/>
                  <a:gd name="T43" fmla="*/ 294 h 418"/>
                  <a:gd name="T44" fmla="*/ 72 w 218"/>
                  <a:gd name="T45" fmla="*/ 234 h 418"/>
                  <a:gd name="T46" fmla="*/ 40 w 218"/>
                  <a:gd name="T47" fmla="*/ 186 h 418"/>
                  <a:gd name="T48" fmla="*/ 22 w 218"/>
                  <a:gd name="T49" fmla="*/ 144 h 418"/>
                  <a:gd name="T50" fmla="*/ 18 w 218"/>
                  <a:gd name="T51" fmla="*/ 94 h 418"/>
                  <a:gd name="T52" fmla="*/ 28 w 218"/>
                  <a:gd name="T53" fmla="*/ 60 h 418"/>
                  <a:gd name="T54" fmla="*/ 46 w 218"/>
                  <a:gd name="T55" fmla="*/ 40 h 418"/>
                  <a:gd name="T56" fmla="*/ 74 w 218"/>
                  <a:gd name="T57" fmla="*/ 22 h 418"/>
                  <a:gd name="T58" fmla="*/ 102 w 218"/>
                  <a:gd name="T59" fmla="*/ 16 h 418"/>
                  <a:gd name="T60" fmla="*/ 120 w 218"/>
                  <a:gd name="T61" fmla="*/ 26 h 418"/>
                  <a:gd name="T62" fmla="*/ 120 w 218"/>
                  <a:gd name="T63" fmla="*/ 42 h 418"/>
                  <a:gd name="T64" fmla="*/ 104 w 218"/>
                  <a:gd name="T65" fmla="*/ 52 h 418"/>
                  <a:gd name="T66" fmla="*/ 94 w 218"/>
                  <a:gd name="T67" fmla="*/ 50 h 418"/>
                  <a:gd name="T68" fmla="*/ 72 w 218"/>
                  <a:gd name="T69" fmla="*/ 48 h 418"/>
                  <a:gd name="T70" fmla="*/ 84 w 218"/>
                  <a:gd name="T71" fmla="*/ 64 h 418"/>
                  <a:gd name="T72" fmla="*/ 104 w 218"/>
                  <a:gd name="T73" fmla="*/ 68 h 418"/>
                  <a:gd name="T74" fmla="*/ 124 w 218"/>
                  <a:gd name="T75" fmla="*/ 62 h 418"/>
                  <a:gd name="T76" fmla="*/ 136 w 218"/>
                  <a:gd name="T77" fmla="*/ 48 h 418"/>
                  <a:gd name="T78" fmla="*/ 138 w 218"/>
                  <a:gd name="T79" fmla="*/ 34 h 418"/>
                  <a:gd name="T80" fmla="*/ 132 w 218"/>
                  <a:gd name="T81" fmla="*/ 14 h 418"/>
                  <a:gd name="T82" fmla="*/ 116 w 218"/>
                  <a:gd name="T83" fmla="*/ 2 h 418"/>
                  <a:gd name="T84" fmla="*/ 102 w 218"/>
                  <a:gd name="T8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8" h="418">
                    <a:moveTo>
                      <a:pt x="102" y="0"/>
                    </a:moveTo>
                    <a:lnTo>
                      <a:pt x="102" y="0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8"/>
                    </a:lnTo>
                    <a:lnTo>
                      <a:pt x="52" y="14"/>
                    </a:lnTo>
                    <a:lnTo>
                      <a:pt x="42" y="22"/>
                    </a:lnTo>
                    <a:lnTo>
                      <a:pt x="32" y="30"/>
                    </a:lnTo>
                    <a:lnTo>
                      <a:pt x="22" y="40"/>
                    </a:lnTo>
                    <a:lnTo>
                      <a:pt x="14" y="52"/>
                    </a:lnTo>
                    <a:lnTo>
                      <a:pt x="14" y="52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2" y="90"/>
                    </a:lnTo>
                    <a:lnTo>
                      <a:pt x="0" y="106"/>
                    </a:lnTo>
                    <a:lnTo>
                      <a:pt x="2" y="126"/>
                    </a:lnTo>
                    <a:lnTo>
                      <a:pt x="6" y="146"/>
                    </a:lnTo>
                    <a:lnTo>
                      <a:pt x="14" y="170"/>
                    </a:lnTo>
                    <a:lnTo>
                      <a:pt x="24" y="194"/>
                    </a:lnTo>
                    <a:lnTo>
                      <a:pt x="24" y="194"/>
                    </a:lnTo>
                    <a:lnTo>
                      <a:pt x="36" y="212"/>
                    </a:lnTo>
                    <a:lnTo>
                      <a:pt x="48" y="228"/>
                    </a:lnTo>
                    <a:lnTo>
                      <a:pt x="60" y="244"/>
                    </a:lnTo>
                    <a:lnTo>
                      <a:pt x="74" y="258"/>
                    </a:lnTo>
                    <a:lnTo>
                      <a:pt x="104" y="284"/>
                    </a:lnTo>
                    <a:lnTo>
                      <a:pt x="132" y="308"/>
                    </a:lnTo>
                    <a:lnTo>
                      <a:pt x="132" y="308"/>
                    </a:lnTo>
                    <a:lnTo>
                      <a:pt x="158" y="328"/>
                    </a:lnTo>
                    <a:lnTo>
                      <a:pt x="180" y="348"/>
                    </a:lnTo>
                    <a:lnTo>
                      <a:pt x="188" y="358"/>
                    </a:lnTo>
                    <a:lnTo>
                      <a:pt x="196" y="368"/>
                    </a:lnTo>
                    <a:lnTo>
                      <a:pt x="200" y="378"/>
                    </a:lnTo>
                    <a:lnTo>
                      <a:pt x="202" y="388"/>
                    </a:lnTo>
                    <a:lnTo>
                      <a:pt x="202" y="388"/>
                    </a:lnTo>
                    <a:lnTo>
                      <a:pt x="202" y="394"/>
                    </a:lnTo>
                    <a:lnTo>
                      <a:pt x="198" y="398"/>
                    </a:lnTo>
                    <a:lnTo>
                      <a:pt x="198" y="398"/>
                    </a:lnTo>
                    <a:lnTo>
                      <a:pt x="196" y="400"/>
                    </a:lnTo>
                    <a:lnTo>
                      <a:pt x="190" y="402"/>
                    </a:lnTo>
                    <a:lnTo>
                      <a:pt x="190" y="402"/>
                    </a:lnTo>
                    <a:lnTo>
                      <a:pt x="186" y="400"/>
                    </a:lnTo>
                    <a:lnTo>
                      <a:pt x="182" y="398"/>
                    </a:lnTo>
                    <a:lnTo>
                      <a:pt x="182" y="398"/>
                    </a:lnTo>
                    <a:lnTo>
                      <a:pt x="178" y="394"/>
                    </a:lnTo>
                    <a:lnTo>
                      <a:pt x="178" y="390"/>
                    </a:lnTo>
                    <a:lnTo>
                      <a:pt x="162" y="392"/>
                    </a:lnTo>
                    <a:lnTo>
                      <a:pt x="162" y="392"/>
                    </a:lnTo>
                    <a:lnTo>
                      <a:pt x="164" y="402"/>
                    </a:lnTo>
                    <a:lnTo>
                      <a:pt x="170" y="410"/>
                    </a:lnTo>
                    <a:lnTo>
                      <a:pt x="170" y="410"/>
                    </a:lnTo>
                    <a:lnTo>
                      <a:pt x="180" y="416"/>
                    </a:lnTo>
                    <a:lnTo>
                      <a:pt x="192" y="418"/>
                    </a:lnTo>
                    <a:lnTo>
                      <a:pt x="192" y="418"/>
                    </a:lnTo>
                    <a:lnTo>
                      <a:pt x="202" y="414"/>
                    </a:lnTo>
                    <a:lnTo>
                      <a:pt x="210" y="408"/>
                    </a:lnTo>
                    <a:lnTo>
                      <a:pt x="210" y="408"/>
                    </a:lnTo>
                    <a:lnTo>
                      <a:pt x="216" y="398"/>
                    </a:lnTo>
                    <a:lnTo>
                      <a:pt x="218" y="388"/>
                    </a:lnTo>
                    <a:lnTo>
                      <a:pt x="218" y="388"/>
                    </a:lnTo>
                    <a:lnTo>
                      <a:pt x="216" y="374"/>
                    </a:lnTo>
                    <a:lnTo>
                      <a:pt x="210" y="362"/>
                    </a:lnTo>
                    <a:lnTo>
                      <a:pt x="204" y="350"/>
                    </a:lnTo>
                    <a:lnTo>
                      <a:pt x="194" y="340"/>
                    </a:lnTo>
                    <a:lnTo>
                      <a:pt x="170" y="318"/>
                    </a:lnTo>
                    <a:lnTo>
                      <a:pt x="142" y="294"/>
                    </a:lnTo>
                    <a:lnTo>
                      <a:pt x="142" y="294"/>
                    </a:lnTo>
                    <a:lnTo>
                      <a:pt x="114" y="272"/>
                    </a:lnTo>
                    <a:lnTo>
                      <a:pt x="86" y="248"/>
                    </a:lnTo>
                    <a:lnTo>
                      <a:pt x="72" y="234"/>
                    </a:lnTo>
                    <a:lnTo>
                      <a:pt x="60" y="220"/>
                    </a:lnTo>
                    <a:lnTo>
                      <a:pt x="50" y="204"/>
                    </a:lnTo>
                    <a:lnTo>
                      <a:pt x="40" y="186"/>
                    </a:lnTo>
                    <a:lnTo>
                      <a:pt x="40" y="186"/>
                    </a:lnTo>
                    <a:lnTo>
                      <a:pt x="28" y="164"/>
                    </a:lnTo>
                    <a:lnTo>
                      <a:pt x="22" y="144"/>
                    </a:lnTo>
                    <a:lnTo>
                      <a:pt x="18" y="124"/>
                    </a:lnTo>
                    <a:lnTo>
                      <a:pt x="16" y="108"/>
                    </a:lnTo>
                    <a:lnTo>
                      <a:pt x="18" y="94"/>
                    </a:lnTo>
                    <a:lnTo>
                      <a:pt x="20" y="80"/>
                    </a:lnTo>
                    <a:lnTo>
                      <a:pt x="24" y="70"/>
                    </a:lnTo>
                    <a:lnTo>
                      <a:pt x="28" y="60"/>
                    </a:lnTo>
                    <a:lnTo>
                      <a:pt x="28" y="60"/>
                    </a:lnTo>
                    <a:lnTo>
                      <a:pt x="36" y="48"/>
                    </a:lnTo>
                    <a:lnTo>
                      <a:pt x="46" y="40"/>
                    </a:lnTo>
                    <a:lnTo>
                      <a:pt x="54" y="32"/>
                    </a:lnTo>
                    <a:lnTo>
                      <a:pt x="64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10" y="18"/>
                    </a:lnTo>
                    <a:lnTo>
                      <a:pt x="116" y="22"/>
                    </a:lnTo>
                    <a:lnTo>
                      <a:pt x="120" y="26"/>
                    </a:lnTo>
                    <a:lnTo>
                      <a:pt x="122" y="34"/>
                    </a:lnTo>
                    <a:lnTo>
                      <a:pt x="122" y="34"/>
                    </a:lnTo>
                    <a:lnTo>
                      <a:pt x="120" y="42"/>
                    </a:lnTo>
                    <a:lnTo>
                      <a:pt x="116" y="48"/>
                    </a:lnTo>
                    <a:lnTo>
                      <a:pt x="110" y="52"/>
                    </a:lnTo>
                    <a:lnTo>
                      <a:pt x="104" y="52"/>
                    </a:lnTo>
                    <a:lnTo>
                      <a:pt x="104" y="52"/>
                    </a:lnTo>
                    <a:lnTo>
                      <a:pt x="98" y="52"/>
                    </a:lnTo>
                    <a:lnTo>
                      <a:pt x="94" y="50"/>
                    </a:lnTo>
                    <a:lnTo>
                      <a:pt x="90" y="46"/>
                    </a:lnTo>
                    <a:lnTo>
                      <a:pt x="88" y="42"/>
                    </a:lnTo>
                    <a:lnTo>
                      <a:pt x="72" y="48"/>
                    </a:lnTo>
                    <a:lnTo>
                      <a:pt x="72" y="48"/>
                    </a:lnTo>
                    <a:lnTo>
                      <a:pt x="78" y="56"/>
                    </a:lnTo>
                    <a:lnTo>
                      <a:pt x="84" y="64"/>
                    </a:lnTo>
                    <a:lnTo>
                      <a:pt x="94" y="68"/>
                    </a:lnTo>
                    <a:lnTo>
                      <a:pt x="104" y="68"/>
                    </a:lnTo>
                    <a:lnTo>
                      <a:pt x="104" y="68"/>
                    </a:lnTo>
                    <a:lnTo>
                      <a:pt x="110" y="68"/>
                    </a:lnTo>
                    <a:lnTo>
                      <a:pt x="118" y="66"/>
                    </a:lnTo>
                    <a:lnTo>
                      <a:pt x="124" y="62"/>
                    </a:lnTo>
                    <a:lnTo>
                      <a:pt x="128" y="58"/>
                    </a:lnTo>
                    <a:lnTo>
                      <a:pt x="132" y="54"/>
                    </a:lnTo>
                    <a:lnTo>
                      <a:pt x="136" y="48"/>
                    </a:lnTo>
                    <a:lnTo>
                      <a:pt x="138" y="40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8" y="26"/>
                    </a:lnTo>
                    <a:lnTo>
                      <a:pt x="136" y="20"/>
                    </a:lnTo>
                    <a:lnTo>
                      <a:pt x="132" y="14"/>
                    </a:lnTo>
                    <a:lnTo>
                      <a:pt x="128" y="10"/>
                    </a:lnTo>
                    <a:lnTo>
                      <a:pt x="122" y="6"/>
                    </a:lnTo>
                    <a:lnTo>
                      <a:pt x="116" y="2"/>
                    </a:lnTo>
                    <a:lnTo>
                      <a:pt x="110" y="0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69">
                <a:extLst>
                  <a:ext uri="{FF2B5EF4-FFF2-40B4-BE49-F238E27FC236}">
                    <a16:creationId xmlns:a16="http://schemas.microsoft.com/office/drawing/2014/main" id="{4747AC5D-B46D-4E1B-8CA8-445B34529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3832" y="1769600"/>
                <a:ext cx="224021" cy="429547"/>
              </a:xfrm>
              <a:custGeom>
                <a:avLst/>
                <a:gdLst>
                  <a:gd name="T0" fmla="*/ 128 w 218"/>
                  <a:gd name="T1" fmla="*/ 0 h 418"/>
                  <a:gd name="T2" fmla="*/ 166 w 218"/>
                  <a:gd name="T3" fmla="*/ 14 h 418"/>
                  <a:gd name="T4" fmla="*/ 196 w 218"/>
                  <a:gd name="T5" fmla="*/ 40 h 418"/>
                  <a:gd name="T6" fmla="*/ 208 w 218"/>
                  <a:gd name="T7" fmla="*/ 62 h 418"/>
                  <a:gd name="T8" fmla="*/ 218 w 218"/>
                  <a:gd name="T9" fmla="*/ 106 h 418"/>
                  <a:gd name="T10" fmla="*/ 204 w 218"/>
                  <a:gd name="T11" fmla="*/ 170 h 418"/>
                  <a:gd name="T12" fmla="*/ 182 w 218"/>
                  <a:gd name="T13" fmla="*/ 212 h 418"/>
                  <a:gd name="T14" fmla="*/ 144 w 218"/>
                  <a:gd name="T15" fmla="*/ 258 h 418"/>
                  <a:gd name="T16" fmla="*/ 86 w 218"/>
                  <a:gd name="T17" fmla="*/ 308 h 418"/>
                  <a:gd name="T18" fmla="*/ 28 w 218"/>
                  <a:gd name="T19" fmla="*/ 358 h 418"/>
                  <a:gd name="T20" fmla="*/ 16 w 218"/>
                  <a:gd name="T21" fmla="*/ 388 h 418"/>
                  <a:gd name="T22" fmla="*/ 18 w 218"/>
                  <a:gd name="T23" fmla="*/ 398 h 418"/>
                  <a:gd name="T24" fmla="*/ 28 w 218"/>
                  <a:gd name="T25" fmla="*/ 402 h 418"/>
                  <a:gd name="T26" fmla="*/ 36 w 218"/>
                  <a:gd name="T27" fmla="*/ 398 h 418"/>
                  <a:gd name="T28" fmla="*/ 40 w 218"/>
                  <a:gd name="T29" fmla="*/ 390 h 418"/>
                  <a:gd name="T30" fmla="*/ 54 w 218"/>
                  <a:gd name="T31" fmla="*/ 402 h 418"/>
                  <a:gd name="T32" fmla="*/ 38 w 218"/>
                  <a:gd name="T33" fmla="*/ 416 h 418"/>
                  <a:gd name="T34" fmla="*/ 16 w 218"/>
                  <a:gd name="T35" fmla="*/ 414 h 418"/>
                  <a:gd name="T36" fmla="*/ 2 w 218"/>
                  <a:gd name="T37" fmla="*/ 398 h 418"/>
                  <a:gd name="T38" fmla="*/ 2 w 218"/>
                  <a:gd name="T39" fmla="*/ 374 h 418"/>
                  <a:gd name="T40" fmla="*/ 24 w 218"/>
                  <a:gd name="T41" fmla="*/ 340 h 418"/>
                  <a:gd name="T42" fmla="*/ 76 w 218"/>
                  <a:gd name="T43" fmla="*/ 294 h 418"/>
                  <a:gd name="T44" fmla="*/ 144 w 218"/>
                  <a:gd name="T45" fmla="*/ 234 h 418"/>
                  <a:gd name="T46" fmla="*/ 178 w 218"/>
                  <a:gd name="T47" fmla="*/ 186 h 418"/>
                  <a:gd name="T48" fmla="*/ 196 w 218"/>
                  <a:gd name="T49" fmla="*/ 144 h 418"/>
                  <a:gd name="T50" fmla="*/ 200 w 218"/>
                  <a:gd name="T51" fmla="*/ 94 h 418"/>
                  <a:gd name="T52" fmla="*/ 188 w 218"/>
                  <a:gd name="T53" fmla="*/ 60 h 418"/>
                  <a:gd name="T54" fmla="*/ 172 w 218"/>
                  <a:gd name="T55" fmla="*/ 40 h 418"/>
                  <a:gd name="T56" fmla="*/ 144 w 218"/>
                  <a:gd name="T57" fmla="*/ 22 h 418"/>
                  <a:gd name="T58" fmla="*/ 116 w 218"/>
                  <a:gd name="T59" fmla="*/ 16 h 418"/>
                  <a:gd name="T60" fmla="*/ 98 w 218"/>
                  <a:gd name="T61" fmla="*/ 26 h 418"/>
                  <a:gd name="T62" fmla="*/ 96 w 218"/>
                  <a:gd name="T63" fmla="*/ 42 h 418"/>
                  <a:gd name="T64" fmla="*/ 114 w 218"/>
                  <a:gd name="T65" fmla="*/ 52 h 418"/>
                  <a:gd name="T66" fmla="*/ 124 w 218"/>
                  <a:gd name="T67" fmla="*/ 50 h 418"/>
                  <a:gd name="T68" fmla="*/ 146 w 218"/>
                  <a:gd name="T69" fmla="*/ 48 h 418"/>
                  <a:gd name="T70" fmla="*/ 134 w 218"/>
                  <a:gd name="T71" fmla="*/ 64 h 418"/>
                  <a:gd name="T72" fmla="*/ 114 w 218"/>
                  <a:gd name="T73" fmla="*/ 68 h 418"/>
                  <a:gd name="T74" fmla="*/ 94 w 218"/>
                  <a:gd name="T75" fmla="*/ 62 h 418"/>
                  <a:gd name="T76" fmla="*/ 82 w 218"/>
                  <a:gd name="T77" fmla="*/ 48 h 418"/>
                  <a:gd name="T78" fmla="*/ 80 w 218"/>
                  <a:gd name="T79" fmla="*/ 34 h 418"/>
                  <a:gd name="T80" fmla="*/ 86 w 218"/>
                  <a:gd name="T81" fmla="*/ 14 h 418"/>
                  <a:gd name="T82" fmla="*/ 102 w 218"/>
                  <a:gd name="T83" fmla="*/ 2 h 418"/>
                  <a:gd name="T84" fmla="*/ 116 w 218"/>
                  <a:gd name="T8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8" h="418">
                    <a:moveTo>
                      <a:pt x="116" y="0"/>
                    </a:moveTo>
                    <a:lnTo>
                      <a:pt x="116" y="0"/>
                    </a:lnTo>
                    <a:lnTo>
                      <a:pt x="128" y="0"/>
                    </a:lnTo>
                    <a:lnTo>
                      <a:pt x="142" y="4"/>
                    </a:lnTo>
                    <a:lnTo>
                      <a:pt x="154" y="8"/>
                    </a:lnTo>
                    <a:lnTo>
                      <a:pt x="166" y="14"/>
                    </a:lnTo>
                    <a:lnTo>
                      <a:pt x="176" y="22"/>
                    </a:lnTo>
                    <a:lnTo>
                      <a:pt x="186" y="30"/>
                    </a:lnTo>
                    <a:lnTo>
                      <a:pt x="196" y="40"/>
                    </a:lnTo>
                    <a:lnTo>
                      <a:pt x="202" y="52"/>
                    </a:lnTo>
                    <a:lnTo>
                      <a:pt x="202" y="52"/>
                    </a:lnTo>
                    <a:lnTo>
                      <a:pt x="208" y="62"/>
                    </a:lnTo>
                    <a:lnTo>
                      <a:pt x="214" y="76"/>
                    </a:lnTo>
                    <a:lnTo>
                      <a:pt x="216" y="90"/>
                    </a:lnTo>
                    <a:lnTo>
                      <a:pt x="218" y="106"/>
                    </a:lnTo>
                    <a:lnTo>
                      <a:pt x="216" y="126"/>
                    </a:lnTo>
                    <a:lnTo>
                      <a:pt x="212" y="146"/>
                    </a:lnTo>
                    <a:lnTo>
                      <a:pt x="204" y="170"/>
                    </a:lnTo>
                    <a:lnTo>
                      <a:pt x="194" y="194"/>
                    </a:lnTo>
                    <a:lnTo>
                      <a:pt x="194" y="194"/>
                    </a:lnTo>
                    <a:lnTo>
                      <a:pt x="182" y="212"/>
                    </a:lnTo>
                    <a:lnTo>
                      <a:pt x="170" y="228"/>
                    </a:lnTo>
                    <a:lnTo>
                      <a:pt x="158" y="244"/>
                    </a:lnTo>
                    <a:lnTo>
                      <a:pt x="144" y="258"/>
                    </a:lnTo>
                    <a:lnTo>
                      <a:pt x="114" y="284"/>
                    </a:lnTo>
                    <a:lnTo>
                      <a:pt x="86" y="308"/>
                    </a:lnTo>
                    <a:lnTo>
                      <a:pt x="86" y="308"/>
                    </a:lnTo>
                    <a:lnTo>
                      <a:pt x="60" y="328"/>
                    </a:lnTo>
                    <a:lnTo>
                      <a:pt x="38" y="348"/>
                    </a:lnTo>
                    <a:lnTo>
                      <a:pt x="28" y="358"/>
                    </a:lnTo>
                    <a:lnTo>
                      <a:pt x="22" y="368"/>
                    </a:lnTo>
                    <a:lnTo>
                      <a:pt x="18" y="378"/>
                    </a:lnTo>
                    <a:lnTo>
                      <a:pt x="16" y="388"/>
                    </a:lnTo>
                    <a:lnTo>
                      <a:pt x="16" y="388"/>
                    </a:lnTo>
                    <a:lnTo>
                      <a:pt x="16" y="394"/>
                    </a:lnTo>
                    <a:lnTo>
                      <a:pt x="18" y="398"/>
                    </a:lnTo>
                    <a:lnTo>
                      <a:pt x="18" y="398"/>
                    </a:lnTo>
                    <a:lnTo>
                      <a:pt x="22" y="400"/>
                    </a:lnTo>
                    <a:lnTo>
                      <a:pt x="28" y="402"/>
                    </a:lnTo>
                    <a:lnTo>
                      <a:pt x="28" y="402"/>
                    </a:lnTo>
                    <a:lnTo>
                      <a:pt x="32" y="400"/>
                    </a:lnTo>
                    <a:lnTo>
                      <a:pt x="36" y="398"/>
                    </a:lnTo>
                    <a:lnTo>
                      <a:pt x="36" y="398"/>
                    </a:lnTo>
                    <a:lnTo>
                      <a:pt x="38" y="394"/>
                    </a:lnTo>
                    <a:lnTo>
                      <a:pt x="40" y="390"/>
                    </a:lnTo>
                    <a:lnTo>
                      <a:pt x="56" y="392"/>
                    </a:lnTo>
                    <a:lnTo>
                      <a:pt x="56" y="392"/>
                    </a:lnTo>
                    <a:lnTo>
                      <a:pt x="54" y="402"/>
                    </a:lnTo>
                    <a:lnTo>
                      <a:pt x="46" y="410"/>
                    </a:lnTo>
                    <a:lnTo>
                      <a:pt x="46" y="410"/>
                    </a:lnTo>
                    <a:lnTo>
                      <a:pt x="38" y="416"/>
                    </a:lnTo>
                    <a:lnTo>
                      <a:pt x="26" y="418"/>
                    </a:lnTo>
                    <a:lnTo>
                      <a:pt x="26" y="418"/>
                    </a:lnTo>
                    <a:lnTo>
                      <a:pt x="16" y="414"/>
                    </a:lnTo>
                    <a:lnTo>
                      <a:pt x="6" y="408"/>
                    </a:lnTo>
                    <a:lnTo>
                      <a:pt x="6" y="408"/>
                    </a:lnTo>
                    <a:lnTo>
                      <a:pt x="2" y="398"/>
                    </a:lnTo>
                    <a:lnTo>
                      <a:pt x="0" y="388"/>
                    </a:lnTo>
                    <a:lnTo>
                      <a:pt x="0" y="388"/>
                    </a:lnTo>
                    <a:lnTo>
                      <a:pt x="2" y="374"/>
                    </a:lnTo>
                    <a:lnTo>
                      <a:pt x="6" y="362"/>
                    </a:lnTo>
                    <a:lnTo>
                      <a:pt x="14" y="350"/>
                    </a:lnTo>
                    <a:lnTo>
                      <a:pt x="24" y="340"/>
                    </a:lnTo>
                    <a:lnTo>
                      <a:pt x="48" y="318"/>
                    </a:lnTo>
                    <a:lnTo>
                      <a:pt x="76" y="294"/>
                    </a:lnTo>
                    <a:lnTo>
                      <a:pt x="76" y="294"/>
                    </a:lnTo>
                    <a:lnTo>
                      <a:pt x="104" y="272"/>
                    </a:lnTo>
                    <a:lnTo>
                      <a:pt x="132" y="248"/>
                    </a:lnTo>
                    <a:lnTo>
                      <a:pt x="144" y="234"/>
                    </a:lnTo>
                    <a:lnTo>
                      <a:pt x="158" y="220"/>
                    </a:lnTo>
                    <a:lnTo>
                      <a:pt x="168" y="204"/>
                    </a:lnTo>
                    <a:lnTo>
                      <a:pt x="178" y="186"/>
                    </a:lnTo>
                    <a:lnTo>
                      <a:pt x="178" y="186"/>
                    </a:lnTo>
                    <a:lnTo>
                      <a:pt x="190" y="164"/>
                    </a:lnTo>
                    <a:lnTo>
                      <a:pt x="196" y="144"/>
                    </a:lnTo>
                    <a:lnTo>
                      <a:pt x="200" y="124"/>
                    </a:lnTo>
                    <a:lnTo>
                      <a:pt x="202" y="108"/>
                    </a:lnTo>
                    <a:lnTo>
                      <a:pt x="200" y="94"/>
                    </a:lnTo>
                    <a:lnTo>
                      <a:pt x="198" y="80"/>
                    </a:lnTo>
                    <a:lnTo>
                      <a:pt x="194" y="70"/>
                    </a:lnTo>
                    <a:lnTo>
                      <a:pt x="188" y="60"/>
                    </a:lnTo>
                    <a:lnTo>
                      <a:pt x="188" y="60"/>
                    </a:lnTo>
                    <a:lnTo>
                      <a:pt x="182" y="48"/>
                    </a:lnTo>
                    <a:lnTo>
                      <a:pt x="172" y="40"/>
                    </a:lnTo>
                    <a:lnTo>
                      <a:pt x="164" y="32"/>
                    </a:lnTo>
                    <a:lnTo>
                      <a:pt x="154" y="26"/>
                    </a:lnTo>
                    <a:lnTo>
                      <a:pt x="144" y="22"/>
                    </a:lnTo>
                    <a:lnTo>
                      <a:pt x="134" y="18"/>
                    </a:lnTo>
                    <a:lnTo>
                      <a:pt x="116" y="16"/>
                    </a:lnTo>
                    <a:lnTo>
                      <a:pt x="116" y="16"/>
                    </a:lnTo>
                    <a:lnTo>
                      <a:pt x="108" y="18"/>
                    </a:lnTo>
                    <a:lnTo>
                      <a:pt x="102" y="22"/>
                    </a:lnTo>
                    <a:lnTo>
                      <a:pt x="98" y="26"/>
                    </a:lnTo>
                    <a:lnTo>
                      <a:pt x="96" y="34"/>
                    </a:lnTo>
                    <a:lnTo>
                      <a:pt x="96" y="34"/>
                    </a:lnTo>
                    <a:lnTo>
                      <a:pt x="96" y="42"/>
                    </a:lnTo>
                    <a:lnTo>
                      <a:pt x="100" y="48"/>
                    </a:lnTo>
                    <a:lnTo>
                      <a:pt x="106" y="52"/>
                    </a:lnTo>
                    <a:lnTo>
                      <a:pt x="114" y="52"/>
                    </a:lnTo>
                    <a:lnTo>
                      <a:pt x="114" y="52"/>
                    </a:lnTo>
                    <a:lnTo>
                      <a:pt x="120" y="52"/>
                    </a:lnTo>
                    <a:lnTo>
                      <a:pt x="124" y="50"/>
                    </a:lnTo>
                    <a:lnTo>
                      <a:pt x="128" y="46"/>
                    </a:lnTo>
                    <a:lnTo>
                      <a:pt x="130" y="42"/>
                    </a:lnTo>
                    <a:lnTo>
                      <a:pt x="146" y="48"/>
                    </a:lnTo>
                    <a:lnTo>
                      <a:pt x="146" y="48"/>
                    </a:lnTo>
                    <a:lnTo>
                      <a:pt x="140" y="56"/>
                    </a:lnTo>
                    <a:lnTo>
                      <a:pt x="134" y="64"/>
                    </a:lnTo>
                    <a:lnTo>
                      <a:pt x="124" y="68"/>
                    </a:lnTo>
                    <a:lnTo>
                      <a:pt x="114" y="68"/>
                    </a:lnTo>
                    <a:lnTo>
                      <a:pt x="114" y="68"/>
                    </a:lnTo>
                    <a:lnTo>
                      <a:pt x="106" y="68"/>
                    </a:lnTo>
                    <a:lnTo>
                      <a:pt x="100" y="66"/>
                    </a:lnTo>
                    <a:lnTo>
                      <a:pt x="94" y="62"/>
                    </a:lnTo>
                    <a:lnTo>
                      <a:pt x="90" y="58"/>
                    </a:lnTo>
                    <a:lnTo>
                      <a:pt x="86" y="54"/>
                    </a:lnTo>
                    <a:lnTo>
                      <a:pt x="82" y="48"/>
                    </a:lnTo>
                    <a:lnTo>
                      <a:pt x="80" y="40"/>
                    </a:lnTo>
                    <a:lnTo>
                      <a:pt x="80" y="34"/>
                    </a:lnTo>
                    <a:lnTo>
                      <a:pt x="80" y="34"/>
                    </a:lnTo>
                    <a:lnTo>
                      <a:pt x="80" y="26"/>
                    </a:lnTo>
                    <a:lnTo>
                      <a:pt x="82" y="20"/>
                    </a:lnTo>
                    <a:lnTo>
                      <a:pt x="86" y="14"/>
                    </a:lnTo>
                    <a:lnTo>
                      <a:pt x="90" y="10"/>
                    </a:lnTo>
                    <a:lnTo>
                      <a:pt x="96" y="6"/>
                    </a:lnTo>
                    <a:lnTo>
                      <a:pt x="102" y="2"/>
                    </a:lnTo>
                    <a:lnTo>
                      <a:pt x="108" y="0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7DA68B1-0D03-42D9-9D23-17F36CC20329}"/>
                </a:ext>
              </a:extLst>
            </p:cNvPr>
            <p:cNvSpPr txBox="1"/>
            <p:nvPr/>
          </p:nvSpPr>
          <p:spPr>
            <a:xfrm>
              <a:off x="2789758" y="5606676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745B1D5-7D28-4D0B-83B6-A35A9D6DED3A}"/>
                </a:ext>
              </a:extLst>
            </p:cNvPr>
            <p:cNvSpPr txBox="1"/>
            <p:nvPr/>
          </p:nvSpPr>
          <p:spPr>
            <a:xfrm>
              <a:off x="4606727" y="4321364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30CAD92-80B9-41EF-BF89-559368C5F999}"/>
                </a:ext>
              </a:extLst>
            </p:cNvPr>
            <p:cNvSpPr txBox="1"/>
            <p:nvPr/>
          </p:nvSpPr>
          <p:spPr>
            <a:xfrm>
              <a:off x="3703315" y="4964018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0FE8D2E-A10F-4146-88DF-A551571E6153}"/>
                </a:ext>
              </a:extLst>
            </p:cNvPr>
            <p:cNvSpPr txBox="1"/>
            <p:nvPr/>
          </p:nvSpPr>
          <p:spPr>
            <a:xfrm>
              <a:off x="5510139" y="3678710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6BF4A056-2647-4751-8E4E-92D83C3991DE}"/>
                </a:ext>
              </a:extLst>
            </p:cNvPr>
            <p:cNvSpPr txBox="1"/>
            <p:nvPr/>
          </p:nvSpPr>
          <p:spPr>
            <a:xfrm>
              <a:off x="587142" y="3036056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ACC4D308-18C4-4758-8E5E-6F99120223DC}"/>
                </a:ext>
              </a:extLst>
            </p:cNvPr>
            <p:cNvSpPr txBox="1"/>
            <p:nvPr/>
          </p:nvSpPr>
          <p:spPr>
            <a:xfrm>
              <a:off x="1490554" y="2393402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AB1D8B32-9ACA-460E-8193-669B5E80CC86}"/>
                </a:ext>
              </a:extLst>
            </p:cNvPr>
            <p:cNvSpPr txBox="1"/>
            <p:nvPr/>
          </p:nvSpPr>
          <p:spPr>
            <a:xfrm>
              <a:off x="2393966" y="1750748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/>
                <a:t>This is a sample text that you can edit. You can change font(size, colour, name)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2409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 STORY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D1C1411-E842-A346-AF8B-8BA9717D9031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363649"/>
            <a:ext cx="9360000" cy="6130703"/>
            <a:chOff x="227089" y="583128"/>
            <a:chExt cx="8689822" cy="569174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62C151F-245A-4923-ABCE-A2AE11AB543E}"/>
                </a:ext>
              </a:extLst>
            </p:cNvPr>
            <p:cNvSpPr/>
            <p:nvPr/>
          </p:nvSpPr>
          <p:spPr bwMode="auto">
            <a:xfrm>
              <a:off x="227089" y="5546630"/>
              <a:ext cx="2365935" cy="6433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F4A4565-7C45-416E-A8F6-B63004D25C9B}"/>
                </a:ext>
              </a:extLst>
            </p:cNvPr>
            <p:cNvSpPr/>
            <p:nvPr/>
          </p:nvSpPr>
          <p:spPr bwMode="auto">
            <a:xfrm>
              <a:off x="1130501" y="4903972"/>
              <a:ext cx="2365935" cy="6433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096D503-B81C-42D3-B894-BC06068A2D33}"/>
                </a:ext>
              </a:extLst>
            </p:cNvPr>
            <p:cNvSpPr/>
            <p:nvPr/>
          </p:nvSpPr>
          <p:spPr bwMode="auto">
            <a:xfrm>
              <a:off x="2033914" y="4261318"/>
              <a:ext cx="2365935" cy="6433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FBADFAA-A6F9-4482-9D2C-6CC7DD59417B}"/>
                </a:ext>
              </a:extLst>
            </p:cNvPr>
            <p:cNvSpPr/>
            <p:nvPr/>
          </p:nvSpPr>
          <p:spPr bwMode="auto">
            <a:xfrm>
              <a:off x="2937326" y="3618664"/>
              <a:ext cx="2365935" cy="6433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23EDB95-B312-49B9-A364-448C970299D7}"/>
                </a:ext>
              </a:extLst>
            </p:cNvPr>
            <p:cNvSpPr/>
            <p:nvPr/>
          </p:nvSpPr>
          <p:spPr bwMode="auto">
            <a:xfrm>
              <a:off x="3840739" y="2976010"/>
              <a:ext cx="2365935" cy="6433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BC2ADE1-9FF6-4D3E-AE9F-1B8048A841C3}"/>
                </a:ext>
              </a:extLst>
            </p:cNvPr>
            <p:cNvSpPr/>
            <p:nvPr/>
          </p:nvSpPr>
          <p:spPr bwMode="auto">
            <a:xfrm>
              <a:off x="4744151" y="2333356"/>
              <a:ext cx="2365935" cy="6433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89DD376-A25E-4DD8-9441-A7248FAF53AE}"/>
                </a:ext>
              </a:extLst>
            </p:cNvPr>
            <p:cNvSpPr/>
            <p:nvPr/>
          </p:nvSpPr>
          <p:spPr bwMode="auto">
            <a:xfrm>
              <a:off x="5647563" y="1690702"/>
              <a:ext cx="2365935" cy="64331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41B4919-1A58-48BE-AB4C-9C0ACF2D512E}"/>
                </a:ext>
              </a:extLst>
            </p:cNvPr>
            <p:cNvSpPr/>
            <p:nvPr/>
          </p:nvSpPr>
          <p:spPr bwMode="auto">
            <a:xfrm>
              <a:off x="227089" y="5619164"/>
              <a:ext cx="3259206" cy="655708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4938" h="538162">
                  <a:moveTo>
                    <a:pt x="0" y="536006"/>
                  </a:moveTo>
                  <a:lnTo>
                    <a:pt x="2015620" y="538162"/>
                  </a:lnTo>
                  <a:cubicBezTo>
                    <a:pt x="2013239" y="358775"/>
                    <a:pt x="2015620" y="179387"/>
                    <a:pt x="2013239" y="0"/>
                  </a:cubicBezTo>
                  <a:lnTo>
                    <a:pt x="2674938" y="905"/>
                  </a:lnTo>
                </a:path>
              </a:pathLst>
            </a:custGeom>
            <a:noFill/>
            <a:ln w="31750">
              <a:solidFill>
                <a:schemeClr val="accent1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0EC0032-A6B6-4DD4-BFB9-085922CDED85}"/>
                </a:ext>
              </a:extLst>
            </p:cNvPr>
            <p:cNvSpPr/>
            <p:nvPr/>
          </p:nvSpPr>
          <p:spPr bwMode="auto">
            <a:xfrm>
              <a:off x="3579490" y="4969700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chemeClr val="accent2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D803D9C-A3D3-4824-83AC-0472ADDF559E}"/>
                </a:ext>
              </a:extLst>
            </p:cNvPr>
            <p:cNvSpPr/>
            <p:nvPr/>
          </p:nvSpPr>
          <p:spPr bwMode="auto">
            <a:xfrm>
              <a:off x="4482902" y="4329600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chemeClr val="accent3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BD220AC-EEB8-43BC-8075-720F7ED013F6}"/>
                </a:ext>
              </a:extLst>
            </p:cNvPr>
            <p:cNvSpPr/>
            <p:nvPr/>
          </p:nvSpPr>
          <p:spPr bwMode="auto">
            <a:xfrm>
              <a:off x="5386315" y="3686599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chemeClr val="accent4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C3E422D-6733-41B4-AC3E-317AD5C60503}"/>
                </a:ext>
              </a:extLst>
            </p:cNvPr>
            <p:cNvSpPr/>
            <p:nvPr/>
          </p:nvSpPr>
          <p:spPr bwMode="auto">
            <a:xfrm>
              <a:off x="6289726" y="3034894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chemeClr val="accent5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C1CFCDC-4695-4D91-8B33-6C7BEC6F15D2}"/>
                </a:ext>
              </a:extLst>
            </p:cNvPr>
            <p:cNvSpPr/>
            <p:nvPr/>
          </p:nvSpPr>
          <p:spPr bwMode="auto">
            <a:xfrm>
              <a:off x="7193138" y="2391891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chemeClr val="accent6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52624A4-2E66-49D1-8123-718842BAF37B}"/>
                </a:ext>
              </a:extLst>
            </p:cNvPr>
            <p:cNvSpPr/>
            <p:nvPr/>
          </p:nvSpPr>
          <p:spPr bwMode="auto">
            <a:xfrm>
              <a:off x="8096549" y="1748889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chemeClr val="accent3">
                  <a:lumMod val="50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A0D2AC2-F89E-40DD-B382-E129B4776885}"/>
                </a:ext>
              </a:extLst>
            </p:cNvPr>
            <p:cNvSpPr txBox="1"/>
            <p:nvPr/>
          </p:nvSpPr>
          <p:spPr>
            <a:xfrm>
              <a:off x="6152213" y="1843081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8E67FD9-E5B2-411A-A7F7-DCBA045C5D90}"/>
                </a:ext>
              </a:extLst>
            </p:cNvPr>
            <p:cNvSpPr txBox="1"/>
            <p:nvPr/>
          </p:nvSpPr>
          <p:spPr>
            <a:xfrm>
              <a:off x="5248800" y="2485735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6ACA330-1380-41F4-9C45-9FBB4A89966C}"/>
                </a:ext>
              </a:extLst>
            </p:cNvPr>
            <p:cNvSpPr txBox="1"/>
            <p:nvPr/>
          </p:nvSpPr>
          <p:spPr>
            <a:xfrm>
              <a:off x="4345388" y="3128389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F583777-3158-4931-A94A-BD10CF634C09}"/>
                </a:ext>
              </a:extLst>
            </p:cNvPr>
            <p:cNvSpPr txBox="1"/>
            <p:nvPr/>
          </p:nvSpPr>
          <p:spPr>
            <a:xfrm>
              <a:off x="3441976" y="3771043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3C56323-C433-4ABD-A716-D9840C81FF9B}"/>
                </a:ext>
              </a:extLst>
            </p:cNvPr>
            <p:cNvSpPr txBox="1"/>
            <p:nvPr/>
          </p:nvSpPr>
          <p:spPr>
            <a:xfrm>
              <a:off x="2538563" y="4413697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8CAAA28-5677-425C-AAC5-8FAD5F0E2EBE}"/>
                </a:ext>
              </a:extLst>
            </p:cNvPr>
            <p:cNvSpPr txBox="1"/>
            <p:nvPr/>
          </p:nvSpPr>
          <p:spPr>
            <a:xfrm>
              <a:off x="1635151" y="5056351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7850029-BB30-4C5F-A1C5-D9FC360A8042}"/>
                </a:ext>
              </a:extLst>
            </p:cNvPr>
            <p:cNvSpPr txBox="1"/>
            <p:nvPr/>
          </p:nvSpPr>
          <p:spPr>
            <a:xfrm>
              <a:off x="731738" y="5699009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54" name="Freeform 201">
              <a:extLst>
                <a:ext uri="{FF2B5EF4-FFF2-40B4-BE49-F238E27FC236}">
                  <a16:creationId xmlns:a16="http://schemas.microsoft.com/office/drawing/2014/main" id="{6310253E-115B-49AD-8494-3812DD6134C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9773" y="5631116"/>
              <a:ext cx="428434" cy="474339"/>
            </a:xfrm>
            <a:custGeom>
              <a:avLst/>
              <a:gdLst>
                <a:gd name="T0" fmla="*/ 7 w 71"/>
                <a:gd name="T1" fmla="*/ 53 h 76"/>
                <a:gd name="T2" fmla="*/ 6 w 71"/>
                <a:gd name="T3" fmla="*/ 50 h 76"/>
                <a:gd name="T4" fmla="*/ 21 w 71"/>
                <a:gd name="T5" fmla="*/ 13 h 76"/>
                <a:gd name="T6" fmla="*/ 24 w 71"/>
                <a:gd name="T7" fmla="*/ 11 h 76"/>
                <a:gd name="T8" fmla="*/ 17 w 71"/>
                <a:gd name="T9" fmla="*/ 7 h 76"/>
                <a:gd name="T10" fmla="*/ 9 w 71"/>
                <a:gd name="T11" fmla="*/ 33 h 76"/>
                <a:gd name="T12" fmla="*/ 2 w 71"/>
                <a:gd name="T13" fmla="*/ 36 h 76"/>
                <a:gd name="T14" fmla="*/ 35 w 71"/>
                <a:gd name="T15" fmla="*/ 10 h 76"/>
                <a:gd name="T16" fmla="*/ 35 w 71"/>
                <a:gd name="T17" fmla="*/ 0 h 76"/>
                <a:gd name="T18" fmla="*/ 35 w 71"/>
                <a:gd name="T19" fmla="*/ 10 h 76"/>
                <a:gd name="T20" fmla="*/ 50 w 71"/>
                <a:gd name="T21" fmla="*/ 13 h 76"/>
                <a:gd name="T22" fmla="*/ 51 w 71"/>
                <a:gd name="T23" fmla="*/ 5 h 76"/>
                <a:gd name="T24" fmla="*/ 58 w 71"/>
                <a:gd name="T25" fmla="*/ 23 h 76"/>
                <a:gd name="T26" fmla="*/ 66 w 71"/>
                <a:gd name="T27" fmla="*/ 17 h 76"/>
                <a:gd name="T28" fmla="*/ 57 w 71"/>
                <a:gd name="T29" fmla="*/ 22 h 76"/>
                <a:gd name="T30" fmla="*/ 62 w 71"/>
                <a:gd name="T31" fmla="*/ 33 h 76"/>
                <a:gd name="T32" fmla="*/ 69 w 71"/>
                <a:gd name="T33" fmla="*/ 36 h 76"/>
                <a:gd name="T34" fmla="*/ 13 w 71"/>
                <a:gd name="T35" fmla="*/ 20 h 76"/>
                <a:gd name="T36" fmla="*/ 6 w 71"/>
                <a:gd name="T37" fmla="*/ 19 h 76"/>
                <a:gd name="T38" fmla="*/ 14 w 71"/>
                <a:gd name="T39" fmla="*/ 22 h 76"/>
                <a:gd name="T40" fmla="*/ 49 w 71"/>
                <a:gd name="T41" fmla="*/ 49 h 76"/>
                <a:gd name="T42" fmla="*/ 45 w 71"/>
                <a:gd name="T43" fmla="*/ 61 h 76"/>
                <a:gd name="T44" fmla="*/ 46 w 71"/>
                <a:gd name="T45" fmla="*/ 66 h 76"/>
                <a:gd name="T46" fmla="*/ 42 w 71"/>
                <a:gd name="T47" fmla="*/ 73 h 76"/>
                <a:gd name="T48" fmla="*/ 33 w 71"/>
                <a:gd name="T49" fmla="*/ 76 h 76"/>
                <a:gd name="T50" fmla="*/ 25 w 71"/>
                <a:gd name="T51" fmla="*/ 70 h 76"/>
                <a:gd name="T52" fmla="*/ 26 w 71"/>
                <a:gd name="T53" fmla="*/ 65 h 76"/>
                <a:gd name="T54" fmla="*/ 25 w 71"/>
                <a:gd name="T55" fmla="*/ 59 h 76"/>
                <a:gd name="T56" fmla="*/ 16 w 71"/>
                <a:gd name="T57" fmla="*/ 35 h 76"/>
                <a:gd name="T58" fmla="*/ 41 w 71"/>
                <a:gd name="T59" fmla="*/ 73 h 76"/>
                <a:gd name="T60" fmla="*/ 30 w 71"/>
                <a:gd name="T61" fmla="*/ 73 h 76"/>
                <a:gd name="T62" fmla="*/ 41 w 71"/>
                <a:gd name="T63" fmla="*/ 73 h 76"/>
                <a:gd name="T64" fmla="*/ 30 w 71"/>
                <a:gd name="T65" fmla="*/ 69 h 76"/>
                <a:gd name="T66" fmla="*/ 33 w 71"/>
                <a:gd name="T67" fmla="*/ 71 h 76"/>
                <a:gd name="T68" fmla="*/ 44 w 71"/>
                <a:gd name="T69" fmla="*/ 70 h 76"/>
                <a:gd name="T70" fmla="*/ 30 w 71"/>
                <a:gd name="T71" fmla="*/ 66 h 76"/>
                <a:gd name="T72" fmla="*/ 41 w 71"/>
                <a:gd name="T73" fmla="*/ 67 h 76"/>
                <a:gd name="T74" fmla="*/ 41 w 71"/>
                <a:gd name="T75" fmla="*/ 62 h 76"/>
                <a:gd name="T76" fmla="*/ 30 w 71"/>
                <a:gd name="T77" fmla="*/ 64 h 76"/>
                <a:gd name="T78" fmla="*/ 44 w 71"/>
                <a:gd name="T79" fmla="*/ 59 h 76"/>
                <a:gd name="T80" fmla="*/ 28 w 71"/>
                <a:gd name="T81" fmla="*/ 59 h 76"/>
                <a:gd name="T82" fmla="*/ 30 w 71"/>
                <a:gd name="T83" fmla="*/ 60 h 76"/>
                <a:gd name="T84" fmla="*/ 52 w 71"/>
                <a:gd name="T85" fmla="*/ 35 h 76"/>
                <a:gd name="T86" fmla="*/ 24 w 71"/>
                <a:gd name="T87" fmla="*/ 47 h 76"/>
                <a:gd name="T88" fmla="*/ 28 w 71"/>
                <a:gd name="T89" fmla="*/ 39 h 76"/>
                <a:gd name="T90" fmla="*/ 33 w 71"/>
                <a:gd name="T91" fmla="*/ 56 h 76"/>
                <a:gd name="T92" fmla="*/ 42 w 71"/>
                <a:gd name="T93" fmla="*/ 38 h 76"/>
                <a:gd name="T94" fmla="*/ 42 w 71"/>
                <a:gd name="T95" fmla="*/ 56 h 76"/>
                <a:gd name="T96" fmla="*/ 65 w 71"/>
                <a:gd name="T97" fmla="*/ 50 h 76"/>
                <a:gd name="T98" fmla="*/ 58 w 71"/>
                <a:gd name="T99" fmla="*/ 50 h 76"/>
                <a:gd name="T100" fmla="*/ 66 w 71"/>
                <a:gd name="T101" fmla="*/ 53 h 76"/>
                <a:gd name="T102" fmla="*/ 21 w 71"/>
                <a:gd name="T103" fmla="*/ 57 h 76"/>
                <a:gd name="T104" fmla="*/ 19 w 71"/>
                <a:gd name="T105" fmla="*/ 66 h 76"/>
                <a:gd name="T106" fmla="*/ 23 w 71"/>
                <a:gd name="T107" fmla="*/ 57 h 76"/>
                <a:gd name="T108" fmla="*/ 47 w 71"/>
                <a:gd name="T109" fmla="*/ 59 h 76"/>
                <a:gd name="T110" fmla="*/ 53 w 71"/>
                <a:gd name="T111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6">
                  <a:moveTo>
                    <a:pt x="14" y="47"/>
                  </a:moveTo>
                  <a:cubicBezTo>
                    <a:pt x="14" y="48"/>
                    <a:pt x="14" y="49"/>
                    <a:pt x="13" y="50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6" y="53"/>
                  </a:cubicBezTo>
                  <a:cubicBezTo>
                    <a:pt x="6" y="53"/>
                    <a:pt x="5" y="53"/>
                    <a:pt x="5" y="53"/>
                  </a:cubicBezTo>
                  <a:cubicBezTo>
                    <a:pt x="5" y="52"/>
                    <a:pt x="5" y="51"/>
                    <a:pt x="6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7"/>
                    <a:pt x="14" y="47"/>
                  </a:cubicBezTo>
                  <a:close/>
                  <a:moveTo>
                    <a:pt x="21" y="13"/>
                  </a:moveTo>
                  <a:cubicBezTo>
                    <a:pt x="21" y="13"/>
                    <a:pt x="22" y="14"/>
                    <a:pt x="22" y="14"/>
                  </a:cubicBezTo>
                  <a:cubicBezTo>
                    <a:pt x="22" y="14"/>
                    <a:pt x="23" y="13"/>
                    <a:pt x="23" y="13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19" y="4"/>
                    <a:pt x="18" y="5"/>
                  </a:cubicBezTo>
                  <a:cubicBezTo>
                    <a:pt x="17" y="5"/>
                    <a:pt x="17" y="6"/>
                    <a:pt x="17" y="7"/>
                  </a:cubicBezTo>
                  <a:lnTo>
                    <a:pt x="21" y="13"/>
                  </a:lnTo>
                  <a:close/>
                  <a:moveTo>
                    <a:pt x="10" y="35"/>
                  </a:moveTo>
                  <a:cubicBezTo>
                    <a:pt x="10" y="34"/>
                    <a:pt x="10" y="33"/>
                    <a:pt x="9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6"/>
                    <a:pt x="2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5"/>
                  </a:cubicBezTo>
                  <a:close/>
                  <a:moveTo>
                    <a:pt x="35" y="10"/>
                  </a:moveTo>
                  <a:cubicBezTo>
                    <a:pt x="36" y="10"/>
                    <a:pt x="37" y="9"/>
                    <a:pt x="37" y="8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5" y="10"/>
                    <a:pt x="35" y="10"/>
                  </a:cubicBezTo>
                  <a:close/>
                  <a:moveTo>
                    <a:pt x="48" y="13"/>
                  </a:moveTo>
                  <a:cubicBezTo>
                    <a:pt x="48" y="13"/>
                    <a:pt x="48" y="14"/>
                    <a:pt x="49" y="14"/>
                  </a:cubicBezTo>
                  <a:cubicBezTo>
                    <a:pt x="49" y="14"/>
                    <a:pt x="50" y="13"/>
                    <a:pt x="50" y="13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5"/>
                    <a:pt x="53" y="5"/>
                  </a:cubicBezTo>
                  <a:cubicBezTo>
                    <a:pt x="52" y="4"/>
                    <a:pt x="51" y="4"/>
                    <a:pt x="51" y="5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3"/>
                    <a:pt x="48" y="13"/>
                  </a:cubicBezTo>
                  <a:close/>
                  <a:moveTo>
                    <a:pt x="58" y="23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8"/>
                    <a:pt x="66" y="17"/>
                  </a:cubicBezTo>
                  <a:cubicBezTo>
                    <a:pt x="65" y="17"/>
                    <a:pt x="65" y="16"/>
                    <a:pt x="64" y="17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3"/>
                    <a:pt x="58" y="23"/>
                    <a:pt x="58" y="23"/>
                  </a:cubicBezTo>
                  <a:close/>
                  <a:moveTo>
                    <a:pt x="69" y="33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61" y="33"/>
                    <a:pt x="60" y="34"/>
                    <a:pt x="60" y="35"/>
                  </a:cubicBezTo>
                  <a:cubicBezTo>
                    <a:pt x="60" y="36"/>
                    <a:pt x="61" y="36"/>
                    <a:pt x="62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6"/>
                    <a:pt x="71" y="36"/>
                    <a:pt x="71" y="35"/>
                  </a:cubicBezTo>
                  <a:cubicBezTo>
                    <a:pt x="71" y="34"/>
                    <a:pt x="70" y="33"/>
                    <a:pt x="69" y="33"/>
                  </a:cubicBezTo>
                  <a:close/>
                  <a:moveTo>
                    <a:pt x="13" y="20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5" y="18"/>
                    <a:pt x="5" y="19"/>
                    <a:pt x="6" y="1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3" y="23"/>
                  </a:cubicBezTo>
                  <a:cubicBezTo>
                    <a:pt x="13" y="23"/>
                    <a:pt x="14" y="23"/>
                    <a:pt x="14" y="22"/>
                  </a:cubicBezTo>
                  <a:cubicBezTo>
                    <a:pt x="14" y="22"/>
                    <a:pt x="14" y="21"/>
                    <a:pt x="13" y="20"/>
                  </a:cubicBezTo>
                  <a:close/>
                  <a:moveTo>
                    <a:pt x="55" y="35"/>
                  </a:moveTo>
                  <a:cubicBezTo>
                    <a:pt x="55" y="41"/>
                    <a:pt x="53" y="46"/>
                    <a:pt x="49" y="49"/>
                  </a:cubicBezTo>
                  <a:cubicBezTo>
                    <a:pt x="46" y="53"/>
                    <a:pt x="45" y="56"/>
                    <a:pt x="45" y="58"/>
                  </a:cubicBezTo>
                  <a:cubicBezTo>
                    <a:pt x="45" y="58"/>
                    <a:pt x="46" y="59"/>
                    <a:pt x="46" y="59"/>
                  </a:cubicBezTo>
                  <a:cubicBezTo>
                    <a:pt x="46" y="60"/>
                    <a:pt x="45" y="61"/>
                    <a:pt x="45" y="61"/>
                  </a:cubicBezTo>
                  <a:cubicBezTo>
                    <a:pt x="45" y="62"/>
                    <a:pt x="46" y="62"/>
                    <a:pt x="46" y="63"/>
                  </a:cubicBezTo>
                  <a:cubicBezTo>
                    <a:pt x="46" y="64"/>
                    <a:pt x="45" y="64"/>
                    <a:pt x="45" y="65"/>
                  </a:cubicBezTo>
                  <a:cubicBezTo>
                    <a:pt x="45" y="65"/>
                    <a:pt x="46" y="66"/>
                    <a:pt x="46" y="66"/>
                  </a:cubicBezTo>
                  <a:cubicBezTo>
                    <a:pt x="46" y="67"/>
                    <a:pt x="45" y="68"/>
                    <a:pt x="45" y="68"/>
                  </a:cubicBezTo>
                  <a:cubicBezTo>
                    <a:pt x="45" y="69"/>
                    <a:pt x="46" y="69"/>
                    <a:pt x="46" y="70"/>
                  </a:cubicBezTo>
                  <a:cubicBezTo>
                    <a:pt x="46" y="71"/>
                    <a:pt x="44" y="72"/>
                    <a:pt x="42" y="73"/>
                  </a:cubicBezTo>
                  <a:cubicBezTo>
                    <a:pt x="42" y="73"/>
                    <a:pt x="43" y="73"/>
                    <a:pt x="43" y="73"/>
                  </a:cubicBezTo>
                  <a:cubicBezTo>
                    <a:pt x="43" y="75"/>
                    <a:pt x="41" y="76"/>
                    <a:pt x="38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0" y="76"/>
                    <a:pt x="28" y="75"/>
                    <a:pt x="28" y="73"/>
                  </a:cubicBezTo>
                  <a:cubicBezTo>
                    <a:pt x="28" y="73"/>
                    <a:pt x="29" y="73"/>
                    <a:pt x="29" y="73"/>
                  </a:cubicBezTo>
                  <a:cubicBezTo>
                    <a:pt x="27" y="72"/>
                    <a:pt x="25" y="71"/>
                    <a:pt x="25" y="70"/>
                  </a:cubicBezTo>
                  <a:cubicBezTo>
                    <a:pt x="25" y="69"/>
                    <a:pt x="26" y="69"/>
                    <a:pt x="26" y="68"/>
                  </a:cubicBezTo>
                  <a:cubicBezTo>
                    <a:pt x="26" y="68"/>
                    <a:pt x="25" y="67"/>
                    <a:pt x="25" y="66"/>
                  </a:cubicBezTo>
                  <a:cubicBezTo>
                    <a:pt x="25" y="66"/>
                    <a:pt x="26" y="65"/>
                    <a:pt x="26" y="65"/>
                  </a:cubicBezTo>
                  <a:cubicBezTo>
                    <a:pt x="26" y="64"/>
                    <a:pt x="25" y="64"/>
                    <a:pt x="25" y="63"/>
                  </a:cubicBezTo>
                  <a:cubicBezTo>
                    <a:pt x="25" y="62"/>
                    <a:pt x="26" y="62"/>
                    <a:pt x="26" y="61"/>
                  </a:cubicBezTo>
                  <a:cubicBezTo>
                    <a:pt x="26" y="61"/>
                    <a:pt x="25" y="60"/>
                    <a:pt x="25" y="59"/>
                  </a:cubicBezTo>
                  <a:cubicBezTo>
                    <a:pt x="25" y="59"/>
                    <a:pt x="26" y="58"/>
                    <a:pt x="26" y="58"/>
                  </a:cubicBezTo>
                  <a:cubicBezTo>
                    <a:pt x="26" y="56"/>
                    <a:pt x="25" y="53"/>
                    <a:pt x="22" y="49"/>
                  </a:cubicBezTo>
                  <a:cubicBezTo>
                    <a:pt x="18" y="46"/>
                    <a:pt x="16" y="41"/>
                    <a:pt x="16" y="35"/>
                  </a:cubicBezTo>
                  <a:cubicBezTo>
                    <a:pt x="16" y="24"/>
                    <a:pt x="25" y="16"/>
                    <a:pt x="35" y="16"/>
                  </a:cubicBezTo>
                  <a:cubicBezTo>
                    <a:pt x="46" y="16"/>
                    <a:pt x="55" y="24"/>
                    <a:pt x="55" y="35"/>
                  </a:cubicBezTo>
                  <a:close/>
                  <a:moveTo>
                    <a:pt x="41" y="73"/>
                  </a:moveTo>
                  <a:cubicBezTo>
                    <a:pt x="40" y="73"/>
                    <a:pt x="40" y="73"/>
                    <a:pt x="38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3"/>
                    <a:pt x="30" y="73"/>
                    <a:pt x="30" y="73"/>
                  </a:cubicBezTo>
                  <a:cubicBezTo>
                    <a:pt x="30" y="74"/>
                    <a:pt x="31" y="74"/>
                    <a:pt x="33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40" y="74"/>
                    <a:pt x="40" y="74"/>
                    <a:pt x="41" y="73"/>
                  </a:cubicBezTo>
                  <a:close/>
                  <a:moveTo>
                    <a:pt x="44" y="70"/>
                  </a:moveTo>
                  <a:cubicBezTo>
                    <a:pt x="44" y="70"/>
                    <a:pt x="43" y="69"/>
                    <a:pt x="41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28" y="69"/>
                    <a:pt x="27" y="70"/>
                    <a:pt x="27" y="70"/>
                  </a:cubicBezTo>
                  <a:cubicBezTo>
                    <a:pt x="27" y="70"/>
                    <a:pt x="28" y="71"/>
                    <a:pt x="30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3" y="71"/>
                    <a:pt x="44" y="70"/>
                    <a:pt x="44" y="70"/>
                  </a:cubicBezTo>
                  <a:close/>
                  <a:moveTo>
                    <a:pt x="44" y="66"/>
                  </a:moveTo>
                  <a:cubicBezTo>
                    <a:pt x="44" y="66"/>
                    <a:pt x="43" y="66"/>
                    <a:pt x="41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8" y="66"/>
                    <a:pt x="27" y="66"/>
                    <a:pt x="27" y="66"/>
                  </a:cubicBezTo>
                  <a:cubicBezTo>
                    <a:pt x="27" y="67"/>
                    <a:pt x="28" y="67"/>
                    <a:pt x="3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3" y="67"/>
                    <a:pt x="44" y="67"/>
                    <a:pt x="44" y="66"/>
                  </a:cubicBezTo>
                  <a:close/>
                  <a:moveTo>
                    <a:pt x="44" y="63"/>
                  </a:moveTo>
                  <a:cubicBezTo>
                    <a:pt x="44" y="63"/>
                    <a:pt x="43" y="62"/>
                    <a:pt x="41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28" y="62"/>
                    <a:pt x="27" y="63"/>
                    <a:pt x="27" y="63"/>
                  </a:cubicBezTo>
                  <a:cubicBezTo>
                    <a:pt x="27" y="63"/>
                    <a:pt x="28" y="64"/>
                    <a:pt x="30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3" y="64"/>
                    <a:pt x="44" y="63"/>
                    <a:pt x="44" y="63"/>
                  </a:cubicBezTo>
                  <a:close/>
                  <a:moveTo>
                    <a:pt x="44" y="59"/>
                  </a:moveTo>
                  <a:cubicBezTo>
                    <a:pt x="44" y="59"/>
                    <a:pt x="43" y="59"/>
                    <a:pt x="43" y="59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8" y="60"/>
                    <a:pt x="30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60"/>
                    <a:pt x="44" y="60"/>
                    <a:pt x="44" y="59"/>
                  </a:cubicBezTo>
                  <a:close/>
                  <a:moveTo>
                    <a:pt x="52" y="35"/>
                  </a:moveTo>
                  <a:cubicBezTo>
                    <a:pt x="52" y="26"/>
                    <a:pt x="45" y="19"/>
                    <a:pt x="35" y="19"/>
                  </a:cubicBezTo>
                  <a:cubicBezTo>
                    <a:pt x="26" y="19"/>
                    <a:pt x="19" y="26"/>
                    <a:pt x="19" y="35"/>
                  </a:cubicBezTo>
                  <a:cubicBezTo>
                    <a:pt x="19" y="40"/>
                    <a:pt x="21" y="44"/>
                    <a:pt x="24" y="47"/>
                  </a:cubicBezTo>
                  <a:cubicBezTo>
                    <a:pt x="27" y="50"/>
                    <a:pt x="28" y="53"/>
                    <a:pt x="29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8"/>
                    <a:pt x="29" y="38"/>
                    <a:pt x="29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8"/>
                    <a:pt x="41" y="38"/>
                    <a:pt x="42" y="38"/>
                  </a:cubicBezTo>
                  <a:cubicBezTo>
                    <a:pt x="42" y="38"/>
                    <a:pt x="43" y="38"/>
                    <a:pt x="43" y="39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3" y="53"/>
                    <a:pt x="44" y="50"/>
                    <a:pt x="47" y="47"/>
                  </a:cubicBezTo>
                  <a:cubicBezTo>
                    <a:pt x="50" y="44"/>
                    <a:pt x="52" y="40"/>
                    <a:pt x="52" y="35"/>
                  </a:cubicBezTo>
                  <a:close/>
                  <a:moveTo>
                    <a:pt x="65" y="50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58" y="47"/>
                    <a:pt x="58" y="47"/>
                    <a:pt x="57" y="47"/>
                  </a:cubicBezTo>
                  <a:cubicBezTo>
                    <a:pt x="57" y="48"/>
                    <a:pt x="57" y="49"/>
                    <a:pt x="58" y="50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3"/>
                    <a:pt x="64" y="53"/>
                    <a:pt x="65" y="53"/>
                  </a:cubicBezTo>
                  <a:cubicBezTo>
                    <a:pt x="65" y="53"/>
                    <a:pt x="66" y="53"/>
                    <a:pt x="66" y="53"/>
                  </a:cubicBezTo>
                  <a:cubicBezTo>
                    <a:pt x="66" y="52"/>
                    <a:pt x="66" y="51"/>
                    <a:pt x="65" y="50"/>
                  </a:cubicBezTo>
                  <a:close/>
                  <a:moveTo>
                    <a:pt x="23" y="57"/>
                  </a:moveTo>
                  <a:cubicBezTo>
                    <a:pt x="22" y="56"/>
                    <a:pt x="21" y="56"/>
                    <a:pt x="21" y="57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4"/>
                    <a:pt x="17" y="65"/>
                    <a:pt x="18" y="65"/>
                  </a:cubicBezTo>
                  <a:cubicBezTo>
                    <a:pt x="18" y="66"/>
                    <a:pt x="18" y="66"/>
                    <a:pt x="19" y="66"/>
                  </a:cubicBezTo>
                  <a:cubicBezTo>
                    <a:pt x="19" y="66"/>
                    <a:pt x="20" y="65"/>
                    <a:pt x="20" y="65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4" y="57"/>
                    <a:pt x="23" y="57"/>
                  </a:cubicBezTo>
                  <a:close/>
                  <a:moveTo>
                    <a:pt x="50" y="57"/>
                  </a:moveTo>
                  <a:cubicBezTo>
                    <a:pt x="50" y="56"/>
                    <a:pt x="49" y="56"/>
                    <a:pt x="48" y="57"/>
                  </a:cubicBezTo>
                  <a:cubicBezTo>
                    <a:pt x="47" y="57"/>
                    <a:pt x="47" y="58"/>
                    <a:pt x="47" y="59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2" y="66"/>
                    <a:pt x="52" y="66"/>
                  </a:cubicBezTo>
                  <a:cubicBezTo>
                    <a:pt x="53" y="66"/>
                    <a:pt x="53" y="66"/>
                    <a:pt x="53" y="65"/>
                  </a:cubicBezTo>
                  <a:cubicBezTo>
                    <a:pt x="54" y="65"/>
                    <a:pt x="54" y="64"/>
                    <a:pt x="54" y="63"/>
                  </a:cubicBezTo>
                  <a:lnTo>
                    <a:pt x="50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12">
              <a:extLst>
                <a:ext uri="{FF2B5EF4-FFF2-40B4-BE49-F238E27FC236}">
                  <a16:creationId xmlns:a16="http://schemas.microsoft.com/office/drawing/2014/main" id="{C4AAB128-3CBA-45BC-96AD-0C5E300032F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233185" y="5011412"/>
              <a:ext cx="428434" cy="414433"/>
            </a:xfrm>
            <a:custGeom>
              <a:avLst/>
              <a:gdLst>
                <a:gd name="T0" fmla="*/ 0 w 274"/>
                <a:gd name="T1" fmla="*/ 253 h 265"/>
                <a:gd name="T2" fmla="*/ 3 w 274"/>
                <a:gd name="T3" fmla="*/ 4 h 265"/>
                <a:gd name="T4" fmla="*/ 128 w 274"/>
                <a:gd name="T5" fmla="*/ 0 h 265"/>
                <a:gd name="T6" fmla="*/ 129 w 274"/>
                <a:gd name="T7" fmla="*/ 0 h 265"/>
                <a:gd name="T8" fmla="*/ 197 w 274"/>
                <a:gd name="T9" fmla="*/ 76 h 265"/>
                <a:gd name="T10" fmla="*/ 199 w 274"/>
                <a:gd name="T11" fmla="*/ 78 h 265"/>
                <a:gd name="T12" fmla="*/ 199 w 274"/>
                <a:gd name="T13" fmla="*/ 99 h 265"/>
                <a:gd name="T14" fmla="*/ 223 w 274"/>
                <a:gd name="T15" fmla="*/ 145 h 265"/>
                <a:gd name="T16" fmla="*/ 272 w 274"/>
                <a:gd name="T17" fmla="*/ 249 h 265"/>
                <a:gd name="T18" fmla="*/ 269 w 274"/>
                <a:gd name="T19" fmla="*/ 257 h 265"/>
                <a:gd name="T20" fmla="*/ 200 w 274"/>
                <a:gd name="T21" fmla="*/ 189 h 265"/>
                <a:gd name="T22" fmla="*/ 199 w 274"/>
                <a:gd name="T23" fmla="*/ 190 h 265"/>
                <a:gd name="T24" fmla="*/ 195 w 274"/>
                <a:gd name="T25" fmla="*/ 261 h 265"/>
                <a:gd name="T26" fmla="*/ 12 w 274"/>
                <a:gd name="T27" fmla="*/ 265 h 265"/>
                <a:gd name="T28" fmla="*/ 8 w 274"/>
                <a:gd name="T29" fmla="*/ 253 h 265"/>
                <a:gd name="T30" fmla="*/ 186 w 274"/>
                <a:gd name="T31" fmla="*/ 257 h 265"/>
                <a:gd name="T32" fmla="*/ 190 w 274"/>
                <a:gd name="T33" fmla="*/ 195 h 265"/>
                <a:gd name="T34" fmla="*/ 131 w 274"/>
                <a:gd name="T35" fmla="*/ 182 h 265"/>
                <a:gd name="T36" fmla="*/ 45 w 274"/>
                <a:gd name="T37" fmla="*/ 182 h 265"/>
                <a:gd name="T38" fmla="*/ 45 w 274"/>
                <a:gd name="T39" fmla="*/ 174 h 265"/>
                <a:gd name="T40" fmla="*/ 116 w 274"/>
                <a:gd name="T41" fmla="*/ 149 h 265"/>
                <a:gd name="T42" fmla="*/ 41 w 274"/>
                <a:gd name="T43" fmla="*/ 145 h 265"/>
                <a:gd name="T44" fmla="*/ 116 w 274"/>
                <a:gd name="T45" fmla="*/ 141 h 265"/>
                <a:gd name="T46" fmla="*/ 45 w 274"/>
                <a:gd name="T47" fmla="*/ 116 h 265"/>
                <a:gd name="T48" fmla="*/ 45 w 274"/>
                <a:gd name="T49" fmla="*/ 108 h 265"/>
                <a:gd name="T50" fmla="*/ 170 w 274"/>
                <a:gd name="T51" fmla="*/ 91 h 265"/>
                <a:gd name="T52" fmla="*/ 190 w 274"/>
                <a:gd name="T53" fmla="*/ 83 h 265"/>
                <a:gd name="T54" fmla="*/ 128 w 274"/>
                <a:gd name="T55" fmla="*/ 78 h 265"/>
                <a:gd name="T56" fmla="*/ 124 w 274"/>
                <a:gd name="T57" fmla="*/ 8 h 265"/>
                <a:gd name="T58" fmla="*/ 8 w 274"/>
                <a:gd name="T59" fmla="*/ 12 h 265"/>
                <a:gd name="T60" fmla="*/ 41 w 274"/>
                <a:gd name="T61" fmla="*/ 79 h 265"/>
                <a:gd name="T62" fmla="*/ 95 w 274"/>
                <a:gd name="T63" fmla="*/ 75 h 265"/>
                <a:gd name="T64" fmla="*/ 95 w 274"/>
                <a:gd name="T65" fmla="*/ 83 h 265"/>
                <a:gd name="T66" fmla="*/ 41 w 274"/>
                <a:gd name="T67" fmla="*/ 79 h 265"/>
                <a:gd name="T68" fmla="*/ 45 w 274"/>
                <a:gd name="T69" fmla="*/ 207 h 265"/>
                <a:gd name="T70" fmla="*/ 157 w 274"/>
                <a:gd name="T71" fmla="*/ 211 h 265"/>
                <a:gd name="T72" fmla="*/ 45 w 274"/>
                <a:gd name="T73" fmla="*/ 215 h 265"/>
                <a:gd name="T74" fmla="*/ 170 w 274"/>
                <a:gd name="T75" fmla="*/ 99 h 265"/>
                <a:gd name="T76" fmla="*/ 124 w 274"/>
                <a:gd name="T77" fmla="*/ 145 h 265"/>
                <a:gd name="T78" fmla="*/ 170 w 274"/>
                <a:gd name="T79" fmla="*/ 190 h 265"/>
                <a:gd name="T80" fmla="*/ 215 w 274"/>
                <a:gd name="T81" fmla="*/ 145 h 265"/>
                <a:gd name="T82" fmla="*/ 170 w 274"/>
                <a:gd name="T83" fmla="*/ 99 h 265"/>
                <a:gd name="T84" fmla="*/ 136 w 274"/>
                <a:gd name="T85" fmla="*/ 75 h 265"/>
                <a:gd name="T86" fmla="*/ 132 w 274"/>
                <a:gd name="T87" fmla="*/ 1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4" h="265">
                  <a:moveTo>
                    <a:pt x="3" y="261"/>
                  </a:moveTo>
                  <a:cubicBezTo>
                    <a:pt x="1" y="259"/>
                    <a:pt x="0" y="256"/>
                    <a:pt x="0" y="25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1" y="1"/>
                    <a:pt x="131" y="2"/>
                  </a:cubicBezTo>
                  <a:cubicBezTo>
                    <a:pt x="197" y="76"/>
                    <a:pt x="197" y="76"/>
                    <a:pt x="197" y="76"/>
                  </a:cubicBezTo>
                  <a:cubicBezTo>
                    <a:pt x="198" y="76"/>
                    <a:pt x="198" y="77"/>
                    <a:pt x="199" y="78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9" y="79"/>
                    <a:pt x="199" y="79"/>
                    <a:pt x="199" y="79"/>
                  </a:cubicBezTo>
                  <a:cubicBezTo>
                    <a:pt x="199" y="99"/>
                    <a:pt x="199" y="99"/>
                    <a:pt x="199" y="99"/>
                  </a:cubicBezTo>
                  <a:cubicBezTo>
                    <a:pt x="206" y="105"/>
                    <a:pt x="212" y="111"/>
                    <a:pt x="217" y="119"/>
                  </a:cubicBezTo>
                  <a:cubicBezTo>
                    <a:pt x="221" y="127"/>
                    <a:pt x="223" y="136"/>
                    <a:pt x="223" y="145"/>
                  </a:cubicBezTo>
                  <a:cubicBezTo>
                    <a:pt x="223" y="160"/>
                    <a:pt x="218" y="174"/>
                    <a:pt x="206" y="184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2"/>
                    <a:pt x="274" y="254"/>
                    <a:pt x="272" y="256"/>
                  </a:cubicBezTo>
                  <a:cubicBezTo>
                    <a:pt x="271" y="256"/>
                    <a:pt x="270" y="257"/>
                    <a:pt x="269" y="257"/>
                  </a:cubicBezTo>
                  <a:cubicBezTo>
                    <a:pt x="268" y="257"/>
                    <a:pt x="267" y="256"/>
                    <a:pt x="266" y="256"/>
                  </a:cubicBezTo>
                  <a:cubicBezTo>
                    <a:pt x="200" y="189"/>
                    <a:pt x="200" y="189"/>
                    <a:pt x="200" y="189"/>
                  </a:cubicBezTo>
                  <a:cubicBezTo>
                    <a:pt x="200" y="189"/>
                    <a:pt x="199" y="189"/>
                    <a:pt x="199" y="190"/>
                  </a:cubicBezTo>
                  <a:cubicBezTo>
                    <a:pt x="199" y="190"/>
                    <a:pt x="199" y="190"/>
                    <a:pt x="199" y="190"/>
                  </a:cubicBezTo>
                  <a:cubicBezTo>
                    <a:pt x="199" y="253"/>
                    <a:pt x="199" y="253"/>
                    <a:pt x="199" y="253"/>
                  </a:cubicBezTo>
                  <a:cubicBezTo>
                    <a:pt x="199" y="256"/>
                    <a:pt x="197" y="259"/>
                    <a:pt x="195" y="261"/>
                  </a:cubicBezTo>
                  <a:cubicBezTo>
                    <a:pt x="192" y="264"/>
                    <a:pt x="190" y="265"/>
                    <a:pt x="186" y="265"/>
                  </a:cubicBezTo>
                  <a:cubicBezTo>
                    <a:pt x="12" y="265"/>
                    <a:pt x="12" y="265"/>
                    <a:pt x="12" y="265"/>
                  </a:cubicBezTo>
                  <a:cubicBezTo>
                    <a:pt x="9" y="265"/>
                    <a:pt x="6" y="264"/>
                    <a:pt x="3" y="261"/>
                  </a:cubicBezTo>
                  <a:close/>
                  <a:moveTo>
                    <a:pt x="8" y="253"/>
                  </a:moveTo>
                  <a:cubicBezTo>
                    <a:pt x="8" y="255"/>
                    <a:pt x="9" y="257"/>
                    <a:pt x="12" y="257"/>
                  </a:cubicBezTo>
                  <a:cubicBezTo>
                    <a:pt x="186" y="257"/>
                    <a:pt x="186" y="257"/>
                    <a:pt x="186" y="257"/>
                  </a:cubicBezTo>
                  <a:cubicBezTo>
                    <a:pt x="189" y="257"/>
                    <a:pt x="190" y="255"/>
                    <a:pt x="190" y="253"/>
                  </a:cubicBezTo>
                  <a:cubicBezTo>
                    <a:pt x="190" y="195"/>
                    <a:pt x="190" y="195"/>
                    <a:pt x="190" y="195"/>
                  </a:cubicBezTo>
                  <a:cubicBezTo>
                    <a:pt x="184" y="197"/>
                    <a:pt x="177" y="199"/>
                    <a:pt x="170" y="199"/>
                  </a:cubicBezTo>
                  <a:cubicBezTo>
                    <a:pt x="154" y="199"/>
                    <a:pt x="141" y="193"/>
                    <a:pt x="131" y="182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3" y="182"/>
                    <a:pt x="41" y="181"/>
                    <a:pt x="41" y="178"/>
                  </a:cubicBezTo>
                  <a:cubicBezTo>
                    <a:pt x="41" y="175"/>
                    <a:pt x="43" y="174"/>
                    <a:pt x="45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19" y="166"/>
                    <a:pt x="116" y="158"/>
                    <a:pt x="116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3" y="149"/>
                    <a:pt x="41" y="148"/>
                    <a:pt x="41" y="145"/>
                  </a:cubicBezTo>
                  <a:cubicBezTo>
                    <a:pt x="41" y="142"/>
                    <a:pt x="43" y="141"/>
                    <a:pt x="45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16" y="132"/>
                    <a:pt x="119" y="124"/>
                    <a:pt x="125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3" y="116"/>
                    <a:pt x="41" y="115"/>
                    <a:pt x="41" y="112"/>
                  </a:cubicBezTo>
                  <a:cubicBezTo>
                    <a:pt x="41" y="109"/>
                    <a:pt x="43" y="108"/>
                    <a:pt x="45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41" y="97"/>
                    <a:pt x="154" y="91"/>
                    <a:pt x="170" y="91"/>
                  </a:cubicBezTo>
                  <a:cubicBezTo>
                    <a:pt x="177" y="91"/>
                    <a:pt x="184" y="92"/>
                    <a:pt x="190" y="95"/>
                  </a:cubicBezTo>
                  <a:cubicBezTo>
                    <a:pt x="190" y="83"/>
                    <a:pt x="190" y="83"/>
                    <a:pt x="190" y="83"/>
                  </a:cubicBezTo>
                  <a:cubicBezTo>
                    <a:pt x="136" y="83"/>
                    <a:pt x="136" y="83"/>
                    <a:pt x="136" y="83"/>
                  </a:cubicBezTo>
                  <a:cubicBezTo>
                    <a:pt x="133" y="83"/>
                    <a:pt x="130" y="81"/>
                    <a:pt x="128" y="78"/>
                  </a:cubicBezTo>
                  <a:cubicBezTo>
                    <a:pt x="125" y="75"/>
                    <a:pt x="124" y="72"/>
                    <a:pt x="124" y="6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9" y="8"/>
                    <a:pt x="8" y="10"/>
                    <a:pt x="8" y="12"/>
                  </a:cubicBezTo>
                  <a:lnTo>
                    <a:pt x="8" y="253"/>
                  </a:lnTo>
                  <a:close/>
                  <a:moveTo>
                    <a:pt x="41" y="79"/>
                  </a:moveTo>
                  <a:cubicBezTo>
                    <a:pt x="41" y="76"/>
                    <a:pt x="43" y="75"/>
                    <a:pt x="4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8" y="75"/>
                    <a:pt x="99" y="76"/>
                    <a:pt x="99" y="79"/>
                  </a:cubicBezTo>
                  <a:cubicBezTo>
                    <a:pt x="99" y="81"/>
                    <a:pt x="98" y="83"/>
                    <a:pt x="95" y="8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3"/>
                    <a:pt x="41" y="81"/>
                    <a:pt x="41" y="79"/>
                  </a:cubicBezTo>
                  <a:close/>
                  <a:moveTo>
                    <a:pt x="41" y="211"/>
                  </a:moveTo>
                  <a:cubicBezTo>
                    <a:pt x="41" y="208"/>
                    <a:pt x="43" y="207"/>
                    <a:pt x="45" y="207"/>
                  </a:cubicBezTo>
                  <a:cubicBezTo>
                    <a:pt x="153" y="207"/>
                    <a:pt x="153" y="207"/>
                    <a:pt x="153" y="207"/>
                  </a:cubicBezTo>
                  <a:cubicBezTo>
                    <a:pt x="156" y="207"/>
                    <a:pt x="157" y="208"/>
                    <a:pt x="157" y="211"/>
                  </a:cubicBezTo>
                  <a:cubicBezTo>
                    <a:pt x="157" y="214"/>
                    <a:pt x="156" y="215"/>
                    <a:pt x="153" y="215"/>
                  </a:cubicBezTo>
                  <a:cubicBezTo>
                    <a:pt x="45" y="215"/>
                    <a:pt x="45" y="215"/>
                    <a:pt x="45" y="215"/>
                  </a:cubicBezTo>
                  <a:cubicBezTo>
                    <a:pt x="43" y="215"/>
                    <a:pt x="41" y="214"/>
                    <a:pt x="41" y="211"/>
                  </a:cubicBezTo>
                  <a:close/>
                  <a:moveTo>
                    <a:pt x="170" y="99"/>
                  </a:moveTo>
                  <a:cubicBezTo>
                    <a:pt x="157" y="99"/>
                    <a:pt x="146" y="104"/>
                    <a:pt x="137" y="113"/>
                  </a:cubicBezTo>
                  <a:cubicBezTo>
                    <a:pt x="128" y="122"/>
                    <a:pt x="124" y="132"/>
                    <a:pt x="124" y="145"/>
                  </a:cubicBezTo>
                  <a:cubicBezTo>
                    <a:pt x="124" y="157"/>
                    <a:pt x="128" y="168"/>
                    <a:pt x="137" y="177"/>
                  </a:cubicBezTo>
                  <a:cubicBezTo>
                    <a:pt x="146" y="186"/>
                    <a:pt x="157" y="190"/>
                    <a:pt x="170" y="190"/>
                  </a:cubicBezTo>
                  <a:cubicBezTo>
                    <a:pt x="182" y="190"/>
                    <a:pt x="193" y="186"/>
                    <a:pt x="202" y="177"/>
                  </a:cubicBezTo>
                  <a:cubicBezTo>
                    <a:pt x="211" y="168"/>
                    <a:pt x="215" y="157"/>
                    <a:pt x="215" y="145"/>
                  </a:cubicBezTo>
                  <a:cubicBezTo>
                    <a:pt x="215" y="132"/>
                    <a:pt x="211" y="122"/>
                    <a:pt x="202" y="113"/>
                  </a:cubicBezTo>
                  <a:cubicBezTo>
                    <a:pt x="193" y="104"/>
                    <a:pt x="182" y="99"/>
                    <a:pt x="170" y="99"/>
                  </a:cubicBezTo>
                  <a:close/>
                  <a:moveTo>
                    <a:pt x="132" y="68"/>
                  </a:moveTo>
                  <a:cubicBezTo>
                    <a:pt x="132" y="72"/>
                    <a:pt x="134" y="75"/>
                    <a:pt x="136" y="75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32" y="15"/>
                    <a:pt x="132" y="15"/>
                    <a:pt x="132" y="15"/>
                  </a:cubicBezTo>
                  <a:lnTo>
                    <a:pt x="132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2C6512F6-1838-4918-A890-38E7099AC0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36598" y="4368757"/>
              <a:ext cx="428434" cy="428434"/>
              <a:chOff x="1473201" y="4316412"/>
              <a:chExt cx="317500" cy="317500"/>
            </a:xfrm>
            <a:solidFill>
              <a:schemeClr val="bg1"/>
            </a:solidFill>
          </p:grpSpPr>
          <p:sp>
            <p:nvSpPr>
              <p:cNvPr id="62" name="Freeform 136">
                <a:extLst>
                  <a:ext uri="{FF2B5EF4-FFF2-40B4-BE49-F238E27FC236}">
                    <a16:creationId xmlns:a16="http://schemas.microsoft.com/office/drawing/2014/main" id="{66874235-0D6E-4453-A6C8-857EC3272E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3201" y="4316412"/>
                <a:ext cx="317500" cy="317500"/>
              </a:xfrm>
              <a:custGeom>
                <a:avLst/>
                <a:gdLst>
                  <a:gd name="T0" fmla="*/ 107 w 215"/>
                  <a:gd name="T1" fmla="*/ 0 h 215"/>
                  <a:gd name="T2" fmla="*/ 31 w 215"/>
                  <a:gd name="T3" fmla="*/ 31 h 215"/>
                  <a:gd name="T4" fmla="*/ 0 w 215"/>
                  <a:gd name="T5" fmla="*/ 107 h 215"/>
                  <a:gd name="T6" fmla="*/ 31 w 215"/>
                  <a:gd name="T7" fmla="*/ 183 h 215"/>
                  <a:gd name="T8" fmla="*/ 107 w 215"/>
                  <a:gd name="T9" fmla="*/ 215 h 215"/>
                  <a:gd name="T10" fmla="*/ 183 w 215"/>
                  <a:gd name="T11" fmla="*/ 183 h 215"/>
                  <a:gd name="T12" fmla="*/ 215 w 215"/>
                  <a:gd name="T13" fmla="*/ 107 h 215"/>
                  <a:gd name="T14" fmla="*/ 183 w 215"/>
                  <a:gd name="T15" fmla="*/ 31 h 215"/>
                  <a:gd name="T16" fmla="*/ 107 w 215"/>
                  <a:gd name="T17" fmla="*/ 0 h 215"/>
                  <a:gd name="T18" fmla="*/ 174 w 215"/>
                  <a:gd name="T19" fmla="*/ 174 h 215"/>
                  <a:gd name="T20" fmla="*/ 107 w 215"/>
                  <a:gd name="T21" fmla="*/ 201 h 215"/>
                  <a:gd name="T22" fmla="*/ 41 w 215"/>
                  <a:gd name="T23" fmla="*/ 174 h 215"/>
                  <a:gd name="T24" fmla="*/ 13 w 215"/>
                  <a:gd name="T25" fmla="*/ 107 h 215"/>
                  <a:gd name="T26" fmla="*/ 41 w 215"/>
                  <a:gd name="T27" fmla="*/ 41 h 215"/>
                  <a:gd name="T28" fmla="*/ 107 w 215"/>
                  <a:gd name="T29" fmla="*/ 13 h 215"/>
                  <a:gd name="T30" fmla="*/ 174 w 215"/>
                  <a:gd name="T31" fmla="*/ 41 h 215"/>
                  <a:gd name="T32" fmla="*/ 201 w 215"/>
                  <a:gd name="T33" fmla="*/ 107 h 215"/>
                  <a:gd name="T34" fmla="*/ 174 w 215"/>
                  <a:gd name="T35" fmla="*/ 17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5" h="215">
                    <a:moveTo>
                      <a:pt x="107" y="0"/>
                    </a:moveTo>
                    <a:cubicBezTo>
                      <a:pt x="79" y="0"/>
                      <a:pt x="52" y="11"/>
                      <a:pt x="31" y="31"/>
                    </a:cubicBezTo>
                    <a:cubicBezTo>
                      <a:pt x="11" y="52"/>
                      <a:pt x="0" y="79"/>
                      <a:pt x="0" y="107"/>
                    </a:cubicBezTo>
                    <a:cubicBezTo>
                      <a:pt x="0" y="136"/>
                      <a:pt x="11" y="163"/>
                      <a:pt x="31" y="183"/>
                    </a:cubicBezTo>
                    <a:cubicBezTo>
                      <a:pt x="52" y="203"/>
                      <a:pt x="79" y="215"/>
                      <a:pt x="107" y="215"/>
                    </a:cubicBezTo>
                    <a:cubicBezTo>
                      <a:pt x="136" y="215"/>
                      <a:pt x="163" y="203"/>
                      <a:pt x="183" y="183"/>
                    </a:cubicBezTo>
                    <a:cubicBezTo>
                      <a:pt x="203" y="163"/>
                      <a:pt x="215" y="136"/>
                      <a:pt x="215" y="107"/>
                    </a:cubicBezTo>
                    <a:cubicBezTo>
                      <a:pt x="215" y="79"/>
                      <a:pt x="203" y="52"/>
                      <a:pt x="183" y="31"/>
                    </a:cubicBezTo>
                    <a:cubicBezTo>
                      <a:pt x="163" y="11"/>
                      <a:pt x="136" y="0"/>
                      <a:pt x="107" y="0"/>
                    </a:cubicBezTo>
                    <a:close/>
                    <a:moveTo>
                      <a:pt x="174" y="174"/>
                    </a:moveTo>
                    <a:cubicBezTo>
                      <a:pt x="156" y="191"/>
                      <a:pt x="132" y="201"/>
                      <a:pt x="107" y="201"/>
                    </a:cubicBezTo>
                    <a:cubicBezTo>
                      <a:pt x="82" y="201"/>
                      <a:pt x="59" y="191"/>
                      <a:pt x="41" y="174"/>
                    </a:cubicBezTo>
                    <a:cubicBezTo>
                      <a:pt x="23" y="156"/>
                      <a:pt x="13" y="132"/>
                      <a:pt x="13" y="107"/>
                    </a:cubicBezTo>
                    <a:cubicBezTo>
                      <a:pt x="13" y="82"/>
                      <a:pt x="23" y="59"/>
                      <a:pt x="41" y="41"/>
                    </a:cubicBezTo>
                    <a:cubicBezTo>
                      <a:pt x="59" y="23"/>
                      <a:pt x="82" y="13"/>
                      <a:pt x="107" y="13"/>
                    </a:cubicBezTo>
                    <a:cubicBezTo>
                      <a:pt x="132" y="13"/>
                      <a:pt x="156" y="23"/>
                      <a:pt x="174" y="41"/>
                    </a:cubicBezTo>
                    <a:cubicBezTo>
                      <a:pt x="191" y="59"/>
                      <a:pt x="201" y="82"/>
                      <a:pt x="201" y="107"/>
                    </a:cubicBezTo>
                    <a:cubicBezTo>
                      <a:pt x="201" y="132"/>
                      <a:pt x="191" y="156"/>
                      <a:pt x="174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137">
                <a:extLst>
                  <a:ext uri="{FF2B5EF4-FFF2-40B4-BE49-F238E27FC236}">
                    <a16:creationId xmlns:a16="http://schemas.microsoft.com/office/drawing/2014/main" id="{4C474BA5-2AA7-4F3C-AD1E-47E55B41FB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426" y="4356100"/>
                <a:ext cx="90488" cy="158750"/>
              </a:xfrm>
              <a:custGeom>
                <a:avLst/>
                <a:gdLst>
                  <a:gd name="T0" fmla="*/ 56 w 61"/>
                  <a:gd name="T1" fmla="*/ 94 h 107"/>
                  <a:gd name="T2" fmla="*/ 13 w 61"/>
                  <a:gd name="T3" fmla="*/ 76 h 107"/>
                  <a:gd name="T4" fmla="*/ 13 w 61"/>
                  <a:gd name="T5" fmla="*/ 7 h 107"/>
                  <a:gd name="T6" fmla="*/ 6 w 61"/>
                  <a:gd name="T7" fmla="*/ 0 h 107"/>
                  <a:gd name="T8" fmla="*/ 0 w 61"/>
                  <a:gd name="T9" fmla="*/ 7 h 107"/>
                  <a:gd name="T10" fmla="*/ 0 w 61"/>
                  <a:gd name="T11" fmla="*/ 80 h 107"/>
                  <a:gd name="T12" fmla="*/ 4 w 61"/>
                  <a:gd name="T13" fmla="*/ 86 h 107"/>
                  <a:gd name="T14" fmla="*/ 51 w 61"/>
                  <a:gd name="T15" fmla="*/ 107 h 107"/>
                  <a:gd name="T16" fmla="*/ 53 w 61"/>
                  <a:gd name="T17" fmla="*/ 107 h 107"/>
                  <a:gd name="T18" fmla="*/ 59 w 61"/>
                  <a:gd name="T19" fmla="*/ 103 h 107"/>
                  <a:gd name="T20" fmla="*/ 56 w 61"/>
                  <a:gd name="T21" fmla="*/ 9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107">
                    <a:moveTo>
                      <a:pt x="56" y="94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10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3"/>
                      <a:pt x="1" y="85"/>
                      <a:pt x="4" y="86"/>
                    </a:cubicBezTo>
                    <a:cubicBezTo>
                      <a:pt x="51" y="107"/>
                      <a:pt x="51" y="107"/>
                      <a:pt x="51" y="107"/>
                    </a:cubicBezTo>
                    <a:cubicBezTo>
                      <a:pt x="51" y="107"/>
                      <a:pt x="52" y="107"/>
                      <a:pt x="53" y="107"/>
                    </a:cubicBezTo>
                    <a:cubicBezTo>
                      <a:pt x="56" y="107"/>
                      <a:pt x="58" y="106"/>
                      <a:pt x="59" y="103"/>
                    </a:cubicBezTo>
                    <a:cubicBezTo>
                      <a:pt x="61" y="100"/>
                      <a:pt x="59" y="96"/>
                      <a:pt x="56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 138">
                <a:extLst>
                  <a:ext uri="{FF2B5EF4-FFF2-40B4-BE49-F238E27FC236}">
                    <a16:creationId xmlns:a16="http://schemas.microsoft.com/office/drawing/2014/main" id="{4CAD43CC-B9B0-4789-A6FC-FF2BF8F8B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2889" y="4465637"/>
                <a:ext cx="30163" cy="19050"/>
              </a:xfrm>
              <a:custGeom>
                <a:avLst/>
                <a:gdLst>
                  <a:gd name="T0" fmla="*/ 13 w 20"/>
                  <a:gd name="T1" fmla="*/ 0 h 13"/>
                  <a:gd name="T2" fmla="*/ 6 w 20"/>
                  <a:gd name="T3" fmla="*/ 0 h 13"/>
                  <a:gd name="T4" fmla="*/ 0 w 20"/>
                  <a:gd name="T5" fmla="*/ 6 h 13"/>
                  <a:gd name="T6" fmla="*/ 6 w 20"/>
                  <a:gd name="T7" fmla="*/ 13 h 13"/>
                  <a:gd name="T8" fmla="*/ 13 w 20"/>
                  <a:gd name="T9" fmla="*/ 13 h 13"/>
                  <a:gd name="T10" fmla="*/ 20 w 20"/>
                  <a:gd name="T11" fmla="*/ 6 h 13"/>
                  <a:gd name="T12" fmla="*/ 13 w 20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3">
                    <a:moveTo>
                      <a:pt x="1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7" y="13"/>
                      <a:pt x="20" y="10"/>
                      <a:pt x="20" y="6"/>
                    </a:cubicBezTo>
                    <a:cubicBezTo>
                      <a:pt x="20" y="3"/>
                      <a:pt x="17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 139">
                <a:extLst>
                  <a:ext uri="{FF2B5EF4-FFF2-40B4-BE49-F238E27FC236}">
                    <a16:creationId xmlns:a16="http://schemas.microsoft.com/office/drawing/2014/main" id="{494348B9-A7E2-4BA5-8DD7-B406C78C07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0851" y="4465637"/>
                <a:ext cx="30163" cy="19050"/>
              </a:xfrm>
              <a:custGeom>
                <a:avLst/>
                <a:gdLst>
                  <a:gd name="T0" fmla="*/ 0 w 20"/>
                  <a:gd name="T1" fmla="*/ 6 h 13"/>
                  <a:gd name="T2" fmla="*/ 6 w 20"/>
                  <a:gd name="T3" fmla="*/ 13 h 13"/>
                  <a:gd name="T4" fmla="*/ 13 w 20"/>
                  <a:gd name="T5" fmla="*/ 13 h 13"/>
                  <a:gd name="T6" fmla="*/ 20 w 20"/>
                  <a:gd name="T7" fmla="*/ 6 h 13"/>
                  <a:gd name="T8" fmla="*/ 13 w 20"/>
                  <a:gd name="T9" fmla="*/ 0 h 13"/>
                  <a:gd name="T10" fmla="*/ 6 w 20"/>
                  <a:gd name="T11" fmla="*/ 0 h 13"/>
                  <a:gd name="T12" fmla="*/ 0 w 20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3">
                    <a:moveTo>
                      <a:pt x="0" y="6"/>
                    </a:moveTo>
                    <a:cubicBezTo>
                      <a:pt x="0" y="10"/>
                      <a:pt x="3" y="13"/>
                      <a:pt x="6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7" y="13"/>
                      <a:pt x="20" y="10"/>
                      <a:pt x="20" y="6"/>
                    </a:cubicBezTo>
                    <a:cubicBezTo>
                      <a:pt x="20" y="3"/>
                      <a:pt x="17" y="0"/>
                      <a:pt x="1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 140">
                <a:extLst>
                  <a:ext uri="{FF2B5EF4-FFF2-40B4-BE49-F238E27FC236}">
                    <a16:creationId xmlns:a16="http://schemas.microsoft.com/office/drawing/2014/main" id="{CE55496A-8071-43CA-995A-166E46EDD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426" y="4564062"/>
                <a:ext cx="19050" cy="30162"/>
              </a:xfrm>
              <a:custGeom>
                <a:avLst/>
                <a:gdLst>
                  <a:gd name="T0" fmla="*/ 6 w 13"/>
                  <a:gd name="T1" fmla="*/ 0 h 20"/>
                  <a:gd name="T2" fmla="*/ 0 w 13"/>
                  <a:gd name="T3" fmla="*/ 6 h 20"/>
                  <a:gd name="T4" fmla="*/ 0 w 13"/>
                  <a:gd name="T5" fmla="*/ 13 h 20"/>
                  <a:gd name="T6" fmla="*/ 6 w 13"/>
                  <a:gd name="T7" fmla="*/ 20 h 20"/>
                  <a:gd name="T8" fmla="*/ 13 w 13"/>
                  <a:gd name="T9" fmla="*/ 13 h 20"/>
                  <a:gd name="T10" fmla="*/ 13 w 13"/>
                  <a:gd name="T11" fmla="*/ 6 h 20"/>
                  <a:gd name="T12" fmla="*/ 6 w 13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0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7"/>
                      <a:pt x="3" y="20"/>
                      <a:pt x="6" y="20"/>
                    </a:cubicBezTo>
                    <a:cubicBezTo>
                      <a:pt x="10" y="20"/>
                      <a:pt x="13" y="17"/>
                      <a:pt x="13" y="13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0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9" name="Graphic 67">
              <a:extLst>
                <a:ext uri="{FF2B5EF4-FFF2-40B4-BE49-F238E27FC236}">
                  <a16:creationId xmlns:a16="http://schemas.microsoft.com/office/drawing/2014/main" id="{0D3C6A40-058B-44C9-96DF-59BE9737B2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40010" y="3693388"/>
              <a:ext cx="428434" cy="493865"/>
            </a:xfrm>
            <a:custGeom>
              <a:avLst/>
              <a:gdLst>
                <a:gd name="connsiteX0" fmla="*/ 205847 w 1015374"/>
                <a:gd name="connsiteY0" fmla="*/ 867811 h 1170440"/>
                <a:gd name="connsiteX1" fmla="*/ 228898 w 1015374"/>
                <a:gd name="connsiteY1" fmla="*/ 876765 h 1170440"/>
                <a:gd name="connsiteX2" fmla="*/ 219944 w 1015374"/>
                <a:gd name="connsiteY2" fmla="*/ 899815 h 1170440"/>
                <a:gd name="connsiteX3" fmla="*/ 163556 w 1015374"/>
                <a:gd name="connsiteY3" fmla="*/ 908769 h 1170440"/>
                <a:gd name="connsiteX4" fmla="*/ 134314 w 1015374"/>
                <a:gd name="connsiteY4" fmla="*/ 902292 h 1170440"/>
                <a:gd name="connsiteX5" fmla="*/ 135743 w 1015374"/>
                <a:gd name="connsiteY5" fmla="*/ 914198 h 1170440"/>
                <a:gd name="connsiteX6" fmla="*/ 142696 w 1015374"/>
                <a:gd name="connsiteY6" fmla="*/ 953632 h 1170440"/>
                <a:gd name="connsiteX7" fmla="*/ 140506 w 1015374"/>
                <a:gd name="connsiteY7" fmla="*/ 966586 h 1170440"/>
                <a:gd name="connsiteX8" fmla="*/ 124599 w 1015374"/>
                <a:gd name="connsiteY8" fmla="*/ 1017449 h 1170440"/>
                <a:gd name="connsiteX9" fmla="*/ 135267 w 1015374"/>
                <a:gd name="connsiteY9" fmla="*/ 1050787 h 1170440"/>
                <a:gd name="connsiteX10" fmla="*/ 174129 w 1015374"/>
                <a:gd name="connsiteY10" fmla="*/ 1068313 h 1170440"/>
                <a:gd name="connsiteX11" fmla="*/ 273094 w 1015374"/>
                <a:gd name="connsiteY11" fmla="*/ 1065074 h 1170440"/>
                <a:gd name="connsiteX12" fmla="*/ 315861 w 1015374"/>
                <a:gd name="connsiteY12" fmla="*/ 1055930 h 1170440"/>
                <a:gd name="connsiteX13" fmla="*/ 356818 w 1015374"/>
                <a:gd name="connsiteY13" fmla="*/ 1044310 h 1170440"/>
                <a:gd name="connsiteX14" fmla="*/ 419302 w 1015374"/>
                <a:gd name="connsiteY14" fmla="*/ 1019449 h 1170440"/>
                <a:gd name="connsiteX15" fmla="*/ 465118 w 1015374"/>
                <a:gd name="connsiteY15" fmla="*/ 991065 h 1170440"/>
                <a:gd name="connsiteX16" fmla="*/ 489692 w 1015374"/>
                <a:gd name="connsiteY16" fmla="*/ 993827 h 1170440"/>
                <a:gd name="connsiteX17" fmla="*/ 486930 w 1015374"/>
                <a:gd name="connsiteY17" fmla="*/ 1018402 h 1170440"/>
                <a:gd name="connsiteX18" fmla="*/ 434733 w 1015374"/>
                <a:gd name="connsiteY18" fmla="*/ 1050787 h 1170440"/>
                <a:gd name="connsiteX19" fmla="*/ 375487 w 1015374"/>
                <a:gd name="connsiteY19" fmla="*/ 1074885 h 1170440"/>
                <a:gd name="connsiteX20" fmla="*/ 374249 w 1015374"/>
                <a:gd name="connsiteY20" fmla="*/ 1109842 h 1170440"/>
                <a:gd name="connsiteX21" fmla="*/ 365581 w 1015374"/>
                <a:gd name="connsiteY21" fmla="*/ 1157467 h 1170440"/>
                <a:gd name="connsiteX22" fmla="*/ 344150 w 1015374"/>
                <a:gd name="connsiteY22" fmla="*/ 1169849 h 1170440"/>
                <a:gd name="connsiteX23" fmla="*/ 331768 w 1015374"/>
                <a:gd name="connsiteY23" fmla="*/ 1148418 h 1170440"/>
                <a:gd name="connsiteX24" fmla="*/ 339483 w 1015374"/>
                <a:gd name="connsiteY24" fmla="*/ 1106508 h 1170440"/>
                <a:gd name="connsiteX25" fmla="*/ 340626 w 1015374"/>
                <a:gd name="connsiteY25" fmla="*/ 1085458 h 1170440"/>
                <a:gd name="connsiteX26" fmla="*/ 324148 w 1015374"/>
                <a:gd name="connsiteY26" fmla="*/ 1089744 h 1170440"/>
                <a:gd name="connsiteX27" fmla="*/ 279190 w 1015374"/>
                <a:gd name="connsiteY27" fmla="*/ 1099269 h 1170440"/>
                <a:gd name="connsiteX28" fmla="*/ 167652 w 1015374"/>
                <a:gd name="connsiteY28" fmla="*/ 1102507 h 1170440"/>
                <a:gd name="connsiteX29" fmla="*/ 110407 w 1015374"/>
                <a:gd name="connsiteY29" fmla="*/ 1075075 h 1170440"/>
                <a:gd name="connsiteX30" fmla="*/ 89737 w 1015374"/>
                <a:gd name="connsiteY30" fmla="*/ 1015068 h 1170440"/>
                <a:gd name="connsiteX31" fmla="*/ 107263 w 1015374"/>
                <a:gd name="connsiteY31" fmla="*/ 955060 h 1170440"/>
                <a:gd name="connsiteX32" fmla="*/ 101072 w 1015374"/>
                <a:gd name="connsiteY32" fmla="*/ 918580 h 1170440"/>
                <a:gd name="connsiteX33" fmla="*/ 97453 w 1015374"/>
                <a:gd name="connsiteY33" fmla="*/ 875145 h 1170440"/>
                <a:gd name="connsiteX34" fmla="*/ 97453 w 1015374"/>
                <a:gd name="connsiteY34" fmla="*/ 875145 h 1170440"/>
                <a:gd name="connsiteX35" fmla="*/ 97453 w 1015374"/>
                <a:gd name="connsiteY35" fmla="*/ 874860 h 1170440"/>
                <a:gd name="connsiteX36" fmla="*/ 97167 w 1015374"/>
                <a:gd name="connsiteY36" fmla="*/ 872860 h 1170440"/>
                <a:gd name="connsiteX37" fmla="*/ 93928 w 1015374"/>
                <a:gd name="connsiteY37" fmla="*/ 793612 h 1170440"/>
                <a:gd name="connsiteX38" fmla="*/ 93833 w 1015374"/>
                <a:gd name="connsiteY38" fmla="*/ 786277 h 1170440"/>
                <a:gd name="connsiteX39" fmla="*/ 52971 w 1015374"/>
                <a:gd name="connsiteY39" fmla="*/ 784753 h 1170440"/>
                <a:gd name="connsiteX40" fmla="*/ 52590 w 1015374"/>
                <a:gd name="connsiteY40" fmla="*/ 784753 h 1170440"/>
                <a:gd name="connsiteX41" fmla="*/ 23920 w 1015374"/>
                <a:gd name="connsiteY41" fmla="*/ 775990 h 1170440"/>
                <a:gd name="connsiteX42" fmla="*/ 5917 w 1015374"/>
                <a:gd name="connsiteY42" fmla="*/ 755607 h 1170440"/>
                <a:gd name="connsiteX43" fmla="*/ 12 w 1015374"/>
                <a:gd name="connsiteY43" fmla="*/ 728080 h 1170440"/>
                <a:gd name="connsiteX44" fmla="*/ 15442 w 1015374"/>
                <a:gd name="connsiteY44" fmla="*/ 681979 h 1170440"/>
                <a:gd name="connsiteX45" fmla="*/ 59353 w 1015374"/>
                <a:gd name="connsiteY45" fmla="*/ 592253 h 1170440"/>
                <a:gd name="connsiteX46" fmla="*/ 79736 w 1015374"/>
                <a:gd name="connsiteY46" fmla="*/ 519292 h 1170440"/>
                <a:gd name="connsiteX47" fmla="*/ 79450 w 1015374"/>
                <a:gd name="connsiteY47" fmla="*/ 475762 h 1170440"/>
                <a:gd name="connsiteX48" fmla="*/ 88023 w 1015374"/>
                <a:gd name="connsiteY48" fmla="*/ 408135 h 1170440"/>
                <a:gd name="connsiteX49" fmla="*/ 102882 w 1015374"/>
                <a:gd name="connsiteY49" fmla="*/ 365082 h 1170440"/>
                <a:gd name="connsiteX50" fmla="*/ 22872 w 1015374"/>
                <a:gd name="connsiteY50" fmla="*/ 330220 h 1170440"/>
                <a:gd name="connsiteX51" fmla="*/ 13823 w 1015374"/>
                <a:gd name="connsiteY51" fmla="*/ 307265 h 1170440"/>
                <a:gd name="connsiteX52" fmla="*/ 15728 w 1015374"/>
                <a:gd name="connsiteY52" fmla="*/ 303931 h 1170440"/>
                <a:gd name="connsiteX53" fmla="*/ 15728 w 1015374"/>
                <a:gd name="connsiteY53" fmla="*/ 303931 h 1170440"/>
                <a:gd name="connsiteX54" fmla="*/ 603421 w 1015374"/>
                <a:gd name="connsiteY54" fmla="*/ 8656 h 1170440"/>
                <a:gd name="connsiteX55" fmla="*/ 876121 w 1015374"/>
                <a:gd name="connsiteY55" fmla="*/ 165819 h 1170440"/>
                <a:gd name="connsiteX56" fmla="*/ 1010900 w 1015374"/>
                <a:gd name="connsiteY56" fmla="*/ 446901 h 1170440"/>
                <a:gd name="connsiteX57" fmla="*/ 755344 w 1015374"/>
                <a:gd name="connsiteY57" fmla="*/ 923818 h 1170440"/>
                <a:gd name="connsiteX58" fmla="*/ 749534 w 1015374"/>
                <a:gd name="connsiteY58" fmla="*/ 926009 h 1170440"/>
                <a:gd name="connsiteX59" fmla="*/ 754201 w 1015374"/>
                <a:gd name="connsiteY59" fmla="*/ 1001638 h 1170440"/>
                <a:gd name="connsiteX60" fmla="*/ 787444 w 1015374"/>
                <a:gd name="connsiteY60" fmla="*/ 1137655 h 1170440"/>
                <a:gd name="connsiteX61" fmla="*/ 777252 w 1015374"/>
                <a:gd name="connsiteY61" fmla="*/ 1160134 h 1170440"/>
                <a:gd name="connsiteX62" fmla="*/ 754773 w 1015374"/>
                <a:gd name="connsiteY62" fmla="*/ 1149942 h 1170440"/>
                <a:gd name="connsiteX63" fmla="*/ 719530 w 1015374"/>
                <a:gd name="connsiteY63" fmla="*/ 1005829 h 1170440"/>
                <a:gd name="connsiteX64" fmla="*/ 718768 w 1015374"/>
                <a:gd name="connsiteY64" fmla="*/ 843618 h 1170440"/>
                <a:gd name="connsiteX65" fmla="*/ 737914 w 1015374"/>
                <a:gd name="connsiteY65" fmla="*/ 827997 h 1170440"/>
                <a:gd name="connsiteX66" fmla="*/ 753535 w 1015374"/>
                <a:gd name="connsiteY66" fmla="*/ 847142 h 1170440"/>
                <a:gd name="connsiteX67" fmla="*/ 750487 w 1015374"/>
                <a:gd name="connsiteY67" fmla="*/ 886004 h 1170440"/>
                <a:gd name="connsiteX68" fmla="*/ 976420 w 1015374"/>
                <a:gd name="connsiteY68" fmla="*/ 451664 h 1170440"/>
                <a:gd name="connsiteX69" fmla="*/ 850594 w 1015374"/>
                <a:gd name="connsiteY69" fmla="*/ 189345 h 1170440"/>
                <a:gd name="connsiteX70" fmla="*/ 596753 w 1015374"/>
                <a:gd name="connsiteY70" fmla="*/ 42946 h 1170440"/>
                <a:gd name="connsiteX71" fmla="*/ 57067 w 1015374"/>
                <a:gd name="connsiteY71" fmla="*/ 307075 h 1170440"/>
                <a:gd name="connsiteX72" fmla="*/ 133171 w 1015374"/>
                <a:gd name="connsiteY72" fmla="*/ 340317 h 1170440"/>
                <a:gd name="connsiteX73" fmla="*/ 136219 w 1015374"/>
                <a:gd name="connsiteY73" fmla="*/ 341746 h 1170440"/>
                <a:gd name="connsiteX74" fmla="*/ 142125 w 1015374"/>
                <a:gd name="connsiteY74" fmla="*/ 365749 h 1170440"/>
                <a:gd name="connsiteX75" fmla="*/ 121932 w 1015374"/>
                <a:gd name="connsiteY75" fmla="*/ 416422 h 1170440"/>
                <a:gd name="connsiteX76" fmla="*/ 114312 w 1015374"/>
                <a:gd name="connsiteY76" fmla="*/ 476905 h 1170440"/>
                <a:gd name="connsiteX77" fmla="*/ 114598 w 1015374"/>
                <a:gd name="connsiteY77" fmla="*/ 517958 h 1170440"/>
                <a:gd name="connsiteX78" fmla="*/ 90690 w 1015374"/>
                <a:gd name="connsiteY78" fmla="*/ 607588 h 1170440"/>
                <a:gd name="connsiteX79" fmla="*/ 46684 w 1015374"/>
                <a:gd name="connsiteY79" fmla="*/ 697600 h 1170440"/>
                <a:gd name="connsiteX80" fmla="*/ 45351 w 1015374"/>
                <a:gd name="connsiteY80" fmla="*/ 700171 h 1170440"/>
                <a:gd name="connsiteX81" fmla="*/ 35064 w 1015374"/>
                <a:gd name="connsiteY81" fmla="*/ 728746 h 1170440"/>
                <a:gd name="connsiteX82" fmla="*/ 37350 w 1015374"/>
                <a:gd name="connsiteY82" fmla="*/ 740176 h 1170440"/>
                <a:gd name="connsiteX83" fmla="*/ 42874 w 1015374"/>
                <a:gd name="connsiteY83" fmla="*/ 746749 h 1170440"/>
                <a:gd name="connsiteX84" fmla="*/ 53542 w 1015374"/>
                <a:gd name="connsiteY84" fmla="*/ 749892 h 1170440"/>
                <a:gd name="connsiteX85" fmla="*/ 54209 w 1015374"/>
                <a:gd name="connsiteY85" fmla="*/ 749892 h 1170440"/>
                <a:gd name="connsiteX86" fmla="*/ 111550 w 1015374"/>
                <a:gd name="connsiteY86" fmla="*/ 751987 h 1170440"/>
                <a:gd name="connsiteX87" fmla="*/ 111550 w 1015374"/>
                <a:gd name="connsiteY87" fmla="*/ 751987 h 1170440"/>
                <a:gd name="connsiteX88" fmla="*/ 128409 w 1015374"/>
                <a:gd name="connsiteY88" fmla="*/ 769037 h 1170440"/>
                <a:gd name="connsiteX89" fmla="*/ 128790 w 1015374"/>
                <a:gd name="connsiteY89" fmla="*/ 793135 h 1170440"/>
                <a:gd name="connsiteX90" fmla="*/ 131362 w 1015374"/>
                <a:gd name="connsiteY90" fmla="*/ 863335 h 1170440"/>
                <a:gd name="connsiteX91" fmla="*/ 167080 w 1015374"/>
                <a:gd name="connsiteY91" fmla="*/ 873907 h 1170440"/>
                <a:gd name="connsiteX92" fmla="*/ 205847 w 1015374"/>
                <a:gd name="connsiteY92" fmla="*/ 867811 h 1170440"/>
                <a:gd name="connsiteX93" fmla="*/ 205847 w 1015374"/>
                <a:gd name="connsiteY93" fmla="*/ 867811 h 1170440"/>
                <a:gd name="connsiteX94" fmla="*/ 507123 w 1015374"/>
                <a:gd name="connsiteY94" fmla="*/ 340602 h 1170440"/>
                <a:gd name="connsiteX95" fmla="*/ 520172 w 1015374"/>
                <a:gd name="connsiteY95" fmla="*/ 335173 h 1170440"/>
                <a:gd name="connsiteX96" fmla="*/ 533221 w 1015374"/>
                <a:gd name="connsiteY96" fmla="*/ 340602 h 1170440"/>
                <a:gd name="connsiteX97" fmla="*/ 552938 w 1015374"/>
                <a:gd name="connsiteY97" fmla="*/ 360319 h 1170440"/>
                <a:gd name="connsiteX98" fmla="*/ 569702 w 1015374"/>
                <a:gd name="connsiteY98" fmla="*/ 351271 h 1170440"/>
                <a:gd name="connsiteX99" fmla="*/ 587514 w 1015374"/>
                <a:gd name="connsiteY99" fmla="*/ 344222 h 1170440"/>
                <a:gd name="connsiteX100" fmla="*/ 587514 w 1015374"/>
                <a:gd name="connsiteY100" fmla="*/ 313933 h 1170440"/>
                <a:gd name="connsiteX101" fmla="*/ 592848 w 1015374"/>
                <a:gd name="connsiteY101" fmla="*/ 300883 h 1170440"/>
                <a:gd name="connsiteX102" fmla="*/ 605897 w 1015374"/>
                <a:gd name="connsiteY102" fmla="*/ 295549 h 1170440"/>
                <a:gd name="connsiteX103" fmla="*/ 643902 w 1015374"/>
                <a:gd name="connsiteY103" fmla="*/ 295549 h 1170440"/>
                <a:gd name="connsiteX104" fmla="*/ 656761 w 1015374"/>
                <a:gd name="connsiteY104" fmla="*/ 300883 h 1170440"/>
                <a:gd name="connsiteX105" fmla="*/ 662190 w 1015374"/>
                <a:gd name="connsiteY105" fmla="*/ 313933 h 1170440"/>
                <a:gd name="connsiteX106" fmla="*/ 662190 w 1015374"/>
                <a:gd name="connsiteY106" fmla="*/ 341650 h 1170440"/>
                <a:gd name="connsiteX107" fmla="*/ 680668 w 1015374"/>
                <a:gd name="connsiteY107" fmla="*/ 347270 h 1170440"/>
                <a:gd name="connsiteX108" fmla="*/ 697623 w 1015374"/>
                <a:gd name="connsiteY108" fmla="*/ 355176 h 1170440"/>
                <a:gd name="connsiteX109" fmla="*/ 719530 w 1015374"/>
                <a:gd name="connsiteY109" fmla="*/ 333649 h 1170440"/>
                <a:gd name="connsiteX110" fmla="*/ 732199 w 1015374"/>
                <a:gd name="connsiteY110" fmla="*/ 328125 h 1170440"/>
                <a:gd name="connsiteX111" fmla="*/ 745248 w 1015374"/>
                <a:gd name="connsiteY111" fmla="*/ 333649 h 1170440"/>
                <a:gd name="connsiteX112" fmla="*/ 771727 w 1015374"/>
                <a:gd name="connsiteY112" fmla="*/ 360319 h 1170440"/>
                <a:gd name="connsiteX113" fmla="*/ 777157 w 1015374"/>
                <a:gd name="connsiteY113" fmla="*/ 373369 h 1170440"/>
                <a:gd name="connsiteX114" fmla="*/ 771727 w 1015374"/>
                <a:gd name="connsiteY114" fmla="*/ 386418 h 1170440"/>
                <a:gd name="connsiteX115" fmla="*/ 752011 w 1015374"/>
                <a:gd name="connsiteY115" fmla="*/ 406135 h 1170440"/>
                <a:gd name="connsiteX116" fmla="*/ 761059 w 1015374"/>
                <a:gd name="connsiteY116" fmla="*/ 422899 h 1170440"/>
                <a:gd name="connsiteX117" fmla="*/ 768108 w 1015374"/>
                <a:gd name="connsiteY117" fmla="*/ 440901 h 1170440"/>
                <a:gd name="connsiteX118" fmla="*/ 798397 w 1015374"/>
                <a:gd name="connsiteY118" fmla="*/ 440901 h 1170440"/>
                <a:gd name="connsiteX119" fmla="*/ 811447 w 1015374"/>
                <a:gd name="connsiteY119" fmla="*/ 446235 h 1170440"/>
                <a:gd name="connsiteX120" fmla="*/ 816781 w 1015374"/>
                <a:gd name="connsiteY120" fmla="*/ 459284 h 1170440"/>
                <a:gd name="connsiteX121" fmla="*/ 816781 w 1015374"/>
                <a:gd name="connsiteY121" fmla="*/ 497289 h 1170440"/>
                <a:gd name="connsiteX122" fmla="*/ 811447 w 1015374"/>
                <a:gd name="connsiteY122" fmla="*/ 510148 h 1170440"/>
                <a:gd name="connsiteX123" fmla="*/ 798397 w 1015374"/>
                <a:gd name="connsiteY123" fmla="*/ 515577 h 1170440"/>
                <a:gd name="connsiteX124" fmla="*/ 770680 w 1015374"/>
                <a:gd name="connsiteY124" fmla="*/ 515577 h 1170440"/>
                <a:gd name="connsiteX125" fmla="*/ 765060 w 1015374"/>
                <a:gd name="connsiteY125" fmla="*/ 534055 h 1170440"/>
                <a:gd name="connsiteX126" fmla="*/ 757154 w 1015374"/>
                <a:gd name="connsiteY126" fmla="*/ 551486 h 1170440"/>
                <a:gd name="connsiteX127" fmla="*/ 778681 w 1015374"/>
                <a:gd name="connsiteY127" fmla="*/ 573013 h 1170440"/>
                <a:gd name="connsiteX128" fmla="*/ 784110 w 1015374"/>
                <a:gd name="connsiteY128" fmla="*/ 585681 h 1170440"/>
                <a:gd name="connsiteX129" fmla="*/ 778681 w 1015374"/>
                <a:gd name="connsiteY129" fmla="*/ 598730 h 1170440"/>
                <a:gd name="connsiteX130" fmla="*/ 752011 w 1015374"/>
                <a:gd name="connsiteY130" fmla="*/ 625781 h 1170440"/>
                <a:gd name="connsiteX131" fmla="*/ 738961 w 1015374"/>
                <a:gd name="connsiteY131" fmla="*/ 630925 h 1170440"/>
                <a:gd name="connsiteX132" fmla="*/ 725912 w 1015374"/>
                <a:gd name="connsiteY132" fmla="*/ 625781 h 1170440"/>
                <a:gd name="connsiteX133" fmla="*/ 706195 w 1015374"/>
                <a:gd name="connsiteY133" fmla="*/ 605779 h 1170440"/>
                <a:gd name="connsiteX134" fmla="*/ 689431 w 1015374"/>
                <a:gd name="connsiteY134" fmla="*/ 614827 h 1170440"/>
                <a:gd name="connsiteX135" fmla="*/ 671620 w 1015374"/>
                <a:gd name="connsiteY135" fmla="*/ 621876 h 1170440"/>
                <a:gd name="connsiteX136" fmla="*/ 671620 w 1015374"/>
                <a:gd name="connsiteY136" fmla="*/ 652165 h 1170440"/>
                <a:gd name="connsiteX137" fmla="*/ 666286 w 1015374"/>
                <a:gd name="connsiteY137" fmla="*/ 665214 h 1170440"/>
                <a:gd name="connsiteX138" fmla="*/ 653236 w 1015374"/>
                <a:gd name="connsiteY138" fmla="*/ 670549 h 1170440"/>
                <a:gd name="connsiteX139" fmla="*/ 615327 w 1015374"/>
                <a:gd name="connsiteY139" fmla="*/ 670549 h 1170440"/>
                <a:gd name="connsiteX140" fmla="*/ 602468 w 1015374"/>
                <a:gd name="connsiteY140" fmla="*/ 665214 h 1170440"/>
                <a:gd name="connsiteX141" fmla="*/ 597039 w 1015374"/>
                <a:gd name="connsiteY141" fmla="*/ 652165 h 1170440"/>
                <a:gd name="connsiteX142" fmla="*/ 597039 w 1015374"/>
                <a:gd name="connsiteY142" fmla="*/ 624448 h 1170440"/>
                <a:gd name="connsiteX143" fmla="*/ 578560 w 1015374"/>
                <a:gd name="connsiteY143" fmla="*/ 618828 h 1170440"/>
                <a:gd name="connsiteX144" fmla="*/ 561130 w 1015374"/>
                <a:gd name="connsiteY144" fmla="*/ 610922 h 1170440"/>
                <a:gd name="connsiteX145" fmla="*/ 539603 w 1015374"/>
                <a:gd name="connsiteY145" fmla="*/ 632449 h 1170440"/>
                <a:gd name="connsiteX146" fmla="*/ 526744 w 1015374"/>
                <a:gd name="connsiteY146" fmla="*/ 637973 h 1170440"/>
                <a:gd name="connsiteX147" fmla="*/ 513886 w 1015374"/>
                <a:gd name="connsiteY147" fmla="*/ 632449 h 1170440"/>
                <a:gd name="connsiteX148" fmla="*/ 486835 w 1015374"/>
                <a:gd name="connsiteY148" fmla="*/ 605779 h 1170440"/>
                <a:gd name="connsiteX149" fmla="*/ 481691 w 1015374"/>
                <a:gd name="connsiteY149" fmla="*/ 592729 h 1170440"/>
                <a:gd name="connsiteX150" fmla="*/ 486835 w 1015374"/>
                <a:gd name="connsiteY150" fmla="*/ 579680 h 1170440"/>
                <a:gd name="connsiteX151" fmla="*/ 506837 w 1015374"/>
                <a:gd name="connsiteY151" fmla="*/ 559963 h 1170440"/>
                <a:gd name="connsiteX152" fmla="*/ 497788 w 1015374"/>
                <a:gd name="connsiteY152" fmla="*/ 543199 h 1170440"/>
                <a:gd name="connsiteX153" fmla="*/ 490740 w 1015374"/>
                <a:gd name="connsiteY153" fmla="*/ 525388 h 1170440"/>
                <a:gd name="connsiteX154" fmla="*/ 460450 w 1015374"/>
                <a:gd name="connsiteY154" fmla="*/ 525388 h 1170440"/>
                <a:gd name="connsiteX155" fmla="*/ 447401 w 1015374"/>
                <a:gd name="connsiteY155" fmla="*/ 520053 h 1170440"/>
                <a:gd name="connsiteX156" fmla="*/ 442067 w 1015374"/>
                <a:gd name="connsiteY156" fmla="*/ 507004 h 1170440"/>
                <a:gd name="connsiteX157" fmla="*/ 442067 w 1015374"/>
                <a:gd name="connsiteY157" fmla="*/ 469000 h 1170440"/>
                <a:gd name="connsiteX158" fmla="*/ 447401 w 1015374"/>
                <a:gd name="connsiteY158" fmla="*/ 456141 h 1170440"/>
                <a:gd name="connsiteX159" fmla="*/ 460450 w 1015374"/>
                <a:gd name="connsiteY159" fmla="*/ 450712 h 1170440"/>
                <a:gd name="connsiteX160" fmla="*/ 488168 w 1015374"/>
                <a:gd name="connsiteY160" fmla="*/ 450712 h 1170440"/>
                <a:gd name="connsiteX161" fmla="*/ 493788 w 1015374"/>
                <a:gd name="connsiteY161" fmla="*/ 432424 h 1170440"/>
                <a:gd name="connsiteX162" fmla="*/ 501694 w 1015374"/>
                <a:gd name="connsiteY162" fmla="*/ 415183 h 1170440"/>
                <a:gd name="connsiteX163" fmla="*/ 480167 w 1015374"/>
                <a:gd name="connsiteY163" fmla="*/ 393276 h 1170440"/>
                <a:gd name="connsiteX164" fmla="*/ 474738 w 1015374"/>
                <a:gd name="connsiteY164" fmla="*/ 380608 h 1170440"/>
                <a:gd name="connsiteX165" fmla="*/ 480167 w 1015374"/>
                <a:gd name="connsiteY165" fmla="*/ 367558 h 1170440"/>
                <a:gd name="connsiteX166" fmla="*/ 506837 w 1015374"/>
                <a:gd name="connsiteY166" fmla="*/ 341079 h 1170440"/>
                <a:gd name="connsiteX167" fmla="*/ 507123 w 1015374"/>
                <a:gd name="connsiteY167" fmla="*/ 340602 h 1170440"/>
                <a:gd name="connsiteX168" fmla="*/ 507123 w 1015374"/>
                <a:gd name="connsiteY168" fmla="*/ 340602 h 1170440"/>
                <a:gd name="connsiteX169" fmla="*/ 296811 w 1015374"/>
                <a:gd name="connsiteY169" fmla="*/ 544723 h 1170440"/>
                <a:gd name="connsiteX170" fmla="*/ 304336 w 1015374"/>
                <a:gd name="connsiteY170" fmla="*/ 543009 h 1170440"/>
                <a:gd name="connsiteX171" fmla="*/ 310813 w 1015374"/>
                <a:gd name="connsiteY171" fmla="*/ 547295 h 1170440"/>
                <a:gd name="connsiteX172" fmla="*/ 319671 w 1015374"/>
                <a:gd name="connsiteY172" fmla="*/ 559773 h 1170440"/>
                <a:gd name="connsiteX173" fmla="*/ 329577 w 1015374"/>
                <a:gd name="connsiteY173" fmla="*/ 556344 h 1170440"/>
                <a:gd name="connsiteX174" fmla="*/ 340054 w 1015374"/>
                <a:gd name="connsiteY174" fmla="*/ 554248 h 1170440"/>
                <a:gd name="connsiteX175" fmla="*/ 343007 w 1015374"/>
                <a:gd name="connsiteY175" fmla="*/ 537865 h 1170440"/>
                <a:gd name="connsiteX176" fmla="*/ 347103 w 1015374"/>
                <a:gd name="connsiteY176" fmla="*/ 531388 h 1170440"/>
                <a:gd name="connsiteX177" fmla="*/ 354628 w 1015374"/>
                <a:gd name="connsiteY177" fmla="*/ 529674 h 1170440"/>
                <a:gd name="connsiteX178" fmla="*/ 375202 w 1015374"/>
                <a:gd name="connsiteY178" fmla="*/ 533293 h 1170440"/>
                <a:gd name="connsiteX179" fmla="*/ 381679 w 1015374"/>
                <a:gd name="connsiteY179" fmla="*/ 537389 h 1170440"/>
                <a:gd name="connsiteX180" fmla="*/ 383393 w 1015374"/>
                <a:gd name="connsiteY180" fmla="*/ 544914 h 1170440"/>
                <a:gd name="connsiteX181" fmla="*/ 380821 w 1015374"/>
                <a:gd name="connsiteY181" fmla="*/ 559963 h 1170440"/>
                <a:gd name="connsiteX182" fmla="*/ 390251 w 1015374"/>
                <a:gd name="connsiteY182" fmla="*/ 564726 h 1170440"/>
                <a:gd name="connsiteX183" fmla="*/ 398824 w 1015374"/>
                <a:gd name="connsiteY183" fmla="*/ 570536 h 1170440"/>
                <a:gd name="connsiteX184" fmla="*/ 412730 w 1015374"/>
                <a:gd name="connsiteY184" fmla="*/ 560916 h 1170440"/>
                <a:gd name="connsiteX185" fmla="*/ 420064 w 1015374"/>
                <a:gd name="connsiteY185" fmla="*/ 559201 h 1170440"/>
                <a:gd name="connsiteX186" fmla="*/ 426541 w 1015374"/>
                <a:gd name="connsiteY186" fmla="*/ 563488 h 1170440"/>
                <a:gd name="connsiteX187" fmla="*/ 438543 w 1015374"/>
                <a:gd name="connsiteY187" fmla="*/ 580442 h 1170440"/>
                <a:gd name="connsiteX188" fmla="*/ 440257 w 1015374"/>
                <a:gd name="connsiteY188" fmla="*/ 587967 h 1170440"/>
                <a:gd name="connsiteX189" fmla="*/ 435971 w 1015374"/>
                <a:gd name="connsiteY189" fmla="*/ 594444 h 1170440"/>
                <a:gd name="connsiteX190" fmla="*/ 423493 w 1015374"/>
                <a:gd name="connsiteY190" fmla="*/ 603302 h 1170440"/>
                <a:gd name="connsiteX191" fmla="*/ 426922 w 1015374"/>
                <a:gd name="connsiteY191" fmla="*/ 613208 h 1170440"/>
                <a:gd name="connsiteX192" fmla="*/ 429018 w 1015374"/>
                <a:gd name="connsiteY192" fmla="*/ 623686 h 1170440"/>
                <a:gd name="connsiteX193" fmla="*/ 445401 w 1015374"/>
                <a:gd name="connsiteY193" fmla="*/ 626638 h 1170440"/>
                <a:gd name="connsiteX194" fmla="*/ 451878 w 1015374"/>
                <a:gd name="connsiteY194" fmla="*/ 630734 h 1170440"/>
                <a:gd name="connsiteX195" fmla="*/ 453592 w 1015374"/>
                <a:gd name="connsiteY195" fmla="*/ 638259 h 1170440"/>
                <a:gd name="connsiteX196" fmla="*/ 449973 w 1015374"/>
                <a:gd name="connsiteY196" fmla="*/ 658833 h 1170440"/>
                <a:gd name="connsiteX197" fmla="*/ 445877 w 1015374"/>
                <a:gd name="connsiteY197" fmla="*/ 665310 h 1170440"/>
                <a:gd name="connsiteX198" fmla="*/ 438352 w 1015374"/>
                <a:gd name="connsiteY198" fmla="*/ 667024 h 1170440"/>
                <a:gd name="connsiteX199" fmla="*/ 423303 w 1015374"/>
                <a:gd name="connsiteY199" fmla="*/ 664453 h 1170440"/>
                <a:gd name="connsiteX200" fmla="*/ 418540 w 1015374"/>
                <a:gd name="connsiteY200" fmla="*/ 673882 h 1170440"/>
                <a:gd name="connsiteX201" fmla="*/ 412730 w 1015374"/>
                <a:gd name="connsiteY201" fmla="*/ 682645 h 1170440"/>
                <a:gd name="connsiteX202" fmla="*/ 422350 w 1015374"/>
                <a:gd name="connsiteY202" fmla="*/ 696361 h 1170440"/>
                <a:gd name="connsiteX203" fmla="*/ 424065 w 1015374"/>
                <a:gd name="connsiteY203" fmla="*/ 703695 h 1170440"/>
                <a:gd name="connsiteX204" fmla="*/ 419779 w 1015374"/>
                <a:gd name="connsiteY204" fmla="*/ 710173 h 1170440"/>
                <a:gd name="connsiteX205" fmla="*/ 402824 w 1015374"/>
                <a:gd name="connsiteY205" fmla="*/ 722364 h 1170440"/>
                <a:gd name="connsiteX206" fmla="*/ 395299 w 1015374"/>
                <a:gd name="connsiteY206" fmla="*/ 723889 h 1170440"/>
                <a:gd name="connsiteX207" fmla="*/ 388822 w 1015374"/>
                <a:gd name="connsiteY207" fmla="*/ 719983 h 1170440"/>
                <a:gd name="connsiteX208" fmla="*/ 379964 w 1015374"/>
                <a:gd name="connsiteY208" fmla="*/ 707315 h 1170440"/>
                <a:gd name="connsiteX209" fmla="*/ 370058 w 1015374"/>
                <a:gd name="connsiteY209" fmla="*/ 710744 h 1170440"/>
                <a:gd name="connsiteX210" fmla="*/ 359581 w 1015374"/>
                <a:gd name="connsiteY210" fmla="*/ 712839 h 1170440"/>
                <a:gd name="connsiteX211" fmla="*/ 356628 w 1015374"/>
                <a:gd name="connsiteY211" fmla="*/ 729223 h 1170440"/>
                <a:gd name="connsiteX212" fmla="*/ 352532 w 1015374"/>
                <a:gd name="connsiteY212" fmla="*/ 735700 h 1170440"/>
                <a:gd name="connsiteX213" fmla="*/ 345007 w 1015374"/>
                <a:gd name="connsiteY213" fmla="*/ 737414 h 1170440"/>
                <a:gd name="connsiteX214" fmla="*/ 324433 w 1015374"/>
                <a:gd name="connsiteY214" fmla="*/ 733795 h 1170440"/>
                <a:gd name="connsiteX215" fmla="*/ 317956 w 1015374"/>
                <a:gd name="connsiteY215" fmla="*/ 729699 h 1170440"/>
                <a:gd name="connsiteX216" fmla="*/ 316242 w 1015374"/>
                <a:gd name="connsiteY216" fmla="*/ 722174 h 1170440"/>
                <a:gd name="connsiteX217" fmla="*/ 318814 w 1015374"/>
                <a:gd name="connsiteY217" fmla="*/ 707125 h 1170440"/>
                <a:gd name="connsiteX218" fmla="*/ 309384 w 1015374"/>
                <a:gd name="connsiteY218" fmla="*/ 702362 h 1170440"/>
                <a:gd name="connsiteX219" fmla="*/ 300621 w 1015374"/>
                <a:gd name="connsiteY219" fmla="*/ 696552 h 1170440"/>
                <a:gd name="connsiteX220" fmla="*/ 286905 w 1015374"/>
                <a:gd name="connsiteY220" fmla="*/ 706172 h 1170440"/>
                <a:gd name="connsiteX221" fmla="*/ 279380 w 1015374"/>
                <a:gd name="connsiteY221" fmla="*/ 707887 h 1170440"/>
                <a:gd name="connsiteX222" fmla="*/ 272903 w 1015374"/>
                <a:gd name="connsiteY222" fmla="*/ 703791 h 1170440"/>
                <a:gd name="connsiteX223" fmla="*/ 260711 w 1015374"/>
                <a:gd name="connsiteY223" fmla="*/ 686836 h 1170440"/>
                <a:gd name="connsiteX224" fmla="*/ 259187 w 1015374"/>
                <a:gd name="connsiteY224" fmla="*/ 679312 h 1170440"/>
                <a:gd name="connsiteX225" fmla="*/ 263092 w 1015374"/>
                <a:gd name="connsiteY225" fmla="*/ 672835 h 1170440"/>
                <a:gd name="connsiteX226" fmla="*/ 275951 w 1015374"/>
                <a:gd name="connsiteY226" fmla="*/ 663976 h 1170440"/>
                <a:gd name="connsiteX227" fmla="*/ 272522 w 1015374"/>
                <a:gd name="connsiteY227" fmla="*/ 654070 h 1170440"/>
                <a:gd name="connsiteX228" fmla="*/ 270427 w 1015374"/>
                <a:gd name="connsiteY228" fmla="*/ 643593 h 1170440"/>
                <a:gd name="connsiteX229" fmla="*/ 254044 w 1015374"/>
                <a:gd name="connsiteY229" fmla="*/ 640640 h 1170440"/>
                <a:gd name="connsiteX230" fmla="*/ 247567 w 1015374"/>
                <a:gd name="connsiteY230" fmla="*/ 636544 h 1170440"/>
                <a:gd name="connsiteX231" fmla="*/ 245852 w 1015374"/>
                <a:gd name="connsiteY231" fmla="*/ 629020 h 1170440"/>
                <a:gd name="connsiteX232" fmla="*/ 249472 w 1015374"/>
                <a:gd name="connsiteY232" fmla="*/ 608446 h 1170440"/>
                <a:gd name="connsiteX233" fmla="*/ 253567 w 1015374"/>
                <a:gd name="connsiteY233" fmla="*/ 601969 h 1170440"/>
                <a:gd name="connsiteX234" fmla="*/ 261092 w 1015374"/>
                <a:gd name="connsiteY234" fmla="*/ 600254 h 1170440"/>
                <a:gd name="connsiteX235" fmla="*/ 276142 w 1015374"/>
                <a:gd name="connsiteY235" fmla="*/ 602826 h 1170440"/>
                <a:gd name="connsiteX236" fmla="*/ 280904 w 1015374"/>
                <a:gd name="connsiteY236" fmla="*/ 593396 h 1170440"/>
                <a:gd name="connsiteX237" fmla="*/ 286714 w 1015374"/>
                <a:gd name="connsiteY237" fmla="*/ 584824 h 1170440"/>
                <a:gd name="connsiteX238" fmla="*/ 277094 w 1015374"/>
                <a:gd name="connsiteY238" fmla="*/ 570917 h 1170440"/>
                <a:gd name="connsiteX239" fmla="*/ 275380 w 1015374"/>
                <a:gd name="connsiteY239" fmla="*/ 563583 h 1170440"/>
                <a:gd name="connsiteX240" fmla="*/ 279666 w 1015374"/>
                <a:gd name="connsiteY240" fmla="*/ 557106 h 1170440"/>
                <a:gd name="connsiteX241" fmla="*/ 296620 w 1015374"/>
                <a:gd name="connsiteY241" fmla="*/ 545104 h 1170440"/>
                <a:gd name="connsiteX242" fmla="*/ 296811 w 1015374"/>
                <a:gd name="connsiteY242" fmla="*/ 544723 h 1170440"/>
                <a:gd name="connsiteX243" fmla="*/ 296811 w 1015374"/>
                <a:gd name="connsiteY243" fmla="*/ 544723 h 1170440"/>
                <a:gd name="connsiteX244" fmla="*/ 356056 w 1015374"/>
                <a:gd name="connsiteY244" fmla="*/ 597111 h 1170440"/>
                <a:gd name="connsiteX245" fmla="*/ 341483 w 1015374"/>
                <a:gd name="connsiteY245" fmla="*/ 597492 h 1170440"/>
                <a:gd name="connsiteX246" fmla="*/ 328624 w 1015374"/>
                <a:gd name="connsiteY246" fmla="*/ 603112 h 1170440"/>
                <a:gd name="connsiteX247" fmla="*/ 318909 w 1015374"/>
                <a:gd name="connsiteY247" fmla="*/ 613399 h 1170440"/>
                <a:gd name="connsiteX248" fmla="*/ 313575 w 1015374"/>
                <a:gd name="connsiteY248" fmla="*/ 627114 h 1170440"/>
                <a:gd name="connsiteX249" fmla="*/ 313956 w 1015374"/>
                <a:gd name="connsiteY249" fmla="*/ 641688 h 1170440"/>
                <a:gd name="connsiteX250" fmla="*/ 319576 w 1015374"/>
                <a:gd name="connsiteY250" fmla="*/ 654547 h 1170440"/>
                <a:gd name="connsiteX251" fmla="*/ 329863 w 1015374"/>
                <a:gd name="connsiteY251" fmla="*/ 664262 h 1170440"/>
                <a:gd name="connsiteX252" fmla="*/ 343579 w 1015374"/>
                <a:gd name="connsiteY252" fmla="*/ 669596 h 1170440"/>
                <a:gd name="connsiteX253" fmla="*/ 358152 w 1015374"/>
                <a:gd name="connsiteY253" fmla="*/ 669215 h 1170440"/>
                <a:gd name="connsiteX254" fmla="*/ 371011 w 1015374"/>
                <a:gd name="connsiteY254" fmla="*/ 663595 h 1170440"/>
                <a:gd name="connsiteX255" fmla="*/ 380726 w 1015374"/>
                <a:gd name="connsiteY255" fmla="*/ 653308 h 1170440"/>
                <a:gd name="connsiteX256" fmla="*/ 386060 w 1015374"/>
                <a:gd name="connsiteY256" fmla="*/ 639592 h 1170440"/>
                <a:gd name="connsiteX257" fmla="*/ 385679 w 1015374"/>
                <a:gd name="connsiteY257" fmla="*/ 625019 h 1170440"/>
                <a:gd name="connsiteX258" fmla="*/ 380059 w 1015374"/>
                <a:gd name="connsiteY258" fmla="*/ 612160 h 1170440"/>
                <a:gd name="connsiteX259" fmla="*/ 369772 w 1015374"/>
                <a:gd name="connsiteY259" fmla="*/ 602445 h 1170440"/>
                <a:gd name="connsiteX260" fmla="*/ 356056 w 1015374"/>
                <a:gd name="connsiteY260" fmla="*/ 597111 h 1170440"/>
                <a:gd name="connsiteX261" fmla="*/ 356056 w 1015374"/>
                <a:gd name="connsiteY261" fmla="*/ 597111 h 1170440"/>
                <a:gd name="connsiteX262" fmla="*/ 629519 w 1015374"/>
                <a:gd name="connsiteY262" fmla="*/ 408135 h 1170440"/>
                <a:gd name="connsiteX263" fmla="*/ 600468 w 1015374"/>
                <a:gd name="connsiteY263" fmla="*/ 413945 h 1170440"/>
                <a:gd name="connsiteX264" fmla="*/ 576655 w 1015374"/>
                <a:gd name="connsiteY264" fmla="*/ 429852 h 1170440"/>
                <a:gd name="connsiteX265" fmla="*/ 560749 w 1015374"/>
                <a:gd name="connsiteY265" fmla="*/ 453664 h 1170440"/>
                <a:gd name="connsiteX266" fmla="*/ 554938 w 1015374"/>
                <a:gd name="connsiteY266" fmla="*/ 482716 h 1170440"/>
                <a:gd name="connsiteX267" fmla="*/ 560749 w 1015374"/>
                <a:gd name="connsiteY267" fmla="*/ 511767 h 1170440"/>
                <a:gd name="connsiteX268" fmla="*/ 576655 w 1015374"/>
                <a:gd name="connsiteY268" fmla="*/ 535579 h 1170440"/>
                <a:gd name="connsiteX269" fmla="*/ 600468 w 1015374"/>
                <a:gd name="connsiteY269" fmla="*/ 551486 h 1170440"/>
                <a:gd name="connsiteX270" fmla="*/ 629519 w 1015374"/>
                <a:gd name="connsiteY270" fmla="*/ 557296 h 1170440"/>
                <a:gd name="connsiteX271" fmla="*/ 658570 w 1015374"/>
                <a:gd name="connsiteY271" fmla="*/ 551486 h 1170440"/>
                <a:gd name="connsiteX272" fmla="*/ 682383 w 1015374"/>
                <a:gd name="connsiteY272" fmla="*/ 535579 h 1170440"/>
                <a:gd name="connsiteX273" fmla="*/ 698290 w 1015374"/>
                <a:gd name="connsiteY273" fmla="*/ 511767 h 1170440"/>
                <a:gd name="connsiteX274" fmla="*/ 704100 w 1015374"/>
                <a:gd name="connsiteY274" fmla="*/ 482716 h 1170440"/>
                <a:gd name="connsiteX275" fmla="*/ 698290 w 1015374"/>
                <a:gd name="connsiteY275" fmla="*/ 453664 h 1170440"/>
                <a:gd name="connsiteX276" fmla="*/ 682383 w 1015374"/>
                <a:gd name="connsiteY276" fmla="*/ 429852 h 1170440"/>
                <a:gd name="connsiteX277" fmla="*/ 658570 w 1015374"/>
                <a:gd name="connsiteY277" fmla="*/ 413945 h 1170440"/>
                <a:gd name="connsiteX278" fmla="*/ 629519 w 1015374"/>
                <a:gd name="connsiteY278" fmla="*/ 408135 h 1170440"/>
                <a:gd name="connsiteX279" fmla="*/ 629519 w 1015374"/>
                <a:gd name="connsiteY279" fmla="*/ 408135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1015374" h="1170440">
                  <a:moveTo>
                    <a:pt x="205847" y="867811"/>
                  </a:moveTo>
                  <a:cubicBezTo>
                    <a:pt x="214705" y="863906"/>
                    <a:pt x="224992" y="867907"/>
                    <a:pt x="228898" y="876765"/>
                  </a:cubicBezTo>
                  <a:cubicBezTo>
                    <a:pt x="232803" y="885623"/>
                    <a:pt x="228802" y="895910"/>
                    <a:pt x="219944" y="899815"/>
                  </a:cubicBezTo>
                  <a:cubicBezTo>
                    <a:pt x="201751" y="907816"/>
                    <a:pt x="182892" y="910674"/>
                    <a:pt x="163556" y="908769"/>
                  </a:cubicBezTo>
                  <a:cubicBezTo>
                    <a:pt x="153841" y="907816"/>
                    <a:pt x="144125" y="905626"/>
                    <a:pt x="134314" y="902292"/>
                  </a:cubicBezTo>
                  <a:cubicBezTo>
                    <a:pt x="134695" y="906292"/>
                    <a:pt x="135172" y="910293"/>
                    <a:pt x="135743" y="914198"/>
                  </a:cubicBezTo>
                  <a:cubicBezTo>
                    <a:pt x="137458" y="927057"/>
                    <a:pt x="139744" y="940201"/>
                    <a:pt x="142696" y="953632"/>
                  </a:cubicBezTo>
                  <a:cubicBezTo>
                    <a:pt x="143744" y="958299"/>
                    <a:pt x="142792" y="962871"/>
                    <a:pt x="140506" y="966586"/>
                  </a:cubicBezTo>
                  <a:cubicBezTo>
                    <a:pt x="130504" y="986683"/>
                    <a:pt x="125551" y="1003543"/>
                    <a:pt x="124599" y="1017449"/>
                  </a:cubicBezTo>
                  <a:cubicBezTo>
                    <a:pt x="123646" y="1032022"/>
                    <a:pt x="127552" y="1042976"/>
                    <a:pt x="135267" y="1050787"/>
                  </a:cubicBezTo>
                  <a:cubicBezTo>
                    <a:pt x="143744" y="1059454"/>
                    <a:pt x="157174" y="1065169"/>
                    <a:pt x="174129" y="1068313"/>
                  </a:cubicBezTo>
                  <a:cubicBezTo>
                    <a:pt x="201085" y="1073361"/>
                    <a:pt x="235565" y="1071837"/>
                    <a:pt x="273094" y="1065074"/>
                  </a:cubicBezTo>
                  <a:cubicBezTo>
                    <a:pt x="286524" y="1062693"/>
                    <a:pt x="300907" y="1059645"/>
                    <a:pt x="315861" y="1055930"/>
                  </a:cubicBezTo>
                  <a:cubicBezTo>
                    <a:pt x="329577" y="1052501"/>
                    <a:pt x="343293" y="1048691"/>
                    <a:pt x="356818" y="1044310"/>
                  </a:cubicBezTo>
                  <a:cubicBezTo>
                    <a:pt x="378535" y="1037356"/>
                    <a:pt x="399776" y="1029070"/>
                    <a:pt x="419302" y="1019449"/>
                  </a:cubicBezTo>
                  <a:cubicBezTo>
                    <a:pt x="436447" y="1010972"/>
                    <a:pt x="452068" y="1001542"/>
                    <a:pt x="465118" y="991065"/>
                  </a:cubicBezTo>
                  <a:cubicBezTo>
                    <a:pt x="472642" y="985064"/>
                    <a:pt x="483691" y="986302"/>
                    <a:pt x="489692" y="993827"/>
                  </a:cubicBezTo>
                  <a:cubicBezTo>
                    <a:pt x="495693" y="1001352"/>
                    <a:pt x="494455" y="1012401"/>
                    <a:pt x="486930" y="1018402"/>
                  </a:cubicBezTo>
                  <a:cubicBezTo>
                    <a:pt x="471880" y="1030403"/>
                    <a:pt x="454069" y="1041166"/>
                    <a:pt x="434733" y="1050787"/>
                  </a:cubicBezTo>
                  <a:cubicBezTo>
                    <a:pt x="416159" y="1059931"/>
                    <a:pt x="396061" y="1068027"/>
                    <a:pt x="375487" y="1074885"/>
                  </a:cubicBezTo>
                  <a:cubicBezTo>
                    <a:pt x="375868" y="1086505"/>
                    <a:pt x="375392" y="1098126"/>
                    <a:pt x="374249" y="1109842"/>
                  </a:cubicBezTo>
                  <a:cubicBezTo>
                    <a:pt x="372630" y="1126034"/>
                    <a:pt x="369772" y="1141941"/>
                    <a:pt x="365581" y="1157467"/>
                  </a:cubicBezTo>
                  <a:cubicBezTo>
                    <a:pt x="363105" y="1166801"/>
                    <a:pt x="353485" y="1172326"/>
                    <a:pt x="344150" y="1169849"/>
                  </a:cubicBezTo>
                  <a:cubicBezTo>
                    <a:pt x="334816" y="1167373"/>
                    <a:pt x="329291" y="1157752"/>
                    <a:pt x="331768" y="1148418"/>
                  </a:cubicBezTo>
                  <a:cubicBezTo>
                    <a:pt x="335482" y="1134416"/>
                    <a:pt x="338149" y="1120414"/>
                    <a:pt x="339483" y="1106508"/>
                  </a:cubicBezTo>
                  <a:cubicBezTo>
                    <a:pt x="340150" y="1099555"/>
                    <a:pt x="340531" y="1092506"/>
                    <a:pt x="340626" y="1085458"/>
                  </a:cubicBezTo>
                  <a:cubicBezTo>
                    <a:pt x="335101" y="1086982"/>
                    <a:pt x="329577" y="1088410"/>
                    <a:pt x="324148" y="1089744"/>
                  </a:cubicBezTo>
                  <a:cubicBezTo>
                    <a:pt x="309098" y="1093459"/>
                    <a:pt x="293953" y="1096697"/>
                    <a:pt x="279190" y="1099269"/>
                  </a:cubicBezTo>
                  <a:cubicBezTo>
                    <a:pt x="237565" y="1106698"/>
                    <a:pt x="198799" y="1108413"/>
                    <a:pt x="167652" y="1102507"/>
                  </a:cubicBezTo>
                  <a:cubicBezTo>
                    <a:pt x="143935" y="1098031"/>
                    <a:pt x="124218" y="1089172"/>
                    <a:pt x="110407" y="1075075"/>
                  </a:cubicBezTo>
                  <a:cubicBezTo>
                    <a:pt x="95738" y="1060216"/>
                    <a:pt x="88118" y="1040404"/>
                    <a:pt x="89737" y="1015068"/>
                  </a:cubicBezTo>
                  <a:cubicBezTo>
                    <a:pt x="90880" y="997828"/>
                    <a:pt x="96405" y="977920"/>
                    <a:pt x="107263" y="955060"/>
                  </a:cubicBezTo>
                  <a:cubicBezTo>
                    <a:pt x="104787" y="943345"/>
                    <a:pt x="102787" y="931153"/>
                    <a:pt x="101072" y="918580"/>
                  </a:cubicBezTo>
                  <a:cubicBezTo>
                    <a:pt x="99167" y="904292"/>
                    <a:pt x="97929" y="889814"/>
                    <a:pt x="97453" y="875145"/>
                  </a:cubicBezTo>
                  <a:lnTo>
                    <a:pt x="97453" y="875145"/>
                  </a:lnTo>
                  <a:lnTo>
                    <a:pt x="97453" y="874860"/>
                  </a:lnTo>
                  <a:cubicBezTo>
                    <a:pt x="97357" y="874193"/>
                    <a:pt x="97167" y="873526"/>
                    <a:pt x="97167" y="872860"/>
                  </a:cubicBezTo>
                  <a:cubicBezTo>
                    <a:pt x="94595" y="846094"/>
                    <a:pt x="94309" y="819996"/>
                    <a:pt x="93928" y="793612"/>
                  </a:cubicBezTo>
                  <a:lnTo>
                    <a:pt x="93833" y="786277"/>
                  </a:lnTo>
                  <a:lnTo>
                    <a:pt x="52971" y="784753"/>
                  </a:lnTo>
                  <a:lnTo>
                    <a:pt x="52590" y="784753"/>
                  </a:lnTo>
                  <a:cubicBezTo>
                    <a:pt x="41731" y="784468"/>
                    <a:pt x="32016" y="781324"/>
                    <a:pt x="23920" y="775990"/>
                  </a:cubicBezTo>
                  <a:cubicBezTo>
                    <a:pt x="16204" y="770942"/>
                    <a:pt x="10013" y="763989"/>
                    <a:pt x="5917" y="755607"/>
                  </a:cubicBezTo>
                  <a:cubicBezTo>
                    <a:pt x="1917" y="747606"/>
                    <a:pt x="-179" y="738271"/>
                    <a:pt x="12" y="728080"/>
                  </a:cubicBezTo>
                  <a:cubicBezTo>
                    <a:pt x="298" y="713983"/>
                    <a:pt x="5060" y="698171"/>
                    <a:pt x="15442" y="681979"/>
                  </a:cubicBezTo>
                  <a:lnTo>
                    <a:pt x="59353" y="592253"/>
                  </a:lnTo>
                  <a:cubicBezTo>
                    <a:pt x="80879" y="548248"/>
                    <a:pt x="80689" y="542437"/>
                    <a:pt x="79736" y="519292"/>
                  </a:cubicBezTo>
                  <a:cubicBezTo>
                    <a:pt x="79355" y="508909"/>
                    <a:pt x="78784" y="495670"/>
                    <a:pt x="79450" y="475762"/>
                  </a:cubicBezTo>
                  <a:cubicBezTo>
                    <a:pt x="80212" y="452045"/>
                    <a:pt x="82879" y="429376"/>
                    <a:pt x="88023" y="408135"/>
                  </a:cubicBezTo>
                  <a:cubicBezTo>
                    <a:pt x="91642" y="392990"/>
                    <a:pt x="96595" y="378607"/>
                    <a:pt x="102882" y="365082"/>
                  </a:cubicBezTo>
                  <a:lnTo>
                    <a:pt x="22872" y="330220"/>
                  </a:lnTo>
                  <a:cubicBezTo>
                    <a:pt x="14014" y="326410"/>
                    <a:pt x="10013" y="316123"/>
                    <a:pt x="13823" y="307265"/>
                  </a:cubicBezTo>
                  <a:cubicBezTo>
                    <a:pt x="14395" y="306027"/>
                    <a:pt x="14966" y="304979"/>
                    <a:pt x="15728" y="303931"/>
                  </a:cubicBezTo>
                  <a:lnTo>
                    <a:pt x="15728" y="303931"/>
                  </a:lnTo>
                  <a:cubicBezTo>
                    <a:pt x="206228" y="44280"/>
                    <a:pt x="421493" y="-27253"/>
                    <a:pt x="603421" y="8656"/>
                  </a:cubicBezTo>
                  <a:cubicBezTo>
                    <a:pt x="709720" y="29611"/>
                    <a:pt x="804398" y="87333"/>
                    <a:pt x="876121" y="165819"/>
                  </a:cubicBezTo>
                  <a:cubicBezTo>
                    <a:pt x="947749" y="244114"/>
                    <a:pt x="996422" y="343174"/>
                    <a:pt x="1010900" y="446901"/>
                  </a:cubicBezTo>
                  <a:cubicBezTo>
                    <a:pt x="1034617" y="617494"/>
                    <a:pt x="966133" y="800184"/>
                    <a:pt x="755344" y="923818"/>
                  </a:cubicBezTo>
                  <a:cubicBezTo>
                    <a:pt x="753439" y="924866"/>
                    <a:pt x="751534" y="925628"/>
                    <a:pt x="749534" y="926009"/>
                  </a:cubicBezTo>
                  <a:cubicBezTo>
                    <a:pt x="749629" y="952012"/>
                    <a:pt x="751249" y="977158"/>
                    <a:pt x="754201" y="1001638"/>
                  </a:cubicBezTo>
                  <a:cubicBezTo>
                    <a:pt x="760107" y="1049929"/>
                    <a:pt x="771442" y="1095173"/>
                    <a:pt x="787444" y="1137655"/>
                  </a:cubicBezTo>
                  <a:cubicBezTo>
                    <a:pt x="790873" y="1146703"/>
                    <a:pt x="786301" y="1156705"/>
                    <a:pt x="777252" y="1160134"/>
                  </a:cubicBezTo>
                  <a:cubicBezTo>
                    <a:pt x="768203" y="1163563"/>
                    <a:pt x="758202" y="1158991"/>
                    <a:pt x="754773" y="1149942"/>
                  </a:cubicBezTo>
                  <a:cubicBezTo>
                    <a:pt x="737723" y="1104698"/>
                    <a:pt x="725722" y="1056787"/>
                    <a:pt x="719530" y="1005829"/>
                  </a:cubicBezTo>
                  <a:cubicBezTo>
                    <a:pt x="713339" y="955060"/>
                    <a:pt x="712863" y="901149"/>
                    <a:pt x="718768" y="843618"/>
                  </a:cubicBezTo>
                  <a:cubicBezTo>
                    <a:pt x="719721" y="833998"/>
                    <a:pt x="728293" y="827044"/>
                    <a:pt x="737914" y="827997"/>
                  </a:cubicBezTo>
                  <a:cubicBezTo>
                    <a:pt x="747534" y="828949"/>
                    <a:pt x="754487" y="837522"/>
                    <a:pt x="753535" y="847142"/>
                  </a:cubicBezTo>
                  <a:cubicBezTo>
                    <a:pt x="752201" y="860287"/>
                    <a:pt x="751153" y="873241"/>
                    <a:pt x="750487" y="886004"/>
                  </a:cubicBezTo>
                  <a:cubicBezTo>
                    <a:pt x="937081" y="771037"/>
                    <a:pt x="997851" y="605779"/>
                    <a:pt x="976420" y="451664"/>
                  </a:cubicBezTo>
                  <a:cubicBezTo>
                    <a:pt x="962989" y="354985"/>
                    <a:pt x="917460" y="262498"/>
                    <a:pt x="850594" y="189345"/>
                  </a:cubicBezTo>
                  <a:cubicBezTo>
                    <a:pt x="783634" y="116193"/>
                    <a:pt x="695527" y="62472"/>
                    <a:pt x="596753" y="42946"/>
                  </a:cubicBezTo>
                  <a:cubicBezTo>
                    <a:pt x="431018" y="10275"/>
                    <a:pt x="234613" y="74664"/>
                    <a:pt x="57067" y="307075"/>
                  </a:cubicBezTo>
                  <a:lnTo>
                    <a:pt x="133171" y="340317"/>
                  </a:lnTo>
                  <a:cubicBezTo>
                    <a:pt x="134219" y="340698"/>
                    <a:pt x="135172" y="341174"/>
                    <a:pt x="136219" y="341746"/>
                  </a:cubicBezTo>
                  <a:cubicBezTo>
                    <a:pt x="144506" y="346699"/>
                    <a:pt x="147173" y="357462"/>
                    <a:pt x="142125" y="365749"/>
                  </a:cubicBezTo>
                  <a:cubicBezTo>
                    <a:pt x="132886" y="381084"/>
                    <a:pt x="126313" y="398134"/>
                    <a:pt x="121932" y="416422"/>
                  </a:cubicBezTo>
                  <a:cubicBezTo>
                    <a:pt x="117360" y="435281"/>
                    <a:pt x="115074" y="455569"/>
                    <a:pt x="114312" y="476905"/>
                  </a:cubicBezTo>
                  <a:cubicBezTo>
                    <a:pt x="113740" y="495479"/>
                    <a:pt x="114217" y="508147"/>
                    <a:pt x="114598" y="517958"/>
                  </a:cubicBezTo>
                  <a:cubicBezTo>
                    <a:pt x="115836" y="547962"/>
                    <a:pt x="116122" y="555582"/>
                    <a:pt x="90690" y="607588"/>
                  </a:cubicBezTo>
                  <a:lnTo>
                    <a:pt x="46684" y="697600"/>
                  </a:lnTo>
                  <a:cubicBezTo>
                    <a:pt x="46303" y="698457"/>
                    <a:pt x="45827" y="699314"/>
                    <a:pt x="45351" y="700171"/>
                  </a:cubicBezTo>
                  <a:cubicBezTo>
                    <a:pt x="38398" y="710839"/>
                    <a:pt x="35159" y="720555"/>
                    <a:pt x="35064" y="728746"/>
                  </a:cubicBezTo>
                  <a:cubicBezTo>
                    <a:pt x="34969" y="733128"/>
                    <a:pt x="35826" y="737033"/>
                    <a:pt x="37350" y="740176"/>
                  </a:cubicBezTo>
                  <a:cubicBezTo>
                    <a:pt x="38493" y="742939"/>
                    <a:pt x="40493" y="745225"/>
                    <a:pt x="42874" y="746749"/>
                  </a:cubicBezTo>
                  <a:cubicBezTo>
                    <a:pt x="45732" y="748654"/>
                    <a:pt x="49351" y="749701"/>
                    <a:pt x="53542" y="749892"/>
                  </a:cubicBezTo>
                  <a:lnTo>
                    <a:pt x="54209" y="749892"/>
                  </a:lnTo>
                  <a:lnTo>
                    <a:pt x="111550" y="751987"/>
                  </a:lnTo>
                  <a:lnTo>
                    <a:pt x="111550" y="751987"/>
                  </a:lnTo>
                  <a:cubicBezTo>
                    <a:pt x="120789" y="752273"/>
                    <a:pt x="128218" y="759798"/>
                    <a:pt x="128409" y="769037"/>
                  </a:cubicBezTo>
                  <a:cubicBezTo>
                    <a:pt x="128599" y="776848"/>
                    <a:pt x="128695" y="785039"/>
                    <a:pt x="128790" y="793135"/>
                  </a:cubicBezTo>
                  <a:cubicBezTo>
                    <a:pt x="129076" y="816567"/>
                    <a:pt x="129457" y="839903"/>
                    <a:pt x="131362" y="863335"/>
                  </a:cubicBezTo>
                  <a:cubicBezTo>
                    <a:pt x="143649" y="869145"/>
                    <a:pt x="155555" y="872764"/>
                    <a:pt x="167080" y="873907"/>
                  </a:cubicBezTo>
                  <a:cubicBezTo>
                    <a:pt x="180320" y="875336"/>
                    <a:pt x="193274" y="873336"/>
                    <a:pt x="205847" y="867811"/>
                  </a:cubicBezTo>
                  <a:lnTo>
                    <a:pt x="205847" y="867811"/>
                  </a:lnTo>
                  <a:close/>
                  <a:moveTo>
                    <a:pt x="507123" y="340602"/>
                  </a:moveTo>
                  <a:cubicBezTo>
                    <a:pt x="510742" y="336983"/>
                    <a:pt x="515124" y="335173"/>
                    <a:pt x="520172" y="335173"/>
                  </a:cubicBezTo>
                  <a:cubicBezTo>
                    <a:pt x="525125" y="335173"/>
                    <a:pt x="529602" y="337078"/>
                    <a:pt x="533221" y="340602"/>
                  </a:cubicBezTo>
                  <a:lnTo>
                    <a:pt x="552938" y="360319"/>
                  </a:lnTo>
                  <a:cubicBezTo>
                    <a:pt x="558272" y="356890"/>
                    <a:pt x="563892" y="353842"/>
                    <a:pt x="569702" y="351271"/>
                  </a:cubicBezTo>
                  <a:cubicBezTo>
                    <a:pt x="575512" y="348508"/>
                    <a:pt x="581513" y="346318"/>
                    <a:pt x="587514" y="344222"/>
                  </a:cubicBezTo>
                  <a:lnTo>
                    <a:pt x="587514" y="313933"/>
                  </a:lnTo>
                  <a:cubicBezTo>
                    <a:pt x="587514" y="308789"/>
                    <a:pt x="589228" y="304503"/>
                    <a:pt x="592848" y="300883"/>
                  </a:cubicBezTo>
                  <a:cubicBezTo>
                    <a:pt x="596467" y="297264"/>
                    <a:pt x="600754" y="295549"/>
                    <a:pt x="605897" y="295549"/>
                  </a:cubicBezTo>
                  <a:lnTo>
                    <a:pt x="643902" y="295549"/>
                  </a:lnTo>
                  <a:cubicBezTo>
                    <a:pt x="648664" y="295549"/>
                    <a:pt x="652951" y="297264"/>
                    <a:pt x="656761" y="300883"/>
                  </a:cubicBezTo>
                  <a:cubicBezTo>
                    <a:pt x="660380" y="304503"/>
                    <a:pt x="662190" y="308789"/>
                    <a:pt x="662190" y="313933"/>
                  </a:cubicBezTo>
                  <a:lnTo>
                    <a:pt x="662190" y="341650"/>
                  </a:lnTo>
                  <a:cubicBezTo>
                    <a:pt x="668476" y="343174"/>
                    <a:pt x="674668" y="345079"/>
                    <a:pt x="680668" y="347270"/>
                  </a:cubicBezTo>
                  <a:cubicBezTo>
                    <a:pt x="686669" y="349461"/>
                    <a:pt x="692289" y="352223"/>
                    <a:pt x="697623" y="355176"/>
                  </a:cubicBezTo>
                  <a:lnTo>
                    <a:pt x="719530" y="333649"/>
                  </a:lnTo>
                  <a:cubicBezTo>
                    <a:pt x="722959" y="330030"/>
                    <a:pt x="727055" y="328125"/>
                    <a:pt x="732199" y="328125"/>
                  </a:cubicBezTo>
                  <a:cubicBezTo>
                    <a:pt x="737152" y="328125"/>
                    <a:pt x="741438" y="330030"/>
                    <a:pt x="745248" y="333649"/>
                  </a:cubicBezTo>
                  <a:lnTo>
                    <a:pt x="771727" y="360319"/>
                  </a:lnTo>
                  <a:cubicBezTo>
                    <a:pt x="775347" y="363939"/>
                    <a:pt x="777157" y="368320"/>
                    <a:pt x="777157" y="373369"/>
                  </a:cubicBezTo>
                  <a:cubicBezTo>
                    <a:pt x="777157" y="378322"/>
                    <a:pt x="775252" y="382798"/>
                    <a:pt x="771727" y="386418"/>
                  </a:cubicBezTo>
                  <a:lnTo>
                    <a:pt x="752011" y="406135"/>
                  </a:lnTo>
                  <a:cubicBezTo>
                    <a:pt x="755440" y="411469"/>
                    <a:pt x="758297" y="417088"/>
                    <a:pt x="761059" y="422899"/>
                  </a:cubicBezTo>
                  <a:cubicBezTo>
                    <a:pt x="763822" y="428709"/>
                    <a:pt x="766012" y="434710"/>
                    <a:pt x="768108" y="440901"/>
                  </a:cubicBezTo>
                  <a:lnTo>
                    <a:pt x="798397" y="440901"/>
                  </a:lnTo>
                  <a:cubicBezTo>
                    <a:pt x="803541" y="440901"/>
                    <a:pt x="807827" y="442615"/>
                    <a:pt x="811447" y="446235"/>
                  </a:cubicBezTo>
                  <a:cubicBezTo>
                    <a:pt x="815066" y="449854"/>
                    <a:pt x="816781" y="454141"/>
                    <a:pt x="816781" y="459284"/>
                  </a:cubicBezTo>
                  <a:lnTo>
                    <a:pt x="816781" y="497289"/>
                  </a:lnTo>
                  <a:cubicBezTo>
                    <a:pt x="816781" y="502051"/>
                    <a:pt x="815066" y="506338"/>
                    <a:pt x="811447" y="510148"/>
                  </a:cubicBezTo>
                  <a:cubicBezTo>
                    <a:pt x="807827" y="513767"/>
                    <a:pt x="803541" y="515577"/>
                    <a:pt x="798397" y="515577"/>
                  </a:cubicBezTo>
                  <a:lnTo>
                    <a:pt x="770680" y="515577"/>
                  </a:lnTo>
                  <a:cubicBezTo>
                    <a:pt x="769156" y="521863"/>
                    <a:pt x="767251" y="528055"/>
                    <a:pt x="765060" y="534055"/>
                  </a:cubicBezTo>
                  <a:cubicBezTo>
                    <a:pt x="762869" y="540056"/>
                    <a:pt x="760107" y="545866"/>
                    <a:pt x="757154" y="551486"/>
                  </a:cubicBezTo>
                  <a:lnTo>
                    <a:pt x="778681" y="573013"/>
                  </a:lnTo>
                  <a:cubicBezTo>
                    <a:pt x="782300" y="576442"/>
                    <a:pt x="784110" y="580537"/>
                    <a:pt x="784110" y="585681"/>
                  </a:cubicBezTo>
                  <a:cubicBezTo>
                    <a:pt x="784110" y="590634"/>
                    <a:pt x="782205" y="594920"/>
                    <a:pt x="778681" y="598730"/>
                  </a:cubicBezTo>
                  <a:lnTo>
                    <a:pt x="752011" y="625781"/>
                  </a:lnTo>
                  <a:cubicBezTo>
                    <a:pt x="748391" y="629210"/>
                    <a:pt x="744010" y="630925"/>
                    <a:pt x="738961" y="630925"/>
                  </a:cubicBezTo>
                  <a:cubicBezTo>
                    <a:pt x="734008" y="630925"/>
                    <a:pt x="729532" y="629210"/>
                    <a:pt x="725912" y="625781"/>
                  </a:cubicBezTo>
                  <a:lnTo>
                    <a:pt x="706195" y="605779"/>
                  </a:lnTo>
                  <a:cubicBezTo>
                    <a:pt x="700861" y="609208"/>
                    <a:pt x="695242" y="612065"/>
                    <a:pt x="689431" y="614827"/>
                  </a:cubicBezTo>
                  <a:cubicBezTo>
                    <a:pt x="683621" y="617589"/>
                    <a:pt x="677620" y="619780"/>
                    <a:pt x="671620" y="621876"/>
                  </a:cubicBezTo>
                  <a:lnTo>
                    <a:pt x="671620" y="652165"/>
                  </a:lnTo>
                  <a:cubicBezTo>
                    <a:pt x="671620" y="657309"/>
                    <a:pt x="669905" y="661595"/>
                    <a:pt x="666286" y="665214"/>
                  </a:cubicBezTo>
                  <a:cubicBezTo>
                    <a:pt x="662666" y="668834"/>
                    <a:pt x="658380" y="670549"/>
                    <a:pt x="653236" y="670549"/>
                  </a:cubicBezTo>
                  <a:lnTo>
                    <a:pt x="615327" y="670549"/>
                  </a:lnTo>
                  <a:cubicBezTo>
                    <a:pt x="610564" y="670549"/>
                    <a:pt x="606278" y="668834"/>
                    <a:pt x="602468" y="665214"/>
                  </a:cubicBezTo>
                  <a:cubicBezTo>
                    <a:pt x="598849" y="661595"/>
                    <a:pt x="597039" y="657309"/>
                    <a:pt x="597039" y="652165"/>
                  </a:cubicBezTo>
                  <a:lnTo>
                    <a:pt x="597039" y="624448"/>
                  </a:lnTo>
                  <a:cubicBezTo>
                    <a:pt x="590752" y="622924"/>
                    <a:pt x="584561" y="621018"/>
                    <a:pt x="578560" y="618828"/>
                  </a:cubicBezTo>
                  <a:cubicBezTo>
                    <a:pt x="572560" y="616637"/>
                    <a:pt x="566749" y="613875"/>
                    <a:pt x="561130" y="610922"/>
                  </a:cubicBezTo>
                  <a:lnTo>
                    <a:pt x="539603" y="632449"/>
                  </a:lnTo>
                  <a:cubicBezTo>
                    <a:pt x="536174" y="636068"/>
                    <a:pt x="531888" y="637973"/>
                    <a:pt x="526744" y="637973"/>
                  </a:cubicBezTo>
                  <a:cubicBezTo>
                    <a:pt x="521601" y="637973"/>
                    <a:pt x="517315" y="636068"/>
                    <a:pt x="513886" y="632449"/>
                  </a:cubicBezTo>
                  <a:lnTo>
                    <a:pt x="486835" y="605779"/>
                  </a:lnTo>
                  <a:cubicBezTo>
                    <a:pt x="483406" y="601969"/>
                    <a:pt x="481691" y="597778"/>
                    <a:pt x="481691" y="592729"/>
                  </a:cubicBezTo>
                  <a:cubicBezTo>
                    <a:pt x="481691" y="587776"/>
                    <a:pt x="483406" y="583300"/>
                    <a:pt x="486835" y="579680"/>
                  </a:cubicBezTo>
                  <a:lnTo>
                    <a:pt x="506837" y="559963"/>
                  </a:lnTo>
                  <a:cubicBezTo>
                    <a:pt x="503408" y="554629"/>
                    <a:pt x="500455" y="549010"/>
                    <a:pt x="497788" y="543199"/>
                  </a:cubicBezTo>
                  <a:cubicBezTo>
                    <a:pt x="495121" y="537389"/>
                    <a:pt x="492835" y="531388"/>
                    <a:pt x="490740" y="525388"/>
                  </a:cubicBezTo>
                  <a:lnTo>
                    <a:pt x="460450" y="525388"/>
                  </a:lnTo>
                  <a:cubicBezTo>
                    <a:pt x="455307" y="525388"/>
                    <a:pt x="451021" y="523673"/>
                    <a:pt x="447401" y="520053"/>
                  </a:cubicBezTo>
                  <a:cubicBezTo>
                    <a:pt x="443782" y="516434"/>
                    <a:pt x="442067" y="512148"/>
                    <a:pt x="442067" y="507004"/>
                  </a:cubicBezTo>
                  <a:lnTo>
                    <a:pt x="442067" y="469000"/>
                  </a:lnTo>
                  <a:cubicBezTo>
                    <a:pt x="442067" y="464237"/>
                    <a:pt x="443782" y="459951"/>
                    <a:pt x="447401" y="456141"/>
                  </a:cubicBezTo>
                  <a:cubicBezTo>
                    <a:pt x="451021" y="452521"/>
                    <a:pt x="455307" y="450712"/>
                    <a:pt x="460450" y="450712"/>
                  </a:cubicBezTo>
                  <a:lnTo>
                    <a:pt x="488168" y="450712"/>
                  </a:lnTo>
                  <a:cubicBezTo>
                    <a:pt x="489692" y="444520"/>
                    <a:pt x="491597" y="438520"/>
                    <a:pt x="493788" y="432424"/>
                  </a:cubicBezTo>
                  <a:cubicBezTo>
                    <a:pt x="495979" y="426232"/>
                    <a:pt x="498741" y="420613"/>
                    <a:pt x="501694" y="415183"/>
                  </a:cubicBezTo>
                  <a:lnTo>
                    <a:pt x="480167" y="393276"/>
                  </a:lnTo>
                  <a:cubicBezTo>
                    <a:pt x="476548" y="389847"/>
                    <a:pt x="474738" y="385751"/>
                    <a:pt x="474738" y="380608"/>
                  </a:cubicBezTo>
                  <a:cubicBezTo>
                    <a:pt x="474738" y="375654"/>
                    <a:pt x="476643" y="371368"/>
                    <a:pt x="480167" y="367558"/>
                  </a:cubicBezTo>
                  <a:lnTo>
                    <a:pt x="506837" y="341079"/>
                  </a:lnTo>
                  <a:lnTo>
                    <a:pt x="507123" y="340602"/>
                  </a:lnTo>
                  <a:lnTo>
                    <a:pt x="507123" y="340602"/>
                  </a:lnTo>
                  <a:close/>
                  <a:moveTo>
                    <a:pt x="296811" y="544723"/>
                  </a:moveTo>
                  <a:cubicBezTo>
                    <a:pt x="299192" y="543009"/>
                    <a:pt x="301573" y="542533"/>
                    <a:pt x="304336" y="543009"/>
                  </a:cubicBezTo>
                  <a:cubicBezTo>
                    <a:pt x="307098" y="543485"/>
                    <a:pt x="309289" y="544914"/>
                    <a:pt x="310813" y="547295"/>
                  </a:cubicBezTo>
                  <a:lnTo>
                    <a:pt x="319671" y="559773"/>
                  </a:lnTo>
                  <a:cubicBezTo>
                    <a:pt x="322909" y="558439"/>
                    <a:pt x="326148" y="557392"/>
                    <a:pt x="329577" y="556344"/>
                  </a:cubicBezTo>
                  <a:cubicBezTo>
                    <a:pt x="333006" y="555487"/>
                    <a:pt x="336435" y="554820"/>
                    <a:pt x="340054" y="554248"/>
                  </a:cubicBezTo>
                  <a:lnTo>
                    <a:pt x="343007" y="537865"/>
                  </a:lnTo>
                  <a:cubicBezTo>
                    <a:pt x="343483" y="535103"/>
                    <a:pt x="344912" y="532912"/>
                    <a:pt x="347103" y="531388"/>
                  </a:cubicBezTo>
                  <a:cubicBezTo>
                    <a:pt x="349294" y="529864"/>
                    <a:pt x="351865" y="529293"/>
                    <a:pt x="354628" y="529674"/>
                  </a:cubicBezTo>
                  <a:lnTo>
                    <a:pt x="375202" y="533293"/>
                  </a:lnTo>
                  <a:cubicBezTo>
                    <a:pt x="377773" y="533770"/>
                    <a:pt x="379964" y="535198"/>
                    <a:pt x="381679" y="537389"/>
                  </a:cubicBezTo>
                  <a:cubicBezTo>
                    <a:pt x="383203" y="539580"/>
                    <a:pt x="383869" y="542152"/>
                    <a:pt x="383393" y="544914"/>
                  </a:cubicBezTo>
                  <a:lnTo>
                    <a:pt x="380821" y="559963"/>
                  </a:lnTo>
                  <a:cubicBezTo>
                    <a:pt x="384060" y="561297"/>
                    <a:pt x="387298" y="563011"/>
                    <a:pt x="390251" y="564726"/>
                  </a:cubicBezTo>
                  <a:cubicBezTo>
                    <a:pt x="393299" y="566631"/>
                    <a:pt x="396061" y="568536"/>
                    <a:pt x="398824" y="570536"/>
                  </a:cubicBezTo>
                  <a:lnTo>
                    <a:pt x="412730" y="560916"/>
                  </a:lnTo>
                  <a:cubicBezTo>
                    <a:pt x="414921" y="559201"/>
                    <a:pt x="417397" y="558725"/>
                    <a:pt x="420064" y="559201"/>
                  </a:cubicBezTo>
                  <a:cubicBezTo>
                    <a:pt x="422827" y="559678"/>
                    <a:pt x="424827" y="561106"/>
                    <a:pt x="426541" y="563488"/>
                  </a:cubicBezTo>
                  <a:lnTo>
                    <a:pt x="438543" y="580442"/>
                  </a:lnTo>
                  <a:cubicBezTo>
                    <a:pt x="440257" y="582823"/>
                    <a:pt x="440734" y="585205"/>
                    <a:pt x="440257" y="587967"/>
                  </a:cubicBezTo>
                  <a:cubicBezTo>
                    <a:pt x="439781" y="590729"/>
                    <a:pt x="438352" y="592920"/>
                    <a:pt x="435971" y="594444"/>
                  </a:cubicBezTo>
                  <a:lnTo>
                    <a:pt x="423493" y="603302"/>
                  </a:lnTo>
                  <a:cubicBezTo>
                    <a:pt x="424827" y="606541"/>
                    <a:pt x="425875" y="609779"/>
                    <a:pt x="426922" y="613208"/>
                  </a:cubicBezTo>
                  <a:cubicBezTo>
                    <a:pt x="427780" y="616637"/>
                    <a:pt x="428446" y="620066"/>
                    <a:pt x="429018" y="623686"/>
                  </a:cubicBezTo>
                  <a:lnTo>
                    <a:pt x="445401" y="626638"/>
                  </a:lnTo>
                  <a:cubicBezTo>
                    <a:pt x="448163" y="627114"/>
                    <a:pt x="450354" y="628543"/>
                    <a:pt x="451878" y="630734"/>
                  </a:cubicBezTo>
                  <a:cubicBezTo>
                    <a:pt x="453402" y="632925"/>
                    <a:pt x="453973" y="635497"/>
                    <a:pt x="453592" y="638259"/>
                  </a:cubicBezTo>
                  <a:lnTo>
                    <a:pt x="449973" y="658833"/>
                  </a:lnTo>
                  <a:cubicBezTo>
                    <a:pt x="449497" y="661405"/>
                    <a:pt x="448068" y="663595"/>
                    <a:pt x="445877" y="665310"/>
                  </a:cubicBezTo>
                  <a:cubicBezTo>
                    <a:pt x="443686" y="666834"/>
                    <a:pt x="441115" y="667501"/>
                    <a:pt x="438352" y="667024"/>
                  </a:cubicBezTo>
                  <a:lnTo>
                    <a:pt x="423303" y="664453"/>
                  </a:lnTo>
                  <a:cubicBezTo>
                    <a:pt x="421969" y="667691"/>
                    <a:pt x="420255" y="670930"/>
                    <a:pt x="418540" y="673882"/>
                  </a:cubicBezTo>
                  <a:cubicBezTo>
                    <a:pt x="416635" y="676930"/>
                    <a:pt x="414730" y="679883"/>
                    <a:pt x="412730" y="682645"/>
                  </a:cubicBezTo>
                  <a:lnTo>
                    <a:pt x="422350" y="696361"/>
                  </a:lnTo>
                  <a:cubicBezTo>
                    <a:pt x="424065" y="698552"/>
                    <a:pt x="424541" y="700933"/>
                    <a:pt x="424065" y="703695"/>
                  </a:cubicBezTo>
                  <a:cubicBezTo>
                    <a:pt x="423589" y="706458"/>
                    <a:pt x="422160" y="708458"/>
                    <a:pt x="419779" y="710173"/>
                  </a:cubicBezTo>
                  <a:lnTo>
                    <a:pt x="402824" y="722364"/>
                  </a:lnTo>
                  <a:cubicBezTo>
                    <a:pt x="400443" y="723889"/>
                    <a:pt x="398062" y="724460"/>
                    <a:pt x="395299" y="723889"/>
                  </a:cubicBezTo>
                  <a:cubicBezTo>
                    <a:pt x="392537" y="723412"/>
                    <a:pt x="390346" y="721984"/>
                    <a:pt x="388822" y="719983"/>
                  </a:cubicBezTo>
                  <a:lnTo>
                    <a:pt x="379964" y="707315"/>
                  </a:lnTo>
                  <a:cubicBezTo>
                    <a:pt x="376726" y="708649"/>
                    <a:pt x="373487" y="709696"/>
                    <a:pt x="370058" y="710744"/>
                  </a:cubicBezTo>
                  <a:cubicBezTo>
                    <a:pt x="366629" y="711601"/>
                    <a:pt x="363200" y="712268"/>
                    <a:pt x="359581" y="712839"/>
                  </a:cubicBezTo>
                  <a:lnTo>
                    <a:pt x="356628" y="729223"/>
                  </a:lnTo>
                  <a:cubicBezTo>
                    <a:pt x="356152" y="731985"/>
                    <a:pt x="354723" y="734176"/>
                    <a:pt x="352532" y="735700"/>
                  </a:cubicBezTo>
                  <a:cubicBezTo>
                    <a:pt x="350341" y="737224"/>
                    <a:pt x="347770" y="737795"/>
                    <a:pt x="345007" y="737414"/>
                  </a:cubicBezTo>
                  <a:lnTo>
                    <a:pt x="324433" y="733795"/>
                  </a:lnTo>
                  <a:cubicBezTo>
                    <a:pt x="321862" y="733318"/>
                    <a:pt x="319671" y="731889"/>
                    <a:pt x="317956" y="729699"/>
                  </a:cubicBezTo>
                  <a:cubicBezTo>
                    <a:pt x="316432" y="727508"/>
                    <a:pt x="315766" y="724936"/>
                    <a:pt x="316242" y="722174"/>
                  </a:cubicBezTo>
                  <a:lnTo>
                    <a:pt x="318814" y="707125"/>
                  </a:lnTo>
                  <a:cubicBezTo>
                    <a:pt x="315575" y="705791"/>
                    <a:pt x="312337" y="704077"/>
                    <a:pt x="309384" y="702362"/>
                  </a:cubicBezTo>
                  <a:cubicBezTo>
                    <a:pt x="306336" y="700457"/>
                    <a:pt x="303383" y="698552"/>
                    <a:pt x="300621" y="696552"/>
                  </a:cubicBezTo>
                  <a:lnTo>
                    <a:pt x="286905" y="706172"/>
                  </a:lnTo>
                  <a:cubicBezTo>
                    <a:pt x="284714" y="707887"/>
                    <a:pt x="282238" y="708363"/>
                    <a:pt x="279380" y="707887"/>
                  </a:cubicBezTo>
                  <a:cubicBezTo>
                    <a:pt x="276618" y="707410"/>
                    <a:pt x="274427" y="705982"/>
                    <a:pt x="272903" y="703791"/>
                  </a:cubicBezTo>
                  <a:lnTo>
                    <a:pt x="260711" y="686836"/>
                  </a:lnTo>
                  <a:cubicBezTo>
                    <a:pt x="259187" y="684455"/>
                    <a:pt x="258616" y="682074"/>
                    <a:pt x="259187" y="679312"/>
                  </a:cubicBezTo>
                  <a:cubicBezTo>
                    <a:pt x="259663" y="676549"/>
                    <a:pt x="260902" y="674359"/>
                    <a:pt x="263092" y="672835"/>
                  </a:cubicBezTo>
                  <a:lnTo>
                    <a:pt x="275951" y="663976"/>
                  </a:lnTo>
                  <a:cubicBezTo>
                    <a:pt x="274618" y="660738"/>
                    <a:pt x="273570" y="657499"/>
                    <a:pt x="272522" y="654070"/>
                  </a:cubicBezTo>
                  <a:cubicBezTo>
                    <a:pt x="271665" y="650641"/>
                    <a:pt x="270998" y="647212"/>
                    <a:pt x="270427" y="643593"/>
                  </a:cubicBezTo>
                  <a:lnTo>
                    <a:pt x="254044" y="640640"/>
                  </a:lnTo>
                  <a:cubicBezTo>
                    <a:pt x="251281" y="640164"/>
                    <a:pt x="249091" y="638735"/>
                    <a:pt x="247567" y="636544"/>
                  </a:cubicBezTo>
                  <a:cubicBezTo>
                    <a:pt x="246043" y="634354"/>
                    <a:pt x="245471" y="631782"/>
                    <a:pt x="245852" y="629020"/>
                  </a:cubicBezTo>
                  <a:lnTo>
                    <a:pt x="249472" y="608446"/>
                  </a:lnTo>
                  <a:cubicBezTo>
                    <a:pt x="249948" y="605874"/>
                    <a:pt x="251377" y="603683"/>
                    <a:pt x="253567" y="601969"/>
                  </a:cubicBezTo>
                  <a:cubicBezTo>
                    <a:pt x="255758" y="600254"/>
                    <a:pt x="258330" y="599778"/>
                    <a:pt x="261092" y="600254"/>
                  </a:cubicBezTo>
                  <a:lnTo>
                    <a:pt x="276142" y="602826"/>
                  </a:lnTo>
                  <a:cubicBezTo>
                    <a:pt x="277475" y="599587"/>
                    <a:pt x="279094" y="596539"/>
                    <a:pt x="280904" y="593396"/>
                  </a:cubicBezTo>
                  <a:cubicBezTo>
                    <a:pt x="282809" y="590348"/>
                    <a:pt x="284714" y="587395"/>
                    <a:pt x="286714" y="584824"/>
                  </a:cubicBezTo>
                  <a:lnTo>
                    <a:pt x="277094" y="570917"/>
                  </a:lnTo>
                  <a:cubicBezTo>
                    <a:pt x="275380" y="568726"/>
                    <a:pt x="274903" y="566250"/>
                    <a:pt x="275380" y="563583"/>
                  </a:cubicBezTo>
                  <a:cubicBezTo>
                    <a:pt x="275856" y="560821"/>
                    <a:pt x="277285" y="558820"/>
                    <a:pt x="279666" y="557106"/>
                  </a:cubicBezTo>
                  <a:lnTo>
                    <a:pt x="296620" y="545104"/>
                  </a:lnTo>
                  <a:lnTo>
                    <a:pt x="296811" y="544723"/>
                  </a:lnTo>
                  <a:lnTo>
                    <a:pt x="296811" y="544723"/>
                  </a:lnTo>
                  <a:close/>
                  <a:moveTo>
                    <a:pt x="356056" y="597111"/>
                  </a:moveTo>
                  <a:cubicBezTo>
                    <a:pt x="351103" y="596254"/>
                    <a:pt x="346341" y="596444"/>
                    <a:pt x="341483" y="597492"/>
                  </a:cubicBezTo>
                  <a:cubicBezTo>
                    <a:pt x="336721" y="598730"/>
                    <a:pt x="332434" y="600540"/>
                    <a:pt x="328624" y="603112"/>
                  </a:cubicBezTo>
                  <a:cubicBezTo>
                    <a:pt x="324814" y="605874"/>
                    <a:pt x="321576" y="609303"/>
                    <a:pt x="318909" y="613399"/>
                  </a:cubicBezTo>
                  <a:cubicBezTo>
                    <a:pt x="316147" y="617494"/>
                    <a:pt x="314432" y="622162"/>
                    <a:pt x="313575" y="627114"/>
                  </a:cubicBezTo>
                  <a:cubicBezTo>
                    <a:pt x="312718" y="632068"/>
                    <a:pt x="312908" y="636830"/>
                    <a:pt x="313956" y="641688"/>
                  </a:cubicBezTo>
                  <a:cubicBezTo>
                    <a:pt x="315194" y="646450"/>
                    <a:pt x="317004" y="650737"/>
                    <a:pt x="319576" y="654547"/>
                  </a:cubicBezTo>
                  <a:cubicBezTo>
                    <a:pt x="322338" y="658357"/>
                    <a:pt x="325767" y="661595"/>
                    <a:pt x="329863" y="664262"/>
                  </a:cubicBezTo>
                  <a:cubicBezTo>
                    <a:pt x="333958" y="667024"/>
                    <a:pt x="338626" y="668739"/>
                    <a:pt x="343579" y="669596"/>
                  </a:cubicBezTo>
                  <a:cubicBezTo>
                    <a:pt x="348532" y="670453"/>
                    <a:pt x="353294" y="670263"/>
                    <a:pt x="358152" y="669215"/>
                  </a:cubicBezTo>
                  <a:cubicBezTo>
                    <a:pt x="362914" y="667977"/>
                    <a:pt x="367201" y="666167"/>
                    <a:pt x="371011" y="663595"/>
                  </a:cubicBezTo>
                  <a:cubicBezTo>
                    <a:pt x="374821" y="660833"/>
                    <a:pt x="378059" y="657404"/>
                    <a:pt x="380726" y="653308"/>
                  </a:cubicBezTo>
                  <a:cubicBezTo>
                    <a:pt x="383488" y="649213"/>
                    <a:pt x="385203" y="644545"/>
                    <a:pt x="386060" y="639592"/>
                  </a:cubicBezTo>
                  <a:cubicBezTo>
                    <a:pt x="386917" y="634639"/>
                    <a:pt x="386727" y="629877"/>
                    <a:pt x="385679" y="625019"/>
                  </a:cubicBezTo>
                  <a:cubicBezTo>
                    <a:pt x="384441" y="620257"/>
                    <a:pt x="382631" y="615970"/>
                    <a:pt x="380059" y="612160"/>
                  </a:cubicBezTo>
                  <a:cubicBezTo>
                    <a:pt x="377297" y="608446"/>
                    <a:pt x="373868" y="605112"/>
                    <a:pt x="369772" y="602445"/>
                  </a:cubicBezTo>
                  <a:cubicBezTo>
                    <a:pt x="365581" y="599683"/>
                    <a:pt x="361009" y="597968"/>
                    <a:pt x="356056" y="597111"/>
                  </a:cubicBezTo>
                  <a:lnTo>
                    <a:pt x="356056" y="597111"/>
                  </a:lnTo>
                  <a:close/>
                  <a:moveTo>
                    <a:pt x="629519" y="408135"/>
                  </a:moveTo>
                  <a:cubicBezTo>
                    <a:pt x="619232" y="408135"/>
                    <a:pt x="609707" y="410040"/>
                    <a:pt x="600468" y="413945"/>
                  </a:cubicBezTo>
                  <a:cubicBezTo>
                    <a:pt x="591419" y="417850"/>
                    <a:pt x="583513" y="423184"/>
                    <a:pt x="576655" y="429852"/>
                  </a:cubicBezTo>
                  <a:cubicBezTo>
                    <a:pt x="569988" y="436519"/>
                    <a:pt x="564654" y="444616"/>
                    <a:pt x="560749" y="453664"/>
                  </a:cubicBezTo>
                  <a:cubicBezTo>
                    <a:pt x="556843" y="462903"/>
                    <a:pt x="554938" y="472524"/>
                    <a:pt x="554938" y="482716"/>
                  </a:cubicBezTo>
                  <a:cubicBezTo>
                    <a:pt x="554938" y="493002"/>
                    <a:pt x="556843" y="502527"/>
                    <a:pt x="560749" y="511767"/>
                  </a:cubicBezTo>
                  <a:cubicBezTo>
                    <a:pt x="564654" y="520816"/>
                    <a:pt x="569988" y="528721"/>
                    <a:pt x="576655" y="535579"/>
                  </a:cubicBezTo>
                  <a:cubicBezTo>
                    <a:pt x="583323" y="542247"/>
                    <a:pt x="591419" y="547581"/>
                    <a:pt x="600468" y="551486"/>
                  </a:cubicBezTo>
                  <a:cubicBezTo>
                    <a:pt x="609517" y="555391"/>
                    <a:pt x="619327" y="557296"/>
                    <a:pt x="629519" y="557296"/>
                  </a:cubicBezTo>
                  <a:cubicBezTo>
                    <a:pt x="639806" y="557296"/>
                    <a:pt x="649331" y="555391"/>
                    <a:pt x="658570" y="551486"/>
                  </a:cubicBezTo>
                  <a:cubicBezTo>
                    <a:pt x="667619" y="547581"/>
                    <a:pt x="675525" y="542247"/>
                    <a:pt x="682383" y="535579"/>
                  </a:cubicBezTo>
                  <a:cubicBezTo>
                    <a:pt x="689050" y="528912"/>
                    <a:pt x="694384" y="520911"/>
                    <a:pt x="698290" y="511767"/>
                  </a:cubicBezTo>
                  <a:cubicBezTo>
                    <a:pt x="702195" y="502718"/>
                    <a:pt x="704100" y="492907"/>
                    <a:pt x="704100" y="482716"/>
                  </a:cubicBezTo>
                  <a:cubicBezTo>
                    <a:pt x="704100" y="472428"/>
                    <a:pt x="702195" y="462903"/>
                    <a:pt x="698290" y="453664"/>
                  </a:cubicBezTo>
                  <a:cubicBezTo>
                    <a:pt x="694384" y="444616"/>
                    <a:pt x="689050" y="436710"/>
                    <a:pt x="682383" y="429852"/>
                  </a:cubicBezTo>
                  <a:cubicBezTo>
                    <a:pt x="675715" y="423184"/>
                    <a:pt x="667619" y="417850"/>
                    <a:pt x="658570" y="413945"/>
                  </a:cubicBezTo>
                  <a:cubicBezTo>
                    <a:pt x="649331" y="410040"/>
                    <a:pt x="639806" y="408135"/>
                    <a:pt x="629519" y="408135"/>
                  </a:cubicBezTo>
                  <a:lnTo>
                    <a:pt x="629519" y="40813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 5">
              <a:extLst>
                <a:ext uri="{FF2B5EF4-FFF2-40B4-BE49-F238E27FC236}">
                  <a16:creationId xmlns:a16="http://schemas.microsoft.com/office/drawing/2014/main" id="{09F108B9-20D8-4F59-B642-8F3448083F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3422" y="3083449"/>
              <a:ext cx="428434" cy="428434"/>
            </a:xfrm>
            <a:custGeom>
              <a:avLst/>
              <a:gdLst>
                <a:gd name="T0" fmla="*/ 396 w 461"/>
                <a:gd name="T1" fmla="*/ 399 h 399"/>
                <a:gd name="T2" fmla="*/ 378 w 461"/>
                <a:gd name="T3" fmla="*/ 18 h 399"/>
                <a:gd name="T4" fmla="*/ 444 w 461"/>
                <a:gd name="T5" fmla="*/ 0 h 399"/>
                <a:gd name="T6" fmla="*/ 461 w 461"/>
                <a:gd name="T7" fmla="*/ 381 h 399"/>
                <a:gd name="T8" fmla="*/ 398 w 461"/>
                <a:gd name="T9" fmla="*/ 379 h 399"/>
                <a:gd name="T10" fmla="*/ 442 w 461"/>
                <a:gd name="T11" fmla="*/ 20 h 399"/>
                <a:gd name="T12" fmla="*/ 398 w 461"/>
                <a:gd name="T13" fmla="*/ 379 h 399"/>
                <a:gd name="T14" fmla="*/ 302 w 461"/>
                <a:gd name="T15" fmla="*/ 399 h 399"/>
                <a:gd name="T16" fmla="*/ 284 w 461"/>
                <a:gd name="T17" fmla="*/ 144 h 399"/>
                <a:gd name="T18" fmla="*/ 349 w 461"/>
                <a:gd name="T19" fmla="*/ 126 h 399"/>
                <a:gd name="T20" fmla="*/ 367 w 461"/>
                <a:gd name="T21" fmla="*/ 381 h 399"/>
                <a:gd name="T22" fmla="*/ 304 w 461"/>
                <a:gd name="T23" fmla="*/ 379 h 399"/>
                <a:gd name="T24" fmla="*/ 347 w 461"/>
                <a:gd name="T25" fmla="*/ 146 h 399"/>
                <a:gd name="T26" fmla="*/ 304 w 461"/>
                <a:gd name="T27" fmla="*/ 379 h 399"/>
                <a:gd name="T28" fmla="*/ 207 w 461"/>
                <a:gd name="T29" fmla="*/ 399 h 399"/>
                <a:gd name="T30" fmla="*/ 189 w 461"/>
                <a:gd name="T31" fmla="*/ 239 h 399"/>
                <a:gd name="T32" fmla="*/ 254 w 461"/>
                <a:gd name="T33" fmla="*/ 221 h 399"/>
                <a:gd name="T34" fmla="*/ 272 w 461"/>
                <a:gd name="T35" fmla="*/ 381 h 399"/>
                <a:gd name="T36" fmla="*/ 209 w 461"/>
                <a:gd name="T37" fmla="*/ 379 h 399"/>
                <a:gd name="T38" fmla="*/ 252 w 461"/>
                <a:gd name="T39" fmla="*/ 241 h 399"/>
                <a:gd name="T40" fmla="*/ 209 w 461"/>
                <a:gd name="T41" fmla="*/ 379 h 399"/>
                <a:gd name="T42" fmla="*/ 112 w 461"/>
                <a:gd name="T43" fmla="*/ 399 h 399"/>
                <a:gd name="T44" fmla="*/ 94 w 461"/>
                <a:gd name="T45" fmla="*/ 302 h 399"/>
                <a:gd name="T46" fmla="*/ 159 w 461"/>
                <a:gd name="T47" fmla="*/ 284 h 399"/>
                <a:gd name="T48" fmla="*/ 177 w 461"/>
                <a:gd name="T49" fmla="*/ 381 h 399"/>
                <a:gd name="T50" fmla="*/ 114 w 461"/>
                <a:gd name="T51" fmla="*/ 379 h 399"/>
                <a:gd name="T52" fmla="*/ 157 w 461"/>
                <a:gd name="T53" fmla="*/ 304 h 399"/>
                <a:gd name="T54" fmla="*/ 114 w 461"/>
                <a:gd name="T55" fmla="*/ 379 h 399"/>
                <a:gd name="T56" fmla="*/ 17 w 461"/>
                <a:gd name="T57" fmla="*/ 399 h 399"/>
                <a:gd name="T58" fmla="*/ 0 w 461"/>
                <a:gd name="T59" fmla="*/ 334 h 399"/>
                <a:gd name="T60" fmla="*/ 65 w 461"/>
                <a:gd name="T61" fmla="*/ 316 h 399"/>
                <a:gd name="T62" fmla="*/ 83 w 461"/>
                <a:gd name="T63" fmla="*/ 381 h 399"/>
                <a:gd name="T64" fmla="*/ 19 w 461"/>
                <a:gd name="T65" fmla="*/ 379 h 399"/>
                <a:gd name="T66" fmla="*/ 63 w 461"/>
                <a:gd name="T67" fmla="*/ 336 h 399"/>
                <a:gd name="T68" fmla="*/ 19 w 461"/>
                <a:gd name="T69" fmla="*/ 37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1" h="399">
                  <a:moveTo>
                    <a:pt x="444" y="399"/>
                  </a:moveTo>
                  <a:cubicBezTo>
                    <a:pt x="396" y="399"/>
                    <a:pt x="396" y="399"/>
                    <a:pt x="396" y="399"/>
                  </a:cubicBezTo>
                  <a:cubicBezTo>
                    <a:pt x="386" y="399"/>
                    <a:pt x="378" y="391"/>
                    <a:pt x="378" y="381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378" y="8"/>
                    <a:pt x="386" y="0"/>
                    <a:pt x="396" y="0"/>
                  </a:cubicBezTo>
                  <a:cubicBezTo>
                    <a:pt x="444" y="0"/>
                    <a:pt x="444" y="0"/>
                    <a:pt x="444" y="0"/>
                  </a:cubicBezTo>
                  <a:cubicBezTo>
                    <a:pt x="454" y="0"/>
                    <a:pt x="461" y="8"/>
                    <a:pt x="461" y="18"/>
                  </a:cubicBezTo>
                  <a:cubicBezTo>
                    <a:pt x="461" y="381"/>
                    <a:pt x="461" y="381"/>
                    <a:pt x="461" y="381"/>
                  </a:cubicBezTo>
                  <a:cubicBezTo>
                    <a:pt x="461" y="391"/>
                    <a:pt x="454" y="399"/>
                    <a:pt x="444" y="399"/>
                  </a:cubicBezTo>
                  <a:close/>
                  <a:moveTo>
                    <a:pt x="398" y="379"/>
                  </a:moveTo>
                  <a:cubicBezTo>
                    <a:pt x="442" y="379"/>
                    <a:pt x="442" y="379"/>
                    <a:pt x="442" y="379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8" y="20"/>
                    <a:pt x="398" y="20"/>
                    <a:pt x="398" y="20"/>
                  </a:cubicBezTo>
                  <a:lnTo>
                    <a:pt x="398" y="379"/>
                  </a:lnTo>
                  <a:close/>
                  <a:moveTo>
                    <a:pt x="349" y="399"/>
                  </a:moveTo>
                  <a:cubicBezTo>
                    <a:pt x="302" y="399"/>
                    <a:pt x="302" y="399"/>
                    <a:pt x="302" y="399"/>
                  </a:cubicBezTo>
                  <a:cubicBezTo>
                    <a:pt x="292" y="399"/>
                    <a:pt x="284" y="391"/>
                    <a:pt x="284" y="381"/>
                  </a:cubicBezTo>
                  <a:cubicBezTo>
                    <a:pt x="284" y="144"/>
                    <a:pt x="284" y="144"/>
                    <a:pt x="284" y="144"/>
                  </a:cubicBezTo>
                  <a:cubicBezTo>
                    <a:pt x="284" y="134"/>
                    <a:pt x="292" y="126"/>
                    <a:pt x="302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59" y="126"/>
                    <a:pt x="367" y="134"/>
                    <a:pt x="367" y="144"/>
                  </a:cubicBezTo>
                  <a:cubicBezTo>
                    <a:pt x="367" y="381"/>
                    <a:pt x="367" y="381"/>
                    <a:pt x="367" y="381"/>
                  </a:cubicBezTo>
                  <a:cubicBezTo>
                    <a:pt x="367" y="391"/>
                    <a:pt x="359" y="399"/>
                    <a:pt x="349" y="399"/>
                  </a:cubicBezTo>
                  <a:close/>
                  <a:moveTo>
                    <a:pt x="304" y="379"/>
                  </a:moveTo>
                  <a:cubicBezTo>
                    <a:pt x="347" y="379"/>
                    <a:pt x="347" y="379"/>
                    <a:pt x="347" y="379"/>
                  </a:cubicBezTo>
                  <a:cubicBezTo>
                    <a:pt x="347" y="146"/>
                    <a:pt x="347" y="146"/>
                    <a:pt x="347" y="146"/>
                  </a:cubicBezTo>
                  <a:cubicBezTo>
                    <a:pt x="304" y="146"/>
                    <a:pt x="304" y="146"/>
                    <a:pt x="304" y="146"/>
                  </a:cubicBezTo>
                  <a:lnTo>
                    <a:pt x="304" y="379"/>
                  </a:lnTo>
                  <a:close/>
                  <a:moveTo>
                    <a:pt x="254" y="399"/>
                  </a:moveTo>
                  <a:cubicBezTo>
                    <a:pt x="207" y="399"/>
                    <a:pt x="207" y="399"/>
                    <a:pt x="207" y="399"/>
                  </a:cubicBezTo>
                  <a:cubicBezTo>
                    <a:pt x="197" y="399"/>
                    <a:pt x="189" y="391"/>
                    <a:pt x="189" y="381"/>
                  </a:cubicBezTo>
                  <a:cubicBezTo>
                    <a:pt x="189" y="239"/>
                    <a:pt x="189" y="239"/>
                    <a:pt x="189" y="239"/>
                  </a:cubicBezTo>
                  <a:cubicBezTo>
                    <a:pt x="189" y="229"/>
                    <a:pt x="197" y="221"/>
                    <a:pt x="207" y="221"/>
                  </a:cubicBezTo>
                  <a:cubicBezTo>
                    <a:pt x="254" y="221"/>
                    <a:pt x="254" y="221"/>
                    <a:pt x="254" y="221"/>
                  </a:cubicBezTo>
                  <a:cubicBezTo>
                    <a:pt x="264" y="221"/>
                    <a:pt x="272" y="229"/>
                    <a:pt x="272" y="239"/>
                  </a:cubicBezTo>
                  <a:cubicBezTo>
                    <a:pt x="272" y="381"/>
                    <a:pt x="272" y="381"/>
                    <a:pt x="272" y="381"/>
                  </a:cubicBezTo>
                  <a:cubicBezTo>
                    <a:pt x="272" y="391"/>
                    <a:pt x="264" y="399"/>
                    <a:pt x="254" y="399"/>
                  </a:cubicBezTo>
                  <a:close/>
                  <a:moveTo>
                    <a:pt x="209" y="379"/>
                  </a:moveTo>
                  <a:cubicBezTo>
                    <a:pt x="252" y="379"/>
                    <a:pt x="252" y="379"/>
                    <a:pt x="252" y="379"/>
                  </a:cubicBezTo>
                  <a:cubicBezTo>
                    <a:pt x="252" y="241"/>
                    <a:pt x="252" y="241"/>
                    <a:pt x="252" y="241"/>
                  </a:cubicBezTo>
                  <a:cubicBezTo>
                    <a:pt x="209" y="241"/>
                    <a:pt x="209" y="241"/>
                    <a:pt x="209" y="241"/>
                  </a:cubicBezTo>
                  <a:lnTo>
                    <a:pt x="209" y="379"/>
                  </a:lnTo>
                  <a:close/>
                  <a:moveTo>
                    <a:pt x="159" y="399"/>
                  </a:moveTo>
                  <a:cubicBezTo>
                    <a:pt x="112" y="399"/>
                    <a:pt x="112" y="399"/>
                    <a:pt x="112" y="399"/>
                  </a:cubicBezTo>
                  <a:cubicBezTo>
                    <a:pt x="102" y="399"/>
                    <a:pt x="94" y="391"/>
                    <a:pt x="94" y="381"/>
                  </a:cubicBezTo>
                  <a:cubicBezTo>
                    <a:pt x="94" y="302"/>
                    <a:pt x="94" y="302"/>
                    <a:pt x="94" y="302"/>
                  </a:cubicBezTo>
                  <a:cubicBezTo>
                    <a:pt x="94" y="292"/>
                    <a:pt x="102" y="284"/>
                    <a:pt x="112" y="284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69" y="284"/>
                    <a:pt x="177" y="292"/>
                    <a:pt x="177" y="302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177" y="391"/>
                    <a:pt x="169" y="399"/>
                    <a:pt x="159" y="399"/>
                  </a:cubicBezTo>
                  <a:close/>
                  <a:moveTo>
                    <a:pt x="114" y="379"/>
                  </a:moveTo>
                  <a:cubicBezTo>
                    <a:pt x="157" y="379"/>
                    <a:pt x="157" y="379"/>
                    <a:pt x="157" y="379"/>
                  </a:cubicBezTo>
                  <a:cubicBezTo>
                    <a:pt x="157" y="304"/>
                    <a:pt x="157" y="304"/>
                    <a:pt x="157" y="304"/>
                  </a:cubicBezTo>
                  <a:cubicBezTo>
                    <a:pt x="114" y="304"/>
                    <a:pt x="114" y="304"/>
                    <a:pt x="114" y="304"/>
                  </a:cubicBezTo>
                  <a:lnTo>
                    <a:pt x="114" y="379"/>
                  </a:lnTo>
                  <a:close/>
                  <a:moveTo>
                    <a:pt x="65" y="399"/>
                  </a:moveTo>
                  <a:cubicBezTo>
                    <a:pt x="17" y="399"/>
                    <a:pt x="17" y="399"/>
                    <a:pt x="17" y="399"/>
                  </a:cubicBezTo>
                  <a:cubicBezTo>
                    <a:pt x="7" y="399"/>
                    <a:pt x="0" y="391"/>
                    <a:pt x="0" y="381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24"/>
                    <a:pt x="7" y="316"/>
                    <a:pt x="17" y="316"/>
                  </a:cubicBezTo>
                  <a:cubicBezTo>
                    <a:pt x="65" y="316"/>
                    <a:pt x="65" y="316"/>
                    <a:pt x="65" y="316"/>
                  </a:cubicBezTo>
                  <a:cubicBezTo>
                    <a:pt x="75" y="316"/>
                    <a:pt x="83" y="324"/>
                    <a:pt x="83" y="334"/>
                  </a:cubicBezTo>
                  <a:cubicBezTo>
                    <a:pt x="83" y="381"/>
                    <a:pt x="83" y="381"/>
                    <a:pt x="83" y="381"/>
                  </a:cubicBezTo>
                  <a:cubicBezTo>
                    <a:pt x="83" y="391"/>
                    <a:pt x="75" y="399"/>
                    <a:pt x="65" y="399"/>
                  </a:cubicBezTo>
                  <a:close/>
                  <a:moveTo>
                    <a:pt x="19" y="379"/>
                  </a:moveTo>
                  <a:cubicBezTo>
                    <a:pt x="63" y="379"/>
                    <a:pt x="63" y="379"/>
                    <a:pt x="63" y="379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19" y="336"/>
                    <a:pt x="19" y="336"/>
                    <a:pt x="19" y="336"/>
                  </a:cubicBezTo>
                  <a:lnTo>
                    <a:pt x="19" y="3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 9">
              <a:extLst>
                <a:ext uri="{FF2B5EF4-FFF2-40B4-BE49-F238E27FC236}">
                  <a16:creationId xmlns:a16="http://schemas.microsoft.com/office/drawing/2014/main" id="{3927EAC5-5897-4B14-A642-D126030DA2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0247" y="1798141"/>
              <a:ext cx="428434" cy="428434"/>
            </a:xfrm>
            <a:custGeom>
              <a:avLst/>
              <a:gdLst>
                <a:gd name="T0" fmla="*/ 1561 w 1737"/>
                <a:gd name="T1" fmla="*/ 277 h 1548"/>
                <a:gd name="T2" fmla="*/ 1197 w 1737"/>
                <a:gd name="T3" fmla="*/ 277 h 1548"/>
                <a:gd name="T4" fmla="*/ 1197 w 1737"/>
                <a:gd name="T5" fmla="*/ 170 h 1548"/>
                <a:gd name="T6" fmla="*/ 1027 w 1737"/>
                <a:gd name="T7" fmla="*/ 0 h 1548"/>
                <a:gd name="T8" fmla="*/ 710 w 1737"/>
                <a:gd name="T9" fmla="*/ 0 h 1548"/>
                <a:gd name="T10" fmla="*/ 540 w 1737"/>
                <a:gd name="T11" fmla="*/ 170 h 1548"/>
                <a:gd name="T12" fmla="*/ 540 w 1737"/>
                <a:gd name="T13" fmla="*/ 277 h 1548"/>
                <a:gd name="T14" fmla="*/ 175 w 1737"/>
                <a:gd name="T15" fmla="*/ 277 h 1548"/>
                <a:gd name="T16" fmla="*/ 0 w 1737"/>
                <a:gd name="T17" fmla="*/ 452 h 1548"/>
                <a:gd name="T18" fmla="*/ 0 w 1737"/>
                <a:gd name="T19" fmla="*/ 1372 h 1548"/>
                <a:gd name="T20" fmla="*/ 175 w 1737"/>
                <a:gd name="T21" fmla="*/ 1548 h 1548"/>
                <a:gd name="T22" fmla="*/ 1561 w 1737"/>
                <a:gd name="T23" fmla="*/ 1548 h 1548"/>
                <a:gd name="T24" fmla="*/ 1737 w 1737"/>
                <a:gd name="T25" fmla="*/ 1372 h 1548"/>
                <a:gd name="T26" fmla="*/ 1737 w 1737"/>
                <a:gd name="T27" fmla="*/ 452 h 1548"/>
                <a:gd name="T28" fmla="*/ 1561 w 1737"/>
                <a:gd name="T29" fmla="*/ 277 h 1548"/>
                <a:gd name="T30" fmla="*/ 684 w 1737"/>
                <a:gd name="T31" fmla="*/ 170 h 1548"/>
                <a:gd name="T32" fmla="*/ 710 w 1737"/>
                <a:gd name="T33" fmla="*/ 145 h 1548"/>
                <a:gd name="T34" fmla="*/ 1027 w 1737"/>
                <a:gd name="T35" fmla="*/ 145 h 1548"/>
                <a:gd name="T36" fmla="*/ 1052 w 1737"/>
                <a:gd name="T37" fmla="*/ 170 h 1548"/>
                <a:gd name="T38" fmla="*/ 1052 w 1737"/>
                <a:gd name="T39" fmla="*/ 277 h 1548"/>
                <a:gd name="T40" fmla="*/ 684 w 1737"/>
                <a:gd name="T41" fmla="*/ 277 h 1548"/>
                <a:gd name="T42" fmla="*/ 684 w 1737"/>
                <a:gd name="T43" fmla="*/ 170 h 1548"/>
                <a:gd name="T44" fmla="*/ 175 w 1737"/>
                <a:gd name="T45" fmla="*/ 380 h 1548"/>
                <a:gd name="T46" fmla="*/ 1561 w 1737"/>
                <a:gd name="T47" fmla="*/ 380 h 1548"/>
                <a:gd name="T48" fmla="*/ 1633 w 1737"/>
                <a:gd name="T49" fmla="*/ 452 h 1548"/>
                <a:gd name="T50" fmla="*/ 1633 w 1737"/>
                <a:gd name="T51" fmla="*/ 852 h 1548"/>
                <a:gd name="T52" fmla="*/ 999 w 1737"/>
                <a:gd name="T53" fmla="*/ 852 h 1548"/>
                <a:gd name="T54" fmla="*/ 999 w 1737"/>
                <a:gd name="T55" fmla="*/ 819 h 1548"/>
                <a:gd name="T56" fmla="*/ 938 w 1737"/>
                <a:gd name="T57" fmla="*/ 757 h 1548"/>
                <a:gd name="T58" fmla="*/ 799 w 1737"/>
                <a:gd name="T59" fmla="*/ 757 h 1548"/>
                <a:gd name="T60" fmla="*/ 737 w 1737"/>
                <a:gd name="T61" fmla="*/ 819 h 1548"/>
                <a:gd name="T62" fmla="*/ 737 w 1737"/>
                <a:gd name="T63" fmla="*/ 852 h 1548"/>
                <a:gd name="T64" fmla="*/ 103 w 1737"/>
                <a:gd name="T65" fmla="*/ 852 h 1548"/>
                <a:gd name="T66" fmla="*/ 103 w 1737"/>
                <a:gd name="T67" fmla="*/ 452 h 1548"/>
                <a:gd name="T68" fmla="*/ 175 w 1737"/>
                <a:gd name="T69" fmla="*/ 380 h 1548"/>
                <a:gd name="T70" fmla="*/ 789 w 1737"/>
                <a:gd name="T71" fmla="*/ 819 h 1548"/>
                <a:gd name="T72" fmla="*/ 799 w 1737"/>
                <a:gd name="T73" fmla="*/ 809 h 1548"/>
                <a:gd name="T74" fmla="*/ 938 w 1737"/>
                <a:gd name="T75" fmla="*/ 809 h 1548"/>
                <a:gd name="T76" fmla="*/ 948 w 1737"/>
                <a:gd name="T77" fmla="*/ 819 h 1548"/>
                <a:gd name="T78" fmla="*/ 948 w 1737"/>
                <a:gd name="T79" fmla="*/ 958 h 1548"/>
                <a:gd name="T80" fmla="*/ 938 w 1737"/>
                <a:gd name="T81" fmla="*/ 968 h 1548"/>
                <a:gd name="T82" fmla="*/ 799 w 1737"/>
                <a:gd name="T83" fmla="*/ 968 h 1548"/>
                <a:gd name="T84" fmla="*/ 789 w 1737"/>
                <a:gd name="T85" fmla="*/ 958 h 1548"/>
                <a:gd name="T86" fmla="*/ 789 w 1737"/>
                <a:gd name="T87" fmla="*/ 819 h 1548"/>
                <a:gd name="T88" fmla="*/ 1561 w 1737"/>
                <a:gd name="T89" fmla="*/ 1444 h 1548"/>
                <a:gd name="T90" fmla="*/ 175 w 1737"/>
                <a:gd name="T91" fmla="*/ 1444 h 1548"/>
                <a:gd name="T92" fmla="*/ 103 w 1737"/>
                <a:gd name="T93" fmla="*/ 1372 h 1548"/>
                <a:gd name="T94" fmla="*/ 103 w 1737"/>
                <a:gd name="T95" fmla="*/ 904 h 1548"/>
                <a:gd name="T96" fmla="*/ 737 w 1737"/>
                <a:gd name="T97" fmla="*/ 904 h 1548"/>
                <a:gd name="T98" fmla="*/ 737 w 1737"/>
                <a:gd name="T99" fmla="*/ 958 h 1548"/>
                <a:gd name="T100" fmla="*/ 799 w 1737"/>
                <a:gd name="T101" fmla="*/ 1019 h 1548"/>
                <a:gd name="T102" fmla="*/ 938 w 1737"/>
                <a:gd name="T103" fmla="*/ 1019 h 1548"/>
                <a:gd name="T104" fmla="*/ 999 w 1737"/>
                <a:gd name="T105" fmla="*/ 958 h 1548"/>
                <a:gd name="T106" fmla="*/ 999 w 1737"/>
                <a:gd name="T107" fmla="*/ 904 h 1548"/>
                <a:gd name="T108" fmla="*/ 1633 w 1737"/>
                <a:gd name="T109" fmla="*/ 904 h 1548"/>
                <a:gd name="T110" fmla="*/ 1633 w 1737"/>
                <a:gd name="T111" fmla="*/ 1372 h 1548"/>
                <a:gd name="T112" fmla="*/ 1561 w 1737"/>
                <a:gd name="T113" fmla="*/ 1444 h 1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37" h="1548">
                  <a:moveTo>
                    <a:pt x="1561" y="277"/>
                  </a:moveTo>
                  <a:cubicBezTo>
                    <a:pt x="1197" y="277"/>
                    <a:pt x="1197" y="277"/>
                    <a:pt x="1197" y="277"/>
                  </a:cubicBezTo>
                  <a:cubicBezTo>
                    <a:pt x="1197" y="170"/>
                    <a:pt x="1197" y="170"/>
                    <a:pt x="1197" y="170"/>
                  </a:cubicBezTo>
                  <a:cubicBezTo>
                    <a:pt x="1197" y="77"/>
                    <a:pt x="1120" y="0"/>
                    <a:pt x="1027" y="0"/>
                  </a:cubicBezTo>
                  <a:cubicBezTo>
                    <a:pt x="710" y="0"/>
                    <a:pt x="710" y="0"/>
                    <a:pt x="710" y="0"/>
                  </a:cubicBezTo>
                  <a:cubicBezTo>
                    <a:pt x="616" y="0"/>
                    <a:pt x="540" y="77"/>
                    <a:pt x="540" y="170"/>
                  </a:cubicBezTo>
                  <a:cubicBezTo>
                    <a:pt x="540" y="277"/>
                    <a:pt x="540" y="277"/>
                    <a:pt x="540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78" y="277"/>
                    <a:pt x="0" y="356"/>
                    <a:pt x="0" y="452"/>
                  </a:cubicBezTo>
                  <a:cubicBezTo>
                    <a:pt x="0" y="1372"/>
                    <a:pt x="0" y="1372"/>
                    <a:pt x="0" y="1372"/>
                  </a:cubicBezTo>
                  <a:cubicBezTo>
                    <a:pt x="0" y="1469"/>
                    <a:pt x="78" y="1548"/>
                    <a:pt x="175" y="1548"/>
                  </a:cubicBezTo>
                  <a:cubicBezTo>
                    <a:pt x="1561" y="1548"/>
                    <a:pt x="1561" y="1548"/>
                    <a:pt x="1561" y="1548"/>
                  </a:cubicBezTo>
                  <a:cubicBezTo>
                    <a:pt x="1658" y="1548"/>
                    <a:pt x="1737" y="1469"/>
                    <a:pt x="1737" y="1372"/>
                  </a:cubicBezTo>
                  <a:cubicBezTo>
                    <a:pt x="1737" y="452"/>
                    <a:pt x="1737" y="452"/>
                    <a:pt x="1737" y="452"/>
                  </a:cubicBezTo>
                  <a:cubicBezTo>
                    <a:pt x="1737" y="356"/>
                    <a:pt x="1658" y="277"/>
                    <a:pt x="1561" y="277"/>
                  </a:cubicBezTo>
                  <a:close/>
                  <a:moveTo>
                    <a:pt x="684" y="170"/>
                  </a:moveTo>
                  <a:cubicBezTo>
                    <a:pt x="684" y="156"/>
                    <a:pt x="696" y="145"/>
                    <a:pt x="710" y="145"/>
                  </a:cubicBezTo>
                  <a:cubicBezTo>
                    <a:pt x="1027" y="145"/>
                    <a:pt x="1027" y="145"/>
                    <a:pt x="1027" y="145"/>
                  </a:cubicBezTo>
                  <a:cubicBezTo>
                    <a:pt x="1041" y="145"/>
                    <a:pt x="1052" y="156"/>
                    <a:pt x="1052" y="170"/>
                  </a:cubicBezTo>
                  <a:cubicBezTo>
                    <a:pt x="1052" y="277"/>
                    <a:pt x="1052" y="277"/>
                    <a:pt x="1052" y="277"/>
                  </a:cubicBezTo>
                  <a:cubicBezTo>
                    <a:pt x="684" y="277"/>
                    <a:pt x="684" y="277"/>
                    <a:pt x="684" y="277"/>
                  </a:cubicBezTo>
                  <a:lnTo>
                    <a:pt x="684" y="170"/>
                  </a:lnTo>
                  <a:close/>
                  <a:moveTo>
                    <a:pt x="175" y="380"/>
                  </a:moveTo>
                  <a:cubicBezTo>
                    <a:pt x="1561" y="380"/>
                    <a:pt x="1561" y="380"/>
                    <a:pt x="1561" y="380"/>
                  </a:cubicBezTo>
                  <a:cubicBezTo>
                    <a:pt x="1601" y="380"/>
                    <a:pt x="1633" y="413"/>
                    <a:pt x="1633" y="452"/>
                  </a:cubicBezTo>
                  <a:cubicBezTo>
                    <a:pt x="1633" y="852"/>
                    <a:pt x="1633" y="852"/>
                    <a:pt x="1633" y="852"/>
                  </a:cubicBezTo>
                  <a:cubicBezTo>
                    <a:pt x="999" y="852"/>
                    <a:pt x="999" y="852"/>
                    <a:pt x="999" y="852"/>
                  </a:cubicBezTo>
                  <a:cubicBezTo>
                    <a:pt x="999" y="819"/>
                    <a:pt x="999" y="819"/>
                    <a:pt x="999" y="819"/>
                  </a:cubicBezTo>
                  <a:cubicBezTo>
                    <a:pt x="999" y="785"/>
                    <a:pt x="972" y="757"/>
                    <a:pt x="938" y="757"/>
                  </a:cubicBezTo>
                  <a:cubicBezTo>
                    <a:pt x="799" y="757"/>
                    <a:pt x="799" y="757"/>
                    <a:pt x="799" y="757"/>
                  </a:cubicBezTo>
                  <a:cubicBezTo>
                    <a:pt x="765" y="757"/>
                    <a:pt x="737" y="785"/>
                    <a:pt x="737" y="819"/>
                  </a:cubicBezTo>
                  <a:cubicBezTo>
                    <a:pt x="737" y="852"/>
                    <a:pt x="737" y="852"/>
                    <a:pt x="737" y="852"/>
                  </a:cubicBezTo>
                  <a:cubicBezTo>
                    <a:pt x="103" y="852"/>
                    <a:pt x="103" y="852"/>
                    <a:pt x="103" y="852"/>
                  </a:cubicBezTo>
                  <a:cubicBezTo>
                    <a:pt x="103" y="452"/>
                    <a:pt x="103" y="452"/>
                    <a:pt x="103" y="452"/>
                  </a:cubicBezTo>
                  <a:cubicBezTo>
                    <a:pt x="103" y="413"/>
                    <a:pt x="135" y="380"/>
                    <a:pt x="175" y="380"/>
                  </a:cubicBezTo>
                  <a:close/>
                  <a:moveTo>
                    <a:pt x="789" y="819"/>
                  </a:moveTo>
                  <a:cubicBezTo>
                    <a:pt x="789" y="813"/>
                    <a:pt x="793" y="809"/>
                    <a:pt x="799" y="809"/>
                  </a:cubicBezTo>
                  <a:cubicBezTo>
                    <a:pt x="938" y="809"/>
                    <a:pt x="938" y="809"/>
                    <a:pt x="938" y="809"/>
                  </a:cubicBezTo>
                  <a:cubicBezTo>
                    <a:pt x="943" y="809"/>
                    <a:pt x="948" y="813"/>
                    <a:pt x="948" y="819"/>
                  </a:cubicBezTo>
                  <a:cubicBezTo>
                    <a:pt x="948" y="958"/>
                    <a:pt x="948" y="958"/>
                    <a:pt x="948" y="958"/>
                  </a:cubicBezTo>
                  <a:cubicBezTo>
                    <a:pt x="948" y="963"/>
                    <a:pt x="943" y="968"/>
                    <a:pt x="938" y="968"/>
                  </a:cubicBezTo>
                  <a:cubicBezTo>
                    <a:pt x="799" y="968"/>
                    <a:pt x="799" y="968"/>
                    <a:pt x="799" y="968"/>
                  </a:cubicBezTo>
                  <a:cubicBezTo>
                    <a:pt x="793" y="968"/>
                    <a:pt x="789" y="963"/>
                    <a:pt x="789" y="958"/>
                  </a:cubicBezTo>
                  <a:lnTo>
                    <a:pt x="789" y="819"/>
                  </a:lnTo>
                  <a:close/>
                  <a:moveTo>
                    <a:pt x="1561" y="1444"/>
                  </a:moveTo>
                  <a:cubicBezTo>
                    <a:pt x="175" y="1444"/>
                    <a:pt x="175" y="1444"/>
                    <a:pt x="175" y="1444"/>
                  </a:cubicBezTo>
                  <a:cubicBezTo>
                    <a:pt x="135" y="1444"/>
                    <a:pt x="103" y="1412"/>
                    <a:pt x="103" y="1372"/>
                  </a:cubicBezTo>
                  <a:cubicBezTo>
                    <a:pt x="103" y="904"/>
                    <a:pt x="103" y="904"/>
                    <a:pt x="103" y="904"/>
                  </a:cubicBezTo>
                  <a:cubicBezTo>
                    <a:pt x="737" y="904"/>
                    <a:pt x="737" y="904"/>
                    <a:pt x="737" y="904"/>
                  </a:cubicBezTo>
                  <a:cubicBezTo>
                    <a:pt x="737" y="958"/>
                    <a:pt x="737" y="958"/>
                    <a:pt x="737" y="958"/>
                  </a:cubicBezTo>
                  <a:cubicBezTo>
                    <a:pt x="737" y="992"/>
                    <a:pt x="765" y="1019"/>
                    <a:pt x="799" y="1019"/>
                  </a:cubicBezTo>
                  <a:cubicBezTo>
                    <a:pt x="938" y="1019"/>
                    <a:pt x="938" y="1019"/>
                    <a:pt x="938" y="1019"/>
                  </a:cubicBezTo>
                  <a:cubicBezTo>
                    <a:pt x="972" y="1019"/>
                    <a:pt x="999" y="992"/>
                    <a:pt x="999" y="958"/>
                  </a:cubicBezTo>
                  <a:cubicBezTo>
                    <a:pt x="999" y="904"/>
                    <a:pt x="999" y="904"/>
                    <a:pt x="999" y="904"/>
                  </a:cubicBezTo>
                  <a:cubicBezTo>
                    <a:pt x="1633" y="904"/>
                    <a:pt x="1633" y="904"/>
                    <a:pt x="1633" y="904"/>
                  </a:cubicBezTo>
                  <a:cubicBezTo>
                    <a:pt x="1633" y="1372"/>
                    <a:pt x="1633" y="1372"/>
                    <a:pt x="1633" y="1372"/>
                  </a:cubicBezTo>
                  <a:cubicBezTo>
                    <a:pt x="1633" y="1412"/>
                    <a:pt x="1601" y="1444"/>
                    <a:pt x="1561" y="14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ECE1D559-702D-42FB-9D82-FB2A12FE90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46835" y="2438467"/>
              <a:ext cx="428434" cy="433091"/>
              <a:chOff x="4427538" y="1254125"/>
              <a:chExt cx="292100" cy="295275"/>
            </a:xfrm>
            <a:solidFill>
              <a:schemeClr val="bg1"/>
            </a:solidFill>
          </p:grpSpPr>
          <p:sp>
            <p:nvSpPr>
              <p:cNvPr id="83" name="Freeform 211">
                <a:extLst>
                  <a:ext uri="{FF2B5EF4-FFF2-40B4-BE49-F238E27FC236}">
                    <a16:creationId xmlns:a16="http://schemas.microsoft.com/office/drawing/2014/main" id="{66C5F7DB-5339-4F89-B847-E4B6C1913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1988" y="1287463"/>
                <a:ext cx="33338" cy="33338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7" y="2"/>
                  </a:cxn>
                  <a:cxn ang="0">
                    <a:pos x="2" y="2"/>
                  </a:cxn>
                  <a:cxn ang="0">
                    <a:pos x="2" y="7"/>
                  </a:cxn>
                  <a:cxn ang="0">
                    <a:pos x="7" y="12"/>
                  </a:cxn>
                  <a:cxn ang="0">
                    <a:pos x="12" y="12"/>
                  </a:cxn>
                  <a:cxn ang="0">
                    <a:pos x="12" y="7"/>
                  </a:cxn>
                </a:cxnLst>
                <a:rect l="0" t="0" r="r" b="b"/>
                <a:pathLst>
                  <a:path w="13" h="13">
                    <a:moveTo>
                      <a:pt x="12" y="7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3"/>
                      <a:pt x="10" y="13"/>
                      <a:pt x="12" y="12"/>
                    </a:cubicBezTo>
                    <a:cubicBezTo>
                      <a:pt x="13" y="11"/>
                      <a:pt x="13" y="8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 212">
                <a:extLst>
                  <a:ext uri="{FF2B5EF4-FFF2-40B4-BE49-F238E27FC236}">
                    <a16:creationId xmlns:a16="http://schemas.microsoft.com/office/drawing/2014/main" id="{FD54CA00-AB0D-4655-96B4-130DCDDFB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7538" y="1382713"/>
                <a:ext cx="34925" cy="19050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11" y="7"/>
                  </a:cxn>
                  <a:cxn ang="0">
                    <a:pos x="14" y="4"/>
                  </a:cxn>
                  <a:cxn ang="0">
                    <a:pos x="11" y="0"/>
                  </a:cxn>
                </a:cxnLst>
                <a:rect l="0" t="0" r="r" b="b"/>
                <a:pathLst>
                  <a:path w="14" h="7">
                    <a:moveTo>
                      <a:pt x="1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3" y="7"/>
                      <a:pt x="14" y="6"/>
                      <a:pt x="14" y="4"/>
                    </a:cubicBezTo>
                    <a:cubicBezTo>
                      <a:pt x="14" y="2"/>
                      <a:pt x="13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 213">
                <a:extLst>
                  <a:ext uri="{FF2B5EF4-FFF2-40B4-BE49-F238E27FC236}">
                    <a16:creationId xmlns:a16="http://schemas.microsoft.com/office/drawing/2014/main" id="{F6838849-C8FB-499C-919E-A8D388DA9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713" y="1401763"/>
                <a:ext cx="34925" cy="190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10" y="8"/>
                  </a:cxn>
                  <a:cxn ang="0">
                    <a:pos x="14" y="4"/>
                  </a:cxn>
                  <a:cxn ang="0">
                    <a:pos x="10" y="0"/>
                  </a:cxn>
                </a:cxnLst>
                <a:rect l="0" t="0" r="r" b="b"/>
                <a:pathLst>
                  <a:path w="14" h="8">
                    <a:moveTo>
                      <a:pt x="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2" y="8"/>
                      <a:pt x="14" y="6"/>
                      <a:pt x="14" y="4"/>
                    </a:cubicBezTo>
                    <a:cubicBezTo>
                      <a:pt x="14" y="2"/>
                      <a:pt x="12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 214">
                <a:extLst>
                  <a:ext uri="{FF2B5EF4-FFF2-40B4-BE49-F238E27FC236}">
                    <a16:creationId xmlns:a16="http://schemas.microsoft.com/office/drawing/2014/main" id="{8F698EC8-5EA7-4CFF-9FA4-2B4AC735C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4551" y="1303338"/>
                <a:ext cx="31750" cy="31750"/>
              </a:xfrm>
              <a:custGeom>
                <a:avLst/>
                <a:gdLst/>
                <a:ahLst/>
                <a:cxnLst>
                  <a:cxn ang="0">
                    <a:pos x="12" y="1"/>
                  </a:cxn>
                  <a:cxn ang="0">
                    <a:pos x="6" y="1"/>
                  </a:cxn>
                  <a:cxn ang="0">
                    <a:pos x="1" y="6"/>
                  </a:cxn>
                  <a:cxn ang="0">
                    <a:pos x="1" y="11"/>
                  </a:cxn>
                  <a:cxn ang="0">
                    <a:pos x="6" y="11"/>
                  </a:cxn>
                  <a:cxn ang="0">
                    <a:pos x="12" y="6"/>
                  </a:cxn>
                  <a:cxn ang="0">
                    <a:pos x="12" y="1"/>
                  </a:cxn>
                </a:cxnLst>
                <a:rect l="0" t="0" r="r" b="b"/>
                <a:pathLst>
                  <a:path w="13" h="13">
                    <a:moveTo>
                      <a:pt x="12" y="1"/>
                    </a:moveTo>
                    <a:cubicBezTo>
                      <a:pt x="10" y="0"/>
                      <a:pt x="8" y="0"/>
                      <a:pt x="6" y="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10"/>
                      <a:pt x="1" y="11"/>
                    </a:cubicBezTo>
                    <a:cubicBezTo>
                      <a:pt x="3" y="13"/>
                      <a:pt x="5" y="13"/>
                      <a:pt x="6" y="11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5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 215">
                <a:extLst>
                  <a:ext uri="{FF2B5EF4-FFF2-40B4-BE49-F238E27FC236}">
                    <a16:creationId xmlns:a16="http://schemas.microsoft.com/office/drawing/2014/main" id="{24CDDEC0-9858-4079-BB8E-F55C3A160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3588" y="1254125"/>
                <a:ext cx="17463" cy="38100"/>
              </a:xfrm>
              <a:custGeom>
                <a:avLst/>
                <a:gdLst/>
                <a:ahLst/>
                <a:cxnLst>
                  <a:cxn ang="0">
                    <a:pos x="4" y="15"/>
                  </a:cxn>
                  <a:cxn ang="0">
                    <a:pos x="6" y="14"/>
                  </a:cxn>
                  <a:cxn ang="0">
                    <a:pos x="7" y="11"/>
                  </a:cxn>
                  <a:cxn ang="0">
                    <a:pos x="7" y="4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11"/>
                  </a:cxn>
                  <a:cxn ang="0">
                    <a:pos x="4" y="15"/>
                  </a:cxn>
                </a:cxnLst>
                <a:rect l="0" t="0" r="r" b="b"/>
                <a:pathLst>
                  <a:path w="7" h="15">
                    <a:moveTo>
                      <a:pt x="4" y="15"/>
                    </a:moveTo>
                    <a:cubicBezTo>
                      <a:pt x="5" y="15"/>
                      <a:pt x="6" y="14"/>
                      <a:pt x="6" y="14"/>
                    </a:cubicBezTo>
                    <a:cubicBezTo>
                      <a:pt x="7" y="13"/>
                      <a:pt x="7" y="12"/>
                      <a:pt x="7" y="11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2" y="15"/>
                      <a:pt x="4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 216">
                <a:extLst>
                  <a:ext uri="{FF2B5EF4-FFF2-40B4-BE49-F238E27FC236}">
                    <a16:creationId xmlns:a16="http://schemas.microsoft.com/office/drawing/2014/main" id="{39F67FB8-2D9C-43BB-9130-D0948E399C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00563" y="1327150"/>
                <a:ext cx="146050" cy="16668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29"/>
                  </a:cxn>
                  <a:cxn ang="0">
                    <a:pos x="14" y="54"/>
                  </a:cxn>
                  <a:cxn ang="0">
                    <a:pos x="14" y="66"/>
                  </a:cxn>
                  <a:cxn ang="0">
                    <a:pos x="44" y="66"/>
                  </a:cxn>
                  <a:cxn ang="0">
                    <a:pos x="44" y="54"/>
                  </a:cxn>
                  <a:cxn ang="0">
                    <a:pos x="58" y="29"/>
                  </a:cxn>
                  <a:cxn ang="0">
                    <a:pos x="29" y="0"/>
                  </a:cxn>
                  <a:cxn ang="0">
                    <a:pos x="40" y="48"/>
                  </a:cxn>
                  <a:cxn ang="0">
                    <a:pos x="36" y="50"/>
                  </a:cxn>
                  <a:cxn ang="0">
                    <a:pos x="36" y="54"/>
                  </a:cxn>
                  <a:cxn ang="0">
                    <a:pos x="36" y="58"/>
                  </a:cxn>
                  <a:cxn ang="0">
                    <a:pos x="22" y="58"/>
                  </a:cxn>
                  <a:cxn ang="0">
                    <a:pos x="22" y="54"/>
                  </a:cxn>
                  <a:cxn ang="0">
                    <a:pos x="22" y="50"/>
                  </a:cxn>
                  <a:cxn ang="0">
                    <a:pos x="18" y="48"/>
                  </a:cxn>
                  <a:cxn ang="0">
                    <a:pos x="7" y="29"/>
                  </a:cxn>
                  <a:cxn ang="0">
                    <a:pos x="29" y="8"/>
                  </a:cxn>
                  <a:cxn ang="0">
                    <a:pos x="51" y="29"/>
                  </a:cxn>
                  <a:cxn ang="0">
                    <a:pos x="40" y="48"/>
                  </a:cxn>
                </a:cxnLst>
                <a:rect l="0" t="0" r="r" b="b"/>
                <a:pathLst>
                  <a:path w="58" h="66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0"/>
                      <a:pt x="6" y="49"/>
                      <a:pt x="14" y="54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52" y="49"/>
                      <a:pt x="58" y="40"/>
                      <a:pt x="58" y="29"/>
                    </a:cubicBezTo>
                    <a:cubicBezTo>
                      <a:pt x="58" y="13"/>
                      <a:pt x="45" y="0"/>
                      <a:pt x="29" y="0"/>
                    </a:cubicBezTo>
                    <a:close/>
                    <a:moveTo>
                      <a:pt x="40" y="48"/>
                    </a:move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1" y="44"/>
                      <a:pt x="7" y="37"/>
                      <a:pt x="7" y="29"/>
                    </a:cubicBezTo>
                    <a:cubicBezTo>
                      <a:pt x="7" y="17"/>
                      <a:pt x="17" y="8"/>
                      <a:pt x="29" y="8"/>
                    </a:cubicBezTo>
                    <a:cubicBezTo>
                      <a:pt x="41" y="8"/>
                      <a:pt x="51" y="17"/>
                      <a:pt x="51" y="29"/>
                    </a:cubicBezTo>
                    <a:cubicBezTo>
                      <a:pt x="51" y="37"/>
                      <a:pt x="47" y="44"/>
                      <a:pt x="40" y="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 217">
                <a:extLst>
                  <a:ext uri="{FF2B5EF4-FFF2-40B4-BE49-F238E27FC236}">
                    <a16:creationId xmlns:a16="http://schemas.microsoft.com/office/drawing/2014/main" id="{6FC8FE06-EC6D-4C65-BC2B-46385CCB79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488" y="1511300"/>
                <a:ext cx="76200" cy="38100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8" y="7"/>
                  </a:cxn>
                  <a:cxn ang="0">
                    <a:pos x="8" y="8"/>
                  </a:cxn>
                  <a:cxn ang="0">
                    <a:pos x="15" y="15"/>
                  </a:cxn>
                  <a:cxn ang="0">
                    <a:pos x="22" y="8"/>
                  </a:cxn>
                  <a:cxn ang="0">
                    <a:pos x="22" y="7"/>
                  </a:cxn>
                  <a:cxn ang="0">
                    <a:pos x="30" y="7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0" y="7"/>
                  </a:cxn>
                </a:cxnLst>
                <a:rect l="0" t="0" r="r" b="b"/>
                <a:pathLst>
                  <a:path w="30" h="15">
                    <a:moveTo>
                      <a:pt x="0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2"/>
                      <a:pt x="11" y="15"/>
                      <a:pt x="15" y="15"/>
                    </a:cubicBezTo>
                    <a:cubicBezTo>
                      <a:pt x="19" y="15"/>
                      <a:pt x="22" y="12"/>
                      <a:pt x="22" y="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CC1E92E-6D1E-4B6D-83E5-D2DCFE119A18}"/>
                </a:ext>
              </a:extLst>
            </p:cNvPr>
            <p:cNvGrpSpPr/>
            <p:nvPr/>
          </p:nvGrpSpPr>
          <p:grpSpPr>
            <a:xfrm>
              <a:off x="8096549" y="583128"/>
              <a:ext cx="817221" cy="1090812"/>
              <a:chOff x="6769507" y="1769600"/>
              <a:chExt cx="686685" cy="916575"/>
            </a:xfrm>
          </p:grpSpPr>
          <p:sp>
            <p:nvSpPr>
              <p:cNvPr id="171" name="Rectangle 2">
                <a:extLst>
                  <a:ext uri="{FF2B5EF4-FFF2-40B4-BE49-F238E27FC236}">
                    <a16:creationId xmlns:a16="http://schemas.microsoft.com/office/drawing/2014/main" id="{E3E69B9B-8614-4C3B-96AF-90710D9ABC05}"/>
                  </a:ext>
                </a:extLst>
              </p:cNvPr>
              <p:cNvSpPr/>
              <p:nvPr/>
            </p:nvSpPr>
            <p:spPr bwMode="auto">
              <a:xfrm>
                <a:off x="6769507" y="2394693"/>
                <a:ext cx="686685" cy="164418"/>
              </a:xfrm>
              <a:custGeom>
                <a:avLst/>
                <a:gdLst>
                  <a:gd name="connsiteX0" fmla="*/ 0 w 1426865"/>
                  <a:gd name="connsiteY0" fmla="*/ 0 h 572756"/>
                  <a:gd name="connsiteX1" fmla="*/ 1426865 w 1426865"/>
                  <a:gd name="connsiteY1" fmla="*/ 0 h 572756"/>
                  <a:gd name="connsiteX2" fmla="*/ 1426865 w 1426865"/>
                  <a:gd name="connsiteY2" fmla="*/ 572756 h 572756"/>
                  <a:gd name="connsiteX3" fmla="*/ 0 w 1426865"/>
                  <a:gd name="connsiteY3" fmla="*/ 572756 h 572756"/>
                  <a:gd name="connsiteX4" fmla="*/ 0 w 1426865"/>
                  <a:gd name="connsiteY4" fmla="*/ 0 h 572756"/>
                  <a:gd name="connsiteX0" fmla="*/ 251209 w 1426865"/>
                  <a:gd name="connsiteY0" fmla="*/ 231112 h 572756"/>
                  <a:gd name="connsiteX1" fmla="*/ 1426865 w 1426865"/>
                  <a:gd name="connsiteY1" fmla="*/ 0 h 572756"/>
                  <a:gd name="connsiteX2" fmla="*/ 1426865 w 1426865"/>
                  <a:gd name="connsiteY2" fmla="*/ 572756 h 572756"/>
                  <a:gd name="connsiteX3" fmla="*/ 0 w 1426865"/>
                  <a:gd name="connsiteY3" fmla="*/ 572756 h 572756"/>
                  <a:gd name="connsiteX4" fmla="*/ 251209 w 1426865"/>
                  <a:gd name="connsiteY4" fmla="*/ 231112 h 572756"/>
                  <a:gd name="connsiteX0" fmla="*/ 251209 w 1426865"/>
                  <a:gd name="connsiteY0" fmla="*/ 20096 h 361740"/>
                  <a:gd name="connsiteX1" fmla="*/ 1115367 w 1426865"/>
                  <a:gd name="connsiteY1" fmla="*/ 0 h 361740"/>
                  <a:gd name="connsiteX2" fmla="*/ 1426865 w 1426865"/>
                  <a:gd name="connsiteY2" fmla="*/ 361740 h 361740"/>
                  <a:gd name="connsiteX3" fmla="*/ 0 w 1426865"/>
                  <a:gd name="connsiteY3" fmla="*/ 361740 h 361740"/>
                  <a:gd name="connsiteX4" fmla="*/ 251209 w 1426865"/>
                  <a:gd name="connsiteY4" fmla="*/ 20096 h 361740"/>
                  <a:gd name="connsiteX0" fmla="*/ 251209 w 1426865"/>
                  <a:gd name="connsiteY0" fmla="*/ 0 h 341644"/>
                  <a:gd name="connsiteX1" fmla="*/ 1095270 w 1426865"/>
                  <a:gd name="connsiteY1" fmla="*/ 0 h 341644"/>
                  <a:gd name="connsiteX2" fmla="*/ 1426865 w 1426865"/>
                  <a:gd name="connsiteY2" fmla="*/ 341644 h 341644"/>
                  <a:gd name="connsiteX3" fmla="*/ 0 w 1426865"/>
                  <a:gd name="connsiteY3" fmla="*/ 341644 h 341644"/>
                  <a:gd name="connsiteX4" fmla="*/ 251209 w 1426865"/>
                  <a:gd name="connsiteY4" fmla="*/ 0 h 34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6865" h="341644">
                    <a:moveTo>
                      <a:pt x="251209" y="0"/>
                    </a:moveTo>
                    <a:lnTo>
                      <a:pt x="1095270" y="0"/>
                    </a:lnTo>
                    <a:lnTo>
                      <a:pt x="1426865" y="341644"/>
                    </a:lnTo>
                    <a:lnTo>
                      <a:pt x="0" y="341644"/>
                    </a:lnTo>
                    <a:lnTo>
                      <a:pt x="251209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31E7D8AB-210E-4CB2-BDE1-788FF74AF6EB}"/>
                  </a:ext>
                </a:extLst>
              </p:cNvPr>
              <p:cNvSpPr/>
              <p:nvPr/>
            </p:nvSpPr>
            <p:spPr bwMode="auto">
              <a:xfrm>
                <a:off x="6769507" y="2556695"/>
                <a:ext cx="686685" cy="12948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6" name="Freeform 54">
                <a:extLst>
                  <a:ext uri="{FF2B5EF4-FFF2-40B4-BE49-F238E27FC236}">
                    <a16:creationId xmlns:a16="http://schemas.microsoft.com/office/drawing/2014/main" id="{A5E70AB9-8C5B-4A83-A691-DC593D024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7602" y="1794263"/>
                <a:ext cx="390495" cy="20553"/>
              </a:xfrm>
              <a:custGeom>
                <a:avLst/>
                <a:gdLst>
                  <a:gd name="T0" fmla="*/ 380 w 380"/>
                  <a:gd name="T1" fmla="*/ 10 h 20"/>
                  <a:gd name="T2" fmla="*/ 380 w 380"/>
                  <a:gd name="T3" fmla="*/ 10 h 20"/>
                  <a:gd name="T4" fmla="*/ 376 w 380"/>
                  <a:gd name="T5" fmla="*/ 12 h 20"/>
                  <a:gd name="T6" fmla="*/ 364 w 380"/>
                  <a:gd name="T7" fmla="*/ 14 h 20"/>
                  <a:gd name="T8" fmla="*/ 324 w 380"/>
                  <a:gd name="T9" fmla="*/ 18 h 20"/>
                  <a:gd name="T10" fmla="*/ 264 w 380"/>
                  <a:gd name="T11" fmla="*/ 20 h 20"/>
                  <a:gd name="T12" fmla="*/ 190 w 380"/>
                  <a:gd name="T13" fmla="*/ 20 h 20"/>
                  <a:gd name="T14" fmla="*/ 190 w 380"/>
                  <a:gd name="T15" fmla="*/ 20 h 20"/>
                  <a:gd name="T16" fmla="*/ 116 w 380"/>
                  <a:gd name="T17" fmla="*/ 20 h 20"/>
                  <a:gd name="T18" fmla="*/ 56 w 380"/>
                  <a:gd name="T19" fmla="*/ 18 h 20"/>
                  <a:gd name="T20" fmla="*/ 16 w 380"/>
                  <a:gd name="T21" fmla="*/ 14 h 20"/>
                  <a:gd name="T22" fmla="*/ 4 w 380"/>
                  <a:gd name="T23" fmla="*/ 12 h 20"/>
                  <a:gd name="T24" fmla="*/ 0 w 380"/>
                  <a:gd name="T25" fmla="*/ 10 h 20"/>
                  <a:gd name="T26" fmla="*/ 0 w 380"/>
                  <a:gd name="T27" fmla="*/ 10 h 20"/>
                  <a:gd name="T28" fmla="*/ 4 w 380"/>
                  <a:gd name="T29" fmla="*/ 8 h 20"/>
                  <a:gd name="T30" fmla="*/ 16 w 380"/>
                  <a:gd name="T31" fmla="*/ 6 h 20"/>
                  <a:gd name="T32" fmla="*/ 56 w 380"/>
                  <a:gd name="T33" fmla="*/ 2 h 20"/>
                  <a:gd name="T34" fmla="*/ 116 w 380"/>
                  <a:gd name="T35" fmla="*/ 0 h 20"/>
                  <a:gd name="T36" fmla="*/ 190 w 380"/>
                  <a:gd name="T37" fmla="*/ 0 h 20"/>
                  <a:gd name="T38" fmla="*/ 190 w 380"/>
                  <a:gd name="T39" fmla="*/ 0 h 20"/>
                  <a:gd name="T40" fmla="*/ 264 w 380"/>
                  <a:gd name="T41" fmla="*/ 0 h 20"/>
                  <a:gd name="T42" fmla="*/ 324 w 380"/>
                  <a:gd name="T43" fmla="*/ 2 h 20"/>
                  <a:gd name="T44" fmla="*/ 364 w 380"/>
                  <a:gd name="T45" fmla="*/ 6 h 20"/>
                  <a:gd name="T46" fmla="*/ 376 w 380"/>
                  <a:gd name="T47" fmla="*/ 8 h 20"/>
                  <a:gd name="T48" fmla="*/ 380 w 380"/>
                  <a:gd name="T49" fmla="*/ 10 h 20"/>
                  <a:gd name="T50" fmla="*/ 380 w 380"/>
                  <a:gd name="T5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80" h="20">
                    <a:moveTo>
                      <a:pt x="380" y="10"/>
                    </a:moveTo>
                    <a:lnTo>
                      <a:pt x="380" y="10"/>
                    </a:lnTo>
                    <a:lnTo>
                      <a:pt x="376" y="12"/>
                    </a:lnTo>
                    <a:lnTo>
                      <a:pt x="364" y="14"/>
                    </a:lnTo>
                    <a:lnTo>
                      <a:pt x="324" y="18"/>
                    </a:lnTo>
                    <a:lnTo>
                      <a:pt x="264" y="20"/>
                    </a:lnTo>
                    <a:lnTo>
                      <a:pt x="190" y="20"/>
                    </a:lnTo>
                    <a:lnTo>
                      <a:pt x="190" y="20"/>
                    </a:lnTo>
                    <a:lnTo>
                      <a:pt x="116" y="20"/>
                    </a:lnTo>
                    <a:lnTo>
                      <a:pt x="56" y="18"/>
                    </a:lnTo>
                    <a:lnTo>
                      <a:pt x="16" y="14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8"/>
                    </a:lnTo>
                    <a:lnTo>
                      <a:pt x="16" y="6"/>
                    </a:lnTo>
                    <a:lnTo>
                      <a:pt x="56" y="2"/>
                    </a:lnTo>
                    <a:lnTo>
                      <a:pt x="116" y="0"/>
                    </a:lnTo>
                    <a:lnTo>
                      <a:pt x="190" y="0"/>
                    </a:lnTo>
                    <a:lnTo>
                      <a:pt x="190" y="0"/>
                    </a:lnTo>
                    <a:lnTo>
                      <a:pt x="264" y="0"/>
                    </a:lnTo>
                    <a:lnTo>
                      <a:pt x="324" y="2"/>
                    </a:lnTo>
                    <a:lnTo>
                      <a:pt x="364" y="6"/>
                    </a:lnTo>
                    <a:lnTo>
                      <a:pt x="376" y="8"/>
                    </a:lnTo>
                    <a:lnTo>
                      <a:pt x="380" y="10"/>
                    </a:lnTo>
                    <a:lnTo>
                      <a:pt x="380" y="1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7" name="Freeform 55">
                <a:extLst>
                  <a:ext uri="{FF2B5EF4-FFF2-40B4-BE49-F238E27FC236}">
                    <a16:creationId xmlns:a16="http://schemas.microsoft.com/office/drawing/2014/main" id="{8AB675A4-DFDF-4DA7-8826-7A92D97C83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4044" y="1796319"/>
                <a:ext cx="357612" cy="12331"/>
              </a:xfrm>
              <a:custGeom>
                <a:avLst/>
                <a:gdLst>
                  <a:gd name="T0" fmla="*/ 0 w 348"/>
                  <a:gd name="T1" fmla="*/ 8 h 12"/>
                  <a:gd name="T2" fmla="*/ 0 w 348"/>
                  <a:gd name="T3" fmla="*/ 8 h 12"/>
                  <a:gd name="T4" fmla="*/ 26 w 348"/>
                  <a:gd name="T5" fmla="*/ 10 h 12"/>
                  <a:gd name="T6" fmla="*/ 64 w 348"/>
                  <a:gd name="T7" fmla="*/ 12 h 12"/>
                  <a:gd name="T8" fmla="*/ 174 w 348"/>
                  <a:gd name="T9" fmla="*/ 12 h 12"/>
                  <a:gd name="T10" fmla="*/ 174 w 348"/>
                  <a:gd name="T11" fmla="*/ 12 h 12"/>
                  <a:gd name="T12" fmla="*/ 284 w 348"/>
                  <a:gd name="T13" fmla="*/ 12 h 12"/>
                  <a:gd name="T14" fmla="*/ 322 w 348"/>
                  <a:gd name="T15" fmla="*/ 10 h 12"/>
                  <a:gd name="T16" fmla="*/ 348 w 348"/>
                  <a:gd name="T17" fmla="*/ 8 h 12"/>
                  <a:gd name="T18" fmla="*/ 348 w 348"/>
                  <a:gd name="T19" fmla="*/ 8 h 12"/>
                  <a:gd name="T20" fmla="*/ 322 w 348"/>
                  <a:gd name="T21" fmla="*/ 4 h 12"/>
                  <a:gd name="T22" fmla="*/ 284 w 348"/>
                  <a:gd name="T23" fmla="*/ 2 h 12"/>
                  <a:gd name="T24" fmla="*/ 174 w 348"/>
                  <a:gd name="T25" fmla="*/ 0 h 12"/>
                  <a:gd name="T26" fmla="*/ 174 w 348"/>
                  <a:gd name="T27" fmla="*/ 0 h 12"/>
                  <a:gd name="T28" fmla="*/ 64 w 348"/>
                  <a:gd name="T29" fmla="*/ 2 h 12"/>
                  <a:gd name="T30" fmla="*/ 26 w 348"/>
                  <a:gd name="T31" fmla="*/ 4 h 12"/>
                  <a:gd name="T32" fmla="*/ 0 w 348"/>
                  <a:gd name="T33" fmla="*/ 8 h 12"/>
                  <a:gd name="T34" fmla="*/ 0 w 348"/>
                  <a:gd name="T3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8" h="12">
                    <a:moveTo>
                      <a:pt x="0" y="8"/>
                    </a:moveTo>
                    <a:lnTo>
                      <a:pt x="0" y="8"/>
                    </a:lnTo>
                    <a:lnTo>
                      <a:pt x="26" y="10"/>
                    </a:lnTo>
                    <a:lnTo>
                      <a:pt x="64" y="12"/>
                    </a:lnTo>
                    <a:lnTo>
                      <a:pt x="174" y="12"/>
                    </a:lnTo>
                    <a:lnTo>
                      <a:pt x="174" y="12"/>
                    </a:lnTo>
                    <a:lnTo>
                      <a:pt x="284" y="12"/>
                    </a:lnTo>
                    <a:lnTo>
                      <a:pt x="322" y="10"/>
                    </a:lnTo>
                    <a:lnTo>
                      <a:pt x="348" y="8"/>
                    </a:lnTo>
                    <a:lnTo>
                      <a:pt x="348" y="8"/>
                    </a:lnTo>
                    <a:lnTo>
                      <a:pt x="322" y="4"/>
                    </a:lnTo>
                    <a:lnTo>
                      <a:pt x="284" y="2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64" y="2"/>
                    </a:lnTo>
                    <a:lnTo>
                      <a:pt x="2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2" name="Freeform 40">
                <a:extLst>
                  <a:ext uri="{FF2B5EF4-FFF2-40B4-BE49-F238E27FC236}">
                    <a16:creationId xmlns:a16="http://schemas.microsoft.com/office/drawing/2014/main" id="{820DF94E-A07E-4E53-AB59-42BDF0E16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7602" y="1804539"/>
                <a:ext cx="390495" cy="415161"/>
              </a:xfrm>
              <a:custGeom>
                <a:avLst/>
                <a:gdLst>
                  <a:gd name="T0" fmla="*/ 380 w 380"/>
                  <a:gd name="T1" fmla="*/ 0 h 404"/>
                  <a:gd name="T2" fmla="*/ 0 w 380"/>
                  <a:gd name="T3" fmla="*/ 0 h 404"/>
                  <a:gd name="T4" fmla="*/ 0 w 380"/>
                  <a:gd name="T5" fmla="*/ 0 h 404"/>
                  <a:gd name="T6" fmla="*/ 0 w 380"/>
                  <a:gd name="T7" fmla="*/ 16 h 404"/>
                  <a:gd name="T8" fmla="*/ 2 w 380"/>
                  <a:gd name="T9" fmla="*/ 62 h 404"/>
                  <a:gd name="T10" fmla="*/ 2 w 380"/>
                  <a:gd name="T11" fmla="*/ 62 h 404"/>
                  <a:gd name="T12" fmla="*/ 4 w 380"/>
                  <a:gd name="T13" fmla="*/ 96 h 404"/>
                  <a:gd name="T14" fmla="*/ 10 w 380"/>
                  <a:gd name="T15" fmla="*/ 134 h 404"/>
                  <a:gd name="T16" fmla="*/ 18 w 380"/>
                  <a:gd name="T17" fmla="*/ 176 h 404"/>
                  <a:gd name="T18" fmla="*/ 28 w 380"/>
                  <a:gd name="T19" fmla="*/ 224 h 404"/>
                  <a:gd name="T20" fmla="*/ 28 w 380"/>
                  <a:gd name="T21" fmla="*/ 224 h 404"/>
                  <a:gd name="T22" fmla="*/ 34 w 380"/>
                  <a:gd name="T23" fmla="*/ 242 h 404"/>
                  <a:gd name="T24" fmla="*/ 40 w 380"/>
                  <a:gd name="T25" fmla="*/ 260 h 404"/>
                  <a:gd name="T26" fmla="*/ 56 w 380"/>
                  <a:gd name="T27" fmla="*/ 296 h 404"/>
                  <a:gd name="T28" fmla="*/ 76 w 380"/>
                  <a:gd name="T29" fmla="*/ 326 h 404"/>
                  <a:gd name="T30" fmla="*/ 98 w 380"/>
                  <a:gd name="T31" fmla="*/ 352 h 404"/>
                  <a:gd name="T32" fmla="*/ 98 w 380"/>
                  <a:gd name="T33" fmla="*/ 352 h 404"/>
                  <a:gd name="T34" fmla="*/ 120 w 380"/>
                  <a:gd name="T35" fmla="*/ 374 h 404"/>
                  <a:gd name="T36" fmla="*/ 132 w 380"/>
                  <a:gd name="T37" fmla="*/ 384 h 404"/>
                  <a:gd name="T38" fmla="*/ 144 w 380"/>
                  <a:gd name="T39" fmla="*/ 390 h 404"/>
                  <a:gd name="T40" fmla="*/ 156 w 380"/>
                  <a:gd name="T41" fmla="*/ 396 h 404"/>
                  <a:gd name="T42" fmla="*/ 168 w 380"/>
                  <a:gd name="T43" fmla="*/ 400 h 404"/>
                  <a:gd name="T44" fmla="*/ 178 w 380"/>
                  <a:gd name="T45" fmla="*/ 404 h 404"/>
                  <a:gd name="T46" fmla="*/ 190 w 380"/>
                  <a:gd name="T47" fmla="*/ 404 h 404"/>
                  <a:gd name="T48" fmla="*/ 190 w 380"/>
                  <a:gd name="T49" fmla="*/ 404 h 404"/>
                  <a:gd name="T50" fmla="*/ 200 w 380"/>
                  <a:gd name="T51" fmla="*/ 404 h 404"/>
                  <a:gd name="T52" fmla="*/ 212 w 380"/>
                  <a:gd name="T53" fmla="*/ 400 h 404"/>
                  <a:gd name="T54" fmla="*/ 224 w 380"/>
                  <a:gd name="T55" fmla="*/ 396 h 404"/>
                  <a:gd name="T56" fmla="*/ 236 w 380"/>
                  <a:gd name="T57" fmla="*/ 390 h 404"/>
                  <a:gd name="T58" fmla="*/ 248 w 380"/>
                  <a:gd name="T59" fmla="*/ 384 h 404"/>
                  <a:gd name="T60" fmla="*/ 260 w 380"/>
                  <a:gd name="T61" fmla="*/ 374 h 404"/>
                  <a:gd name="T62" fmla="*/ 282 w 380"/>
                  <a:gd name="T63" fmla="*/ 352 h 404"/>
                  <a:gd name="T64" fmla="*/ 282 w 380"/>
                  <a:gd name="T65" fmla="*/ 352 h 404"/>
                  <a:gd name="T66" fmla="*/ 304 w 380"/>
                  <a:gd name="T67" fmla="*/ 326 h 404"/>
                  <a:gd name="T68" fmla="*/ 322 w 380"/>
                  <a:gd name="T69" fmla="*/ 296 h 404"/>
                  <a:gd name="T70" fmla="*/ 340 w 380"/>
                  <a:gd name="T71" fmla="*/ 260 h 404"/>
                  <a:gd name="T72" fmla="*/ 346 w 380"/>
                  <a:gd name="T73" fmla="*/ 242 h 404"/>
                  <a:gd name="T74" fmla="*/ 352 w 380"/>
                  <a:gd name="T75" fmla="*/ 224 h 404"/>
                  <a:gd name="T76" fmla="*/ 352 w 380"/>
                  <a:gd name="T77" fmla="*/ 224 h 404"/>
                  <a:gd name="T78" fmla="*/ 362 w 380"/>
                  <a:gd name="T79" fmla="*/ 176 h 404"/>
                  <a:gd name="T80" fmla="*/ 370 w 380"/>
                  <a:gd name="T81" fmla="*/ 134 h 404"/>
                  <a:gd name="T82" fmla="*/ 376 w 380"/>
                  <a:gd name="T83" fmla="*/ 96 h 404"/>
                  <a:gd name="T84" fmla="*/ 378 w 380"/>
                  <a:gd name="T85" fmla="*/ 62 h 404"/>
                  <a:gd name="T86" fmla="*/ 378 w 380"/>
                  <a:gd name="T87" fmla="*/ 62 h 404"/>
                  <a:gd name="T88" fmla="*/ 380 w 380"/>
                  <a:gd name="T89" fmla="*/ 16 h 404"/>
                  <a:gd name="T90" fmla="*/ 380 w 380"/>
                  <a:gd name="T91" fmla="*/ 0 h 404"/>
                  <a:gd name="T92" fmla="*/ 380 w 380"/>
                  <a:gd name="T93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80" h="404">
                    <a:moveTo>
                      <a:pt x="38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10" y="134"/>
                    </a:lnTo>
                    <a:lnTo>
                      <a:pt x="18" y="176"/>
                    </a:lnTo>
                    <a:lnTo>
                      <a:pt x="28" y="224"/>
                    </a:lnTo>
                    <a:lnTo>
                      <a:pt x="28" y="224"/>
                    </a:lnTo>
                    <a:lnTo>
                      <a:pt x="34" y="242"/>
                    </a:lnTo>
                    <a:lnTo>
                      <a:pt x="40" y="260"/>
                    </a:lnTo>
                    <a:lnTo>
                      <a:pt x="56" y="296"/>
                    </a:lnTo>
                    <a:lnTo>
                      <a:pt x="76" y="326"/>
                    </a:lnTo>
                    <a:lnTo>
                      <a:pt x="98" y="352"/>
                    </a:lnTo>
                    <a:lnTo>
                      <a:pt x="98" y="352"/>
                    </a:lnTo>
                    <a:lnTo>
                      <a:pt x="120" y="374"/>
                    </a:lnTo>
                    <a:lnTo>
                      <a:pt x="132" y="384"/>
                    </a:lnTo>
                    <a:lnTo>
                      <a:pt x="144" y="390"/>
                    </a:lnTo>
                    <a:lnTo>
                      <a:pt x="156" y="396"/>
                    </a:lnTo>
                    <a:lnTo>
                      <a:pt x="168" y="400"/>
                    </a:lnTo>
                    <a:lnTo>
                      <a:pt x="178" y="404"/>
                    </a:lnTo>
                    <a:lnTo>
                      <a:pt x="190" y="404"/>
                    </a:lnTo>
                    <a:lnTo>
                      <a:pt x="190" y="404"/>
                    </a:lnTo>
                    <a:lnTo>
                      <a:pt x="200" y="404"/>
                    </a:lnTo>
                    <a:lnTo>
                      <a:pt x="212" y="400"/>
                    </a:lnTo>
                    <a:lnTo>
                      <a:pt x="224" y="396"/>
                    </a:lnTo>
                    <a:lnTo>
                      <a:pt x="236" y="390"/>
                    </a:lnTo>
                    <a:lnTo>
                      <a:pt x="248" y="384"/>
                    </a:lnTo>
                    <a:lnTo>
                      <a:pt x="260" y="374"/>
                    </a:lnTo>
                    <a:lnTo>
                      <a:pt x="282" y="352"/>
                    </a:lnTo>
                    <a:lnTo>
                      <a:pt x="282" y="352"/>
                    </a:lnTo>
                    <a:lnTo>
                      <a:pt x="304" y="326"/>
                    </a:lnTo>
                    <a:lnTo>
                      <a:pt x="322" y="296"/>
                    </a:lnTo>
                    <a:lnTo>
                      <a:pt x="340" y="260"/>
                    </a:lnTo>
                    <a:lnTo>
                      <a:pt x="346" y="242"/>
                    </a:lnTo>
                    <a:lnTo>
                      <a:pt x="352" y="224"/>
                    </a:lnTo>
                    <a:lnTo>
                      <a:pt x="352" y="224"/>
                    </a:lnTo>
                    <a:lnTo>
                      <a:pt x="362" y="176"/>
                    </a:lnTo>
                    <a:lnTo>
                      <a:pt x="370" y="134"/>
                    </a:lnTo>
                    <a:lnTo>
                      <a:pt x="376" y="96"/>
                    </a:lnTo>
                    <a:lnTo>
                      <a:pt x="378" y="62"/>
                    </a:lnTo>
                    <a:lnTo>
                      <a:pt x="378" y="62"/>
                    </a:lnTo>
                    <a:lnTo>
                      <a:pt x="380" y="16"/>
                    </a:lnTo>
                    <a:lnTo>
                      <a:pt x="380" y="0"/>
                    </a:lnTo>
                    <a:lnTo>
                      <a:pt x="380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4" name="Freeform 52">
                <a:extLst>
                  <a:ext uri="{FF2B5EF4-FFF2-40B4-BE49-F238E27FC236}">
                    <a16:creationId xmlns:a16="http://schemas.microsoft.com/office/drawing/2014/main" id="{5F27760D-8C64-4958-BD82-AF22C28118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038" y="1804539"/>
                <a:ext cx="281568" cy="415161"/>
              </a:xfrm>
              <a:custGeom>
                <a:avLst/>
                <a:gdLst>
                  <a:gd name="T0" fmla="*/ 274 w 274"/>
                  <a:gd name="T1" fmla="*/ 0 h 404"/>
                  <a:gd name="T2" fmla="*/ 2 w 274"/>
                  <a:gd name="T3" fmla="*/ 0 h 404"/>
                  <a:gd name="T4" fmla="*/ 2 w 274"/>
                  <a:gd name="T5" fmla="*/ 0 h 404"/>
                  <a:gd name="T6" fmla="*/ 0 w 274"/>
                  <a:gd name="T7" fmla="*/ 16 h 404"/>
                  <a:gd name="T8" fmla="*/ 2 w 274"/>
                  <a:gd name="T9" fmla="*/ 62 h 404"/>
                  <a:gd name="T10" fmla="*/ 2 w 274"/>
                  <a:gd name="T11" fmla="*/ 62 h 404"/>
                  <a:gd name="T12" fmla="*/ 4 w 274"/>
                  <a:gd name="T13" fmla="*/ 96 h 404"/>
                  <a:gd name="T14" fmla="*/ 8 w 274"/>
                  <a:gd name="T15" fmla="*/ 134 h 404"/>
                  <a:gd name="T16" fmla="*/ 14 w 274"/>
                  <a:gd name="T17" fmla="*/ 176 h 404"/>
                  <a:gd name="T18" fmla="*/ 22 w 274"/>
                  <a:gd name="T19" fmla="*/ 224 h 404"/>
                  <a:gd name="T20" fmla="*/ 22 w 274"/>
                  <a:gd name="T21" fmla="*/ 224 h 404"/>
                  <a:gd name="T22" fmla="*/ 30 w 274"/>
                  <a:gd name="T23" fmla="*/ 260 h 404"/>
                  <a:gd name="T24" fmla="*/ 42 w 274"/>
                  <a:gd name="T25" fmla="*/ 296 h 404"/>
                  <a:gd name="T26" fmla="*/ 56 w 274"/>
                  <a:gd name="T27" fmla="*/ 326 h 404"/>
                  <a:gd name="T28" fmla="*/ 72 w 274"/>
                  <a:gd name="T29" fmla="*/ 352 h 404"/>
                  <a:gd name="T30" fmla="*/ 72 w 274"/>
                  <a:gd name="T31" fmla="*/ 352 h 404"/>
                  <a:gd name="T32" fmla="*/ 88 w 274"/>
                  <a:gd name="T33" fmla="*/ 374 h 404"/>
                  <a:gd name="T34" fmla="*/ 104 w 274"/>
                  <a:gd name="T35" fmla="*/ 390 h 404"/>
                  <a:gd name="T36" fmla="*/ 114 w 274"/>
                  <a:gd name="T37" fmla="*/ 396 h 404"/>
                  <a:gd name="T38" fmla="*/ 122 w 274"/>
                  <a:gd name="T39" fmla="*/ 400 h 404"/>
                  <a:gd name="T40" fmla="*/ 130 w 274"/>
                  <a:gd name="T41" fmla="*/ 404 h 404"/>
                  <a:gd name="T42" fmla="*/ 138 w 274"/>
                  <a:gd name="T43" fmla="*/ 404 h 404"/>
                  <a:gd name="T44" fmla="*/ 138 w 274"/>
                  <a:gd name="T45" fmla="*/ 404 h 404"/>
                  <a:gd name="T46" fmla="*/ 146 w 274"/>
                  <a:gd name="T47" fmla="*/ 404 h 404"/>
                  <a:gd name="T48" fmla="*/ 154 w 274"/>
                  <a:gd name="T49" fmla="*/ 400 h 404"/>
                  <a:gd name="T50" fmla="*/ 162 w 274"/>
                  <a:gd name="T51" fmla="*/ 396 h 404"/>
                  <a:gd name="T52" fmla="*/ 172 w 274"/>
                  <a:gd name="T53" fmla="*/ 390 h 404"/>
                  <a:gd name="T54" fmla="*/ 188 w 274"/>
                  <a:gd name="T55" fmla="*/ 374 h 404"/>
                  <a:gd name="T56" fmla="*/ 204 w 274"/>
                  <a:gd name="T57" fmla="*/ 352 h 404"/>
                  <a:gd name="T58" fmla="*/ 204 w 274"/>
                  <a:gd name="T59" fmla="*/ 352 h 404"/>
                  <a:gd name="T60" fmla="*/ 220 w 274"/>
                  <a:gd name="T61" fmla="*/ 326 h 404"/>
                  <a:gd name="T62" fmla="*/ 234 w 274"/>
                  <a:gd name="T63" fmla="*/ 296 h 404"/>
                  <a:gd name="T64" fmla="*/ 246 w 274"/>
                  <a:gd name="T65" fmla="*/ 260 h 404"/>
                  <a:gd name="T66" fmla="*/ 254 w 274"/>
                  <a:gd name="T67" fmla="*/ 224 h 404"/>
                  <a:gd name="T68" fmla="*/ 254 w 274"/>
                  <a:gd name="T69" fmla="*/ 224 h 404"/>
                  <a:gd name="T70" fmla="*/ 262 w 274"/>
                  <a:gd name="T71" fmla="*/ 176 h 404"/>
                  <a:gd name="T72" fmla="*/ 268 w 274"/>
                  <a:gd name="T73" fmla="*/ 134 h 404"/>
                  <a:gd name="T74" fmla="*/ 272 w 274"/>
                  <a:gd name="T75" fmla="*/ 96 h 404"/>
                  <a:gd name="T76" fmla="*/ 274 w 274"/>
                  <a:gd name="T77" fmla="*/ 62 h 404"/>
                  <a:gd name="T78" fmla="*/ 274 w 274"/>
                  <a:gd name="T79" fmla="*/ 62 h 404"/>
                  <a:gd name="T80" fmla="*/ 274 w 274"/>
                  <a:gd name="T81" fmla="*/ 16 h 404"/>
                  <a:gd name="T82" fmla="*/ 274 w 274"/>
                  <a:gd name="T83" fmla="*/ 0 h 404"/>
                  <a:gd name="T84" fmla="*/ 274 w 274"/>
                  <a:gd name="T85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74" h="404">
                    <a:moveTo>
                      <a:pt x="27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8" y="134"/>
                    </a:lnTo>
                    <a:lnTo>
                      <a:pt x="14" y="176"/>
                    </a:lnTo>
                    <a:lnTo>
                      <a:pt x="22" y="224"/>
                    </a:lnTo>
                    <a:lnTo>
                      <a:pt x="22" y="224"/>
                    </a:lnTo>
                    <a:lnTo>
                      <a:pt x="30" y="260"/>
                    </a:lnTo>
                    <a:lnTo>
                      <a:pt x="42" y="296"/>
                    </a:lnTo>
                    <a:lnTo>
                      <a:pt x="56" y="326"/>
                    </a:lnTo>
                    <a:lnTo>
                      <a:pt x="72" y="352"/>
                    </a:lnTo>
                    <a:lnTo>
                      <a:pt x="72" y="352"/>
                    </a:lnTo>
                    <a:lnTo>
                      <a:pt x="88" y="374"/>
                    </a:lnTo>
                    <a:lnTo>
                      <a:pt x="104" y="390"/>
                    </a:lnTo>
                    <a:lnTo>
                      <a:pt x="114" y="396"/>
                    </a:lnTo>
                    <a:lnTo>
                      <a:pt x="122" y="400"/>
                    </a:lnTo>
                    <a:lnTo>
                      <a:pt x="130" y="404"/>
                    </a:lnTo>
                    <a:lnTo>
                      <a:pt x="138" y="404"/>
                    </a:lnTo>
                    <a:lnTo>
                      <a:pt x="138" y="404"/>
                    </a:lnTo>
                    <a:lnTo>
                      <a:pt x="146" y="404"/>
                    </a:lnTo>
                    <a:lnTo>
                      <a:pt x="154" y="400"/>
                    </a:lnTo>
                    <a:lnTo>
                      <a:pt x="162" y="396"/>
                    </a:lnTo>
                    <a:lnTo>
                      <a:pt x="172" y="390"/>
                    </a:lnTo>
                    <a:lnTo>
                      <a:pt x="188" y="374"/>
                    </a:lnTo>
                    <a:lnTo>
                      <a:pt x="204" y="352"/>
                    </a:lnTo>
                    <a:lnTo>
                      <a:pt x="204" y="352"/>
                    </a:lnTo>
                    <a:lnTo>
                      <a:pt x="220" y="326"/>
                    </a:lnTo>
                    <a:lnTo>
                      <a:pt x="234" y="296"/>
                    </a:lnTo>
                    <a:lnTo>
                      <a:pt x="246" y="260"/>
                    </a:lnTo>
                    <a:lnTo>
                      <a:pt x="254" y="224"/>
                    </a:lnTo>
                    <a:lnTo>
                      <a:pt x="254" y="224"/>
                    </a:lnTo>
                    <a:lnTo>
                      <a:pt x="262" y="176"/>
                    </a:lnTo>
                    <a:lnTo>
                      <a:pt x="268" y="134"/>
                    </a:lnTo>
                    <a:lnTo>
                      <a:pt x="272" y="96"/>
                    </a:lnTo>
                    <a:lnTo>
                      <a:pt x="274" y="62"/>
                    </a:lnTo>
                    <a:lnTo>
                      <a:pt x="274" y="62"/>
                    </a:lnTo>
                    <a:lnTo>
                      <a:pt x="274" y="16"/>
                    </a:lnTo>
                    <a:lnTo>
                      <a:pt x="274" y="0"/>
                    </a:lnTo>
                    <a:lnTo>
                      <a:pt x="274" y="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5" name="Freeform 53">
                <a:extLst>
                  <a:ext uri="{FF2B5EF4-FFF2-40B4-BE49-F238E27FC236}">
                    <a16:creationId xmlns:a16="http://schemas.microsoft.com/office/drawing/2014/main" id="{F80B6812-45B5-4876-8ECD-F90DD0DCD2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8983" y="1804539"/>
                <a:ext cx="143866" cy="415161"/>
              </a:xfrm>
              <a:custGeom>
                <a:avLst/>
                <a:gdLst>
                  <a:gd name="T0" fmla="*/ 86 w 140"/>
                  <a:gd name="T1" fmla="*/ 224 h 404"/>
                  <a:gd name="T2" fmla="*/ 86 w 140"/>
                  <a:gd name="T3" fmla="*/ 224 h 404"/>
                  <a:gd name="T4" fmla="*/ 80 w 140"/>
                  <a:gd name="T5" fmla="*/ 134 h 404"/>
                  <a:gd name="T6" fmla="*/ 78 w 140"/>
                  <a:gd name="T7" fmla="*/ 62 h 404"/>
                  <a:gd name="T8" fmla="*/ 76 w 140"/>
                  <a:gd name="T9" fmla="*/ 0 h 404"/>
                  <a:gd name="T10" fmla="*/ 0 w 140"/>
                  <a:gd name="T11" fmla="*/ 0 h 404"/>
                  <a:gd name="T12" fmla="*/ 0 w 140"/>
                  <a:gd name="T13" fmla="*/ 0 h 404"/>
                  <a:gd name="T14" fmla="*/ 0 w 140"/>
                  <a:gd name="T15" fmla="*/ 16 h 404"/>
                  <a:gd name="T16" fmla="*/ 2 w 140"/>
                  <a:gd name="T17" fmla="*/ 62 h 404"/>
                  <a:gd name="T18" fmla="*/ 4 w 140"/>
                  <a:gd name="T19" fmla="*/ 96 h 404"/>
                  <a:gd name="T20" fmla="*/ 8 w 140"/>
                  <a:gd name="T21" fmla="*/ 134 h 404"/>
                  <a:gd name="T22" fmla="*/ 12 w 140"/>
                  <a:gd name="T23" fmla="*/ 176 h 404"/>
                  <a:gd name="T24" fmla="*/ 22 w 140"/>
                  <a:gd name="T25" fmla="*/ 224 h 404"/>
                  <a:gd name="T26" fmla="*/ 22 w 140"/>
                  <a:gd name="T27" fmla="*/ 224 h 404"/>
                  <a:gd name="T28" fmla="*/ 30 w 140"/>
                  <a:gd name="T29" fmla="*/ 260 h 404"/>
                  <a:gd name="T30" fmla="*/ 42 w 140"/>
                  <a:gd name="T31" fmla="*/ 296 h 404"/>
                  <a:gd name="T32" fmla="*/ 56 w 140"/>
                  <a:gd name="T33" fmla="*/ 326 h 404"/>
                  <a:gd name="T34" fmla="*/ 72 w 140"/>
                  <a:gd name="T35" fmla="*/ 352 h 404"/>
                  <a:gd name="T36" fmla="*/ 88 w 140"/>
                  <a:gd name="T37" fmla="*/ 374 h 404"/>
                  <a:gd name="T38" fmla="*/ 106 w 140"/>
                  <a:gd name="T39" fmla="*/ 390 h 404"/>
                  <a:gd name="T40" fmla="*/ 114 w 140"/>
                  <a:gd name="T41" fmla="*/ 396 h 404"/>
                  <a:gd name="T42" fmla="*/ 124 w 140"/>
                  <a:gd name="T43" fmla="*/ 400 h 404"/>
                  <a:gd name="T44" fmla="*/ 132 w 140"/>
                  <a:gd name="T45" fmla="*/ 404 h 404"/>
                  <a:gd name="T46" fmla="*/ 140 w 140"/>
                  <a:gd name="T47" fmla="*/ 404 h 404"/>
                  <a:gd name="T48" fmla="*/ 140 w 140"/>
                  <a:gd name="T49" fmla="*/ 404 h 404"/>
                  <a:gd name="T50" fmla="*/ 140 w 140"/>
                  <a:gd name="T51" fmla="*/ 404 h 404"/>
                  <a:gd name="T52" fmla="*/ 136 w 140"/>
                  <a:gd name="T53" fmla="*/ 404 h 404"/>
                  <a:gd name="T54" fmla="*/ 132 w 140"/>
                  <a:gd name="T55" fmla="*/ 400 h 404"/>
                  <a:gd name="T56" fmla="*/ 124 w 140"/>
                  <a:gd name="T57" fmla="*/ 390 h 404"/>
                  <a:gd name="T58" fmla="*/ 116 w 140"/>
                  <a:gd name="T59" fmla="*/ 374 h 404"/>
                  <a:gd name="T60" fmla="*/ 110 w 140"/>
                  <a:gd name="T61" fmla="*/ 352 h 404"/>
                  <a:gd name="T62" fmla="*/ 102 w 140"/>
                  <a:gd name="T63" fmla="*/ 326 h 404"/>
                  <a:gd name="T64" fmla="*/ 96 w 140"/>
                  <a:gd name="T65" fmla="*/ 296 h 404"/>
                  <a:gd name="T66" fmla="*/ 90 w 140"/>
                  <a:gd name="T67" fmla="*/ 260 h 404"/>
                  <a:gd name="T68" fmla="*/ 86 w 140"/>
                  <a:gd name="T69" fmla="*/ 224 h 404"/>
                  <a:gd name="T70" fmla="*/ 86 w 140"/>
                  <a:gd name="T71" fmla="*/ 22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404">
                    <a:moveTo>
                      <a:pt x="86" y="224"/>
                    </a:moveTo>
                    <a:lnTo>
                      <a:pt x="86" y="224"/>
                    </a:lnTo>
                    <a:lnTo>
                      <a:pt x="80" y="134"/>
                    </a:lnTo>
                    <a:lnTo>
                      <a:pt x="78" y="62"/>
                    </a:lnTo>
                    <a:lnTo>
                      <a:pt x="7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8" y="134"/>
                    </a:lnTo>
                    <a:lnTo>
                      <a:pt x="12" y="176"/>
                    </a:lnTo>
                    <a:lnTo>
                      <a:pt x="22" y="224"/>
                    </a:lnTo>
                    <a:lnTo>
                      <a:pt x="22" y="224"/>
                    </a:lnTo>
                    <a:lnTo>
                      <a:pt x="30" y="260"/>
                    </a:lnTo>
                    <a:lnTo>
                      <a:pt x="42" y="296"/>
                    </a:lnTo>
                    <a:lnTo>
                      <a:pt x="56" y="326"/>
                    </a:lnTo>
                    <a:lnTo>
                      <a:pt x="72" y="352"/>
                    </a:lnTo>
                    <a:lnTo>
                      <a:pt x="88" y="374"/>
                    </a:lnTo>
                    <a:lnTo>
                      <a:pt x="106" y="390"/>
                    </a:lnTo>
                    <a:lnTo>
                      <a:pt x="114" y="396"/>
                    </a:lnTo>
                    <a:lnTo>
                      <a:pt x="124" y="400"/>
                    </a:lnTo>
                    <a:lnTo>
                      <a:pt x="132" y="404"/>
                    </a:lnTo>
                    <a:lnTo>
                      <a:pt x="140" y="404"/>
                    </a:lnTo>
                    <a:lnTo>
                      <a:pt x="140" y="404"/>
                    </a:lnTo>
                    <a:lnTo>
                      <a:pt x="140" y="404"/>
                    </a:lnTo>
                    <a:lnTo>
                      <a:pt x="136" y="404"/>
                    </a:lnTo>
                    <a:lnTo>
                      <a:pt x="132" y="400"/>
                    </a:lnTo>
                    <a:lnTo>
                      <a:pt x="124" y="390"/>
                    </a:lnTo>
                    <a:lnTo>
                      <a:pt x="116" y="374"/>
                    </a:lnTo>
                    <a:lnTo>
                      <a:pt x="110" y="352"/>
                    </a:lnTo>
                    <a:lnTo>
                      <a:pt x="102" y="326"/>
                    </a:lnTo>
                    <a:lnTo>
                      <a:pt x="96" y="296"/>
                    </a:lnTo>
                    <a:lnTo>
                      <a:pt x="90" y="260"/>
                    </a:lnTo>
                    <a:lnTo>
                      <a:pt x="86" y="224"/>
                    </a:lnTo>
                    <a:lnTo>
                      <a:pt x="86" y="22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6" name="Freeform 24">
                <a:extLst>
                  <a:ext uri="{FF2B5EF4-FFF2-40B4-BE49-F238E27FC236}">
                    <a16:creationId xmlns:a16="http://schemas.microsoft.com/office/drawing/2014/main" id="{11380CE8-EFC0-4875-B424-98727BF92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9689" y="2229975"/>
                <a:ext cx="86320" cy="88375"/>
              </a:xfrm>
              <a:custGeom>
                <a:avLst/>
                <a:gdLst>
                  <a:gd name="T0" fmla="*/ 42 w 84"/>
                  <a:gd name="T1" fmla="*/ 86 h 86"/>
                  <a:gd name="T2" fmla="*/ 42 w 84"/>
                  <a:gd name="T3" fmla="*/ 86 h 86"/>
                  <a:gd name="T4" fmla="*/ 22 w 84"/>
                  <a:gd name="T5" fmla="*/ 84 h 86"/>
                  <a:gd name="T6" fmla="*/ 8 w 84"/>
                  <a:gd name="T7" fmla="*/ 82 h 86"/>
                  <a:gd name="T8" fmla="*/ 8 w 84"/>
                  <a:gd name="T9" fmla="*/ 82 h 86"/>
                  <a:gd name="T10" fmla="*/ 0 w 84"/>
                  <a:gd name="T11" fmla="*/ 78 h 86"/>
                  <a:gd name="T12" fmla="*/ 0 w 84"/>
                  <a:gd name="T13" fmla="*/ 78 h 86"/>
                  <a:gd name="T14" fmla="*/ 10 w 84"/>
                  <a:gd name="T15" fmla="*/ 60 h 86"/>
                  <a:gd name="T16" fmla="*/ 16 w 84"/>
                  <a:gd name="T17" fmla="*/ 44 h 86"/>
                  <a:gd name="T18" fmla="*/ 18 w 84"/>
                  <a:gd name="T19" fmla="*/ 32 h 86"/>
                  <a:gd name="T20" fmla="*/ 18 w 84"/>
                  <a:gd name="T21" fmla="*/ 20 h 86"/>
                  <a:gd name="T22" fmla="*/ 18 w 84"/>
                  <a:gd name="T23" fmla="*/ 20 h 86"/>
                  <a:gd name="T24" fmla="*/ 16 w 84"/>
                  <a:gd name="T25" fmla="*/ 12 h 86"/>
                  <a:gd name="T26" fmla="*/ 14 w 84"/>
                  <a:gd name="T27" fmla="*/ 6 h 86"/>
                  <a:gd name="T28" fmla="*/ 10 w 84"/>
                  <a:gd name="T29" fmla="*/ 0 h 86"/>
                  <a:gd name="T30" fmla="*/ 42 w 84"/>
                  <a:gd name="T31" fmla="*/ 0 h 86"/>
                  <a:gd name="T32" fmla="*/ 74 w 84"/>
                  <a:gd name="T33" fmla="*/ 0 h 86"/>
                  <a:gd name="T34" fmla="*/ 74 w 84"/>
                  <a:gd name="T35" fmla="*/ 0 h 86"/>
                  <a:gd name="T36" fmla="*/ 70 w 84"/>
                  <a:gd name="T37" fmla="*/ 6 h 86"/>
                  <a:gd name="T38" fmla="*/ 68 w 84"/>
                  <a:gd name="T39" fmla="*/ 12 h 86"/>
                  <a:gd name="T40" fmla="*/ 66 w 84"/>
                  <a:gd name="T41" fmla="*/ 20 h 86"/>
                  <a:gd name="T42" fmla="*/ 66 w 84"/>
                  <a:gd name="T43" fmla="*/ 20 h 86"/>
                  <a:gd name="T44" fmla="*/ 66 w 84"/>
                  <a:gd name="T45" fmla="*/ 32 h 86"/>
                  <a:gd name="T46" fmla="*/ 68 w 84"/>
                  <a:gd name="T47" fmla="*/ 44 h 86"/>
                  <a:gd name="T48" fmla="*/ 74 w 84"/>
                  <a:gd name="T49" fmla="*/ 60 h 86"/>
                  <a:gd name="T50" fmla="*/ 84 w 84"/>
                  <a:gd name="T51" fmla="*/ 78 h 86"/>
                  <a:gd name="T52" fmla="*/ 84 w 84"/>
                  <a:gd name="T53" fmla="*/ 78 h 86"/>
                  <a:gd name="T54" fmla="*/ 76 w 84"/>
                  <a:gd name="T55" fmla="*/ 82 h 86"/>
                  <a:gd name="T56" fmla="*/ 76 w 84"/>
                  <a:gd name="T57" fmla="*/ 82 h 86"/>
                  <a:gd name="T58" fmla="*/ 64 w 84"/>
                  <a:gd name="T59" fmla="*/ 84 h 86"/>
                  <a:gd name="T60" fmla="*/ 42 w 84"/>
                  <a:gd name="T61" fmla="*/ 86 h 86"/>
                  <a:gd name="T62" fmla="*/ 42 w 84"/>
                  <a:gd name="T63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4" h="86">
                    <a:moveTo>
                      <a:pt x="42" y="86"/>
                    </a:moveTo>
                    <a:lnTo>
                      <a:pt x="42" y="86"/>
                    </a:lnTo>
                    <a:lnTo>
                      <a:pt x="22" y="84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10" y="60"/>
                    </a:lnTo>
                    <a:lnTo>
                      <a:pt x="16" y="44"/>
                    </a:lnTo>
                    <a:lnTo>
                      <a:pt x="18" y="3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6" y="12"/>
                    </a:lnTo>
                    <a:lnTo>
                      <a:pt x="14" y="6"/>
                    </a:lnTo>
                    <a:lnTo>
                      <a:pt x="10" y="0"/>
                    </a:lnTo>
                    <a:lnTo>
                      <a:pt x="42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0" y="6"/>
                    </a:lnTo>
                    <a:lnTo>
                      <a:pt x="68" y="12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6" y="32"/>
                    </a:lnTo>
                    <a:lnTo>
                      <a:pt x="68" y="44"/>
                    </a:lnTo>
                    <a:lnTo>
                      <a:pt x="74" y="60"/>
                    </a:lnTo>
                    <a:lnTo>
                      <a:pt x="84" y="78"/>
                    </a:lnTo>
                    <a:lnTo>
                      <a:pt x="84" y="78"/>
                    </a:lnTo>
                    <a:lnTo>
                      <a:pt x="76" y="82"/>
                    </a:lnTo>
                    <a:lnTo>
                      <a:pt x="76" y="82"/>
                    </a:lnTo>
                    <a:lnTo>
                      <a:pt x="64" y="84"/>
                    </a:lnTo>
                    <a:lnTo>
                      <a:pt x="42" y="86"/>
                    </a:lnTo>
                    <a:lnTo>
                      <a:pt x="42" y="86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8" name="Freeform 36">
                <a:extLst>
                  <a:ext uri="{FF2B5EF4-FFF2-40B4-BE49-F238E27FC236}">
                    <a16:creationId xmlns:a16="http://schemas.microsoft.com/office/drawing/2014/main" id="{547D4993-C6D8-48A5-AC70-A8FB7D9B3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2021" y="2229975"/>
                <a:ext cx="61656" cy="88375"/>
              </a:xfrm>
              <a:custGeom>
                <a:avLst/>
                <a:gdLst>
                  <a:gd name="T0" fmla="*/ 0 w 60"/>
                  <a:gd name="T1" fmla="*/ 82 h 86"/>
                  <a:gd name="T2" fmla="*/ 0 w 60"/>
                  <a:gd name="T3" fmla="*/ 82 h 86"/>
                  <a:gd name="T4" fmla="*/ 12 w 60"/>
                  <a:gd name="T5" fmla="*/ 84 h 86"/>
                  <a:gd name="T6" fmla="*/ 30 w 60"/>
                  <a:gd name="T7" fmla="*/ 86 h 86"/>
                  <a:gd name="T8" fmla="*/ 30 w 60"/>
                  <a:gd name="T9" fmla="*/ 86 h 86"/>
                  <a:gd name="T10" fmla="*/ 48 w 60"/>
                  <a:gd name="T11" fmla="*/ 84 h 86"/>
                  <a:gd name="T12" fmla="*/ 60 w 60"/>
                  <a:gd name="T13" fmla="*/ 82 h 86"/>
                  <a:gd name="T14" fmla="*/ 60 w 60"/>
                  <a:gd name="T15" fmla="*/ 82 h 86"/>
                  <a:gd name="T16" fmla="*/ 54 w 60"/>
                  <a:gd name="T17" fmla="*/ 66 h 86"/>
                  <a:gd name="T18" fmla="*/ 50 w 60"/>
                  <a:gd name="T19" fmla="*/ 52 h 86"/>
                  <a:gd name="T20" fmla="*/ 48 w 60"/>
                  <a:gd name="T21" fmla="*/ 40 h 86"/>
                  <a:gd name="T22" fmla="*/ 48 w 60"/>
                  <a:gd name="T23" fmla="*/ 28 h 86"/>
                  <a:gd name="T24" fmla="*/ 48 w 60"/>
                  <a:gd name="T25" fmla="*/ 12 h 86"/>
                  <a:gd name="T26" fmla="*/ 52 w 60"/>
                  <a:gd name="T27" fmla="*/ 0 h 86"/>
                  <a:gd name="T28" fmla="*/ 8 w 60"/>
                  <a:gd name="T29" fmla="*/ 0 h 86"/>
                  <a:gd name="T30" fmla="*/ 8 w 60"/>
                  <a:gd name="T31" fmla="*/ 0 h 86"/>
                  <a:gd name="T32" fmla="*/ 10 w 60"/>
                  <a:gd name="T33" fmla="*/ 12 h 86"/>
                  <a:gd name="T34" fmla="*/ 12 w 60"/>
                  <a:gd name="T35" fmla="*/ 28 h 86"/>
                  <a:gd name="T36" fmla="*/ 12 w 60"/>
                  <a:gd name="T37" fmla="*/ 40 h 86"/>
                  <a:gd name="T38" fmla="*/ 10 w 60"/>
                  <a:gd name="T39" fmla="*/ 52 h 86"/>
                  <a:gd name="T40" fmla="*/ 6 w 60"/>
                  <a:gd name="T41" fmla="*/ 66 h 86"/>
                  <a:gd name="T42" fmla="*/ 0 w 60"/>
                  <a:gd name="T43" fmla="*/ 82 h 86"/>
                  <a:gd name="T44" fmla="*/ 0 w 60"/>
                  <a:gd name="T45" fmla="*/ 8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" h="86">
                    <a:moveTo>
                      <a:pt x="0" y="82"/>
                    </a:moveTo>
                    <a:lnTo>
                      <a:pt x="0" y="82"/>
                    </a:lnTo>
                    <a:lnTo>
                      <a:pt x="12" y="84"/>
                    </a:lnTo>
                    <a:lnTo>
                      <a:pt x="30" y="86"/>
                    </a:lnTo>
                    <a:lnTo>
                      <a:pt x="30" y="86"/>
                    </a:lnTo>
                    <a:lnTo>
                      <a:pt x="48" y="84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54" y="66"/>
                    </a:lnTo>
                    <a:lnTo>
                      <a:pt x="50" y="52"/>
                    </a:lnTo>
                    <a:lnTo>
                      <a:pt x="48" y="40"/>
                    </a:lnTo>
                    <a:lnTo>
                      <a:pt x="48" y="28"/>
                    </a:lnTo>
                    <a:lnTo>
                      <a:pt x="48" y="12"/>
                    </a:lnTo>
                    <a:lnTo>
                      <a:pt x="5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12"/>
                    </a:lnTo>
                    <a:lnTo>
                      <a:pt x="12" y="28"/>
                    </a:lnTo>
                    <a:lnTo>
                      <a:pt x="12" y="40"/>
                    </a:lnTo>
                    <a:lnTo>
                      <a:pt x="10" y="52"/>
                    </a:lnTo>
                    <a:lnTo>
                      <a:pt x="6" y="66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9" name="Freeform 37">
                <a:extLst>
                  <a:ext uri="{FF2B5EF4-FFF2-40B4-BE49-F238E27FC236}">
                    <a16:creationId xmlns:a16="http://schemas.microsoft.com/office/drawing/2014/main" id="{37DEFC35-9FBF-4441-9A4E-EA9926EDB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2021" y="2229975"/>
                <a:ext cx="28773" cy="88375"/>
              </a:xfrm>
              <a:custGeom>
                <a:avLst/>
                <a:gdLst>
                  <a:gd name="T0" fmla="*/ 0 w 28"/>
                  <a:gd name="T1" fmla="*/ 82 h 86"/>
                  <a:gd name="T2" fmla="*/ 0 w 28"/>
                  <a:gd name="T3" fmla="*/ 82 h 86"/>
                  <a:gd name="T4" fmla="*/ 18 w 28"/>
                  <a:gd name="T5" fmla="*/ 86 h 86"/>
                  <a:gd name="T6" fmla="*/ 18 w 28"/>
                  <a:gd name="T7" fmla="*/ 86 h 86"/>
                  <a:gd name="T8" fmla="*/ 24 w 28"/>
                  <a:gd name="T9" fmla="*/ 58 h 86"/>
                  <a:gd name="T10" fmla="*/ 28 w 28"/>
                  <a:gd name="T11" fmla="*/ 36 h 86"/>
                  <a:gd name="T12" fmla="*/ 28 w 28"/>
                  <a:gd name="T13" fmla="*/ 16 h 86"/>
                  <a:gd name="T14" fmla="*/ 26 w 28"/>
                  <a:gd name="T15" fmla="*/ 0 h 86"/>
                  <a:gd name="T16" fmla="*/ 8 w 28"/>
                  <a:gd name="T17" fmla="*/ 0 h 86"/>
                  <a:gd name="T18" fmla="*/ 8 w 28"/>
                  <a:gd name="T19" fmla="*/ 0 h 86"/>
                  <a:gd name="T20" fmla="*/ 10 w 28"/>
                  <a:gd name="T21" fmla="*/ 10 h 86"/>
                  <a:gd name="T22" fmla="*/ 12 w 28"/>
                  <a:gd name="T23" fmla="*/ 28 h 86"/>
                  <a:gd name="T24" fmla="*/ 12 w 28"/>
                  <a:gd name="T25" fmla="*/ 40 h 86"/>
                  <a:gd name="T26" fmla="*/ 10 w 28"/>
                  <a:gd name="T27" fmla="*/ 52 h 86"/>
                  <a:gd name="T28" fmla="*/ 6 w 28"/>
                  <a:gd name="T29" fmla="*/ 66 h 86"/>
                  <a:gd name="T30" fmla="*/ 0 w 28"/>
                  <a:gd name="T31" fmla="*/ 82 h 86"/>
                  <a:gd name="T32" fmla="*/ 0 w 28"/>
                  <a:gd name="T33" fmla="*/ 8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86">
                    <a:moveTo>
                      <a:pt x="0" y="82"/>
                    </a:moveTo>
                    <a:lnTo>
                      <a:pt x="0" y="82"/>
                    </a:lnTo>
                    <a:lnTo>
                      <a:pt x="18" y="86"/>
                    </a:lnTo>
                    <a:lnTo>
                      <a:pt x="18" y="86"/>
                    </a:lnTo>
                    <a:lnTo>
                      <a:pt x="24" y="58"/>
                    </a:lnTo>
                    <a:lnTo>
                      <a:pt x="28" y="36"/>
                    </a:lnTo>
                    <a:lnTo>
                      <a:pt x="28" y="16"/>
                    </a:lnTo>
                    <a:lnTo>
                      <a:pt x="2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10"/>
                    </a:lnTo>
                    <a:lnTo>
                      <a:pt x="12" y="28"/>
                    </a:lnTo>
                    <a:lnTo>
                      <a:pt x="12" y="40"/>
                    </a:lnTo>
                    <a:lnTo>
                      <a:pt x="10" y="52"/>
                    </a:lnTo>
                    <a:lnTo>
                      <a:pt x="6" y="66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 8">
                <a:extLst>
                  <a:ext uri="{FF2B5EF4-FFF2-40B4-BE49-F238E27FC236}">
                    <a16:creationId xmlns:a16="http://schemas.microsoft.com/office/drawing/2014/main" id="{1212BB4C-F544-4079-A249-CA13A60F34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038" y="2326572"/>
                <a:ext cx="283623" cy="129480"/>
              </a:xfrm>
              <a:custGeom>
                <a:avLst/>
                <a:gdLst>
                  <a:gd name="T0" fmla="*/ 96 w 276"/>
                  <a:gd name="T1" fmla="*/ 0 h 126"/>
                  <a:gd name="T2" fmla="*/ 96 w 276"/>
                  <a:gd name="T3" fmla="*/ 0 h 126"/>
                  <a:gd name="T4" fmla="*/ 98 w 276"/>
                  <a:gd name="T5" fmla="*/ 6 h 126"/>
                  <a:gd name="T6" fmla="*/ 98 w 276"/>
                  <a:gd name="T7" fmla="*/ 12 h 126"/>
                  <a:gd name="T8" fmla="*/ 98 w 276"/>
                  <a:gd name="T9" fmla="*/ 26 h 126"/>
                  <a:gd name="T10" fmla="*/ 92 w 276"/>
                  <a:gd name="T11" fmla="*/ 44 h 126"/>
                  <a:gd name="T12" fmla="*/ 82 w 276"/>
                  <a:gd name="T13" fmla="*/ 60 h 126"/>
                  <a:gd name="T14" fmla="*/ 82 w 276"/>
                  <a:gd name="T15" fmla="*/ 60 h 126"/>
                  <a:gd name="T16" fmla="*/ 66 w 276"/>
                  <a:gd name="T17" fmla="*/ 78 h 126"/>
                  <a:gd name="T18" fmla="*/ 48 w 276"/>
                  <a:gd name="T19" fmla="*/ 94 h 126"/>
                  <a:gd name="T20" fmla="*/ 26 w 276"/>
                  <a:gd name="T21" fmla="*/ 108 h 126"/>
                  <a:gd name="T22" fmla="*/ 12 w 276"/>
                  <a:gd name="T23" fmla="*/ 112 h 126"/>
                  <a:gd name="T24" fmla="*/ 0 w 276"/>
                  <a:gd name="T25" fmla="*/ 118 h 126"/>
                  <a:gd name="T26" fmla="*/ 0 w 276"/>
                  <a:gd name="T27" fmla="*/ 118 h 126"/>
                  <a:gd name="T28" fmla="*/ 6 w 276"/>
                  <a:gd name="T29" fmla="*/ 118 h 126"/>
                  <a:gd name="T30" fmla="*/ 30 w 276"/>
                  <a:gd name="T31" fmla="*/ 122 h 126"/>
                  <a:gd name="T32" fmla="*/ 30 w 276"/>
                  <a:gd name="T33" fmla="*/ 122 h 126"/>
                  <a:gd name="T34" fmla="*/ 72 w 276"/>
                  <a:gd name="T35" fmla="*/ 124 h 126"/>
                  <a:gd name="T36" fmla="*/ 138 w 276"/>
                  <a:gd name="T37" fmla="*/ 126 h 126"/>
                  <a:gd name="T38" fmla="*/ 138 w 276"/>
                  <a:gd name="T39" fmla="*/ 126 h 126"/>
                  <a:gd name="T40" fmla="*/ 204 w 276"/>
                  <a:gd name="T41" fmla="*/ 124 h 126"/>
                  <a:gd name="T42" fmla="*/ 246 w 276"/>
                  <a:gd name="T43" fmla="*/ 122 h 126"/>
                  <a:gd name="T44" fmla="*/ 246 w 276"/>
                  <a:gd name="T45" fmla="*/ 122 h 126"/>
                  <a:gd name="T46" fmla="*/ 270 w 276"/>
                  <a:gd name="T47" fmla="*/ 118 h 126"/>
                  <a:gd name="T48" fmla="*/ 276 w 276"/>
                  <a:gd name="T49" fmla="*/ 118 h 126"/>
                  <a:gd name="T50" fmla="*/ 276 w 276"/>
                  <a:gd name="T51" fmla="*/ 118 h 126"/>
                  <a:gd name="T52" fmla="*/ 264 w 276"/>
                  <a:gd name="T53" fmla="*/ 112 h 126"/>
                  <a:gd name="T54" fmla="*/ 250 w 276"/>
                  <a:gd name="T55" fmla="*/ 108 h 126"/>
                  <a:gd name="T56" fmla="*/ 228 w 276"/>
                  <a:gd name="T57" fmla="*/ 94 h 126"/>
                  <a:gd name="T58" fmla="*/ 210 w 276"/>
                  <a:gd name="T59" fmla="*/ 78 h 126"/>
                  <a:gd name="T60" fmla="*/ 194 w 276"/>
                  <a:gd name="T61" fmla="*/ 60 h 126"/>
                  <a:gd name="T62" fmla="*/ 194 w 276"/>
                  <a:gd name="T63" fmla="*/ 60 h 126"/>
                  <a:gd name="T64" fmla="*/ 184 w 276"/>
                  <a:gd name="T65" fmla="*/ 44 h 126"/>
                  <a:gd name="T66" fmla="*/ 178 w 276"/>
                  <a:gd name="T67" fmla="*/ 26 h 126"/>
                  <a:gd name="T68" fmla="*/ 178 w 276"/>
                  <a:gd name="T69" fmla="*/ 12 h 126"/>
                  <a:gd name="T70" fmla="*/ 178 w 276"/>
                  <a:gd name="T71" fmla="*/ 6 h 126"/>
                  <a:gd name="T72" fmla="*/ 180 w 276"/>
                  <a:gd name="T73" fmla="*/ 0 h 126"/>
                  <a:gd name="T74" fmla="*/ 138 w 276"/>
                  <a:gd name="T75" fmla="*/ 0 h 126"/>
                  <a:gd name="T76" fmla="*/ 96 w 276"/>
                  <a:gd name="T7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6" h="126">
                    <a:moveTo>
                      <a:pt x="96" y="0"/>
                    </a:moveTo>
                    <a:lnTo>
                      <a:pt x="96" y="0"/>
                    </a:lnTo>
                    <a:lnTo>
                      <a:pt x="98" y="6"/>
                    </a:lnTo>
                    <a:lnTo>
                      <a:pt x="98" y="12"/>
                    </a:lnTo>
                    <a:lnTo>
                      <a:pt x="98" y="26"/>
                    </a:lnTo>
                    <a:lnTo>
                      <a:pt x="92" y="44"/>
                    </a:lnTo>
                    <a:lnTo>
                      <a:pt x="82" y="60"/>
                    </a:lnTo>
                    <a:lnTo>
                      <a:pt x="82" y="60"/>
                    </a:lnTo>
                    <a:lnTo>
                      <a:pt x="66" y="78"/>
                    </a:lnTo>
                    <a:lnTo>
                      <a:pt x="48" y="94"/>
                    </a:lnTo>
                    <a:lnTo>
                      <a:pt x="26" y="108"/>
                    </a:lnTo>
                    <a:lnTo>
                      <a:pt x="12" y="112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6" y="118"/>
                    </a:lnTo>
                    <a:lnTo>
                      <a:pt x="30" y="122"/>
                    </a:lnTo>
                    <a:lnTo>
                      <a:pt x="30" y="122"/>
                    </a:lnTo>
                    <a:lnTo>
                      <a:pt x="72" y="124"/>
                    </a:lnTo>
                    <a:lnTo>
                      <a:pt x="138" y="126"/>
                    </a:lnTo>
                    <a:lnTo>
                      <a:pt x="138" y="126"/>
                    </a:lnTo>
                    <a:lnTo>
                      <a:pt x="204" y="124"/>
                    </a:lnTo>
                    <a:lnTo>
                      <a:pt x="246" y="122"/>
                    </a:lnTo>
                    <a:lnTo>
                      <a:pt x="246" y="122"/>
                    </a:lnTo>
                    <a:lnTo>
                      <a:pt x="270" y="118"/>
                    </a:lnTo>
                    <a:lnTo>
                      <a:pt x="276" y="118"/>
                    </a:lnTo>
                    <a:lnTo>
                      <a:pt x="276" y="118"/>
                    </a:lnTo>
                    <a:lnTo>
                      <a:pt x="264" y="112"/>
                    </a:lnTo>
                    <a:lnTo>
                      <a:pt x="250" y="108"/>
                    </a:lnTo>
                    <a:lnTo>
                      <a:pt x="228" y="94"/>
                    </a:lnTo>
                    <a:lnTo>
                      <a:pt x="210" y="78"/>
                    </a:lnTo>
                    <a:lnTo>
                      <a:pt x="194" y="60"/>
                    </a:lnTo>
                    <a:lnTo>
                      <a:pt x="194" y="60"/>
                    </a:lnTo>
                    <a:lnTo>
                      <a:pt x="184" y="44"/>
                    </a:lnTo>
                    <a:lnTo>
                      <a:pt x="178" y="26"/>
                    </a:lnTo>
                    <a:lnTo>
                      <a:pt x="178" y="12"/>
                    </a:lnTo>
                    <a:lnTo>
                      <a:pt x="178" y="6"/>
                    </a:lnTo>
                    <a:lnTo>
                      <a:pt x="180" y="0"/>
                    </a:lnTo>
                    <a:lnTo>
                      <a:pt x="138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2" name="Freeform 20">
                <a:extLst>
                  <a:ext uri="{FF2B5EF4-FFF2-40B4-BE49-F238E27FC236}">
                    <a16:creationId xmlns:a16="http://schemas.microsoft.com/office/drawing/2014/main" id="{D7CEA6C4-D311-4784-8535-570C099345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8308" y="2326572"/>
                <a:ext cx="187027" cy="129480"/>
              </a:xfrm>
              <a:custGeom>
                <a:avLst/>
                <a:gdLst>
                  <a:gd name="T0" fmla="*/ 52 w 182"/>
                  <a:gd name="T1" fmla="*/ 64 h 126"/>
                  <a:gd name="T2" fmla="*/ 52 w 182"/>
                  <a:gd name="T3" fmla="*/ 64 h 126"/>
                  <a:gd name="T4" fmla="*/ 44 w 182"/>
                  <a:gd name="T5" fmla="*/ 82 h 126"/>
                  <a:gd name="T6" fmla="*/ 32 w 182"/>
                  <a:gd name="T7" fmla="*/ 98 h 126"/>
                  <a:gd name="T8" fmla="*/ 18 w 182"/>
                  <a:gd name="T9" fmla="*/ 112 h 126"/>
                  <a:gd name="T10" fmla="*/ 0 w 182"/>
                  <a:gd name="T11" fmla="*/ 122 h 126"/>
                  <a:gd name="T12" fmla="*/ 0 w 182"/>
                  <a:gd name="T13" fmla="*/ 122 h 126"/>
                  <a:gd name="T14" fmla="*/ 40 w 182"/>
                  <a:gd name="T15" fmla="*/ 124 h 126"/>
                  <a:gd name="T16" fmla="*/ 92 w 182"/>
                  <a:gd name="T17" fmla="*/ 126 h 126"/>
                  <a:gd name="T18" fmla="*/ 92 w 182"/>
                  <a:gd name="T19" fmla="*/ 126 h 126"/>
                  <a:gd name="T20" fmla="*/ 144 w 182"/>
                  <a:gd name="T21" fmla="*/ 124 h 126"/>
                  <a:gd name="T22" fmla="*/ 182 w 182"/>
                  <a:gd name="T23" fmla="*/ 122 h 126"/>
                  <a:gd name="T24" fmla="*/ 182 w 182"/>
                  <a:gd name="T25" fmla="*/ 122 h 126"/>
                  <a:gd name="T26" fmla="*/ 166 w 182"/>
                  <a:gd name="T27" fmla="*/ 112 h 126"/>
                  <a:gd name="T28" fmla="*/ 152 w 182"/>
                  <a:gd name="T29" fmla="*/ 98 h 126"/>
                  <a:gd name="T30" fmla="*/ 140 w 182"/>
                  <a:gd name="T31" fmla="*/ 82 h 126"/>
                  <a:gd name="T32" fmla="*/ 132 w 182"/>
                  <a:gd name="T33" fmla="*/ 64 h 126"/>
                  <a:gd name="T34" fmla="*/ 132 w 182"/>
                  <a:gd name="T35" fmla="*/ 64 h 126"/>
                  <a:gd name="T36" fmla="*/ 124 w 182"/>
                  <a:gd name="T37" fmla="*/ 46 h 126"/>
                  <a:gd name="T38" fmla="*/ 120 w 182"/>
                  <a:gd name="T39" fmla="*/ 28 h 126"/>
                  <a:gd name="T40" fmla="*/ 120 w 182"/>
                  <a:gd name="T41" fmla="*/ 12 h 126"/>
                  <a:gd name="T42" fmla="*/ 122 w 182"/>
                  <a:gd name="T43" fmla="*/ 0 h 126"/>
                  <a:gd name="T44" fmla="*/ 62 w 182"/>
                  <a:gd name="T45" fmla="*/ 0 h 126"/>
                  <a:gd name="T46" fmla="*/ 62 w 182"/>
                  <a:gd name="T47" fmla="*/ 0 h 126"/>
                  <a:gd name="T48" fmla="*/ 64 w 182"/>
                  <a:gd name="T49" fmla="*/ 12 h 126"/>
                  <a:gd name="T50" fmla="*/ 64 w 182"/>
                  <a:gd name="T51" fmla="*/ 28 h 126"/>
                  <a:gd name="T52" fmla="*/ 60 w 182"/>
                  <a:gd name="T53" fmla="*/ 46 h 126"/>
                  <a:gd name="T54" fmla="*/ 52 w 182"/>
                  <a:gd name="T55" fmla="*/ 64 h 126"/>
                  <a:gd name="T56" fmla="*/ 52 w 182"/>
                  <a:gd name="T57" fmla="*/ 6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2" h="126">
                    <a:moveTo>
                      <a:pt x="52" y="64"/>
                    </a:moveTo>
                    <a:lnTo>
                      <a:pt x="52" y="64"/>
                    </a:lnTo>
                    <a:lnTo>
                      <a:pt x="44" y="82"/>
                    </a:lnTo>
                    <a:lnTo>
                      <a:pt x="32" y="98"/>
                    </a:lnTo>
                    <a:lnTo>
                      <a:pt x="18" y="112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40" y="124"/>
                    </a:lnTo>
                    <a:lnTo>
                      <a:pt x="92" y="126"/>
                    </a:lnTo>
                    <a:lnTo>
                      <a:pt x="92" y="126"/>
                    </a:lnTo>
                    <a:lnTo>
                      <a:pt x="144" y="124"/>
                    </a:lnTo>
                    <a:lnTo>
                      <a:pt x="182" y="122"/>
                    </a:lnTo>
                    <a:lnTo>
                      <a:pt x="182" y="122"/>
                    </a:lnTo>
                    <a:lnTo>
                      <a:pt x="166" y="112"/>
                    </a:lnTo>
                    <a:lnTo>
                      <a:pt x="152" y="98"/>
                    </a:lnTo>
                    <a:lnTo>
                      <a:pt x="140" y="82"/>
                    </a:lnTo>
                    <a:lnTo>
                      <a:pt x="132" y="64"/>
                    </a:lnTo>
                    <a:lnTo>
                      <a:pt x="132" y="64"/>
                    </a:lnTo>
                    <a:lnTo>
                      <a:pt x="124" y="46"/>
                    </a:lnTo>
                    <a:lnTo>
                      <a:pt x="120" y="28"/>
                    </a:lnTo>
                    <a:lnTo>
                      <a:pt x="120" y="12"/>
                    </a:lnTo>
                    <a:lnTo>
                      <a:pt x="12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4" y="12"/>
                    </a:lnTo>
                    <a:lnTo>
                      <a:pt x="64" y="28"/>
                    </a:lnTo>
                    <a:lnTo>
                      <a:pt x="60" y="46"/>
                    </a:lnTo>
                    <a:lnTo>
                      <a:pt x="52" y="64"/>
                    </a:lnTo>
                    <a:lnTo>
                      <a:pt x="52" y="64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3" name="Freeform 21">
                <a:extLst>
                  <a:ext uri="{FF2B5EF4-FFF2-40B4-BE49-F238E27FC236}">
                    <a16:creationId xmlns:a16="http://schemas.microsoft.com/office/drawing/2014/main" id="{9FDB53E7-A6DA-4D5B-B674-7BF87BEAD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8308" y="2326572"/>
                <a:ext cx="88375" cy="129480"/>
              </a:xfrm>
              <a:custGeom>
                <a:avLst/>
                <a:gdLst>
                  <a:gd name="T0" fmla="*/ 0 w 86"/>
                  <a:gd name="T1" fmla="*/ 122 h 126"/>
                  <a:gd name="T2" fmla="*/ 0 w 86"/>
                  <a:gd name="T3" fmla="*/ 122 h 126"/>
                  <a:gd name="T4" fmla="*/ 66 w 86"/>
                  <a:gd name="T5" fmla="*/ 126 h 126"/>
                  <a:gd name="T6" fmla="*/ 66 w 86"/>
                  <a:gd name="T7" fmla="*/ 126 h 126"/>
                  <a:gd name="T8" fmla="*/ 72 w 86"/>
                  <a:gd name="T9" fmla="*/ 112 h 126"/>
                  <a:gd name="T10" fmla="*/ 78 w 86"/>
                  <a:gd name="T11" fmla="*/ 96 h 126"/>
                  <a:gd name="T12" fmla="*/ 82 w 86"/>
                  <a:gd name="T13" fmla="*/ 78 h 126"/>
                  <a:gd name="T14" fmla="*/ 84 w 86"/>
                  <a:gd name="T15" fmla="*/ 62 h 126"/>
                  <a:gd name="T16" fmla="*/ 86 w 86"/>
                  <a:gd name="T17" fmla="*/ 28 h 126"/>
                  <a:gd name="T18" fmla="*/ 86 w 86"/>
                  <a:gd name="T19" fmla="*/ 12 h 126"/>
                  <a:gd name="T20" fmla="*/ 84 w 86"/>
                  <a:gd name="T21" fmla="*/ 0 h 126"/>
                  <a:gd name="T22" fmla="*/ 62 w 86"/>
                  <a:gd name="T23" fmla="*/ 0 h 126"/>
                  <a:gd name="T24" fmla="*/ 62 w 86"/>
                  <a:gd name="T25" fmla="*/ 0 h 126"/>
                  <a:gd name="T26" fmla="*/ 64 w 86"/>
                  <a:gd name="T27" fmla="*/ 14 h 126"/>
                  <a:gd name="T28" fmla="*/ 62 w 86"/>
                  <a:gd name="T29" fmla="*/ 28 h 126"/>
                  <a:gd name="T30" fmla="*/ 58 w 86"/>
                  <a:gd name="T31" fmla="*/ 46 h 126"/>
                  <a:gd name="T32" fmla="*/ 50 w 86"/>
                  <a:gd name="T33" fmla="*/ 64 h 126"/>
                  <a:gd name="T34" fmla="*/ 42 w 86"/>
                  <a:gd name="T35" fmla="*/ 80 h 126"/>
                  <a:gd name="T36" fmla="*/ 30 w 86"/>
                  <a:gd name="T37" fmla="*/ 96 h 126"/>
                  <a:gd name="T38" fmla="*/ 16 w 86"/>
                  <a:gd name="T39" fmla="*/ 112 h 126"/>
                  <a:gd name="T40" fmla="*/ 0 w 86"/>
                  <a:gd name="T41" fmla="*/ 122 h 126"/>
                  <a:gd name="T42" fmla="*/ 0 w 86"/>
                  <a:gd name="T43" fmla="*/ 12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126">
                    <a:moveTo>
                      <a:pt x="0" y="122"/>
                    </a:moveTo>
                    <a:lnTo>
                      <a:pt x="0" y="122"/>
                    </a:lnTo>
                    <a:lnTo>
                      <a:pt x="66" y="126"/>
                    </a:lnTo>
                    <a:lnTo>
                      <a:pt x="66" y="126"/>
                    </a:lnTo>
                    <a:lnTo>
                      <a:pt x="72" y="112"/>
                    </a:lnTo>
                    <a:lnTo>
                      <a:pt x="78" y="96"/>
                    </a:lnTo>
                    <a:lnTo>
                      <a:pt x="82" y="78"/>
                    </a:lnTo>
                    <a:lnTo>
                      <a:pt x="84" y="62"/>
                    </a:lnTo>
                    <a:lnTo>
                      <a:pt x="86" y="28"/>
                    </a:lnTo>
                    <a:lnTo>
                      <a:pt x="86" y="12"/>
                    </a:lnTo>
                    <a:lnTo>
                      <a:pt x="84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4" y="14"/>
                    </a:lnTo>
                    <a:lnTo>
                      <a:pt x="62" y="28"/>
                    </a:lnTo>
                    <a:lnTo>
                      <a:pt x="58" y="46"/>
                    </a:lnTo>
                    <a:lnTo>
                      <a:pt x="50" y="64"/>
                    </a:lnTo>
                    <a:lnTo>
                      <a:pt x="42" y="80"/>
                    </a:lnTo>
                    <a:lnTo>
                      <a:pt x="30" y="96"/>
                    </a:lnTo>
                    <a:lnTo>
                      <a:pt x="16" y="112"/>
                    </a:lnTo>
                    <a:lnTo>
                      <a:pt x="0" y="122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4" name="Freeform 22">
                <a:extLst>
                  <a:ext uri="{FF2B5EF4-FFF2-40B4-BE49-F238E27FC236}">
                    <a16:creationId xmlns:a16="http://schemas.microsoft.com/office/drawing/2014/main" id="{582056CE-2DCB-4D78-8765-30A83AE9CD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038" y="2443721"/>
                <a:ext cx="283623" cy="12331"/>
              </a:xfrm>
              <a:custGeom>
                <a:avLst/>
                <a:gdLst>
                  <a:gd name="T0" fmla="*/ 138 w 276"/>
                  <a:gd name="T1" fmla="*/ 8 h 12"/>
                  <a:gd name="T2" fmla="*/ 138 w 276"/>
                  <a:gd name="T3" fmla="*/ 8 h 12"/>
                  <a:gd name="T4" fmla="*/ 88 w 276"/>
                  <a:gd name="T5" fmla="*/ 6 h 12"/>
                  <a:gd name="T6" fmla="*/ 50 w 276"/>
                  <a:gd name="T7" fmla="*/ 4 h 12"/>
                  <a:gd name="T8" fmla="*/ 8 w 276"/>
                  <a:gd name="T9" fmla="*/ 0 h 12"/>
                  <a:gd name="T10" fmla="*/ 8 w 276"/>
                  <a:gd name="T11" fmla="*/ 0 h 12"/>
                  <a:gd name="T12" fmla="*/ 0 w 276"/>
                  <a:gd name="T13" fmla="*/ 4 h 12"/>
                  <a:gd name="T14" fmla="*/ 0 w 276"/>
                  <a:gd name="T15" fmla="*/ 4 h 12"/>
                  <a:gd name="T16" fmla="*/ 6 w 276"/>
                  <a:gd name="T17" fmla="*/ 4 h 12"/>
                  <a:gd name="T18" fmla="*/ 30 w 276"/>
                  <a:gd name="T19" fmla="*/ 8 h 12"/>
                  <a:gd name="T20" fmla="*/ 30 w 276"/>
                  <a:gd name="T21" fmla="*/ 8 h 12"/>
                  <a:gd name="T22" fmla="*/ 72 w 276"/>
                  <a:gd name="T23" fmla="*/ 10 h 12"/>
                  <a:gd name="T24" fmla="*/ 138 w 276"/>
                  <a:gd name="T25" fmla="*/ 12 h 12"/>
                  <a:gd name="T26" fmla="*/ 138 w 276"/>
                  <a:gd name="T27" fmla="*/ 12 h 12"/>
                  <a:gd name="T28" fmla="*/ 204 w 276"/>
                  <a:gd name="T29" fmla="*/ 10 h 12"/>
                  <a:gd name="T30" fmla="*/ 246 w 276"/>
                  <a:gd name="T31" fmla="*/ 8 h 12"/>
                  <a:gd name="T32" fmla="*/ 246 w 276"/>
                  <a:gd name="T33" fmla="*/ 8 h 12"/>
                  <a:gd name="T34" fmla="*/ 270 w 276"/>
                  <a:gd name="T35" fmla="*/ 4 h 12"/>
                  <a:gd name="T36" fmla="*/ 276 w 276"/>
                  <a:gd name="T37" fmla="*/ 4 h 12"/>
                  <a:gd name="T38" fmla="*/ 276 w 276"/>
                  <a:gd name="T39" fmla="*/ 4 h 12"/>
                  <a:gd name="T40" fmla="*/ 268 w 276"/>
                  <a:gd name="T41" fmla="*/ 0 h 12"/>
                  <a:gd name="T42" fmla="*/ 268 w 276"/>
                  <a:gd name="T43" fmla="*/ 0 h 12"/>
                  <a:gd name="T44" fmla="*/ 226 w 276"/>
                  <a:gd name="T45" fmla="*/ 4 h 12"/>
                  <a:gd name="T46" fmla="*/ 188 w 276"/>
                  <a:gd name="T47" fmla="*/ 6 h 12"/>
                  <a:gd name="T48" fmla="*/ 138 w 276"/>
                  <a:gd name="T49" fmla="*/ 8 h 12"/>
                  <a:gd name="T50" fmla="*/ 138 w 276"/>
                  <a:gd name="T5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6" h="12">
                    <a:moveTo>
                      <a:pt x="138" y="8"/>
                    </a:moveTo>
                    <a:lnTo>
                      <a:pt x="138" y="8"/>
                    </a:lnTo>
                    <a:lnTo>
                      <a:pt x="88" y="6"/>
                    </a:lnTo>
                    <a:lnTo>
                      <a:pt x="50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6" y="4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72" y="10"/>
                    </a:lnTo>
                    <a:lnTo>
                      <a:pt x="138" y="12"/>
                    </a:lnTo>
                    <a:lnTo>
                      <a:pt x="138" y="12"/>
                    </a:lnTo>
                    <a:lnTo>
                      <a:pt x="204" y="10"/>
                    </a:lnTo>
                    <a:lnTo>
                      <a:pt x="246" y="8"/>
                    </a:lnTo>
                    <a:lnTo>
                      <a:pt x="246" y="8"/>
                    </a:lnTo>
                    <a:lnTo>
                      <a:pt x="270" y="4"/>
                    </a:lnTo>
                    <a:lnTo>
                      <a:pt x="276" y="4"/>
                    </a:lnTo>
                    <a:lnTo>
                      <a:pt x="276" y="4"/>
                    </a:lnTo>
                    <a:lnTo>
                      <a:pt x="268" y="0"/>
                    </a:lnTo>
                    <a:lnTo>
                      <a:pt x="268" y="0"/>
                    </a:lnTo>
                    <a:lnTo>
                      <a:pt x="226" y="4"/>
                    </a:lnTo>
                    <a:lnTo>
                      <a:pt x="188" y="6"/>
                    </a:lnTo>
                    <a:lnTo>
                      <a:pt x="138" y="8"/>
                    </a:lnTo>
                    <a:lnTo>
                      <a:pt x="138" y="8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5" name="Freeform 23">
                <a:extLst>
                  <a:ext uri="{FF2B5EF4-FFF2-40B4-BE49-F238E27FC236}">
                    <a16:creationId xmlns:a16="http://schemas.microsoft.com/office/drawing/2014/main" id="{9BBFDBB0-F323-477B-B772-2598B92125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038" y="2447832"/>
                <a:ext cx="283623" cy="34939"/>
              </a:xfrm>
              <a:custGeom>
                <a:avLst/>
                <a:gdLst>
                  <a:gd name="T0" fmla="*/ 0 w 276"/>
                  <a:gd name="T1" fmla="*/ 24 h 34"/>
                  <a:gd name="T2" fmla="*/ 0 w 276"/>
                  <a:gd name="T3" fmla="*/ 24 h 34"/>
                  <a:gd name="T4" fmla="*/ 6 w 276"/>
                  <a:gd name="T5" fmla="*/ 24 h 34"/>
                  <a:gd name="T6" fmla="*/ 30 w 276"/>
                  <a:gd name="T7" fmla="*/ 28 h 34"/>
                  <a:gd name="T8" fmla="*/ 72 w 276"/>
                  <a:gd name="T9" fmla="*/ 32 h 34"/>
                  <a:gd name="T10" fmla="*/ 138 w 276"/>
                  <a:gd name="T11" fmla="*/ 34 h 34"/>
                  <a:gd name="T12" fmla="*/ 138 w 276"/>
                  <a:gd name="T13" fmla="*/ 34 h 34"/>
                  <a:gd name="T14" fmla="*/ 204 w 276"/>
                  <a:gd name="T15" fmla="*/ 32 h 34"/>
                  <a:gd name="T16" fmla="*/ 246 w 276"/>
                  <a:gd name="T17" fmla="*/ 28 h 34"/>
                  <a:gd name="T18" fmla="*/ 270 w 276"/>
                  <a:gd name="T19" fmla="*/ 24 h 34"/>
                  <a:gd name="T20" fmla="*/ 276 w 276"/>
                  <a:gd name="T21" fmla="*/ 24 h 34"/>
                  <a:gd name="T22" fmla="*/ 276 w 276"/>
                  <a:gd name="T23" fmla="*/ 0 h 34"/>
                  <a:gd name="T24" fmla="*/ 276 w 276"/>
                  <a:gd name="T25" fmla="*/ 0 h 34"/>
                  <a:gd name="T26" fmla="*/ 270 w 276"/>
                  <a:gd name="T27" fmla="*/ 0 h 34"/>
                  <a:gd name="T28" fmla="*/ 246 w 276"/>
                  <a:gd name="T29" fmla="*/ 4 h 34"/>
                  <a:gd name="T30" fmla="*/ 204 w 276"/>
                  <a:gd name="T31" fmla="*/ 6 h 34"/>
                  <a:gd name="T32" fmla="*/ 138 w 276"/>
                  <a:gd name="T33" fmla="*/ 8 h 34"/>
                  <a:gd name="T34" fmla="*/ 138 w 276"/>
                  <a:gd name="T35" fmla="*/ 8 h 34"/>
                  <a:gd name="T36" fmla="*/ 72 w 276"/>
                  <a:gd name="T37" fmla="*/ 6 h 34"/>
                  <a:gd name="T38" fmla="*/ 30 w 276"/>
                  <a:gd name="T39" fmla="*/ 4 h 34"/>
                  <a:gd name="T40" fmla="*/ 6 w 276"/>
                  <a:gd name="T41" fmla="*/ 0 h 34"/>
                  <a:gd name="T42" fmla="*/ 0 w 276"/>
                  <a:gd name="T43" fmla="*/ 0 h 34"/>
                  <a:gd name="T44" fmla="*/ 0 w 276"/>
                  <a:gd name="T45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6" h="34">
                    <a:moveTo>
                      <a:pt x="0" y="24"/>
                    </a:moveTo>
                    <a:lnTo>
                      <a:pt x="0" y="24"/>
                    </a:lnTo>
                    <a:lnTo>
                      <a:pt x="6" y="24"/>
                    </a:lnTo>
                    <a:lnTo>
                      <a:pt x="30" y="28"/>
                    </a:lnTo>
                    <a:lnTo>
                      <a:pt x="72" y="32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204" y="32"/>
                    </a:lnTo>
                    <a:lnTo>
                      <a:pt x="246" y="28"/>
                    </a:lnTo>
                    <a:lnTo>
                      <a:pt x="270" y="24"/>
                    </a:lnTo>
                    <a:lnTo>
                      <a:pt x="276" y="24"/>
                    </a:lnTo>
                    <a:lnTo>
                      <a:pt x="276" y="0"/>
                    </a:lnTo>
                    <a:lnTo>
                      <a:pt x="276" y="0"/>
                    </a:lnTo>
                    <a:lnTo>
                      <a:pt x="270" y="0"/>
                    </a:lnTo>
                    <a:lnTo>
                      <a:pt x="246" y="4"/>
                    </a:lnTo>
                    <a:lnTo>
                      <a:pt x="204" y="6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72" y="6"/>
                    </a:lnTo>
                    <a:lnTo>
                      <a:pt x="30" y="4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0" name="Freeform 38">
                <a:extLst>
                  <a:ext uri="{FF2B5EF4-FFF2-40B4-BE49-F238E27FC236}">
                    <a16:creationId xmlns:a16="http://schemas.microsoft.com/office/drawing/2014/main" id="{1EF71232-37BE-466D-B937-7A8AB6EC6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1468" y="2310130"/>
                <a:ext cx="102761" cy="24663"/>
              </a:xfrm>
              <a:custGeom>
                <a:avLst/>
                <a:gdLst>
                  <a:gd name="T0" fmla="*/ 50 w 100"/>
                  <a:gd name="T1" fmla="*/ 24 h 24"/>
                  <a:gd name="T2" fmla="*/ 50 w 100"/>
                  <a:gd name="T3" fmla="*/ 24 h 24"/>
                  <a:gd name="T4" fmla="*/ 70 w 100"/>
                  <a:gd name="T5" fmla="*/ 22 h 24"/>
                  <a:gd name="T6" fmla="*/ 86 w 100"/>
                  <a:gd name="T7" fmla="*/ 20 h 24"/>
                  <a:gd name="T8" fmla="*/ 96 w 100"/>
                  <a:gd name="T9" fmla="*/ 16 h 24"/>
                  <a:gd name="T10" fmla="*/ 100 w 100"/>
                  <a:gd name="T11" fmla="*/ 14 h 24"/>
                  <a:gd name="T12" fmla="*/ 100 w 100"/>
                  <a:gd name="T13" fmla="*/ 10 h 24"/>
                  <a:gd name="T14" fmla="*/ 100 w 100"/>
                  <a:gd name="T15" fmla="*/ 10 h 24"/>
                  <a:gd name="T16" fmla="*/ 100 w 100"/>
                  <a:gd name="T17" fmla="*/ 4 h 24"/>
                  <a:gd name="T18" fmla="*/ 96 w 100"/>
                  <a:gd name="T19" fmla="*/ 2 h 24"/>
                  <a:gd name="T20" fmla="*/ 92 w 100"/>
                  <a:gd name="T21" fmla="*/ 0 h 24"/>
                  <a:gd name="T22" fmla="*/ 92 w 100"/>
                  <a:gd name="T23" fmla="*/ 0 h 24"/>
                  <a:gd name="T24" fmla="*/ 84 w 100"/>
                  <a:gd name="T25" fmla="*/ 2 h 24"/>
                  <a:gd name="T26" fmla="*/ 72 w 100"/>
                  <a:gd name="T27" fmla="*/ 4 h 24"/>
                  <a:gd name="T28" fmla="*/ 50 w 100"/>
                  <a:gd name="T29" fmla="*/ 4 h 24"/>
                  <a:gd name="T30" fmla="*/ 50 w 100"/>
                  <a:gd name="T31" fmla="*/ 4 h 24"/>
                  <a:gd name="T32" fmla="*/ 28 w 100"/>
                  <a:gd name="T33" fmla="*/ 4 h 24"/>
                  <a:gd name="T34" fmla="*/ 16 w 100"/>
                  <a:gd name="T35" fmla="*/ 2 h 24"/>
                  <a:gd name="T36" fmla="*/ 8 w 100"/>
                  <a:gd name="T37" fmla="*/ 0 h 24"/>
                  <a:gd name="T38" fmla="*/ 8 w 100"/>
                  <a:gd name="T39" fmla="*/ 0 h 24"/>
                  <a:gd name="T40" fmla="*/ 4 w 100"/>
                  <a:gd name="T41" fmla="*/ 2 h 24"/>
                  <a:gd name="T42" fmla="*/ 0 w 100"/>
                  <a:gd name="T43" fmla="*/ 4 h 24"/>
                  <a:gd name="T44" fmla="*/ 0 w 100"/>
                  <a:gd name="T45" fmla="*/ 10 h 24"/>
                  <a:gd name="T46" fmla="*/ 0 w 100"/>
                  <a:gd name="T47" fmla="*/ 10 h 24"/>
                  <a:gd name="T48" fmla="*/ 0 w 100"/>
                  <a:gd name="T49" fmla="*/ 14 h 24"/>
                  <a:gd name="T50" fmla="*/ 2 w 100"/>
                  <a:gd name="T51" fmla="*/ 16 h 24"/>
                  <a:gd name="T52" fmla="*/ 14 w 100"/>
                  <a:gd name="T53" fmla="*/ 20 h 24"/>
                  <a:gd name="T54" fmla="*/ 30 w 100"/>
                  <a:gd name="T55" fmla="*/ 22 h 24"/>
                  <a:gd name="T56" fmla="*/ 50 w 100"/>
                  <a:gd name="T57" fmla="*/ 24 h 24"/>
                  <a:gd name="T58" fmla="*/ 50 w 100"/>
                  <a:gd name="T5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0" h="24">
                    <a:moveTo>
                      <a:pt x="50" y="24"/>
                    </a:moveTo>
                    <a:lnTo>
                      <a:pt x="50" y="24"/>
                    </a:lnTo>
                    <a:lnTo>
                      <a:pt x="70" y="22"/>
                    </a:lnTo>
                    <a:lnTo>
                      <a:pt x="86" y="20"/>
                    </a:lnTo>
                    <a:lnTo>
                      <a:pt x="96" y="16"/>
                    </a:lnTo>
                    <a:lnTo>
                      <a:pt x="100" y="14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4"/>
                    </a:lnTo>
                    <a:lnTo>
                      <a:pt x="96" y="2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84" y="2"/>
                    </a:lnTo>
                    <a:lnTo>
                      <a:pt x="72" y="4"/>
                    </a:lnTo>
                    <a:lnTo>
                      <a:pt x="50" y="4"/>
                    </a:lnTo>
                    <a:lnTo>
                      <a:pt x="50" y="4"/>
                    </a:lnTo>
                    <a:lnTo>
                      <a:pt x="28" y="4"/>
                    </a:lnTo>
                    <a:lnTo>
                      <a:pt x="16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14" y="20"/>
                    </a:lnTo>
                    <a:lnTo>
                      <a:pt x="30" y="22"/>
                    </a:lnTo>
                    <a:lnTo>
                      <a:pt x="50" y="24"/>
                    </a:lnTo>
                    <a:lnTo>
                      <a:pt x="50" y="24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1" name="Freeform 39">
                <a:extLst>
                  <a:ext uri="{FF2B5EF4-FFF2-40B4-BE49-F238E27FC236}">
                    <a16:creationId xmlns:a16="http://schemas.microsoft.com/office/drawing/2014/main" id="{D29B6A25-C2AE-423E-8E0E-E01812C3E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3524" y="2310130"/>
                <a:ext cx="98652" cy="10277"/>
              </a:xfrm>
              <a:custGeom>
                <a:avLst/>
                <a:gdLst>
                  <a:gd name="T0" fmla="*/ 48 w 96"/>
                  <a:gd name="T1" fmla="*/ 10 h 10"/>
                  <a:gd name="T2" fmla="*/ 48 w 96"/>
                  <a:gd name="T3" fmla="*/ 10 h 10"/>
                  <a:gd name="T4" fmla="*/ 78 w 96"/>
                  <a:gd name="T5" fmla="*/ 8 h 10"/>
                  <a:gd name="T6" fmla="*/ 88 w 96"/>
                  <a:gd name="T7" fmla="*/ 6 h 10"/>
                  <a:gd name="T8" fmla="*/ 96 w 96"/>
                  <a:gd name="T9" fmla="*/ 2 h 10"/>
                  <a:gd name="T10" fmla="*/ 96 w 96"/>
                  <a:gd name="T11" fmla="*/ 2 h 10"/>
                  <a:gd name="T12" fmla="*/ 90 w 96"/>
                  <a:gd name="T13" fmla="*/ 0 h 10"/>
                  <a:gd name="T14" fmla="*/ 90 w 96"/>
                  <a:gd name="T15" fmla="*/ 0 h 10"/>
                  <a:gd name="T16" fmla="*/ 82 w 96"/>
                  <a:gd name="T17" fmla="*/ 2 h 10"/>
                  <a:gd name="T18" fmla="*/ 70 w 96"/>
                  <a:gd name="T19" fmla="*/ 4 h 10"/>
                  <a:gd name="T20" fmla="*/ 48 w 96"/>
                  <a:gd name="T21" fmla="*/ 4 h 10"/>
                  <a:gd name="T22" fmla="*/ 48 w 96"/>
                  <a:gd name="T23" fmla="*/ 4 h 10"/>
                  <a:gd name="T24" fmla="*/ 26 w 96"/>
                  <a:gd name="T25" fmla="*/ 4 h 10"/>
                  <a:gd name="T26" fmla="*/ 14 w 96"/>
                  <a:gd name="T27" fmla="*/ 2 h 10"/>
                  <a:gd name="T28" fmla="*/ 6 w 96"/>
                  <a:gd name="T29" fmla="*/ 0 h 10"/>
                  <a:gd name="T30" fmla="*/ 6 w 96"/>
                  <a:gd name="T31" fmla="*/ 0 h 10"/>
                  <a:gd name="T32" fmla="*/ 0 w 96"/>
                  <a:gd name="T33" fmla="*/ 2 h 10"/>
                  <a:gd name="T34" fmla="*/ 0 w 96"/>
                  <a:gd name="T35" fmla="*/ 2 h 10"/>
                  <a:gd name="T36" fmla="*/ 8 w 96"/>
                  <a:gd name="T37" fmla="*/ 6 h 10"/>
                  <a:gd name="T38" fmla="*/ 18 w 96"/>
                  <a:gd name="T39" fmla="*/ 8 h 10"/>
                  <a:gd name="T40" fmla="*/ 48 w 96"/>
                  <a:gd name="T41" fmla="*/ 10 h 10"/>
                  <a:gd name="T42" fmla="*/ 48 w 96"/>
                  <a:gd name="T4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6" h="10">
                    <a:moveTo>
                      <a:pt x="48" y="10"/>
                    </a:moveTo>
                    <a:lnTo>
                      <a:pt x="48" y="10"/>
                    </a:lnTo>
                    <a:lnTo>
                      <a:pt x="78" y="8"/>
                    </a:lnTo>
                    <a:lnTo>
                      <a:pt x="88" y="6"/>
                    </a:lnTo>
                    <a:lnTo>
                      <a:pt x="96" y="2"/>
                    </a:lnTo>
                    <a:lnTo>
                      <a:pt x="96" y="2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82" y="2"/>
                    </a:lnTo>
                    <a:lnTo>
                      <a:pt x="70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26" y="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8" y="6"/>
                    </a:lnTo>
                    <a:lnTo>
                      <a:pt x="18" y="8"/>
                    </a:lnTo>
                    <a:lnTo>
                      <a:pt x="48" y="10"/>
                    </a:lnTo>
                    <a:lnTo>
                      <a:pt x="48" y="1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8" name="Freeform 56">
                <a:extLst>
                  <a:ext uri="{FF2B5EF4-FFF2-40B4-BE49-F238E27FC236}">
                    <a16:creationId xmlns:a16="http://schemas.microsoft.com/office/drawing/2014/main" id="{E03C37B8-A181-49A4-9231-86571D3B9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3524" y="2209423"/>
                <a:ext cx="98652" cy="24663"/>
              </a:xfrm>
              <a:custGeom>
                <a:avLst/>
                <a:gdLst>
                  <a:gd name="T0" fmla="*/ 48 w 96"/>
                  <a:gd name="T1" fmla="*/ 24 h 24"/>
                  <a:gd name="T2" fmla="*/ 48 w 96"/>
                  <a:gd name="T3" fmla="*/ 24 h 24"/>
                  <a:gd name="T4" fmla="*/ 68 w 96"/>
                  <a:gd name="T5" fmla="*/ 22 h 24"/>
                  <a:gd name="T6" fmla="*/ 84 w 96"/>
                  <a:gd name="T7" fmla="*/ 20 h 24"/>
                  <a:gd name="T8" fmla="*/ 92 w 96"/>
                  <a:gd name="T9" fmla="*/ 16 h 24"/>
                  <a:gd name="T10" fmla="*/ 96 w 96"/>
                  <a:gd name="T11" fmla="*/ 12 h 24"/>
                  <a:gd name="T12" fmla="*/ 96 w 96"/>
                  <a:gd name="T13" fmla="*/ 10 h 24"/>
                  <a:gd name="T14" fmla="*/ 96 w 96"/>
                  <a:gd name="T15" fmla="*/ 10 h 24"/>
                  <a:gd name="T16" fmla="*/ 94 w 96"/>
                  <a:gd name="T17" fmla="*/ 4 h 24"/>
                  <a:gd name="T18" fmla="*/ 92 w 96"/>
                  <a:gd name="T19" fmla="*/ 2 h 24"/>
                  <a:gd name="T20" fmla="*/ 88 w 96"/>
                  <a:gd name="T21" fmla="*/ 0 h 24"/>
                  <a:gd name="T22" fmla="*/ 88 w 96"/>
                  <a:gd name="T23" fmla="*/ 0 h 24"/>
                  <a:gd name="T24" fmla="*/ 80 w 96"/>
                  <a:gd name="T25" fmla="*/ 2 h 24"/>
                  <a:gd name="T26" fmla="*/ 68 w 96"/>
                  <a:gd name="T27" fmla="*/ 4 h 24"/>
                  <a:gd name="T28" fmla="*/ 48 w 96"/>
                  <a:gd name="T29" fmla="*/ 6 h 24"/>
                  <a:gd name="T30" fmla="*/ 48 w 96"/>
                  <a:gd name="T31" fmla="*/ 6 h 24"/>
                  <a:gd name="T32" fmla="*/ 28 w 96"/>
                  <a:gd name="T33" fmla="*/ 4 h 24"/>
                  <a:gd name="T34" fmla="*/ 16 w 96"/>
                  <a:gd name="T35" fmla="*/ 2 h 24"/>
                  <a:gd name="T36" fmla="*/ 8 w 96"/>
                  <a:gd name="T37" fmla="*/ 0 h 24"/>
                  <a:gd name="T38" fmla="*/ 8 w 96"/>
                  <a:gd name="T39" fmla="*/ 0 h 24"/>
                  <a:gd name="T40" fmla="*/ 4 w 96"/>
                  <a:gd name="T41" fmla="*/ 2 h 24"/>
                  <a:gd name="T42" fmla="*/ 0 w 96"/>
                  <a:gd name="T43" fmla="*/ 4 h 24"/>
                  <a:gd name="T44" fmla="*/ 0 w 96"/>
                  <a:gd name="T45" fmla="*/ 10 h 24"/>
                  <a:gd name="T46" fmla="*/ 0 w 96"/>
                  <a:gd name="T47" fmla="*/ 10 h 24"/>
                  <a:gd name="T48" fmla="*/ 0 w 96"/>
                  <a:gd name="T49" fmla="*/ 12 h 24"/>
                  <a:gd name="T50" fmla="*/ 4 w 96"/>
                  <a:gd name="T51" fmla="*/ 16 h 24"/>
                  <a:gd name="T52" fmla="*/ 12 w 96"/>
                  <a:gd name="T53" fmla="*/ 20 h 24"/>
                  <a:gd name="T54" fmla="*/ 28 w 96"/>
                  <a:gd name="T55" fmla="*/ 22 h 24"/>
                  <a:gd name="T56" fmla="*/ 48 w 96"/>
                  <a:gd name="T57" fmla="*/ 24 h 24"/>
                  <a:gd name="T58" fmla="*/ 48 w 96"/>
                  <a:gd name="T5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6" h="24">
                    <a:moveTo>
                      <a:pt x="48" y="24"/>
                    </a:moveTo>
                    <a:lnTo>
                      <a:pt x="48" y="24"/>
                    </a:lnTo>
                    <a:lnTo>
                      <a:pt x="68" y="22"/>
                    </a:lnTo>
                    <a:lnTo>
                      <a:pt x="84" y="20"/>
                    </a:lnTo>
                    <a:lnTo>
                      <a:pt x="92" y="16"/>
                    </a:lnTo>
                    <a:lnTo>
                      <a:pt x="96" y="12"/>
                    </a:lnTo>
                    <a:lnTo>
                      <a:pt x="96" y="10"/>
                    </a:lnTo>
                    <a:lnTo>
                      <a:pt x="96" y="10"/>
                    </a:lnTo>
                    <a:lnTo>
                      <a:pt x="94" y="4"/>
                    </a:lnTo>
                    <a:lnTo>
                      <a:pt x="92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0" y="2"/>
                    </a:lnTo>
                    <a:lnTo>
                      <a:pt x="68" y="4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28" y="4"/>
                    </a:lnTo>
                    <a:lnTo>
                      <a:pt x="16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6"/>
                    </a:lnTo>
                    <a:lnTo>
                      <a:pt x="12" y="20"/>
                    </a:lnTo>
                    <a:lnTo>
                      <a:pt x="28" y="22"/>
                    </a:lnTo>
                    <a:lnTo>
                      <a:pt x="48" y="24"/>
                    </a:lnTo>
                    <a:lnTo>
                      <a:pt x="48" y="24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9" name="Freeform 57">
                <a:extLst>
                  <a:ext uri="{FF2B5EF4-FFF2-40B4-BE49-F238E27FC236}">
                    <a16:creationId xmlns:a16="http://schemas.microsoft.com/office/drawing/2014/main" id="{7493F179-4F07-481D-BF5C-FA00A6960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5579" y="2209423"/>
                <a:ext cx="94541" cy="10277"/>
              </a:xfrm>
              <a:custGeom>
                <a:avLst/>
                <a:gdLst>
                  <a:gd name="T0" fmla="*/ 86 w 92"/>
                  <a:gd name="T1" fmla="*/ 0 h 10"/>
                  <a:gd name="T2" fmla="*/ 86 w 92"/>
                  <a:gd name="T3" fmla="*/ 0 h 10"/>
                  <a:gd name="T4" fmla="*/ 78 w 92"/>
                  <a:gd name="T5" fmla="*/ 2 h 10"/>
                  <a:gd name="T6" fmla="*/ 66 w 92"/>
                  <a:gd name="T7" fmla="*/ 4 h 10"/>
                  <a:gd name="T8" fmla="*/ 46 w 92"/>
                  <a:gd name="T9" fmla="*/ 6 h 10"/>
                  <a:gd name="T10" fmla="*/ 46 w 92"/>
                  <a:gd name="T11" fmla="*/ 6 h 10"/>
                  <a:gd name="T12" fmla="*/ 26 w 92"/>
                  <a:gd name="T13" fmla="*/ 4 h 10"/>
                  <a:gd name="T14" fmla="*/ 14 w 92"/>
                  <a:gd name="T15" fmla="*/ 2 h 10"/>
                  <a:gd name="T16" fmla="*/ 6 w 92"/>
                  <a:gd name="T17" fmla="*/ 0 h 10"/>
                  <a:gd name="T18" fmla="*/ 6 w 92"/>
                  <a:gd name="T19" fmla="*/ 0 h 10"/>
                  <a:gd name="T20" fmla="*/ 0 w 92"/>
                  <a:gd name="T21" fmla="*/ 2 h 10"/>
                  <a:gd name="T22" fmla="*/ 0 w 92"/>
                  <a:gd name="T23" fmla="*/ 2 h 10"/>
                  <a:gd name="T24" fmla="*/ 8 w 92"/>
                  <a:gd name="T25" fmla="*/ 6 h 10"/>
                  <a:gd name="T26" fmla="*/ 18 w 92"/>
                  <a:gd name="T27" fmla="*/ 8 h 10"/>
                  <a:gd name="T28" fmla="*/ 46 w 92"/>
                  <a:gd name="T29" fmla="*/ 10 h 10"/>
                  <a:gd name="T30" fmla="*/ 46 w 92"/>
                  <a:gd name="T31" fmla="*/ 10 h 10"/>
                  <a:gd name="T32" fmla="*/ 74 w 92"/>
                  <a:gd name="T33" fmla="*/ 8 h 10"/>
                  <a:gd name="T34" fmla="*/ 84 w 92"/>
                  <a:gd name="T35" fmla="*/ 6 h 10"/>
                  <a:gd name="T36" fmla="*/ 92 w 92"/>
                  <a:gd name="T37" fmla="*/ 2 h 10"/>
                  <a:gd name="T38" fmla="*/ 92 w 92"/>
                  <a:gd name="T39" fmla="*/ 2 h 10"/>
                  <a:gd name="T40" fmla="*/ 86 w 92"/>
                  <a:gd name="T41" fmla="*/ 0 h 10"/>
                  <a:gd name="T42" fmla="*/ 86 w 92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10">
                    <a:moveTo>
                      <a:pt x="86" y="0"/>
                    </a:moveTo>
                    <a:lnTo>
                      <a:pt x="86" y="0"/>
                    </a:lnTo>
                    <a:lnTo>
                      <a:pt x="78" y="2"/>
                    </a:lnTo>
                    <a:lnTo>
                      <a:pt x="66" y="4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26" y="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8" y="6"/>
                    </a:lnTo>
                    <a:lnTo>
                      <a:pt x="18" y="8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74" y="8"/>
                    </a:lnTo>
                    <a:lnTo>
                      <a:pt x="84" y="6"/>
                    </a:lnTo>
                    <a:lnTo>
                      <a:pt x="92" y="2"/>
                    </a:lnTo>
                    <a:lnTo>
                      <a:pt x="92" y="2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0" name="Freeform 58">
                <a:extLst>
                  <a:ext uri="{FF2B5EF4-FFF2-40B4-BE49-F238E27FC236}">
                    <a16:creationId xmlns:a16="http://schemas.microsoft.com/office/drawing/2014/main" id="{BA026EF0-4396-4D59-92D3-39249AE666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7845" y="1769600"/>
                <a:ext cx="224021" cy="429547"/>
              </a:xfrm>
              <a:custGeom>
                <a:avLst/>
                <a:gdLst>
                  <a:gd name="T0" fmla="*/ 90 w 218"/>
                  <a:gd name="T1" fmla="*/ 0 h 418"/>
                  <a:gd name="T2" fmla="*/ 52 w 218"/>
                  <a:gd name="T3" fmla="*/ 14 h 418"/>
                  <a:gd name="T4" fmla="*/ 22 w 218"/>
                  <a:gd name="T5" fmla="*/ 40 h 418"/>
                  <a:gd name="T6" fmla="*/ 10 w 218"/>
                  <a:gd name="T7" fmla="*/ 62 h 418"/>
                  <a:gd name="T8" fmla="*/ 0 w 218"/>
                  <a:gd name="T9" fmla="*/ 106 h 418"/>
                  <a:gd name="T10" fmla="*/ 14 w 218"/>
                  <a:gd name="T11" fmla="*/ 170 h 418"/>
                  <a:gd name="T12" fmla="*/ 36 w 218"/>
                  <a:gd name="T13" fmla="*/ 212 h 418"/>
                  <a:gd name="T14" fmla="*/ 74 w 218"/>
                  <a:gd name="T15" fmla="*/ 258 h 418"/>
                  <a:gd name="T16" fmla="*/ 132 w 218"/>
                  <a:gd name="T17" fmla="*/ 308 h 418"/>
                  <a:gd name="T18" fmla="*/ 188 w 218"/>
                  <a:gd name="T19" fmla="*/ 358 h 418"/>
                  <a:gd name="T20" fmla="*/ 202 w 218"/>
                  <a:gd name="T21" fmla="*/ 388 h 418"/>
                  <a:gd name="T22" fmla="*/ 198 w 218"/>
                  <a:gd name="T23" fmla="*/ 398 h 418"/>
                  <a:gd name="T24" fmla="*/ 190 w 218"/>
                  <a:gd name="T25" fmla="*/ 402 h 418"/>
                  <a:gd name="T26" fmla="*/ 182 w 218"/>
                  <a:gd name="T27" fmla="*/ 398 h 418"/>
                  <a:gd name="T28" fmla="*/ 178 w 218"/>
                  <a:gd name="T29" fmla="*/ 390 h 418"/>
                  <a:gd name="T30" fmla="*/ 164 w 218"/>
                  <a:gd name="T31" fmla="*/ 402 h 418"/>
                  <a:gd name="T32" fmla="*/ 180 w 218"/>
                  <a:gd name="T33" fmla="*/ 416 h 418"/>
                  <a:gd name="T34" fmla="*/ 202 w 218"/>
                  <a:gd name="T35" fmla="*/ 414 h 418"/>
                  <a:gd name="T36" fmla="*/ 216 w 218"/>
                  <a:gd name="T37" fmla="*/ 398 h 418"/>
                  <a:gd name="T38" fmla="*/ 216 w 218"/>
                  <a:gd name="T39" fmla="*/ 374 h 418"/>
                  <a:gd name="T40" fmla="*/ 194 w 218"/>
                  <a:gd name="T41" fmla="*/ 340 h 418"/>
                  <a:gd name="T42" fmla="*/ 142 w 218"/>
                  <a:gd name="T43" fmla="*/ 294 h 418"/>
                  <a:gd name="T44" fmla="*/ 72 w 218"/>
                  <a:gd name="T45" fmla="*/ 234 h 418"/>
                  <a:gd name="T46" fmla="*/ 40 w 218"/>
                  <a:gd name="T47" fmla="*/ 186 h 418"/>
                  <a:gd name="T48" fmla="*/ 22 w 218"/>
                  <a:gd name="T49" fmla="*/ 144 h 418"/>
                  <a:gd name="T50" fmla="*/ 18 w 218"/>
                  <a:gd name="T51" fmla="*/ 94 h 418"/>
                  <a:gd name="T52" fmla="*/ 28 w 218"/>
                  <a:gd name="T53" fmla="*/ 60 h 418"/>
                  <a:gd name="T54" fmla="*/ 46 w 218"/>
                  <a:gd name="T55" fmla="*/ 40 h 418"/>
                  <a:gd name="T56" fmla="*/ 74 w 218"/>
                  <a:gd name="T57" fmla="*/ 22 h 418"/>
                  <a:gd name="T58" fmla="*/ 102 w 218"/>
                  <a:gd name="T59" fmla="*/ 16 h 418"/>
                  <a:gd name="T60" fmla="*/ 120 w 218"/>
                  <a:gd name="T61" fmla="*/ 26 h 418"/>
                  <a:gd name="T62" fmla="*/ 120 w 218"/>
                  <a:gd name="T63" fmla="*/ 42 h 418"/>
                  <a:gd name="T64" fmla="*/ 104 w 218"/>
                  <a:gd name="T65" fmla="*/ 52 h 418"/>
                  <a:gd name="T66" fmla="*/ 94 w 218"/>
                  <a:gd name="T67" fmla="*/ 50 h 418"/>
                  <a:gd name="T68" fmla="*/ 72 w 218"/>
                  <a:gd name="T69" fmla="*/ 48 h 418"/>
                  <a:gd name="T70" fmla="*/ 84 w 218"/>
                  <a:gd name="T71" fmla="*/ 64 h 418"/>
                  <a:gd name="T72" fmla="*/ 104 w 218"/>
                  <a:gd name="T73" fmla="*/ 68 h 418"/>
                  <a:gd name="T74" fmla="*/ 124 w 218"/>
                  <a:gd name="T75" fmla="*/ 62 h 418"/>
                  <a:gd name="T76" fmla="*/ 136 w 218"/>
                  <a:gd name="T77" fmla="*/ 48 h 418"/>
                  <a:gd name="T78" fmla="*/ 138 w 218"/>
                  <a:gd name="T79" fmla="*/ 34 h 418"/>
                  <a:gd name="T80" fmla="*/ 132 w 218"/>
                  <a:gd name="T81" fmla="*/ 14 h 418"/>
                  <a:gd name="T82" fmla="*/ 116 w 218"/>
                  <a:gd name="T83" fmla="*/ 2 h 418"/>
                  <a:gd name="T84" fmla="*/ 102 w 218"/>
                  <a:gd name="T8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8" h="418">
                    <a:moveTo>
                      <a:pt x="102" y="0"/>
                    </a:moveTo>
                    <a:lnTo>
                      <a:pt x="102" y="0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8"/>
                    </a:lnTo>
                    <a:lnTo>
                      <a:pt x="52" y="14"/>
                    </a:lnTo>
                    <a:lnTo>
                      <a:pt x="42" y="22"/>
                    </a:lnTo>
                    <a:lnTo>
                      <a:pt x="32" y="30"/>
                    </a:lnTo>
                    <a:lnTo>
                      <a:pt x="22" y="40"/>
                    </a:lnTo>
                    <a:lnTo>
                      <a:pt x="14" y="52"/>
                    </a:lnTo>
                    <a:lnTo>
                      <a:pt x="14" y="52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2" y="90"/>
                    </a:lnTo>
                    <a:lnTo>
                      <a:pt x="0" y="106"/>
                    </a:lnTo>
                    <a:lnTo>
                      <a:pt x="2" y="126"/>
                    </a:lnTo>
                    <a:lnTo>
                      <a:pt x="6" y="146"/>
                    </a:lnTo>
                    <a:lnTo>
                      <a:pt x="14" y="170"/>
                    </a:lnTo>
                    <a:lnTo>
                      <a:pt x="24" y="194"/>
                    </a:lnTo>
                    <a:lnTo>
                      <a:pt x="24" y="194"/>
                    </a:lnTo>
                    <a:lnTo>
                      <a:pt x="36" y="212"/>
                    </a:lnTo>
                    <a:lnTo>
                      <a:pt x="48" y="228"/>
                    </a:lnTo>
                    <a:lnTo>
                      <a:pt x="60" y="244"/>
                    </a:lnTo>
                    <a:lnTo>
                      <a:pt x="74" y="258"/>
                    </a:lnTo>
                    <a:lnTo>
                      <a:pt x="104" y="284"/>
                    </a:lnTo>
                    <a:lnTo>
                      <a:pt x="132" y="308"/>
                    </a:lnTo>
                    <a:lnTo>
                      <a:pt x="132" y="308"/>
                    </a:lnTo>
                    <a:lnTo>
                      <a:pt x="158" y="328"/>
                    </a:lnTo>
                    <a:lnTo>
                      <a:pt x="180" y="348"/>
                    </a:lnTo>
                    <a:lnTo>
                      <a:pt x="188" y="358"/>
                    </a:lnTo>
                    <a:lnTo>
                      <a:pt x="196" y="368"/>
                    </a:lnTo>
                    <a:lnTo>
                      <a:pt x="200" y="378"/>
                    </a:lnTo>
                    <a:lnTo>
                      <a:pt x="202" y="388"/>
                    </a:lnTo>
                    <a:lnTo>
                      <a:pt x="202" y="388"/>
                    </a:lnTo>
                    <a:lnTo>
                      <a:pt x="202" y="394"/>
                    </a:lnTo>
                    <a:lnTo>
                      <a:pt x="198" y="398"/>
                    </a:lnTo>
                    <a:lnTo>
                      <a:pt x="198" y="398"/>
                    </a:lnTo>
                    <a:lnTo>
                      <a:pt x="196" y="400"/>
                    </a:lnTo>
                    <a:lnTo>
                      <a:pt x="190" y="402"/>
                    </a:lnTo>
                    <a:lnTo>
                      <a:pt x="190" y="402"/>
                    </a:lnTo>
                    <a:lnTo>
                      <a:pt x="186" y="400"/>
                    </a:lnTo>
                    <a:lnTo>
                      <a:pt x="182" y="398"/>
                    </a:lnTo>
                    <a:lnTo>
                      <a:pt x="182" y="398"/>
                    </a:lnTo>
                    <a:lnTo>
                      <a:pt x="178" y="394"/>
                    </a:lnTo>
                    <a:lnTo>
                      <a:pt x="178" y="390"/>
                    </a:lnTo>
                    <a:lnTo>
                      <a:pt x="162" y="392"/>
                    </a:lnTo>
                    <a:lnTo>
                      <a:pt x="162" y="392"/>
                    </a:lnTo>
                    <a:lnTo>
                      <a:pt x="164" y="402"/>
                    </a:lnTo>
                    <a:lnTo>
                      <a:pt x="170" y="410"/>
                    </a:lnTo>
                    <a:lnTo>
                      <a:pt x="170" y="410"/>
                    </a:lnTo>
                    <a:lnTo>
                      <a:pt x="180" y="416"/>
                    </a:lnTo>
                    <a:lnTo>
                      <a:pt x="192" y="418"/>
                    </a:lnTo>
                    <a:lnTo>
                      <a:pt x="192" y="418"/>
                    </a:lnTo>
                    <a:lnTo>
                      <a:pt x="202" y="414"/>
                    </a:lnTo>
                    <a:lnTo>
                      <a:pt x="210" y="408"/>
                    </a:lnTo>
                    <a:lnTo>
                      <a:pt x="210" y="408"/>
                    </a:lnTo>
                    <a:lnTo>
                      <a:pt x="216" y="398"/>
                    </a:lnTo>
                    <a:lnTo>
                      <a:pt x="218" y="388"/>
                    </a:lnTo>
                    <a:lnTo>
                      <a:pt x="218" y="388"/>
                    </a:lnTo>
                    <a:lnTo>
                      <a:pt x="216" y="374"/>
                    </a:lnTo>
                    <a:lnTo>
                      <a:pt x="210" y="362"/>
                    </a:lnTo>
                    <a:lnTo>
                      <a:pt x="204" y="350"/>
                    </a:lnTo>
                    <a:lnTo>
                      <a:pt x="194" y="340"/>
                    </a:lnTo>
                    <a:lnTo>
                      <a:pt x="170" y="318"/>
                    </a:lnTo>
                    <a:lnTo>
                      <a:pt x="142" y="294"/>
                    </a:lnTo>
                    <a:lnTo>
                      <a:pt x="142" y="294"/>
                    </a:lnTo>
                    <a:lnTo>
                      <a:pt x="114" y="272"/>
                    </a:lnTo>
                    <a:lnTo>
                      <a:pt x="86" y="248"/>
                    </a:lnTo>
                    <a:lnTo>
                      <a:pt x="72" y="234"/>
                    </a:lnTo>
                    <a:lnTo>
                      <a:pt x="60" y="220"/>
                    </a:lnTo>
                    <a:lnTo>
                      <a:pt x="50" y="204"/>
                    </a:lnTo>
                    <a:lnTo>
                      <a:pt x="40" y="186"/>
                    </a:lnTo>
                    <a:lnTo>
                      <a:pt x="40" y="186"/>
                    </a:lnTo>
                    <a:lnTo>
                      <a:pt x="28" y="164"/>
                    </a:lnTo>
                    <a:lnTo>
                      <a:pt x="22" y="144"/>
                    </a:lnTo>
                    <a:lnTo>
                      <a:pt x="18" y="124"/>
                    </a:lnTo>
                    <a:lnTo>
                      <a:pt x="16" y="108"/>
                    </a:lnTo>
                    <a:lnTo>
                      <a:pt x="18" y="94"/>
                    </a:lnTo>
                    <a:lnTo>
                      <a:pt x="20" y="80"/>
                    </a:lnTo>
                    <a:lnTo>
                      <a:pt x="24" y="70"/>
                    </a:lnTo>
                    <a:lnTo>
                      <a:pt x="28" y="60"/>
                    </a:lnTo>
                    <a:lnTo>
                      <a:pt x="28" y="60"/>
                    </a:lnTo>
                    <a:lnTo>
                      <a:pt x="36" y="48"/>
                    </a:lnTo>
                    <a:lnTo>
                      <a:pt x="46" y="40"/>
                    </a:lnTo>
                    <a:lnTo>
                      <a:pt x="54" y="32"/>
                    </a:lnTo>
                    <a:lnTo>
                      <a:pt x="64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10" y="18"/>
                    </a:lnTo>
                    <a:lnTo>
                      <a:pt x="116" y="22"/>
                    </a:lnTo>
                    <a:lnTo>
                      <a:pt x="120" y="26"/>
                    </a:lnTo>
                    <a:lnTo>
                      <a:pt x="122" y="34"/>
                    </a:lnTo>
                    <a:lnTo>
                      <a:pt x="122" y="34"/>
                    </a:lnTo>
                    <a:lnTo>
                      <a:pt x="120" y="42"/>
                    </a:lnTo>
                    <a:lnTo>
                      <a:pt x="116" y="48"/>
                    </a:lnTo>
                    <a:lnTo>
                      <a:pt x="110" y="52"/>
                    </a:lnTo>
                    <a:lnTo>
                      <a:pt x="104" y="52"/>
                    </a:lnTo>
                    <a:lnTo>
                      <a:pt x="104" y="52"/>
                    </a:lnTo>
                    <a:lnTo>
                      <a:pt x="98" y="52"/>
                    </a:lnTo>
                    <a:lnTo>
                      <a:pt x="94" y="50"/>
                    </a:lnTo>
                    <a:lnTo>
                      <a:pt x="90" y="46"/>
                    </a:lnTo>
                    <a:lnTo>
                      <a:pt x="88" y="42"/>
                    </a:lnTo>
                    <a:lnTo>
                      <a:pt x="72" y="48"/>
                    </a:lnTo>
                    <a:lnTo>
                      <a:pt x="72" y="48"/>
                    </a:lnTo>
                    <a:lnTo>
                      <a:pt x="78" y="56"/>
                    </a:lnTo>
                    <a:lnTo>
                      <a:pt x="84" y="64"/>
                    </a:lnTo>
                    <a:lnTo>
                      <a:pt x="94" y="68"/>
                    </a:lnTo>
                    <a:lnTo>
                      <a:pt x="104" y="68"/>
                    </a:lnTo>
                    <a:lnTo>
                      <a:pt x="104" y="68"/>
                    </a:lnTo>
                    <a:lnTo>
                      <a:pt x="110" y="68"/>
                    </a:lnTo>
                    <a:lnTo>
                      <a:pt x="118" y="66"/>
                    </a:lnTo>
                    <a:lnTo>
                      <a:pt x="124" y="62"/>
                    </a:lnTo>
                    <a:lnTo>
                      <a:pt x="128" y="58"/>
                    </a:lnTo>
                    <a:lnTo>
                      <a:pt x="132" y="54"/>
                    </a:lnTo>
                    <a:lnTo>
                      <a:pt x="136" y="48"/>
                    </a:lnTo>
                    <a:lnTo>
                      <a:pt x="138" y="40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8" y="26"/>
                    </a:lnTo>
                    <a:lnTo>
                      <a:pt x="136" y="20"/>
                    </a:lnTo>
                    <a:lnTo>
                      <a:pt x="132" y="14"/>
                    </a:lnTo>
                    <a:lnTo>
                      <a:pt x="128" y="10"/>
                    </a:lnTo>
                    <a:lnTo>
                      <a:pt x="122" y="6"/>
                    </a:lnTo>
                    <a:lnTo>
                      <a:pt x="116" y="2"/>
                    </a:lnTo>
                    <a:lnTo>
                      <a:pt x="110" y="0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8" name="Freeform 69">
                <a:extLst>
                  <a:ext uri="{FF2B5EF4-FFF2-40B4-BE49-F238E27FC236}">
                    <a16:creationId xmlns:a16="http://schemas.microsoft.com/office/drawing/2014/main" id="{4747AC5D-B46D-4E1B-8CA8-445B34529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3832" y="1769600"/>
                <a:ext cx="224021" cy="429547"/>
              </a:xfrm>
              <a:custGeom>
                <a:avLst/>
                <a:gdLst>
                  <a:gd name="T0" fmla="*/ 128 w 218"/>
                  <a:gd name="T1" fmla="*/ 0 h 418"/>
                  <a:gd name="T2" fmla="*/ 166 w 218"/>
                  <a:gd name="T3" fmla="*/ 14 h 418"/>
                  <a:gd name="T4" fmla="*/ 196 w 218"/>
                  <a:gd name="T5" fmla="*/ 40 h 418"/>
                  <a:gd name="T6" fmla="*/ 208 w 218"/>
                  <a:gd name="T7" fmla="*/ 62 h 418"/>
                  <a:gd name="T8" fmla="*/ 218 w 218"/>
                  <a:gd name="T9" fmla="*/ 106 h 418"/>
                  <a:gd name="T10" fmla="*/ 204 w 218"/>
                  <a:gd name="T11" fmla="*/ 170 h 418"/>
                  <a:gd name="T12" fmla="*/ 182 w 218"/>
                  <a:gd name="T13" fmla="*/ 212 h 418"/>
                  <a:gd name="T14" fmla="*/ 144 w 218"/>
                  <a:gd name="T15" fmla="*/ 258 h 418"/>
                  <a:gd name="T16" fmla="*/ 86 w 218"/>
                  <a:gd name="T17" fmla="*/ 308 h 418"/>
                  <a:gd name="T18" fmla="*/ 28 w 218"/>
                  <a:gd name="T19" fmla="*/ 358 h 418"/>
                  <a:gd name="T20" fmla="*/ 16 w 218"/>
                  <a:gd name="T21" fmla="*/ 388 h 418"/>
                  <a:gd name="T22" fmla="*/ 18 w 218"/>
                  <a:gd name="T23" fmla="*/ 398 h 418"/>
                  <a:gd name="T24" fmla="*/ 28 w 218"/>
                  <a:gd name="T25" fmla="*/ 402 h 418"/>
                  <a:gd name="T26" fmla="*/ 36 w 218"/>
                  <a:gd name="T27" fmla="*/ 398 h 418"/>
                  <a:gd name="T28" fmla="*/ 40 w 218"/>
                  <a:gd name="T29" fmla="*/ 390 h 418"/>
                  <a:gd name="T30" fmla="*/ 54 w 218"/>
                  <a:gd name="T31" fmla="*/ 402 h 418"/>
                  <a:gd name="T32" fmla="*/ 38 w 218"/>
                  <a:gd name="T33" fmla="*/ 416 h 418"/>
                  <a:gd name="T34" fmla="*/ 16 w 218"/>
                  <a:gd name="T35" fmla="*/ 414 h 418"/>
                  <a:gd name="T36" fmla="*/ 2 w 218"/>
                  <a:gd name="T37" fmla="*/ 398 h 418"/>
                  <a:gd name="T38" fmla="*/ 2 w 218"/>
                  <a:gd name="T39" fmla="*/ 374 h 418"/>
                  <a:gd name="T40" fmla="*/ 24 w 218"/>
                  <a:gd name="T41" fmla="*/ 340 h 418"/>
                  <a:gd name="T42" fmla="*/ 76 w 218"/>
                  <a:gd name="T43" fmla="*/ 294 h 418"/>
                  <a:gd name="T44" fmla="*/ 144 w 218"/>
                  <a:gd name="T45" fmla="*/ 234 h 418"/>
                  <a:gd name="T46" fmla="*/ 178 w 218"/>
                  <a:gd name="T47" fmla="*/ 186 h 418"/>
                  <a:gd name="T48" fmla="*/ 196 w 218"/>
                  <a:gd name="T49" fmla="*/ 144 h 418"/>
                  <a:gd name="T50" fmla="*/ 200 w 218"/>
                  <a:gd name="T51" fmla="*/ 94 h 418"/>
                  <a:gd name="T52" fmla="*/ 188 w 218"/>
                  <a:gd name="T53" fmla="*/ 60 h 418"/>
                  <a:gd name="T54" fmla="*/ 172 w 218"/>
                  <a:gd name="T55" fmla="*/ 40 h 418"/>
                  <a:gd name="T56" fmla="*/ 144 w 218"/>
                  <a:gd name="T57" fmla="*/ 22 h 418"/>
                  <a:gd name="T58" fmla="*/ 116 w 218"/>
                  <a:gd name="T59" fmla="*/ 16 h 418"/>
                  <a:gd name="T60" fmla="*/ 98 w 218"/>
                  <a:gd name="T61" fmla="*/ 26 h 418"/>
                  <a:gd name="T62" fmla="*/ 96 w 218"/>
                  <a:gd name="T63" fmla="*/ 42 h 418"/>
                  <a:gd name="T64" fmla="*/ 114 w 218"/>
                  <a:gd name="T65" fmla="*/ 52 h 418"/>
                  <a:gd name="T66" fmla="*/ 124 w 218"/>
                  <a:gd name="T67" fmla="*/ 50 h 418"/>
                  <a:gd name="T68" fmla="*/ 146 w 218"/>
                  <a:gd name="T69" fmla="*/ 48 h 418"/>
                  <a:gd name="T70" fmla="*/ 134 w 218"/>
                  <a:gd name="T71" fmla="*/ 64 h 418"/>
                  <a:gd name="T72" fmla="*/ 114 w 218"/>
                  <a:gd name="T73" fmla="*/ 68 h 418"/>
                  <a:gd name="T74" fmla="*/ 94 w 218"/>
                  <a:gd name="T75" fmla="*/ 62 h 418"/>
                  <a:gd name="T76" fmla="*/ 82 w 218"/>
                  <a:gd name="T77" fmla="*/ 48 h 418"/>
                  <a:gd name="T78" fmla="*/ 80 w 218"/>
                  <a:gd name="T79" fmla="*/ 34 h 418"/>
                  <a:gd name="T80" fmla="*/ 86 w 218"/>
                  <a:gd name="T81" fmla="*/ 14 h 418"/>
                  <a:gd name="T82" fmla="*/ 102 w 218"/>
                  <a:gd name="T83" fmla="*/ 2 h 418"/>
                  <a:gd name="T84" fmla="*/ 116 w 218"/>
                  <a:gd name="T8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8" h="418">
                    <a:moveTo>
                      <a:pt x="116" y="0"/>
                    </a:moveTo>
                    <a:lnTo>
                      <a:pt x="116" y="0"/>
                    </a:lnTo>
                    <a:lnTo>
                      <a:pt x="128" y="0"/>
                    </a:lnTo>
                    <a:lnTo>
                      <a:pt x="142" y="4"/>
                    </a:lnTo>
                    <a:lnTo>
                      <a:pt x="154" y="8"/>
                    </a:lnTo>
                    <a:lnTo>
                      <a:pt x="166" y="14"/>
                    </a:lnTo>
                    <a:lnTo>
                      <a:pt x="176" y="22"/>
                    </a:lnTo>
                    <a:lnTo>
                      <a:pt x="186" y="30"/>
                    </a:lnTo>
                    <a:lnTo>
                      <a:pt x="196" y="40"/>
                    </a:lnTo>
                    <a:lnTo>
                      <a:pt x="202" y="52"/>
                    </a:lnTo>
                    <a:lnTo>
                      <a:pt x="202" y="52"/>
                    </a:lnTo>
                    <a:lnTo>
                      <a:pt x="208" y="62"/>
                    </a:lnTo>
                    <a:lnTo>
                      <a:pt x="214" y="76"/>
                    </a:lnTo>
                    <a:lnTo>
                      <a:pt x="216" y="90"/>
                    </a:lnTo>
                    <a:lnTo>
                      <a:pt x="218" y="106"/>
                    </a:lnTo>
                    <a:lnTo>
                      <a:pt x="216" y="126"/>
                    </a:lnTo>
                    <a:lnTo>
                      <a:pt x="212" y="146"/>
                    </a:lnTo>
                    <a:lnTo>
                      <a:pt x="204" y="170"/>
                    </a:lnTo>
                    <a:lnTo>
                      <a:pt x="194" y="194"/>
                    </a:lnTo>
                    <a:lnTo>
                      <a:pt x="194" y="194"/>
                    </a:lnTo>
                    <a:lnTo>
                      <a:pt x="182" y="212"/>
                    </a:lnTo>
                    <a:lnTo>
                      <a:pt x="170" y="228"/>
                    </a:lnTo>
                    <a:lnTo>
                      <a:pt x="158" y="244"/>
                    </a:lnTo>
                    <a:lnTo>
                      <a:pt x="144" y="258"/>
                    </a:lnTo>
                    <a:lnTo>
                      <a:pt x="114" y="284"/>
                    </a:lnTo>
                    <a:lnTo>
                      <a:pt x="86" y="308"/>
                    </a:lnTo>
                    <a:lnTo>
                      <a:pt x="86" y="308"/>
                    </a:lnTo>
                    <a:lnTo>
                      <a:pt x="60" y="328"/>
                    </a:lnTo>
                    <a:lnTo>
                      <a:pt x="38" y="348"/>
                    </a:lnTo>
                    <a:lnTo>
                      <a:pt x="28" y="358"/>
                    </a:lnTo>
                    <a:lnTo>
                      <a:pt x="22" y="368"/>
                    </a:lnTo>
                    <a:lnTo>
                      <a:pt x="18" y="378"/>
                    </a:lnTo>
                    <a:lnTo>
                      <a:pt x="16" y="388"/>
                    </a:lnTo>
                    <a:lnTo>
                      <a:pt x="16" y="388"/>
                    </a:lnTo>
                    <a:lnTo>
                      <a:pt x="16" y="394"/>
                    </a:lnTo>
                    <a:lnTo>
                      <a:pt x="18" y="398"/>
                    </a:lnTo>
                    <a:lnTo>
                      <a:pt x="18" y="398"/>
                    </a:lnTo>
                    <a:lnTo>
                      <a:pt x="22" y="400"/>
                    </a:lnTo>
                    <a:lnTo>
                      <a:pt x="28" y="402"/>
                    </a:lnTo>
                    <a:lnTo>
                      <a:pt x="28" y="402"/>
                    </a:lnTo>
                    <a:lnTo>
                      <a:pt x="32" y="400"/>
                    </a:lnTo>
                    <a:lnTo>
                      <a:pt x="36" y="398"/>
                    </a:lnTo>
                    <a:lnTo>
                      <a:pt x="36" y="398"/>
                    </a:lnTo>
                    <a:lnTo>
                      <a:pt x="38" y="394"/>
                    </a:lnTo>
                    <a:lnTo>
                      <a:pt x="40" y="390"/>
                    </a:lnTo>
                    <a:lnTo>
                      <a:pt x="56" y="392"/>
                    </a:lnTo>
                    <a:lnTo>
                      <a:pt x="56" y="392"/>
                    </a:lnTo>
                    <a:lnTo>
                      <a:pt x="54" y="402"/>
                    </a:lnTo>
                    <a:lnTo>
                      <a:pt x="46" y="410"/>
                    </a:lnTo>
                    <a:lnTo>
                      <a:pt x="46" y="410"/>
                    </a:lnTo>
                    <a:lnTo>
                      <a:pt x="38" y="416"/>
                    </a:lnTo>
                    <a:lnTo>
                      <a:pt x="26" y="418"/>
                    </a:lnTo>
                    <a:lnTo>
                      <a:pt x="26" y="418"/>
                    </a:lnTo>
                    <a:lnTo>
                      <a:pt x="16" y="414"/>
                    </a:lnTo>
                    <a:lnTo>
                      <a:pt x="6" y="408"/>
                    </a:lnTo>
                    <a:lnTo>
                      <a:pt x="6" y="408"/>
                    </a:lnTo>
                    <a:lnTo>
                      <a:pt x="2" y="398"/>
                    </a:lnTo>
                    <a:lnTo>
                      <a:pt x="0" y="388"/>
                    </a:lnTo>
                    <a:lnTo>
                      <a:pt x="0" y="388"/>
                    </a:lnTo>
                    <a:lnTo>
                      <a:pt x="2" y="374"/>
                    </a:lnTo>
                    <a:lnTo>
                      <a:pt x="6" y="362"/>
                    </a:lnTo>
                    <a:lnTo>
                      <a:pt x="14" y="350"/>
                    </a:lnTo>
                    <a:lnTo>
                      <a:pt x="24" y="340"/>
                    </a:lnTo>
                    <a:lnTo>
                      <a:pt x="48" y="318"/>
                    </a:lnTo>
                    <a:lnTo>
                      <a:pt x="76" y="294"/>
                    </a:lnTo>
                    <a:lnTo>
                      <a:pt x="76" y="294"/>
                    </a:lnTo>
                    <a:lnTo>
                      <a:pt x="104" y="272"/>
                    </a:lnTo>
                    <a:lnTo>
                      <a:pt x="132" y="248"/>
                    </a:lnTo>
                    <a:lnTo>
                      <a:pt x="144" y="234"/>
                    </a:lnTo>
                    <a:lnTo>
                      <a:pt x="158" y="220"/>
                    </a:lnTo>
                    <a:lnTo>
                      <a:pt x="168" y="204"/>
                    </a:lnTo>
                    <a:lnTo>
                      <a:pt x="178" y="186"/>
                    </a:lnTo>
                    <a:lnTo>
                      <a:pt x="178" y="186"/>
                    </a:lnTo>
                    <a:lnTo>
                      <a:pt x="190" y="164"/>
                    </a:lnTo>
                    <a:lnTo>
                      <a:pt x="196" y="144"/>
                    </a:lnTo>
                    <a:lnTo>
                      <a:pt x="200" y="124"/>
                    </a:lnTo>
                    <a:lnTo>
                      <a:pt x="202" y="108"/>
                    </a:lnTo>
                    <a:lnTo>
                      <a:pt x="200" y="94"/>
                    </a:lnTo>
                    <a:lnTo>
                      <a:pt x="198" y="80"/>
                    </a:lnTo>
                    <a:lnTo>
                      <a:pt x="194" y="70"/>
                    </a:lnTo>
                    <a:lnTo>
                      <a:pt x="188" y="60"/>
                    </a:lnTo>
                    <a:lnTo>
                      <a:pt x="188" y="60"/>
                    </a:lnTo>
                    <a:lnTo>
                      <a:pt x="182" y="48"/>
                    </a:lnTo>
                    <a:lnTo>
                      <a:pt x="172" y="40"/>
                    </a:lnTo>
                    <a:lnTo>
                      <a:pt x="164" y="32"/>
                    </a:lnTo>
                    <a:lnTo>
                      <a:pt x="154" y="26"/>
                    </a:lnTo>
                    <a:lnTo>
                      <a:pt x="144" y="22"/>
                    </a:lnTo>
                    <a:lnTo>
                      <a:pt x="134" y="18"/>
                    </a:lnTo>
                    <a:lnTo>
                      <a:pt x="116" y="16"/>
                    </a:lnTo>
                    <a:lnTo>
                      <a:pt x="116" y="16"/>
                    </a:lnTo>
                    <a:lnTo>
                      <a:pt x="108" y="18"/>
                    </a:lnTo>
                    <a:lnTo>
                      <a:pt x="102" y="22"/>
                    </a:lnTo>
                    <a:lnTo>
                      <a:pt x="98" y="26"/>
                    </a:lnTo>
                    <a:lnTo>
                      <a:pt x="96" y="34"/>
                    </a:lnTo>
                    <a:lnTo>
                      <a:pt x="96" y="34"/>
                    </a:lnTo>
                    <a:lnTo>
                      <a:pt x="96" y="42"/>
                    </a:lnTo>
                    <a:lnTo>
                      <a:pt x="100" y="48"/>
                    </a:lnTo>
                    <a:lnTo>
                      <a:pt x="106" y="52"/>
                    </a:lnTo>
                    <a:lnTo>
                      <a:pt x="114" y="52"/>
                    </a:lnTo>
                    <a:lnTo>
                      <a:pt x="114" y="52"/>
                    </a:lnTo>
                    <a:lnTo>
                      <a:pt x="120" y="52"/>
                    </a:lnTo>
                    <a:lnTo>
                      <a:pt x="124" y="50"/>
                    </a:lnTo>
                    <a:lnTo>
                      <a:pt x="128" y="46"/>
                    </a:lnTo>
                    <a:lnTo>
                      <a:pt x="130" y="42"/>
                    </a:lnTo>
                    <a:lnTo>
                      <a:pt x="146" y="48"/>
                    </a:lnTo>
                    <a:lnTo>
                      <a:pt x="146" y="48"/>
                    </a:lnTo>
                    <a:lnTo>
                      <a:pt x="140" y="56"/>
                    </a:lnTo>
                    <a:lnTo>
                      <a:pt x="134" y="64"/>
                    </a:lnTo>
                    <a:lnTo>
                      <a:pt x="124" y="68"/>
                    </a:lnTo>
                    <a:lnTo>
                      <a:pt x="114" y="68"/>
                    </a:lnTo>
                    <a:lnTo>
                      <a:pt x="114" y="68"/>
                    </a:lnTo>
                    <a:lnTo>
                      <a:pt x="106" y="68"/>
                    </a:lnTo>
                    <a:lnTo>
                      <a:pt x="100" y="66"/>
                    </a:lnTo>
                    <a:lnTo>
                      <a:pt x="94" y="62"/>
                    </a:lnTo>
                    <a:lnTo>
                      <a:pt x="90" y="58"/>
                    </a:lnTo>
                    <a:lnTo>
                      <a:pt x="86" y="54"/>
                    </a:lnTo>
                    <a:lnTo>
                      <a:pt x="82" y="48"/>
                    </a:lnTo>
                    <a:lnTo>
                      <a:pt x="80" y="40"/>
                    </a:lnTo>
                    <a:lnTo>
                      <a:pt x="80" y="34"/>
                    </a:lnTo>
                    <a:lnTo>
                      <a:pt x="80" y="34"/>
                    </a:lnTo>
                    <a:lnTo>
                      <a:pt x="80" y="26"/>
                    </a:lnTo>
                    <a:lnTo>
                      <a:pt x="82" y="20"/>
                    </a:lnTo>
                    <a:lnTo>
                      <a:pt x="86" y="14"/>
                    </a:lnTo>
                    <a:lnTo>
                      <a:pt x="90" y="10"/>
                    </a:lnTo>
                    <a:lnTo>
                      <a:pt x="96" y="6"/>
                    </a:lnTo>
                    <a:lnTo>
                      <a:pt x="102" y="2"/>
                    </a:lnTo>
                    <a:lnTo>
                      <a:pt x="108" y="0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7DA68B1-0D03-42D9-9D23-17F36CC20329}"/>
                </a:ext>
              </a:extLst>
            </p:cNvPr>
            <p:cNvSpPr txBox="1"/>
            <p:nvPr/>
          </p:nvSpPr>
          <p:spPr>
            <a:xfrm>
              <a:off x="2789758" y="5606676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745B1D5-7D28-4D0B-83B6-A35A9D6DED3A}"/>
                </a:ext>
              </a:extLst>
            </p:cNvPr>
            <p:cNvSpPr txBox="1"/>
            <p:nvPr/>
          </p:nvSpPr>
          <p:spPr>
            <a:xfrm>
              <a:off x="4606727" y="4321364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30CAD92-80B9-41EF-BF89-559368C5F999}"/>
                </a:ext>
              </a:extLst>
            </p:cNvPr>
            <p:cNvSpPr txBox="1"/>
            <p:nvPr/>
          </p:nvSpPr>
          <p:spPr>
            <a:xfrm>
              <a:off x="3703315" y="4964018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0FE8D2E-A10F-4146-88DF-A551571E6153}"/>
                </a:ext>
              </a:extLst>
            </p:cNvPr>
            <p:cNvSpPr txBox="1"/>
            <p:nvPr/>
          </p:nvSpPr>
          <p:spPr>
            <a:xfrm>
              <a:off x="5510139" y="3678710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6BF4A056-2647-4751-8E4E-92D83C3991DE}"/>
                </a:ext>
              </a:extLst>
            </p:cNvPr>
            <p:cNvSpPr txBox="1"/>
            <p:nvPr/>
          </p:nvSpPr>
          <p:spPr>
            <a:xfrm>
              <a:off x="587142" y="3036056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ACC4D308-18C4-4758-8E5E-6F99120223DC}"/>
                </a:ext>
              </a:extLst>
            </p:cNvPr>
            <p:cNvSpPr txBox="1"/>
            <p:nvPr/>
          </p:nvSpPr>
          <p:spPr>
            <a:xfrm>
              <a:off x="1490554" y="2393402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AB1D8B32-9ACA-460E-8193-669B5E80CC86}"/>
                </a:ext>
              </a:extLst>
            </p:cNvPr>
            <p:cNvSpPr txBox="1"/>
            <p:nvPr/>
          </p:nvSpPr>
          <p:spPr>
            <a:xfrm>
              <a:off x="2393966" y="1750748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799787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B8242FD9-047A-0C44-B8DC-CE2C0E45B721}" vid="{5AE9ADBA-F75A-2E4B-A30E-AB38D64D937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753</TotalTime>
  <Words>336</Words>
  <Application>Microsoft Macintosh PowerPoint</Application>
  <PresentationFormat>Widescreen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SUCCESS STORY</vt:lpstr>
      <vt:lpstr>SUCCESS STORY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73</cp:revision>
  <dcterms:created xsi:type="dcterms:W3CDTF">2020-05-25T06:50:25Z</dcterms:created>
  <dcterms:modified xsi:type="dcterms:W3CDTF">2022-05-09T11:30:44Z</dcterms:modified>
</cp:coreProperties>
</file>