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40B0FF"/>
    <a:srgbClr val="338DCD"/>
    <a:srgbClr val="005490"/>
    <a:srgbClr val="004373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281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7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59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8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RULES OF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52E4604-EB6D-4A3C-9E9C-8A3D70327E83}"/>
              </a:ext>
            </a:extLst>
          </p:cNvPr>
          <p:cNvGrpSpPr>
            <a:grpSpLocks noChangeAspect="1"/>
          </p:cNvGrpSpPr>
          <p:nvPr/>
        </p:nvGrpSpPr>
        <p:grpSpPr>
          <a:xfrm>
            <a:off x="1775170" y="1022328"/>
            <a:ext cx="8640000" cy="5644431"/>
            <a:chOff x="399012" y="1246908"/>
            <a:chExt cx="8345976" cy="5452348"/>
          </a:xfrm>
        </p:grpSpPr>
        <p:sp>
          <p:nvSpPr>
            <p:cNvPr id="6" name="Arrow: Bent 5">
              <a:extLst>
                <a:ext uri="{FF2B5EF4-FFF2-40B4-BE49-F238E27FC236}">
                  <a16:creationId xmlns:a16="http://schemas.microsoft.com/office/drawing/2014/main" id="{D27A2BF5-3158-4579-AAEC-7218FF663275}"/>
                </a:ext>
              </a:extLst>
            </p:cNvPr>
            <p:cNvSpPr/>
            <p:nvPr/>
          </p:nvSpPr>
          <p:spPr bwMode="auto">
            <a:xfrm>
              <a:off x="4918861" y="3361169"/>
              <a:ext cx="520413" cy="2658659"/>
            </a:xfrm>
            <a:prstGeom prst="bentArrow">
              <a:avLst>
                <a:gd name="adj1" fmla="val 25000"/>
                <a:gd name="adj2" fmla="val 2647"/>
                <a:gd name="adj3" fmla="val 0"/>
                <a:gd name="adj4" fmla="val 3567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83B084D0-D913-4537-9038-6EA91301E6C6}"/>
                </a:ext>
              </a:extLst>
            </p:cNvPr>
            <p:cNvSpPr/>
            <p:nvPr/>
          </p:nvSpPr>
          <p:spPr bwMode="auto">
            <a:xfrm>
              <a:off x="5037924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936BB260-997A-4AE5-A1F7-464AA7E760A7}"/>
                </a:ext>
              </a:extLst>
            </p:cNvPr>
            <p:cNvSpPr/>
            <p:nvPr/>
          </p:nvSpPr>
          <p:spPr bwMode="auto">
            <a:xfrm>
              <a:off x="5149842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064FBD87-363D-475D-9ECE-0C6A5EB93A9D}"/>
                </a:ext>
              </a:extLst>
            </p:cNvPr>
            <p:cNvSpPr/>
            <p:nvPr/>
          </p:nvSpPr>
          <p:spPr bwMode="auto">
            <a:xfrm>
              <a:off x="4778367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8AFDC0EA-96F1-4972-99D5-7DE3837BA0E7}"/>
                </a:ext>
              </a:extLst>
            </p:cNvPr>
            <p:cNvSpPr/>
            <p:nvPr/>
          </p:nvSpPr>
          <p:spPr bwMode="auto">
            <a:xfrm>
              <a:off x="4627265" y="1596158"/>
              <a:ext cx="812008" cy="4423670"/>
            </a:xfrm>
            <a:prstGeom prst="bentArrow">
              <a:avLst>
                <a:gd name="adj1" fmla="val 25000"/>
                <a:gd name="adj2" fmla="val 1788"/>
                <a:gd name="adj3" fmla="val 0"/>
                <a:gd name="adj4" fmla="val 3567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Arrow: Bent 10">
              <a:extLst>
                <a:ext uri="{FF2B5EF4-FFF2-40B4-BE49-F238E27FC236}">
                  <a16:creationId xmlns:a16="http://schemas.microsoft.com/office/drawing/2014/main" id="{C7922B9A-B98B-4028-A898-A56645FD8E96}"/>
                </a:ext>
              </a:extLst>
            </p:cNvPr>
            <p:cNvSpPr/>
            <p:nvPr/>
          </p:nvSpPr>
          <p:spPr bwMode="auto">
            <a:xfrm flipH="1">
              <a:off x="3704727" y="3361169"/>
              <a:ext cx="520413" cy="2658659"/>
            </a:xfrm>
            <a:prstGeom prst="bentArrow">
              <a:avLst>
                <a:gd name="adj1" fmla="val 25000"/>
                <a:gd name="adj2" fmla="val 2876"/>
                <a:gd name="adj3" fmla="val 0"/>
                <a:gd name="adj4" fmla="val 3567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F5C2570-B44E-4737-88A9-8E72715E0482}"/>
                </a:ext>
              </a:extLst>
            </p:cNvPr>
            <p:cNvSpPr/>
            <p:nvPr/>
          </p:nvSpPr>
          <p:spPr bwMode="auto">
            <a:xfrm flipH="1">
              <a:off x="3704728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Arrow: Bent 12">
              <a:extLst>
                <a:ext uri="{FF2B5EF4-FFF2-40B4-BE49-F238E27FC236}">
                  <a16:creationId xmlns:a16="http://schemas.microsoft.com/office/drawing/2014/main" id="{C6FA972D-6996-4370-BDB3-7461C0B88230}"/>
                </a:ext>
              </a:extLst>
            </p:cNvPr>
            <p:cNvSpPr/>
            <p:nvPr/>
          </p:nvSpPr>
          <p:spPr bwMode="auto">
            <a:xfrm flipH="1">
              <a:off x="3704728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2D81FE9B-898B-4604-B997-55FE05E9FA5F}"/>
                </a:ext>
              </a:extLst>
            </p:cNvPr>
            <p:cNvSpPr/>
            <p:nvPr/>
          </p:nvSpPr>
          <p:spPr bwMode="auto">
            <a:xfrm flipH="1">
              <a:off x="3704728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Arrow: Bent 14">
              <a:extLst>
                <a:ext uri="{FF2B5EF4-FFF2-40B4-BE49-F238E27FC236}">
                  <a16:creationId xmlns:a16="http://schemas.microsoft.com/office/drawing/2014/main" id="{17E46AB6-B189-4CEC-ABE6-7F5E23D13713}"/>
                </a:ext>
              </a:extLst>
            </p:cNvPr>
            <p:cNvSpPr/>
            <p:nvPr/>
          </p:nvSpPr>
          <p:spPr bwMode="auto">
            <a:xfrm flipH="1">
              <a:off x="3704729" y="1596158"/>
              <a:ext cx="812008" cy="4423670"/>
            </a:xfrm>
            <a:prstGeom prst="bentArrow">
              <a:avLst>
                <a:gd name="adj1" fmla="val 25000"/>
                <a:gd name="adj2" fmla="val 1642"/>
                <a:gd name="adj3" fmla="val 0"/>
                <a:gd name="adj4" fmla="val 3567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42C009C6-BA79-4AB2-A7FF-C28490FC585C}"/>
                </a:ext>
              </a:extLst>
            </p:cNvPr>
            <p:cNvSpPr/>
            <p:nvPr/>
          </p:nvSpPr>
          <p:spPr bwMode="auto">
            <a:xfrm>
              <a:off x="399012" y="3032152"/>
              <a:ext cx="3338948" cy="737628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rgbClr val="005A9A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07CD8204-8B2D-4830-B668-B6580F4207B2}"/>
                </a:ext>
              </a:extLst>
            </p:cNvPr>
            <p:cNvSpPr/>
            <p:nvPr/>
          </p:nvSpPr>
          <p:spPr bwMode="auto">
            <a:xfrm>
              <a:off x="399012" y="3924774"/>
              <a:ext cx="3338948" cy="737628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rgbClr val="004474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Plaque 18">
              <a:extLst>
                <a:ext uri="{FF2B5EF4-FFF2-40B4-BE49-F238E27FC236}">
                  <a16:creationId xmlns:a16="http://schemas.microsoft.com/office/drawing/2014/main" id="{08D0F7FF-6E5C-43B7-9409-EF07BDFE1BB5}"/>
                </a:ext>
              </a:extLst>
            </p:cNvPr>
            <p:cNvSpPr/>
            <p:nvPr/>
          </p:nvSpPr>
          <p:spPr bwMode="auto">
            <a:xfrm>
              <a:off x="399012" y="4817395"/>
              <a:ext cx="3338948" cy="737628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rgbClr val="002D4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Plaque 19">
              <a:extLst>
                <a:ext uri="{FF2B5EF4-FFF2-40B4-BE49-F238E27FC236}">
                  <a16:creationId xmlns:a16="http://schemas.microsoft.com/office/drawing/2014/main" id="{71A7442E-66E4-4A5A-A2D6-306739F99685}"/>
                </a:ext>
              </a:extLst>
            </p:cNvPr>
            <p:cNvSpPr/>
            <p:nvPr/>
          </p:nvSpPr>
          <p:spPr bwMode="auto">
            <a:xfrm>
              <a:off x="399012" y="1246908"/>
              <a:ext cx="3338948" cy="737628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338DC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Plaque 20">
              <a:extLst>
                <a:ext uri="{FF2B5EF4-FFF2-40B4-BE49-F238E27FC236}">
                  <a16:creationId xmlns:a16="http://schemas.microsoft.com/office/drawing/2014/main" id="{A99DE93B-4190-4132-B2EB-9A4DACAA603F}"/>
                </a:ext>
              </a:extLst>
            </p:cNvPr>
            <p:cNvSpPr/>
            <p:nvPr/>
          </p:nvSpPr>
          <p:spPr bwMode="auto">
            <a:xfrm>
              <a:off x="399012" y="2139530"/>
              <a:ext cx="3338948" cy="737628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2276CA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Plaque 21">
              <a:extLst>
                <a:ext uri="{FF2B5EF4-FFF2-40B4-BE49-F238E27FC236}">
                  <a16:creationId xmlns:a16="http://schemas.microsoft.com/office/drawing/2014/main" id="{EAC66D02-ABBC-4B1D-8FB4-4CCD3488CDD8}"/>
                </a:ext>
              </a:extLst>
            </p:cNvPr>
            <p:cNvSpPr/>
            <p:nvPr/>
          </p:nvSpPr>
          <p:spPr bwMode="auto">
            <a:xfrm flipH="1">
              <a:off x="5407428" y="3032152"/>
              <a:ext cx="3337560" cy="737628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rgbClr val="005A9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Plaque 22">
              <a:extLst>
                <a:ext uri="{FF2B5EF4-FFF2-40B4-BE49-F238E27FC236}">
                  <a16:creationId xmlns:a16="http://schemas.microsoft.com/office/drawing/2014/main" id="{CA0E7CD1-1318-449F-9108-09283308E166}"/>
                </a:ext>
              </a:extLst>
            </p:cNvPr>
            <p:cNvSpPr/>
            <p:nvPr/>
          </p:nvSpPr>
          <p:spPr bwMode="auto">
            <a:xfrm flipH="1">
              <a:off x="5407428" y="3924774"/>
              <a:ext cx="3337560" cy="737628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2276C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Plaque 23">
              <a:extLst>
                <a:ext uri="{FF2B5EF4-FFF2-40B4-BE49-F238E27FC236}">
                  <a16:creationId xmlns:a16="http://schemas.microsoft.com/office/drawing/2014/main" id="{B89D13CF-5245-4AB7-8DA0-1F8D45F35B44}"/>
                </a:ext>
              </a:extLst>
            </p:cNvPr>
            <p:cNvSpPr/>
            <p:nvPr/>
          </p:nvSpPr>
          <p:spPr bwMode="auto">
            <a:xfrm flipH="1">
              <a:off x="5407428" y="4817395"/>
              <a:ext cx="3337560" cy="737628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338DC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Plaque 24">
              <a:extLst>
                <a:ext uri="{FF2B5EF4-FFF2-40B4-BE49-F238E27FC236}">
                  <a16:creationId xmlns:a16="http://schemas.microsoft.com/office/drawing/2014/main" id="{A871461B-4A69-4660-8E54-2241B45A7B63}"/>
                </a:ext>
              </a:extLst>
            </p:cNvPr>
            <p:cNvSpPr/>
            <p:nvPr/>
          </p:nvSpPr>
          <p:spPr bwMode="auto">
            <a:xfrm flipH="1">
              <a:off x="5407428" y="1246908"/>
              <a:ext cx="3337560" cy="737628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rgbClr val="002D4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Plaque 25">
              <a:extLst>
                <a:ext uri="{FF2B5EF4-FFF2-40B4-BE49-F238E27FC236}">
                  <a16:creationId xmlns:a16="http://schemas.microsoft.com/office/drawing/2014/main" id="{602D86F4-A761-41FA-864B-2F1090A27D3F}"/>
                </a:ext>
              </a:extLst>
            </p:cNvPr>
            <p:cNvSpPr/>
            <p:nvPr/>
          </p:nvSpPr>
          <p:spPr bwMode="auto">
            <a:xfrm flipH="1">
              <a:off x="5407428" y="2139530"/>
              <a:ext cx="3337560" cy="737628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rgbClr val="00447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022A8B2-436A-43C7-98BB-6E5C87E433EE}"/>
                </a:ext>
              </a:extLst>
            </p:cNvPr>
            <p:cNvSpPr/>
            <p:nvPr/>
          </p:nvSpPr>
          <p:spPr bwMode="auto">
            <a:xfrm>
              <a:off x="660392" y="3138488"/>
              <a:ext cx="524956" cy="524956"/>
            </a:xfrm>
            <a:prstGeom prst="ellipse">
              <a:avLst/>
            </a:prstGeom>
            <a:solidFill>
              <a:srgbClr val="005A9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240EDE3-F32E-4F61-A362-8253B1C82C6F}"/>
                </a:ext>
              </a:extLst>
            </p:cNvPr>
            <p:cNvSpPr/>
            <p:nvPr/>
          </p:nvSpPr>
          <p:spPr bwMode="auto">
            <a:xfrm>
              <a:off x="660392" y="4031110"/>
              <a:ext cx="524956" cy="524956"/>
            </a:xfrm>
            <a:prstGeom prst="ellipse">
              <a:avLst/>
            </a:prstGeom>
            <a:solidFill>
              <a:srgbClr val="004474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94457C5-383F-47C0-8CE5-934E6F41B35B}"/>
                </a:ext>
              </a:extLst>
            </p:cNvPr>
            <p:cNvSpPr/>
            <p:nvPr/>
          </p:nvSpPr>
          <p:spPr bwMode="auto">
            <a:xfrm>
              <a:off x="660392" y="4923731"/>
              <a:ext cx="524956" cy="524956"/>
            </a:xfrm>
            <a:prstGeom prst="ellipse">
              <a:avLst/>
            </a:prstGeom>
            <a:solidFill>
              <a:srgbClr val="002D4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8A8D187-3858-4095-B9BD-2FCD9BED1748}"/>
                </a:ext>
              </a:extLst>
            </p:cNvPr>
            <p:cNvSpPr/>
            <p:nvPr/>
          </p:nvSpPr>
          <p:spPr bwMode="auto">
            <a:xfrm>
              <a:off x="660392" y="1353244"/>
              <a:ext cx="524956" cy="524956"/>
            </a:xfrm>
            <a:prstGeom prst="ellipse">
              <a:avLst/>
            </a:prstGeom>
            <a:solidFill>
              <a:srgbClr val="338DC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1446E45-3160-4151-B072-A0BE180A9B87}"/>
                </a:ext>
              </a:extLst>
            </p:cNvPr>
            <p:cNvSpPr/>
            <p:nvPr/>
          </p:nvSpPr>
          <p:spPr bwMode="auto">
            <a:xfrm>
              <a:off x="660392" y="2245866"/>
              <a:ext cx="524956" cy="524956"/>
            </a:xfrm>
            <a:prstGeom prst="ellipse">
              <a:avLst/>
            </a:prstGeom>
            <a:solidFill>
              <a:srgbClr val="2276C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D04D554-76E0-4A8C-8F3E-7D94D0B7378C}"/>
                </a:ext>
              </a:extLst>
            </p:cNvPr>
            <p:cNvSpPr/>
            <p:nvPr/>
          </p:nvSpPr>
          <p:spPr bwMode="auto">
            <a:xfrm flipV="1">
              <a:off x="5683648" y="3138488"/>
              <a:ext cx="524956" cy="524956"/>
            </a:xfrm>
            <a:prstGeom prst="ellipse">
              <a:avLst/>
            </a:prstGeom>
            <a:solidFill>
              <a:srgbClr val="005A9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66B735-C28D-44E9-A564-279433ED26B8}"/>
                </a:ext>
              </a:extLst>
            </p:cNvPr>
            <p:cNvSpPr/>
            <p:nvPr/>
          </p:nvSpPr>
          <p:spPr bwMode="auto">
            <a:xfrm flipV="1">
              <a:off x="5683648" y="2245866"/>
              <a:ext cx="524956" cy="524956"/>
            </a:xfrm>
            <a:prstGeom prst="ellipse">
              <a:avLst/>
            </a:prstGeom>
            <a:solidFill>
              <a:srgbClr val="004474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3656D43-047E-465E-BE54-10C2FE1FC431}"/>
                </a:ext>
              </a:extLst>
            </p:cNvPr>
            <p:cNvSpPr/>
            <p:nvPr/>
          </p:nvSpPr>
          <p:spPr bwMode="auto">
            <a:xfrm flipV="1">
              <a:off x="5683648" y="1353244"/>
              <a:ext cx="524956" cy="524956"/>
            </a:xfrm>
            <a:prstGeom prst="ellipse">
              <a:avLst/>
            </a:prstGeom>
            <a:solidFill>
              <a:srgbClr val="002D4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419E0C-9672-4DC8-ADCA-4493393E8F7C}"/>
                </a:ext>
              </a:extLst>
            </p:cNvPr>
            <p:cNvSpPr/>
            <p:nvPr/>
          </p:nvSpPr>
          <p:spPr bwMode="auto">
            <a:xfrm flipV="1">
              <a:off x="5683648" y="4923731"/>
              <a:ext cx="524956" cy="524956"/>
            </a:xfrm>
            <a:prstGeom prst="ellipse">
              <a:avLst/>
            </a:prstGeom>
            <a:solidFill>
              <a:srgbClr val="338DC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A072A19-4FBE-45C7-844E-906EC8A5AE55}"/>
                </a:ext>
              </a:extLst>
            </p:cNvPr>
            <p:cNvSpPr/>
            <p:nvPr/>
          </p:nvSpPr>
          <p:spPr bwMode="auto">
            <a:xfrm flipV="1">
              <a:off x="5683648" y="4031110"/>
              <a:ext cx="524956" cy="524956"/>
            </a:xfrm>
            <a:prstGeom prst="ellipse">
              <a:avLst/>
            </a:prstGeom>
            <a:solidFill>
              <a:srgbClr val="2276C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C3A48D-82F4-426E-A572-D68171EA692F}"/>
                </a:ext>
              </a:extLst>
            </p:cNvPr>
            <p:cNvSpPr txBox="1"/>
            <p:nvPr/>
          </p:nvSpPr>
          <p:spPr>
            <a:xfrm>
              <a:off x="713518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BC0EEE-9E4D-470C-A142-2E91D5BD08E2}"/>
                </a:ext>
              </a:extLst>
            </p:cNvPr>
            <p:cNvSpPr txBox="1"/>
            <p:nvPr/>
          </p:nvSpPr>
          <p:spPr>
            <a:xfrm>
              <a:off x="713518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18071E1-43A6-4E7E-BBF7-8B40981236FD}"/>
                </a:ext>
              </a:extLst>
            </p:cNvPr>
            <p:cNvSpPr txBox="1"/>
            <p:nvPr/>
          </p:nvSpPr>
          <p:spPr>
            <a:xfrm>
              <a:off x="713518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DABA45B-6DD3-47DD-8850-FD276589BEB2}"/>
                </a:ext>
              </a:extLst>
            </p:cNvPr>
            <p:cNvSpPr txBox="1"/>
            <p:nvPr/>
          </p:nvSpPr>
          <p:spPr>
            <a:xfrm>
              <a:off x="713518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C47D5F-1327-4353-B9C2-66BB356462EA}"/>
                </a:ext>
              </a:extLst>
            </p:cNvPr>
            <p:cNvSpPr txBox="1"/>
            <p:nvPr/>
          </p:nvSpPr>
          <p:spPr>
            <a:xfrm>
              <a:off x="713518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6343DA6-A98E-4086-8511-84104FED5D39}"/>
                </a:ext>
              </a:extLst>
            </p:cNvPr>
            <p:cNvSpPr txBox="1"/>
            <p:nvPr/>
          </p:nvSpPr>
          <p:spPr>
            <a:xfrm>
              <a:off x="5736774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E49617-8B1F-4AC8-BC18-4E9F80A45AA1}"/>
                </a:ext>
              </a:extLst>
            </p:cNvPr>
            <p:cNvSpPr txBox="1"/>
            <p:nvPr/>
          </p:nvSpPr>
          <p:spPr>
            <a:xfrm>
              <a:off x="5736774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BC6A0A-6203-4498-8BE6-30BC45CED896}"/>
                </a:ext>
              </a:extLst>
            </p:cNvPr>
            <p:cNvSpPr txBox="1"/>
            <p:nvPr/>
          </p:nvSpPr>
          <p:spPr>
            <a:xfrm>
              <a:off x="5736774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05DB760-930D-4E41-BE88-E847C16A4995}"/>
                </a:ext>
              </a:extLst>
            </p:cNvPr>
            <p:cNvSpPr txBox="1"/>
            <p:nvPr/>
          </p:nvSpPr>
          <p:spPr>
            <a:xfrm>
              <a:off x="5736774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F43702B-9478-4483-B37D-14613F9C544B}"/>
                </a:ext>
              </a:extLst>
            </p:cNvPr>
            <p:cNvSpPr txBox="1"/>
            <p:nvPr/>
          </p:nvSpPr>
          <p:spPr>
            <a:xfrm>
              <a:off x="5736774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DAD0756-701E-4A5B-962D-123F69CDA394}"/>
                </a:ext>
              </a:extLst>
            </p:cNvPr>
            <p:cNvSpPr txBox="1"/>
            <p:nvPr/>
          </p:nvSpPr>
          <p:spPr>
            <a:xfrm>
              <a:off x="1235961" y="1452205"/>
              <a:ext cx="2366167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Get everything in writing.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BF079E-9CB6-42D8-9FC2-62883A84B746}"/>
                </a:ext>
              </a:extLst>
            </p:cNvPr>
            <p:cNvSpPr txBox="1"/>
            <p:nvPr/>
          </p:nvSpPr>
          <p:spPr>
            <a:xfrm>
              <a:off x="1235960" y="2344828"/>
              <a:ext cx="2415642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Always keep the door open.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ABFC747-9286-410B-9B93-6625F376D630}"/>
                </a:ext>
              </a:extLst>
            </p:cNvPr>
            <p:cNvSpPr txBox="1"/>
            <p:nvPr/>
          </p:nvSpPr>
          <p:spPr>
            <a:xfrm>
              <a:off x="1235961" y="3237449"/>
              <a:ext cx="2026731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Information is power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9CBF6E-A3CB-40DD-9DE0-C4FC7B2493EB}"/>
                </a:ext>
              </a:extLst>
            </p:cNvPr>
            <p:cNvSpPr txBox="1"/>
            <p:nvPr/>
          </p:nvSpPr>
          <p:spPr>
            <a:xfrm>
              <a:off x="1235961" y="4130072"/>
              <a:ext cx="2026731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Always be positive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B2E8800-378E-4684-AC03-F7B7A28C804E}"/>
                </a:ext>
              </a:extLst>
            </p:cNvPr>
            <p:cNvSpPr txBox="1"/>
            <p:nvPr/>
          </p:nvSpPr>
          <p:spPr>
            <a:xfrm>
              <a:off x="1235961" y="5022692"/>
              <a:ext cx="2484624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Don’t be the decision-maker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3D9EE32-245C-4AFC-A7EC-6643EC9BFF36}"/>
                </a:ext>
              </a:extLst>
            </p:cNvPr>
            <p:cNvSpPr txBox="1"/>
            <p:nvPr/>
          </p:nvSpPr>
          <p:spPr>
            <a:xfrm>
              <a:off x="6302255" y="1452205"/>
              <a:ext cx="1788800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Have alternatives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87C701B-2D88-4279-87A6-D9DE4F76D7A2}"/>
                </a:ext>
              </a:extLst>
            </p:cNvPr>
            <p:cNvSpPr txBox="1"/>
            <p:nvPr/>
          </p:nvSpPr>
          <p:spPr>
            <a:xfrm>
              <a:off x="6302254" y="2225907"/>
              <a:ext cx="1711446" cy="564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Proclaim reasons for everything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60E277F-26E2-4118-A634-ABF05D9510A4}"/>
                </a:ext>
              </a:extLst>
            </p:cNvPr>
            <p:cNvSpPr txBox="1"/>
            <p:nvPr/>
          </p:nvSpPr>
          <p:spPr>
            <a:xfrm>
              <a:off x="6302254" y="3118529"/>
              <a:ext cx="1607389" cy="564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Understand what </a:t>
              </a:r>
            </a:p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they value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04A2B1-7642-4439-9438-BF3BC94FF1F4}"/>
                </a:ext>
              </a:extLst>
            </p:cNvPr>
            <p:cNvSpPr txBox="1"/>
            <p:nvPr/>
          </p:nvSpPr>
          <p:spPr>
            <a:xfrm>
              <a:off x="6302254" y="4011151"/>
              <a:ext cx="2221157" cy="564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Be motivated by more than just money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92FCC30-D197-4B1D-BA9C-74C7B7794E6A}"/>
                </a:ext>
              </a:extLst>
            </p:cNvPr>
            <p:cNvSpPr txBox="1"/>
            <p:nvPr/>
          </p:nvSpPr>
          <p:spPr>
            <a:xfrm>
              <a:off x="6302254" y="5022692"/>
              <a:ext cx="1536054" cy="327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IN" sz="1600" dirty="0">
                  <a:solidFill>
                    <a:schemeClr val="bg1"/>
                  </a:solidFill>
                </a:rPr>
                <a:t>Be winnable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B1EBD4B-69A3-4B28-912D-E852B1074B48}"/>
                </a:ext>
              </a:extLst>
            </p:cNvPr>
            <p:cNvSpPr/>
            <p:nvPr/>
          </p:nvSpPr>
          <p:spPr bwMode="auto">
            <a:xfrm>
              <a:off x="3407226" y="5555023"/>
              <a:ext cx="2329548" cy="114423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EBCB773-4A4A-48C2-9D92-BEC0A64A734C}"/>
                </a:ext>
              </a:extLst>
            </p:cNvPr>
            <p:cNvSpPr/>
            <p:nvPr/>
          </p:nvSpPr>
          <p:spPr>
            <a:xfrm flipV="1">
              <a:off x="4145280" y="5701504"/>
              <a:ext cx="853440" cy="851270"/>
            </a:xfrm>
            <a:custGeom>
              <a:avLst/>
              <a:gdLst>
                <a:gd name="connsiteX0" fmla="*/ 1567592 w 3256161"/>
                <a:gd name="connsiteY0" fmla="*/ 968352 h 3247889"/>
                <a:gd name="connsiteX1" fmla="*/ 1459416 w 3256161"/>
                <a:gd name="connsiteY1" fmla="*/ 904569 h 3247889"/>
                <a:gd name="connsiteX2" fmla="*/ 1383113 w 3256161"/>
                <a:gd name="connsiteY2" fmla="*/ 815659 h 3247889"/>
                <a:gd name="connsiteX3" fmla="*/ 1478733 w 3256161"/>
                <a:gd name="connsiteY3" fmla="*/ 678428 h 3247889"/>
                <a:gd name="connsiteX4" fmla="*/ 1590773 w 3256161"/>
                <a:gd name="connsiteY4" fmla="*/ 749943 h 3247889"/>
                <a:gd name="connsiteX5" fmla="*/ 1666110 w 3256161"/>
                <a:gd name="connsiteY5" fmla="*/ 864946 h 3247889"/>
                <a:gd name="connsiteX6" fmla="*/ 1638100 w 3256161"/>
                <a:gd name="connsiteY6" fmla="*/ 938393 h 3247889"/>
                <a:gd name="connsiteX7" fmla="*/ 1567592 w 3256161"/>
                <a:gd name="connsiteY7" fmla="*/ 968352 h 3247889"/>
                <a:gd name="connsiteX8" fmla="*/ 1441065 w 3256161"/>
                <a:gd name="connsiteY8" fmla="*/ 1190627 h 3247889"/>
                <a:gd name="connsiteX9" fmla="*/ 1260449 w 3256161"/>
                <a:gd name="connsiteY9" fmla="*/ 1053397 h 3247889"/>
                <a:gd name="connsiteX10" fmla="*/ 1120399 w 3256161"/>
                <a:gd name="connsiteY10" fmla="*/ 875576 h 3247889"/>
                <a:gd name="connsiteX11" fmla="*/ 1202497 w 3256161"/>
                <a:gd name="connsiteY11" fmla="*/ 769271 h 3247889"/>
                <a:gd name="connsiteX12" fmla="*/ 1417884 w 3256161"/>
                <a:gd name="connsiteY12" fmla="*/ 922931 h 3247889"/>
                <a:gd name="connsiteX13" fmla="*/ 1545378 w 3256161"/>
                <a:gd name="connsiteY13" fmla="*/ 1085288 h 3247889"/>
                <a:gd name="connsiteX14" fmla="*/ 1497085 w 3256161"/>
                <a:gd name="connsiteY14" fmla="*/ 1178064 h 3247889"/>
                <a:gd name="connsiteX15" fmla="*/ 1441065 w 3256161"/>
                <a:gd name="connsiteY15" fmla="*/ 1190627 h 3247889"/>
                <a:gd name="connsiteX16" fmla="*/ 1227956 w 3256161"/>
                <a:gd name="connsiteY16" fmla="*/ 1326529 h 3247889"/>
                <a:gd name="connsiteX17" fmla="*/ 1023813 w 3256161"/>
                <a:gd name="connsiteY17" fmla="*/ 1164534 h 3247889"/>
                <a:gd name="connsiteX18" fmla="*/ 898251 w 3256161"/>
                <a:gd name="connsiteY18" fmla="*/ 1007975 h 3247889"/>
                <a:gd name="connsiteX19" fmla="*/ 1002564 w 3256161"/>
                <a:gd name="connsiteY19" fmla="*/ 900703 h 3247889"/>
                <a:gd name="connsiteX20" fmla="*/ 1185111 w 3256161"/>
                <a:gd name="connsiteY20" fmla="*/ 1038900 h 3247889"/>
                <a:gd name="connsiteX21" fmla="*/ 1323230 w 3256161"/>
                <a:gd name="connsiteY21" fmla="*/ 1213821 h 3247889"/>
                <a:gd name="connsiteX22" fmla="*/ 1268175 w 3256161"/>
                <a:gd name="connsiteY22" fmla="*/ 1315295 h 3247889"/>
                <a:gd name="connsiteX23" fmla="*/ 1227956 w 3256161"/>
                <a:gd name="connsiteY23" fmla="*/ 1326529 h 3247889"/>
                <a:gd name="connsiteX24" fmla="*/ 962964 w 3256161"/>
                <a:gd name="connsiteY24" fmla="*/ 1413748 h 3247889"/>
                <a:gd name="connsiteX25" fmla="*/ 891490 w 3256161"/>
                <a:gd name="connsiteY25" fmla="*/ 1377145 h 3247889"/>
                <a:gd name="connsiteX26" fmla="*/ 803596 w 3256161"/>
                <a:gd name="connsiteY26" fmla="*/ 1294034 h 3247889"/>
                <a:gd name="connsiteX27" fmla="*/ 743713 w 3256161"/>
                <a:gd name="connsiteY27" fmla="*/ 1230250 h 3247889"/>
                <a:gd name="connsiteX28" fmla="*/ 746611 w 3256161"/>
                <a:gd name="connsiteY28" fmla="*/ 1122978 h 3247889"/>
                <a:gd name="connsiteX29" fmla="*/ 857685 w 3256161"/>
                <a:gd name="connsiteY29" fmla="*/ 1081423 h 3247889"/>
                <a:gd name="connsiteX30" fmla="*/ 1058584 w 3256161"/>
                <a:gd name="connsiteY30" fmla="*/ 1270840 h 3247889"/>
                <a:gd name="connsiteX31" fmla="*/ 1031540 w 3256161"/>
                <a:gd name="connsiteY31" fmla="*/ 1388742 h 3247889"/>
                <a:gd name="connsiteX32" fmla="*/ 962964 w 3256161"/>
                <a:gd name="connsiteY32" fmla="*/ 1413748 h 3247889"/>
                <a:gd name="connsiteX33" fmla="*/ 566023 w 3256161"/>
                <a:gd name="connsiteY33" fmla="*/ 1760750 h 3247889"/>
                <a:gd name="connsiteX34" fmla="*/ 482959 w 3256161"/>
                <a:gd name="connsiteY34" fmla="*/ 1652511 h 3247889"/>
                <a:gd name="connsiteX35" fmla="*/ 573750 w 3256161"/>
                <a:gd name="connsiteY35" fmla="*/ 1590661 h 3247889"/>
                <a:gd name="connsiteX36" fmla="*/ 644257 w 3256161"/>
                <a:gd name="connsiteY36" fmla="*/ 1666041 h 3247889"/>
                <a:gd name="connsiteX37" fmla="*/ 623974 w 3256161"/>
                <a:gd name="connsiteY37" fmla="*/ 1729824 h 3247889"/>
                <a:gd name="connsiteX38" fmla="*/ 566023 w 3256161"/>
                <a:gd name="connsiteY38" fmla="*/ 1760750 h 3247889"/>
                <a:gd name="connsiteX39" fmla="*/ 568920 w 3256161"/>
                <a:gd name="connsiteY39" fmla="*/ 1784910 h 3247889"/>
                <a:gd name="connsiteX40" fmla="*/ 594998 w 3256161"/>
                <a:gd name="connsiteY40" fmla="*/ 1780078 h 3247889"/>
                <a:gd name="connsiteX41" fmla="*/ 637496 w 3256161"/>
                <a:gd name="connsiteY41" fmla="*/ 1750119 h 3247889"/>
                <a:gd name="connsiteX42" fmla="*/ 667438 w 3256161"/>
                <a:gd name="connsiteY42" fmla="*/ 1681504 h 3247889"/>
                <a:gd name="connsiteX43" fmla="*/ 517730 w 3256161"/>
                <a:gd name="connsiteY43" fmla="*/ 1582930 h 3247889"/>
                <a:gd name="connsiteX44" fmla="*/ 526422 w 3256161"/>
                <a:gd name="connsiteY44" fmla="*/ 1776212 h 3247889"/>
                <a:gd name="connsiteX45" fmla="*/ 568920 w 3256161"/>
                <a:gd name="connsiteY45" fmla="*/ 1784910 h 3247889"/>
                <a:gd name="connsiteX46" fmla="*/ 1321902 w 3256161"/>
                <a:gd name="connsiteY46" fmla="*/ 2183617 h 3247889"/>
                <a:gd name="connsiteX47" fmla="*/ 1161931 w 3256161"/>
                <a:gd name="connsiteY47" fmla="*/ 2170571 h 3247889"/>
                <a:gd name="connsiteX48" fmla="*/ 1103013 w 3256161"/>
                <a:gd name="connsiteY48" fmla="*/ 2125149 h 3247889"/>
                <a:gd name="connsiteX49" fmla="*/ 970690 w 3256161"/>
                <a:gd name="connsiteY49" fmla="*/ 1900941 h 3247889"/>
                <a:gd name="connsiteX50" fmla="*/ 778484 w 3256161"/>
                <a:gd name="connsiteY50" fmla="*/ 1591689 h 3247889"/>
                <a:gd name="connsiteX51" fmla="*/ 683830 w 3256161"/>
                <a:gd name="connsiteY51" fmla="*/ 1449626 h 3247889"/>
                <a:gd name="connsiteX52" fmla="*/ 666444 w 3256161"/>
                <a:gd name="connsiteY52" fmla="*/ 1420634 h 3247889"/>
                <a:gd name="connsiteX53" fmla="*/ 782347 w 3256161"/>
                <a:gd name="connsiteY53" fmla="*/ 1337522 h 3247889"/>
                <a:gd name="connsiteX54" fmla="*/ 832572 w 3256161"/>
                <a:gd name="connsiteY54" fmla="*/ 1379078 h 3247889"/>
                <a:gd name="connsiteX55" fmla="*/ 898251 w 3256161"/>
                <a:gd name="connsiteY55" fmla="*/ 1435130 h 3247889"/>
                <a:gd name="connsiteX56" fmla="*/ 1033471 w 3256161"/>
                <a:gd name="connsiteY56" fmla="*/ 1437063 h 3247889"/>
                <a:gd name="connsiteX57" fmla="*/ 1101082 w 3256161"/>
                <a:gd name="connsiteY57" fmla="*/ 1352985 h 3247889"/>
                <a:gd name="connsiteX58" fmla="*/ 1148409 w 3256161"/>
                <a:gd name="connsiteY58" fmla="*/ 1339455 h 3247889"/>
                <a:gd name="connsiteX59" fmla="*/ 1258517 w 3256161"/>
                <a:gd name="connsiteY59" fmla="*/ 1360716 h 3247889"/>
                <a:gd name="connsiteX60" fmla="*/ 1362830 w 3256161"/>
                <a:gd name="connsiteY60" fmla="*/ 1258276 h 3247889"/>
                <a:gd name="connsiteX61" fmla="*/ 1388908 w 3256161"/>
                <a:gd name="connsiteY61" fmla="*/ 1224452 h 3247889"/>
                <a:gd name="connsiteX62" fmla="*/ 1547309 w 3256161"/>
                <a:gd name="connsiteY62" fmla="*/ 1187728 h 3247889"/>
                <a:gd name="connsiteX63" fmla="*/ 1580149 w 3256161"/>
                <a:gd name="connsiteY63" fmla="*/ 1062094 h 3247889"/>
                <a:gd name="connsiteX64" fmla="*/ 1574353 w 3256161"/>
                <a:gd name="connsiteY64" fmla="*/ 1021505 h 3247889"/>
                <a:gd name="connsiteX65" fmla="*/ 1621681 w 3256161"/>
                <a:gd name="connsiteY65" fmla="*/ 1000244 h 3247889"/>
                <a:gd name="connsiteX66" fmla="*/ 1689291 w 3256161"/>
                <a:gd name="connsiteY66" fmla="*/ 940326 h 3247889"/>
                <a:gd name="connsiteX67" fmla="*/ 1662247 w 3256161"/>
                <a:gd name="connsiteY67" fmla="*/ 761540 h 3247889"/>
                <a:gd name="connsiteX68" fmla="*/ 1641964 w 3256161"/>
                <a:gd name="connsiteY68" fmla="*/ 732547 h 3247889"/>
                <a:gd name="connsiteX69" fmla="*/ 1775253 w 3256161"/>
                <a:gd name="connsiteY69" fmla="*/ 649436 h 3247889"/>
                <a:gd name="connsiteX70" fmla="*/ 1831272 w 3256161"/>
                <a:gd name="connsiteY70" fmla="*/ 682294 h 3247889"/>
                <a:gd name="connsiteX71" fmla="*/ 1864112 w 3256161"/>
                <a:gd name="connsiteY71" fmla="*/ 757674 h 3247889"/>
                <a:gd name="connsiteX72" fmla="*/ 1798433 w 3256161"/>
                <a:gd name="connsiteY72" fmla="*/ 875576 h 3247889"/>
                <a:gd name="connsiteX73" fmla="*/ 1771389 w 3256161"/>
                <a:gd name="connsiteY73" fmla="*/ 918099 h 3247889"/>
                <a:gd name="connsiteX74" fmla="*/ 1825477 w 3256161"/>
                <a:gd name="connsiteY74" fmla="*/ 907468 h 3247889"/>
                <a:gd name="connsiteX75" fmla="*/ 2013820 w 3256161"/>
                <a:gd name="connsiteY75" fmla="*/ 790532 h 3247889"/>
                <a:gd name="connsiteX76" fmla="*/ 2114270 w 3256161"/>
                <a:gd name="connsiteY76" fmla="*/ 951923 h 3247889"/>
                <a:gd name="connsiteX77" fmla="*/ 2018649 w 3256161"/>
                <a:gd name="connsiteY77" fmla="*/ 1053397 h 3247889"/>
                <a:gd name="connsiteX78" fmla="*/ 1887292 w 3256161"/>
                <a:gd name="connsiteY78" fmla="*/ 1170333 h 3247889"/>
                <a:gd name="connsiteX79" fmla="*/ 2043762 w 3256161"/>
                <a:gd name="connsiteY79" fmla="*/ 1088187 h 3247889"/>
                <a:gd name="connsiteX80" fmla="*/ 2235002 w 3256161"/>
                <a:gd name="connsiteY80" fmla="*/ 981882 h 3247889"/>
                <a:gd name="connsiteX81" fmla="*/ 2324827 w 3256161"/>
                <a:gd name="connsiteY81" fmla="*/ 1134575 h 3247889"/>
                <a:gd name="connsiteX82" fmla="*/ 2146143 w 3256161"/>
                <a:gd name="connsiteY82" fmla="*/ 1299832 h 3247889"/>
                <a:gd name="connsiteX83" fmla="*/ 2037967 w 3256161"/>
                <a:gd name="connsiteY83" fmla="*/ 1384876 h 3247889"/>
                <a:gd name="connsiteX84" fmla="*/ 2103645 w 3256161"/>
                <a:gd name="connsiteY84" fmla="*/ 1379078 h 3247889"/>
                <a:gd name="connsiteX85" fmla="*/ 2192505 w 3256161"/>
                <a:gd name="connsiteY85" fmla="*/ 1318194 h 3247889"/>
                <a:gd name="connsiteX86" fmla="*/ 2250456 w 3256161"/>
                <a:gd name="connsiteY86" fmla="*/ 1277605 h 3247889"/>
                <a:gd name="connsiteX87" fmla="*/ 2293920 w 3256161"/>
                <a:gd name="connsiteY87" fmla="*/ 1245713 h 3247889"/>
                <a:gd name="connsiteX88" fmla="*/ 2472604 w 3256161"/>
                <a:gd name="connsiteY88" fmla="*/ 1347186 h 3247889"/>
                <a:gd name="connsiteX89" fmla="*/ 2351872 w 3256161"/>
                <a:gd name="connsiteY89" fmla="*/ 1494081 h 3247889"/>
                <a:gd name="connsiteX90" fmla="*/ 2254320 w 3256161"/>
                <a:gd name="connsiteY90" fmla="*/ 1566562 h 3247889"/>
                <a:gd name="connsiteX91" fmla="*/ 2202163 w 3256161"/>
                <a:gd name="connsiteY91" fmla="*/ 1602319 h 3247889"/>
                <a:gd name="connsiteX92" fmla="*/ 2144211 w 3256161"/>
                <a:gd name="connsiteY92" fmla="*/ 1641942 h 3247889"/>
                <a:gd name="connsiteX93" fmla="*/ 2026376 w 3256161"/>
                <a:gd name="connsiteY93" fmla="*/ 1724088 h 3247889"/>
                <a:gd name="connsiteX94" fmla="*/ 1840931 w 3256161"/>
                <a:gd name="connsiteY94" fmla="*/ 1850688 h 3247889"/>
                <a:gd name="connsiteX95" fmla="*/ 1759799 w 3256161"/>
                <a:gd name="connsiteY95" fmla="*/ 1907706 h 3247889"/>
                <a:gd name="connsiteX96" fmla="*/ 1689291 w 3256161"/>
                <a:gd name="connsiteY96" fmla="*/ 1866150 h 3247889"/>
                <a:gd name="connsiteX97" fmla="*/ 1472938 w 3256161"/>
                <a:gd name="connsiteY97" fmla="*/ 1739550 h 3247889"/>
                <a:gd name="connsiteX98" fmla="*/ 1424645 w 3256161"/>
                <a:gd name="connsiteY98" fmla="*/ 1711524 h 3247889"/>
                <a:gd name="connsiteX99" fmla="*/ 1345444 w 3256161"/>
                <a:gd name="connsiteY99" fmla="*/ 1665136 h 3247889"/>
                <a:gd name="connsiteX100" fmla="*/ 1216019 w 3256161"/>
                <a:gd name="connsiteY100" fmla="*/ 1624547 h 3247889"/>
                <a:gd name="connsiteX101" fmla="*/ 1057618 w 3256161"/>
                <a:gd name="connsiteY101" fmla="*/ 1730852 h 3247889"/>
                <a:gd name="connsiteX102" fmla="*/ 1067276 w 3256161"/>
                <a:gd name="connsiteY102" fmla="*/ 1872915 h 3247889"/>
                <a:gd name="connsiteX103" fmla="*/ 1251756 w 3256161"/>
                <a:gd name="connsiteY103" fmla="*/ 2012079 h 3247889"/>
                <a:gd name="connsiteX104" fmla="*/ 1456518 w 3256161"/>
                <a:gd name="connsiteY104" fmla="*/ 2129015 h 3247889"/>
                <a:gd name="connsiteX105" fmla="*/ 1503846 w 3256161"/>
                <a:gd name="connsiteY105" fmla="*/ 2163806 h 3247889"/>
                <a:gd name="connsiteX106" fmla="*/ 1456518 w 3256161"/>
                <a:gd name="connsiteY106" fmla="*/ 2179268 h 3247889"/>
                <a:gd name="connsiteX107" fmla="*/ 1321902 w 3256161"/>
                <a:gd name="connsiteY107" fmla="*/ 2183617 h 3247889"/>
                <a:gd name="connsiteX108" fmla="*/ 1917234 w 3256161"/>
                <a:gd name="connsiteY108" fmla="*/ 2214059 h 3247889"/>
                <a:gd name="connsiteX109" fmla="*/ 1468109 w 3256161"/>
                <a:gd name="connsiteY109" fmla="*/ 2088425 h 3247889"/>
                <a:gd name="connsiteX110" fmla="*/ 1371523 w 3256161"/>
                <a:gd name="connsiteY110" fmla="*/ 2034306 h 3247889"/>
                <a:gd name="connsiteX111" fmla="*/ 1318400 w 3256161"/>
                <a:gd name="connsiteY111" fmla="*/ 2002415 h 3247889"/>
                <a:gd name="connsiteX112" fmla="*/ 1166760 w 3256161"/>
                <a:gd name="connsiteY112" fmla="*/ 1918337 h 3247889"/>
                <a:gd name="connsiteX113" fmla="*/ 1086594 w 3256161"/>
                <a:gd name="connsiteY113" fmla="*/ 1761778 h 3247889"/>
                <a:gd name="connsiteX114" fmla="*/ 1237268 w 3256161"/>
                <a:gd name="connsiteY114" fmla="*/ 1659338 h 3247889"/>
                <a:gd name="connsiteX115" fmla="*/ 1352205 w 3256161"/>
                <a:gd name="connsiteY115" fmla="*/ 1718289 h 3247889"/>
                <a:gd name="connsiteX116" fmla="*/ 1444928 w 3256161"/>
                <a:gd name="connsiteY116" fmla="*/ 1770475 h 3247889"/>
                <a:gd name="connsiteX117" fmla="*/ 1500948 w 3256161"/>
                <a:gd name="connsiteY117" fmla="*/ 1804300 h 3247889"/>
                <a:gd name="connsiteX118" fmla="*/ 1558900 w 3256161"/>
                <a:gd name="connsiteY118" fmla="*/ 1838124 h 3247889"/>
                <a:gd name="connsiteX119" fmla="*/ 1629408 w 3256161"/>
                <a:gd name="connsiteY119" fmla="*/ 1879680 h 3247889"/>
                <a:gd name="connsiteX120" fmla="*/ 1728891 w 3256161"/>
                <a:gd name="connsiteY120" fmla="*/ 1938631 h 3247889"/>
                <a:gd name="connsiteX121" fmla="*/ 1763662 w 3256161"/>
                <a:gd name="connsiteY121" fmla="*/ 1956027 h 3247889"/>
                <a:gd name="connsiteX122" fmla="*/ 1854453 w 3256161"/>
                <a:gd name="connsiteY122" fmla="*/ 1893210 h 3247889"/>
                <a:gd name="connsiteX123" fmla="*/ 2004162 w 3256161"/>
                <a:gd name="connsiteY123" fmla="*/ 1789804 h 3247889"/>
                <a:gd name="connsiteX124" fmla="*/ 2153870 w 3256161"/>
                <a:gd name="connsiteY124" fmla="*/ 1686397 h 3247889"/>
                <a:gd name="connsiteX125" fmla="*/ 2546976 w 3256161"/>
                <a:gd name="connsiteY125" fmla="*/ 1442861 h 3247889"/>
                <a:gd name="connsiteX126" fmla="*/ 2570156 w 3256161"/>
                <a:gd name="connsiteY126" fmla="*/ 1488283 h 3247889"/>
                <a:gd name="connsiteX127" fmla="*/ 2506409 w 3256161"/>
                <a:gd name="connsiteY127" fmla="*/ 1571394 h 3247889"/>
                <a:gd name="connsiteX128" fmla="*/ 2352837 w 3256161"/>
                <a:gd name="connsiteY128" fmla="*/ 1799468 h 3247889"/>
                <a:gd name="connsiteX129" fmla="*/ 2165460 w 3256161"/>
                <a:gd name="connsiteY129" fmla="*/ 2074896 h 3247889"/>
                <a:gd name="connsiteX130" fmla="*/ 2071772 w 3256161"/>
                <a:gd name="connsiteY130" fmla="*/ 2207294 h 3247889"/>
                <a:gd name="connsiteX131" fmla="*/ 1917234 w 3256161"/>
                <a:gd name="connsiteY131" fmla="*/ 2214059 h 3247889"/>
                <a:gd name="connsiteX132" fmla="*/ 753372 w 3256161"/>
                <a:gd name="connsiteY132" fmla="*/ 2399611 h 3247889"/>
                <a:gd name="connsiteX133" fmla="*/ 692522 w 3256161"/>
                <a:gd name="connsiteY133" fmla="*/ 2304902 h 3247889"/>
                <a:gd name="connsiteX134" fmla="*/ 608492 w 3256161"/>
                <a:gd name="connsiteY134" fmla="*/ 2171537 h 3247889"/>
                <a:gd name="connsiteX135" fmla="*/ 436569 w 3256161"/>
                <a:gd name="connsiteY135" fmla="*/ 1894176 h 3247889"/>
                <a:gd name="connsiteX136" fmla="*/ 294588 w 3256161"/>
                <a:gd name="connsiteY136" fmla="*/ 1644842 h 3247889"/>
                <a:gd name="connsiteX137" fmla="*/ 331290 w 3256161"/>
                <a:gd name="connsiteY137" fmla="*/ 1619715 h 3247889"/>
                <a:gd name="connsiteX138" fmla="*/ 463613 w 3256161"/>
                <a:gd name="connsiteY138" fmla="*/ 1539503 h 3247889"/>
                <a:gd name="connsiteX139" fmla="*/ 638434 w 3256161"/>
                <a:gd name="connsiteY139" fmla="*/ 1465089 h 3247889"/>
                <a:gd name="connsiteX140" fmla="*/ 695420 w 3256161"/>
                <a:gd name="connsiteY140" fmla="*/ 1535637 h 3247889"/>
                <a:gd name="connsiteX141" fmla="*/ 942680 w 3256161"/>
                <a:gd name="connsiteY141" fmla="*/ 1934766 h 3247889"/>
                <a:gd name="connsiteX142" fmla="*/ 1072106 w 3256161"/>
                <a:gd name="connsiteY142" fmla="*/ 2169604 h 3247889"/>
                <a:gd name="connsiteX143" fmla="*/ 946544 w 3256161"/>
                <a:gd name="connsiteY143" fmla="*/ 2281708 h 3247889"/>
                <a:gd name="connsiteX144" fmla="*/ 825811 w 3256161"/>
                <a:gd name="connsiteY144" fmla="*/ 2357088 h 3247889"/>
                <a:gd name="connsiteX145" fmla="*/ 784279 w 3256161"/>
                <a:gd name="connsiteY145" fmla="*/ 2382215 h 3247889"/>
                <a:gd name="connsiteX146" fmla="*/ 2445560 w 3256161"/>
                <a:gd name="connsiteY146" fmla="*/ 2484655 h 3247889"/>
                <a:gd name="connsiteX147" fmla="*/ 2284261 w 3256161"/>
                <a:gd name="connsiteY147" fmla="*/ 2375450 h 3247889"/>
                <a:gd name="connsiteX148" fmla="*/ 2189607 w 3256161"/>
                <a:gd name="connsiteY148" fmla="*/ 2110653 h 3247889"/>
                <a:gd name="connsiteX149" fmla="*/ 2567259 w 3256161"/>
                <a:gd name="connsiteY149" fmla="*/ 1555932 h 3247889"/>
                <a:gd name="connsiteX150" fmla="*/ 2617483 w 3256161"/>
                <a:gd name="connsiteY150" fmla="*/ 1509544 h 3247889"/>
                <a:gd name="connsiteX151" fmla="*/ 2828041 w 3256161"/>
                <a:gd name="connsiteY151" fmla="*/ 1618749 h 3247889"/>
                <a:gd name="connsiteX152" fmla="*/ 2958432 w 3256161"/>
                <a:gd name="connsiteY152" fmla="*/ 1725054 h 3247889"/>
                <a:gd name="connsiteX153" fmla="*/ 2701513 w 3256161"/>
                <a:gd name="connsiteY153" fmla="*/ 2111619 h 3247889"/>
                <a:gd name="connsiteX154" fmla="*/ 2445560 w 3256161"/>
                <a:gd name="connsiteY154" fmla="*/ 2484655 h 3247889"/>
                <a:gd name="connsiteX155" fmla="*/ 1619991 w 3256161"/>
                <a:gd name="connsiteY155" fmla="*/ 3247880 h 3247889"/>
                <a:gd name="connsiteX156" fmla="*/ 1872804 w 3256161"/>
                <a:gd name="connsiteY156" fmla="*/ 3234592 h 3247889"/>
                <a:gd name="connsiteX157" fmla="*/ 2506409 w 3256161"/>
                <a:gd name="connsiteY157" fmla="*/ 2994921 h 3247889"/>
                <a:gd name="connsiteX158" fmla="*/ 2782646 w 3256161"/>
                <a:gd name="connsiteY158" fmla="*/ 2775546 h 3247889"/>
                <a:gd name="connsiteX159" fmla="*/ 2984511 w 3256161"/>
                <a:gd name="connsiteY159" fmla="*/ 2526211 h 3247889"/>
                <a:gd name="connsiteX160" fmla="*/ 2992237 w 3256161"/>
                <a:gd name="connsiteY160" fmla="*/ 2512681 h 3247889"/>
                <a:gd name="connsiteX161" fmla="*/ 3097516 w 3256161"/>
                <a:gd name="connsiteY161" fmla="*/ 2327130 h 3247889"/>
                <a:gd name="connsiteX162" fmla="*/ 3214385 w 3256161"/>
                <a:gd name="connsiteY162" fmla="*/ 2002415 h 3247889"/>
                <a:gd name="connsiteX163" fmla="*/ 3212454 w 3256161"/>
                <a:gd name="connsiteY163" fmla="*/ 1228317 h 3247889"/>
                <a:gd name="connsiteX164" fmla="*/ 1941381 w 3256161"/>
                <a:gd name="connsiteY164" fmla="*/ 22233 h 3247889"/>
                <a:gd name="connsiteX165" fmla="*/ 1333854 w 3256161"/>
                <a:gd name="connsiteY165" fmla="*/ 21267 h 3247889"/>
                <a:gd name="connsiteX166" fmla="*/ 1028642 w 3256161"/>
                <a:gd name="connsiteY166" fmla="*/ 107278 h 3247889"/>
                <a:gd name="connsiteX167" fmla="*/ 683830 w 3256161"/>
                <a:gd name="connsiteY167" fmla="*/ 295728 h 3247889"/>
                <a:gd name="connsiteX168" fmla="*/ 356403 w 3256161"/>
                <a:gd name="connsiteY168" fmla="*/ 601115 h 3247889"/>
                <a:gd name="connsiteX169" fmla="*/ 67610 w 3256161"/>
                <a:gd name="connsiteY169" fmla="*/ 1147139 h 3247889"/>
                <a:gd name="connsiteX170" fmla="*/ 0 w 3256161"/>
                <a:gd name="connsiteY170" fmla="*/ 1620681 h 3247889"/>
                <a:gd name="connsiteX171" fmla="*/ 82098 w 3256161"/>
                <a:gd name="connsiteY171" fmla="*/ 2142545 h 3247889"/>
                <a:gd name="connsiteX172" fmla="*/ 1371523 w 3256161"/>
                <a:gd name="connsiteY172" fmla="*/ 3233626 h 3247889"/>
                <a:gd name="connsiteX173" fmla="*/ 1619991 w 3256161"/>
                <a:gd name="connsiteY173" fmla="*/ 3247880 h 32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256161" h="3247889">
                  <a:moveTo>
                    <a:pt x="1567592" y="968352"/>
                  </a:moveTo>
                  <a:cubicBezTo>
                    <a:pt x="1529924" y="968352"/>
                    <a:pt x="1520265" y="962554"/>
                    <a:pt x="1459416" y="904569"/>
                  </a:cubicBezTo>
                  <a:cubicBezTo>
                    <a:pt x="1422713" y="869778"/>
                    <a:pt x="1387942" y="830155"/>
                    <a:pt x="1383113" y="815659"/>
                  </a:cubicBezTo>
                  <a:cubicBezTo>
                    <a:pt x="1362830" y="753808"/>
                    <a:pt x="1414986" y="678428"/>
                    <a:pt x="1478733" y="678428"/>
                  </a:cubicBezTo>
                  <a:cubicBezTo>
                    <a:pt x="1510607" y="678428"/>
                    <a:pt x="1524129" y="687126"/>
                    <a:pt x="1590773" y="749943"/>
                  </a:cubicBezTo>
                  <a:cubicBezTo>
                    <a:pt x="1663213" y="818558"/>
                    <a:pt x="1666110" y="823390"/>
                    <a:pt x="1666110" y="864946"/>
                  </a:cubicBezTo>
                  <a:cubicBezTo>
                    <a:pt x="1666110" y="900703"/>
                    <a:pt x="1660315" y="915199"/>
                    <a:pt x="1638100" y="938393"/>
                  </a:cubicBezTo>
                  <a:cubicBezTo>
                    <a:pt x="1614920" y="962554"/>
                    <a:pt x="1601398" y="968352"/>
                    <a:pt x="1567592" y="968352"/>
                  </a:cubicBezTo>
                  <a:close/>
                  <a:moveTo>
                    <a:pt x="1441065" y="1190627"/>
                  </a:moveTo>
                  <a:cubicBezTo>
                    <a:pt x="1401464" y="1190627"/>
                    <a:pt x="1396635" y="1186762"/>
                    <a:pt x="1260449" y="1053397"/>
                  </a:cubicBezTo>
                  <a:cubicBezTo>
                    <a:pt x="1124262" y="919065"/>
                    <a:pt x="1120399" y="914233"/>
                    <a:pt x="1120399" y="875576"/>
                  </a:cubicBezTo>
                  <a:cubicBezTo>
                    <a:pt x="1120399" y="828222"/>
                    <a:pt x="1158067" y="780868"/>
                    <a:pt x="1202497" y="769271"/>
                  </a:cubicBezTo>
                  <a:cubicBezTo>
                    <a:pt x="1244029" y="758640"/>
                    <a:pt x="1276868" y="782801"/>
                    <a:pt x="1417884" y="922931"/>
                  </a:cubicBezTo>
                  <a:cubicBezTo>
                    <a:pt x="1532821" y="1038900"/>
                    <a:pt x="1545378" y="1055329"/>
                    <a:pt x="1545378" y="1085288"/>
                  </a:cubicBezTo>
                  <a:cubicBezTo>
                    <a:pt x="1545378" y="1118146"/>
                    <a:pt x="1526060" y="1155836"/>
                    <a:pt x="1497085" y="1178064"/>
                  </a:cubicBezTo>
                  <a:cubicBezTo>
                    <a:pt x="1489358" y="1184829"/>
                    <a:pt x="1464245" y="1190627"/>
                    <a:pt x="1441065" y="1190627"/>
                  </a:cubicBezTo>
                  <a:close/>
                  <a:moveTo>
                    <a:pt x="1227956" y="1326529"/>
                  </a:moveTo>
                  <a:cubicBezTo>
                    <a:pt x="1189518" y="1326891"/>
                    <a:pt x="1147685" y="1289201"/>
                    <a:pt x="1023813" y="1164534"/>
                  </a:cubicBezTo>
                  <a:cubicBezTo>
                    <a:pt x="915636" y="1055329"/>
                    <a:pt x="898251" y="1034068"/>
                    <a:pt x="898251" y="1007975"/>
                  </a:cubicBezTo>
                  <a:cubicBezTo>
                    <a:pt x="898251" y="943225"/>
                    <a:pt x="939783" y="900703"/>
                    <a:pt x="1002564" y="900703"/>
                  </a:cubicBezTo>
                  <a:cubicBezTo>
                    <a:pt x="1046027" y="900703"/>
                    <a:pt x="1047959" y="902636"/>
                    <a:pt x="1185111" y="1038900"/>
                  </a:cubicBezTo>
                  <a:cubicBezTo>
                    <a:pt x="1314537" y="1168400"/>
                    <a:pt x="1323230" y="1179030"/>
                    <a:pt x="1323230" y="1213821"/>
                  </a:cubicBezTo>
                  <a:cubicBezTo>
                    <a:pt x="1323230" y="1257310"/>
                    <a:pt x="1300049" y="1300798"/>
                    <a:pt x="1268175" y="1315295"/>
                  </a:cubicBezTo>
                  <a:cubicBezTo>
                    <a:pt x="1253204" y="1322060"/>
                    <a:pt x="1240769" y="1326409"/>
                    <a:pt x="1227956" y="1326529"/>
                  </a:cubicBezTo>
                  <a:close/>
                  <a:moveTo>
                    <a:pt x="962964" y="1413748"/>
                  </a:moveTo>
                  <a:cubicBezTo>
                    <a:pt x="939542" y="1411694"/>
                    <a:pt x="915637" y="1399373"/>
                    <a:pt x="891490" y="1377145"/>
                  </a:cubicBezTo>
                  <a:cubicBezTo>
                    <a:pt x="870241" y="1356850"/>
                    <a:pt x="830640" y="1320127"/>
                    <a:pt x="803596" y="1294034"/>
                  </a:cubicBezTo>
                  <a:cubicBezTo>
                    <a:pt x="776552" y="1268907"/>
                    <a:pt x="749508" y="1239914"/>
                    <a:pt x="743713" y="1230250"/>
                  </a:cubicBezTo>
                  <a:cubicBezTo>
                    <a:pt x="730191" y="1204157"/>
                    <a:pt x="732123" y="1151971"/>
                    <a:pt x="746611" y="1122978"/>
                  </a:cubicBezTo>
                  <a:cubicBezTo>
                    <a:pt x="761098" y="1093986"/>
                    <a:pt x="820982" y="1071758"/>
                    <a:pt x="857685" y="1081423"/>
                  </a:cubicBezTo>
                  <a:cubicBezTo>
                    <a:pt x="886660" y="1088187"/>
                    <a:pt x="1038301" y="1231217"/>
                    <a:pt x="1058584" y="1270840"/>
                  </a:cubicBezTo>
                  <a:cubicBezTo>
                    <a:pt x="1078867" y="1308530"/>
                    <a:pt x="1067276" y="1358783"/>
                    <a:pt x="1031540" y="1388742"/>
                  </a:cubicBezTo>
                  <a:cubicBezTo>
                    <a:pt x="1009325" y="1407587"/>
                    <a:pt x="986386" y="1415802"/>
                    <a:pt x="962964" y="1413748"/>
                  </a:cubicBezTo>
                  <a:close/>
                  <a:moveTo>
                    <a:pt x="566023" y="1760750"/>
                  </a:moveTo>
                  <a:cubicBezTo>
                    <a:pt x="510003" y="1760750"/>
                    <a:pt x="478129" y="1720160"/>
                    <a:pt x="482959" y="1652511"/>
                  </a:cubicBezTo>
                  <a:cubicBezTo>
                    <a:pt x="484890" y="1626418"/>
                    <a:pt x="547671" y="1583896"/>
                    <a:pt x="573750" y="1590661"/>
                  </a:cubicBezTo>
                  <a:cubicBezTo>
                    <a:pt x="609486" y="1599359"/>
                    <a:pt x="639428" y="1630284"/>
                    <a:pt x="644257" y="1666041"/>
                  </a:cubicBezTo>
                  <a:cubicBezTo>
                    <a:pt x="649087" y="1692134"/>
                    <a:pt x="645223" y="1705664"/>
                    <a:pt x="623974" y="1729824"/>
                  </a:cubicBezTo>
                  <a:cubicBezTo>
                    <a:pt x="604657" y="1753018"/>
                    <a:pt x="590169" y="1760750"/>
                    <a:pt x="566023" y="1760750"/>
                  </a:cubicBezTo>
                  <a:close/>
                  <a:moveTo>
                    <a:pt x="568920" y="1784910"/>
                  </a:moveTo>
                  <a:cubicBezTo>
                    <a:pt x="576647" y="1782011"/>
                    <a:pt x="588237" y="1780078"/>
                    <a:pt x="594998" y="1780078"/>
                  </a:cubicBezTo>
                  <a:cubicBezTo>
                    <a:pt x="601760" y="1780078"/>
                    <a:pt x="621077" y="1766548"/>
                    <a:pt x="637496" y="1750119"/>
                  </a:cubicBezTo>
                  <a:cubicBezTo>
                    <a:pt x="661643" y="1726925"/>
                    <a:pt x="667438" y="1712429"/>
                    <a:pt x="667438" y="1681504"/>
                  </a:cubicBezTo>
                  <a:cubicBezTo>
                    <a:pt x="667438" y="1597426"/>
                    <a:pt x="591135" y="1548139"/>
                    <a:pt x="517730" y="1582930"/>
                  </a:cubicBezTo>
                  <a:cubicBezTo>
                    <a:pt x="431768" y="1623519"/>
                    <a:pt x="436597" y="1736589"/>
                    <a:pt x="526422" y="1776212"/>
                  </a:cubicBezTo>
                  <a:cubicBezTo>
                    <a:pt x="542842" y="1782977"/>
                    <a:pt x="562159" y="1786843"/>
                    <a:pt x="568920" y="1784910"/>
                  </a:cubicBezTo>
                  <a:close/>
                  <a:moveTo>
                    <a:pt x="1321902" y="2183617"/>
                  </a:moveTo>
                  <a:cubicBezTo>
                    <a:pt x="1270349" y="2182168"/>
                    <a:pt x="1214571" y="2177819"/>
                    <a:pt x="1161931" y="2170571"/>
                  </a:cubicBezTo>
                  <a:cubicBezTo>
                    <a:pt x="1125228" y="2165739"/>
                    <a:pt x="1119433" y="2161873"/>
                    <a:pt x="1103013" y="2125149"/>
                  </a:cubicBezTo>
                  <a:cubicBezTo>
                    <a:pt x="1093355" y="2102922"/>
                    <a:pt x="1033471" y="2002415"/>
                    <a:pt x="970690" y="1900941"/>
                  </a:cubicBezTo>
                  <a:cubicBezTo>
                    <a:pt x="907909" y="1800434"/>
                    <a:pt x="821948" y="1661271"/>
                    <a:pt x="778484" y="1591689"/>
                  </a:cubicBezTo>
                  <a:cubicBezTo>
                    <a:pt x="735986" y="1523074"/>
                    <a:pt x="693488" y="1459290"/>
                    <a:pt x="683830" y="1449626"/>
                  </a:cubicBezTo>
                  <a:cubicBezTo>
                    <a:pt x="674171" y="1439962"/>
                    <a:pt x="666444" y="1426432"/>
                    <a:pt x="666444" y="1420634"/>
                  </a:cubicBezTo>
                  <a:cubicBezTo>
                    <a:pt x="667410" y="1406138"/>
                    <a:pt x="768825" y="1332690"/>
                    <a:pt x="782347" y="1337522"/>
                  </a:cubicBezTo>
                  <a:cubicBezTo>
                    <a:pt x="786211" y="1339455"/>
                    <a:pt x="809391" y="1357817"/>
                    <a:pt x="832572" y="1379078"/>
                  </a:cubicBezTo>
                  <a:cubicBezTo>
                    <a:pt x="855753" y="1401305"/>
                    <a:pt x="884729" y="1426432"/>
                    <a:pt x="898251" y="1435130"/>
                  </a:cubicBezTo>
                  <a:cubicBezTo>
                    <a:pt x="927227" y="1455425"/>
                    <a:pt x="995803" y="1456391"/>
                    <a:pt x="1033471" y="1437063"/>
                  </a:cubicBezTo>
                  <a:cubicBezTo>
                    <a:pt x="1067276" y="1419667"/>
                    <a:pt x="1101082" y="1378112"/>
                    <a:pt x="1101082" y="1352985"/>
                  </a:cubicBezTo>
                  <a:cubicBezTo>
                    <a:pt x="1101082" y="1327858"/>
                    <a:pt x="1127160" y="1320127"/>
                    <a:pt x="1148409" y="1339455"/>
                  </a:cubicBezTo>
                  <a:cubicBezTo>
                    <a:pt x="1170624" y="1359750"/>
                    <a:pt x="1216985" y="1368447"/>
                    <a:pt x="1258517" y="1360716"/>
                  </a:cubicBezTo>
                  <a:cubicBezTo>
                    <a:pt x="1301981" y="1352985"/>
                    <a:pt x="1348342" y="1307563"/>
                    <a:pt x="1362830" y="1258276"/>
                  </a:cubicBezTo>
                  <a:cubicBezTo>
                    <a:pt x="1371523" y="1231217"/>
                    <a:pt x="1379250" y="1220586"/>
                    <a:pt x="1388908" y="1224452"/>
                  </a:cubicBezTo>
                  <a:cubicBezTo>
                    <a:pt x="1447826" y="1246679"/>
                    <a:pt x="1505777" y="1234116"/>
                    <a:pt x="1547309" y="1187728"/>
                  </a:cubicBezTo>
                  <a:cubicBezTo>
                    <a:pt x="1578217" y="1153904"/>
                    <a:pt x="1587875" y="1116213"/>
                    <a:pt x="1580149" y="1062094"/>
                  </a:cubicBezTo>
                  <a:lnTo>
                    <a:pt x="1574353" y="1021505"/>
                  </a:lnTo>
                  <a:lnTo>
                    <a:pt x="1621681" y="1000244"/>
                  </a:lnTo>
                  <a:cubicBezTo>
                    <a:pt x="1658383" y="984781"/>
                    <a:pt x="1673837" y="970285"/>
                    <a:pt x="1689291" y="940326"/>
                  </a:cubicBezTo>
                  <a:cubicBezTo>
                    <a:pt x="1723096" y="875576"/>
                    <a:pt x="1712472" y="806961"/>
                    <a:pt x="1662247" y="761540"/>
                  </a:cubicBezTo>
                  <a:cubicBezTo>
                    <a:pt x="1650656" y="750909"/>
                    <a:pt x="1641964" y="738346"/>
                    <a:pt x="1641964" y="732547"/>
                  </a:cubicBezTo>
                  <a:cubicBezTo>
                    <a:pt x="1641964" y="716118"/>
                    <a:pt x="1748208" y="649436"/>
                    <a:pt x="1775253" y="649436"/>
                  </a:cubicBezTo>
                  <a:cubicBezTo>
                    <a:pt x="1788775" y="649436"/>
                    <a:pt x="1811955" y="662966"/>
                    <a:pt x="1831272" y="682294"/>
                  </a:cubicBezTo>
                  <a:cubicBezTo>
                    <a:pt x="1858317" y="709353"/>
                    <a:pt x="1864112" y="721917"/>
                    <a:pt x="1864112" y="757674"/>
                  </a:cubicBezTo>
                  <a:cubicBezTo>
                    <a:pt x="1864112" y="804062"/>
                    <a:pt x="1850590" y="828222"/>
                    <a:pt x="1798433" y="875576"/>
                  </a:cubicBezTo>
                  <a:cubicBezTo>
                    <a:pt x="1778150" y="893938"/>
                    <a:pt x="1767526" y="912300"/>
                    <a:pt x="1771389" y="918099"/>
                  </a:cubicBezTo>
                  <a:cubicBezTo>
                    <a:pt x="1782014" y="935494"/>
                    <a:pt x="1799399" y="931628"/>
                    <a:pt x="1825477" y="907468"/>
                  </a:cubicBezTo>
                  <a:cubicBezTo>
                    <a:pt x="1887292" y="850450"/>
                    <a:pt x="1983878" y="790532"/>
                    <a:pt x="2013820" y="790532"/>
                  </a:cubicBezTo>
                  <a:cubicBezTo>
                    <a:pt x="2089157" y="790532"/>
                    <a:pt x="2141314" y="874610"/>
                    <a:pt x="2114270" y="951923"/>
                  </a:cubicBezTo>
                  <a:cubicBezTo>
                    <a:pt x="2103645" y="984781"/>
                    <a:pt x="2085294" y="1004109"/>
                    <a:pt x="2018649" y="1053397"/>
                  </a:cubicBezTo>
                  <a:cubicBezTo>
                    <a:pt x="1893088" y="1146172"/>
                    <a:pt x="1880531" y="1157769"/>
                    <a:pt x="1887292" y="1170333"/>
                  </a:cubicBezTo>
                  <a:cubicBezTo>
                    <a:pt x="1899849" y="1190627"/>
                    <a:pt x="1919166" y="1180963"/>
                    <a:pt x="2043762" y="1088187"/>
                  </a:cubicBezTo>
                  <a:cubicBezTo>
                    <a:pt x="2186709" y="981882"/>
                    <a:pt x="2201197" y="973184"/>
                    <a:pt x="2235002" y="981882"/>
                  </a:cubicBezTo>
                  <a:cubicBezTo>
                    <a:pt x="2298749" y="997345"/>
                    <a:pt x="2341247" y="1069826"/>
                    <a:pt x="2324827" y="1134575"/>
                  </a:cubicBezTo>
                  <a:cubicBezTo>
                    <a:pt x="2314203" y="1178064"/>
                    <a:pt x="2292954" y="1197392"/>
                    <a:pt x="2146143" y="1299832"/>
                  </a:cubicBezTo>
                  <a:cubicBezTo>
                    <a:pt x="2086260" y="1340421"/>
                    <a:pt x="2037967" y="1379078"/>
                    <a:pt x="2037967" y="1384876"/>
                  </a:cubicBezTo>
                  <a:cubicBezTo>
                    <a:pt x="2037967" y="1407104"/>
                    <a:pt x="2069840" y="1404205"/>
                    <a:pt x="2103645" y="1379078"/>
                  </a:cubicBezTo>
                  <a:cubicBezTo>
                    <a:pt x="2122963" y="1364582"/>
                    <a:pt x="2163529" y="1337522"/>
                    <a:pt x="2192505" y="1318194"/>
                  </a:cubicBezTo>
                  <a:cubicBezTo>
                    <a:pt x="2221480" y="1299832"/>
                    <a:pt x="2247559" y="1281470"/>
                    <a:pt x="2250456" y="1277605"/>
                  </a:cubicBezTo>
                  <a:cubicBezTo>
                    <a:pt x="2253354" y="1273739"/>
                    <a:pt x="2272671" y="1259243"/>
                    <a:pt x="2293920" y="1245713"/>
                  </a:cubicBezTo>
                  <a:cubicBezTo>
                    <a:pt x="2382779" y="1185795"/>
                    <a:pt x="2472604" y="1237015"/>
                    <a:pt x="2472604" y="1347186"/>
                  </a:cubicBezTo>
                  <a:cubicBezTo>
                    <a:pt x="2471638" y="1400339"/>
                    <a:pt x="2459082" y="1416768"/>
                    <a:pt x="2351872" y="1494081"/>
                  </a:cubicBezTo>
                  <a:cubicBezTo>
                    <a:pt x="2304544" y="1529838"/>
                    <a:pt x="2260115" y="1561730"/>
                    <a:pt x="2254320" y="1566562"/>
                  </a:cubicBezTo>
                  <a:cubicBezTo>
                    <a:pt x="2249490" y="1570428"/>
                    <a:pt x="2225344" y="1586857"/>
                    <a:pt x="2202163" y="1602319"/>
                  </a:cubicBezTo>
                  <a:cubicBezTo>
                    <a:pt x="2178017" y="1617782"/>
                    <a:pt x="2151938" y="1635178"/>
                    <a:pt x="2144211" y="1641942"/>
                  </a:cubicBezTo>
                  <a:cubicBezTo>
                    <a:pt x="2136485" y="1648707"/>
                    <a:pt x="2083362" y="1685431"/>
                    <a:pt x="2026376" y="1724088"/>
                  </a:cubicBezTo>
                  <a:cubicBezTo>
                    <a:pt x="1969391" y="1762744"/>
                    <a:pt x="1885361" y="1819763"/>
                    <a:pt x="1840931" y="1850688"/>
                  </a:cubicBezTo>
                  <a:lnTo>
                    <a:pt x="1759799" y="1907706"/>
                  </a:lnTo>
                  <a:lnTo>
                    <a:pt x="1689291" y="1866150"/>
                  </a:lnTo>
                  <a:cubicBezTo>
                    <a:pt x="1543446" y="1783039"/>
                    <a:pt x="1510607" y="1763711"/>
                    <a:pt x="1472938" y="1739550"/>
                  </a:cubicBezTo>
                  <a:cubicBezTo>
                    <a:pt x="1451689" y="1726987"/>
                    <a:pt x="1429474" y="1713457"/>
                    <a:pt x="1424645" y="1711524"/>
                  </a:cubicBezTo>
                  <a:cubicBezTo>
                    <a:pt x="1418850" y="1709591"/>
                    <a:pt x="1383113" y="1688330"/>
                    <a:pt x="1345444" y="1665136"/>
                  </a:cubicBezTo>
                  <a:cubicBezTo>
                    <a:pt x="1281698" y="1627446"/>
                    <a:pt x="1269141" y="1623581"/>
                    <a:pt x="1216019" y="1624547"/>
                  </a:cubicBezTo>
                  <a:cubicBezTo>
                    <a:pt x="1137784" y="1625513"/>
                    <a:pt x="1089491" y="1657405"/>
                    <a:pt x="1057618" y="1730852"/>
                  </a:cubicBezTo>
                  <a:cubicBezTo>
                    <a:pt x="1037335" y="1777240"/>
                    <a:pt x="1039266" y="1817830"/>
                    <a:pt x="1067276" y="1872915"/>
                  </a:cubicBezTo>
                  <a:cubicBezTo>
                    <a:pt x="1089491" y="1918337"/>
                    <a:pt x="1098184" y="1925102"/>
                    <a:pt x="1251756" y="2012079"/>
                  </a:cubicBezTo>
                  <a:cubicBezTo>
                    <a:pt x="1339649" y="2062332"/>
                    <a:pt x="1432372" y="2115485"/>
                    <a:pt x="1456518" y="2129015"/>
                  </a:cubicBezTo>
                  <a:cubicBezTo>
                    <a:pt x="1480665" y="2143511"/>
                    <a:pt x="1502880" y="2158974"/>
                    <a:pt x="1503846" y="2163806"/>
                  </a:cubicBezTo>
                  <a:cubicBezTo>
                    <a:pt x="1505777" y="2169604"/>
                    <a:pt x="1484528" y="2176369"/>
                    <a:pt x="1456518" y="2179268"/>
                  </a:cubicBezTo>
                  <a:cubicBezTo>
                    <a:pt x="1420782" y="2183617"/>
                    <a:pt x="1373455" y="2185067"/>
                    <a:pt x="1321902" y="2183617"/>
                  </a:cubicBezTo>
                  <a:close/>
                  <a:moveTo>
                    <a:pt x="1917234" y="2214059"/>
                  </a:moveTo>
                  <a:cubicBezTo>
                    <a:pt x="1724062" y="2214059"/>
                    <a:pt x="1649691" y="2192798"/>
                    <a:pt x="1468109" y="2088425"/>
                  </a:cubicBezTo>
                  <a:cubicBezTo>
                    <a:pt x="1439133" y="2071996"/>
                    <a:pt x="1395669" y="2047836"/>
                    <a:pt x="1371523" y="2034306"/>
                  </a:cubicBezTo>
                  <a:cubicBezTo>
                    <a:pt x="1347376" y="2020777"/>
                    <a:pt x="1324195" y="2006280"/>
                    <a:pt x="1318400" y="2002415"/>
                  </a:cubicBezTo>
                  <a:cubicBezTo>
                    <a:pt x="1307776" y="1994683"/>
                    <a:pt x="1207326" y="1938631"/>
                    <a:pt x="1166760" y="1918337"/>
                  </a:cubicBezTo>
                  <a:cubicBezTo>
                    <a:pt x="1109774" y="1889344"/>
                    <a:pt x="1070174" y="1812031"/>
                    <a:pt x="1086594" y="1761778"/>
                  </a:cubicBezTo>
                  <a:cubicBezTo>
                    <a:pt x="1104945" y="1703793"/>
                    <a:pt x="1186077" y="1648707"/>
                    <a:pt x="1237268" y="1659338"/>
                  </a:cubicBezTo>
                  <a:cubicBezTo>
                    <a:pt x="1251756" y="1662237"/>
                    <a:pt x="1302946" y="1689297"/>
                    <a:pt x="1352205" y="1718289"/>
                  </a:cubicBezTo>
                  <a:cubicBezTo>
                    <a:pt x="1401464" y="1747281"/>
                    <a:pt x="1442996" y="1770475"/>
                    <a:pt x="1444928" y="1770475"/>
                  </a:cubicBezTo>
                  <a:cubicBezTo>
                    <a:pt x="1446860" y="1770475"/>
                    <a:pt x="1471972" y="1785938"/>
                    <a:pt x="1500948" y="1804300"/>
                  </a:cubicBezTo>
                  <a:cubicBezTo>
                    <a:pt x="1529924" y="1822662"/>
                    <a:pt x="1556002" y="1838124"/>
                    <a:pt x="1558900" y="1838124"/>
                  </a:cubicBezTo>
                  <a:cubicBezTo>
                    <a:pt x="1561797" y="1838124"/>
                    <a:pt x="1593671" y="1856486"/>
                    <a:pt x="1629408" y="1879680"/>
                  </a:cubicBezTo>
                  <a:cubicBezTo>
                    <a:pt x="1666110" y="1901908"/>
                    <a:pt x="1710540" y="1928967"/>
                    <a:pt x="1728891" y="1938631"/>
                  </a:cubicBezTo>
                  <a:lnTo>
                    <a:pt x="1763662" y="1956027"/>
                  </a:lnTo>
                  <a:lnTo>
                    <a:pt x="1854453" y="1893210"/>
                  </a:lnTo>
                  <a:cubicBezTo>
                    <a:pt x="1904678" y="1857453"/>
                    <a:pt x="1972288" y="1811065"/>
                    <a:pt x="2004162" y="1789804"/>
                  </a:cubicBezTo>
                  <a:cubicBezTo>
                    <a:pt x="2036035" y="1767576"/>
                    <a:pt x="2103645" y="1721188"/>
                    <a:pt x="2153870" y="1686397"/>
                  </a:cubicBezTo>
                  <a:cubicBezTo>
                    <a:pt x="2554702" y="1408070"/>
                    <a:pt x="2520897" y="1429331"/>
                    <a:pt x="2546976" y="1442861"/>
                  </a:cubicBezTo>
                  <a:cubicBezTo>
                    <a:pt x="2574985" y="1458324"/>
                    <a:pt x="2587542" y="1482484"/>
                    <a:pt x="2570156" y="1488283"/>
                  </a:cubicBezTo>
                  <a:cubicBezTo>
                    <a:pt x="2563395" y="1490216"/>
                    <a:pt x="2535385" y="1527906"/>
                    <a:pt x="2506409" y="1571394"/>
                  </a:cubicBezTo>
                  <a:cubicBezTo>
                    <a:pt x="2478399" y="1613916"/>
                    <a:pt x="2408857" y="1717323"/>
                    <a:pt x="2352837" y="1799468"/>
                  </a:cubicBezTo>
                  <a:cubicBezTo>
                    <a:pt x="2295852" y="1881613"/>
                    <a:pt x="2211822" y="2006280"/>
                    <a:pt x="2165460" y="2074896"/>
                  </a:cubicBezTo>
                  <a:cubicBezTo>
                    <a:pt x="2119099" y="2144478"/>
                    <a:pt x="2077567" y="2203429"/>
                    <a:pt x="2071772" y="2207294"/>
                  </a:cubicBezTo>
                  <a:cubicBezTo>
                    <a:pt x="2066943" y="2211160"/>
                    <a:pt x="1997401" y="2214059"/>
                    <a:pt x="1917234" y="2214059"/>
                  </a:cubicBezTo>
                  <a:close/>
                  <a:moveTo>
                    <a:pt x="753372" y="2399611"/>
                  </a:moveTo>
                  <a:lnTo>
                    <a:pt x="692522" y="2304902"/>
                  </a:lnTo>
                  <a:cubicBezTo>
                    <a:pt x="659683" y="2252716"/>
                    <a:pt x="621049" y="2192798"/>
                    <a:pt x="608492" y="2171537"/>
                  </a:cubicBezTo>
                  <a:cubicBezTo>
                    <a:pt x="595936" y="2150276"/>
                    <a:pt x="518667" y="2025609"/>
                    <a:pt x="436569" y="1894176"/>
                  </a:cubicBezTo>
                  <a:cubicBezTo>
                    <a:pt x="355437" y="1762744"/>
                    <a:pt x="290724" y="1650640"/>
                    <a:pt x="294588" y="1644842"/>
                  </a:cubicBezTo>
                  <a:cubicBezTo>
                    <a:pt x="297485" y="1640010"/>
                    <a:pt x="314871" y="1628413"/>
                    <a:pt x="331290" y="1619715"/>
                  </a:cubicBezTo>
                  <a:cubicBezTo>
                    <a:pt x="348676" y="1611017"/>
                    <a:pt x="407593" y="1574293"/>
                    <a:pt x="463613" y="1539503"/>
                  </a:cubicBezTo>
                  <a:cubicBezTo>
                    <a:pt x="608492" y="1447693"/>
                    <a:pt x="611390" y="1446727"/>
                    <a:pt x="638434" y="1465089"/>
                  </a:cubicBezTo>
                  <a:cubicBezTo>
                    <a:pt x="651956" y="1472820"/>
                    <a:pt x="677069" y="1504712"/>
                    <a:pt x="695420" y="1535637"/>
                  </a:cubicBezTo>
                  <a:cubicBezTo>
                    <a:pt x="731157" y="1596521"/>
                    <a:pt x="906943" y="1880647"/>
                    <a:pt x="942680" y="1934766"/>
                  </a:cubicBezTo>
                  <a:cubicBezTo>
                    <a:pt x="1012222" y="2043004"/>
                    <a:pt x="1072106" y="2151242"/>
                    <a:pt x="1072106" y="2169604"/>
                  </a:cubicBezTo>
                  <a:cubicBezTo>
                    <a:pt x="1072106" y="2202462"/>
                    <a:pt x="1065345" y="2209227"/>
                    <a:pt x="946544" y="2281708"/>
                  </a:cubicBezTo>
                  <a:cubicBezTo>
                    <a:pt x="885695" y="2319398"/>
                    <a:pt x="830640" y="2353223"/>
                    <a:pt x="825811" y="2357088"/>
                  </a:cubicBezTo>
                  <a:cubicBezTo>
                    <a:pt x="820016" y="2361921"/>
                    <a:pt x="801665" y="2372551"/>
                    <a:pt x="784279" y="2382215"/>
                  </a:cubicBezTo>
                  <a:close/>
                  <a:moveTo>
                    <a:pt x="2445560" y="2484655"/>
                  </a:moveTo>
                  <a:cubicBezTo>
                    <a:pt x="2441697" y="2484655"/>
                    <a:pt x="2369257" y="2435368"/>
                    <a:pt x="2284261" y="2375450"/>
                  </a:cubicBezTo>
                  <a:cubicBezTo>
                    <a:pt x="2092055" y="2240152"/>
                    <a:pt x="2093987" y="2246917"/>
                    <a:pt x="2189607" y="2110653"/>
                  </a:cubicBezTo>
                  <a:cubicBezTo>
                    <a:pt x="2283295" y="1975355"/>
                    <a:pt x="2504478" y="1651607"/>
                    <a:pt x="2567259" y="1555932"/>
                  </a:cubicBezTo>
                  <a:cubicBezTo>
                    <a:pt x="2580781" y="1536603"/>
                    <a:pt x="2602995" y="1515342"/>
                    <a:pt x="2617483" y="1509544"/>
                  </a:cubicBezTo>
                  <a:cubicBezTo>
                    <a:pt x="2650323" y="1496014"/>
                    <a:pt x="2647425" y="1494081"/>
                    <a:pt x="2828041" y="1618749"/>
                  </a:cubicBezTo>
                  <a:cubicBezTo>
                    <a:pt x="2916900" y="1680599"/>
                    <a:pt x="2963262" y="1718289"/>
                    <a:pt x="2958432" y="1725054"/>
                  </a:cubicBezTo>
                  <a:cubicBezTo>
                    <a:pt x="2954569" y="1731819"/>
                    <a:pt x="2838666" y="1904807"/>
                    <a:pt x="2701513" y="2111619"/>
                  </a:cubicBezTo>
                  <a:cubicBezTo>
                    <a:pt x="2564361" y="2317466"/>
                    <a:pt x="2449424" y="2485621"/>
                    <a:pt x="2445560" y="2484655"/>
                  </a:cubicBezTo>
                  <a:close/>
                  <a:moveTo>
                    <a:pt x="1619991" y="3247880"/>
                  </a:moveTo>
                  <a:cubicBezTo>
                    <a:pt x="1716335" y="3248122"/>
                    <a:pt x="1813404" y="3243773"/>
                    <a:pt x="1872804" y="3234592"/>
                  </a:cubicBezTo>
                  <a:cubicBezTo>
                    <a:pt x="2103645" y="3199801"/>
                    <a:pt x="2297783" y="3126354"/>
                    <a:pt x="2506409" y="2994921"/>
                  </a:cubicBezTo>
                  <a:cubicBezTo>
                    <a:pt x="2617483" y="2924373"/>
                    <a:pt x="2692821" y="2865422"/>
                    <a:pt x="2782646" y="2775546"/>
                  </a:cubicBezTo>
                  <a:cubicBezTo>
                    <a:pt x="2864744" y="2693400"/>
                    <a:pt x="2984511" y="2545539"/>
                    <a:pt x="2984511" y="2526211"/>
                  </a:cubicBezTo>
                  <a:cubicBezTo>
                    <a:pt x="2984511" y="2520412"/>
                    <a:pt x="2988374" y="2514614"/>
                    <a:pt x="2992237" y="2512681"/>
                  </a:cubicBezTo>
                  <a:cubicBezTo>
                    <a:pt x="3002862" y="2508815"/>
                    <a:pt x="3044394" y="2437301"/>
                    <a:pt x="3097516" y="2327130"/>
                  </a:cubicBezTo>
                  <a:cubicBezTo>
                    <a:pt x="3139048" y="2243052"/>
                    <a:pt x="3194102" y="2089392"/>
                    <a:pt x="3214385" y="2002415"/>
                  </a:cubicBezTo>
                  <a:cubicBezTo>
                    <a:pt x="3270405" y="1761778"/>
                    <a:pt x="3270405" y="1447693"/>
                    <a:pt x="3212454" y="1228317"/>
                  </a:cubicBezTo>
                  <a:cubicBezTo>
                    <a:pt x="3051155" y="607880"/>
                    <a:pt x="2573054" y="154632"/>
                    <a:pt x="1941381" y="22233"/>
                  </a:cubicBezTo>
                  <a:cubicBezTo>
                    <a:pt x="1801331" y="-6759"/>
                    <a:pt x="1484528" y="-7725"/>
                    <a:pt x="1333854" y="21267"/>
                  </a:cubicBezTo>
                  <a:cubicBezTo>
                    <a:pt x="1256585" y="35763"/>
                    <a:pt x="1077901" y="86983"/>
                    <a:pt x="1028642" y="107278"/>
                  </a:cubicBezTo>
                  <a:cubicBezTo>
                    <a:pt x="909841" y="158498"/>
                    <a:pt x="767859" y="235811"/>
                    <a:pt x="683830" y="295728"/>
                  </a:cubicBezTo>
                  <a:cubicBezTo>
                    <a:pt x="579517" y="369176"/>
                    <a:pt x="419184" y="519936"/>
                    <a:pt x="356403" y="601115"/>
                  </a:cubicBezTo>
                  <a:cubicBezTo>
                    <a:pt x="223114" y="774103"/>
                    <a:pt x="112040" y="983815"/>
                    <a:pt x="67610" y="1147139"/>
                  </a:cubicBezTo>
                  <a:cubicBezTo>
                    <a:pt x="16420" y="1333657"/>
                    <a:pt x="0" y="1446727"/>
                    <a:pt x="0" y="1620681"/>
                  </a:cubicBezTo>
                  <a:cubicBezTo>
                    <a:pt x="0" y="1817830"/>
                    <a:pt x="23181" y="1966657"/>
                    <a:pt x="82098" y="2142545"/>
                  </a:cubicBezTo>
                  <a:cubicBezTo>
                    <a:pt x="273339" y="2716594"/>
                    <a:pt x="767859" y="3136018"/>
                    <a:pt x="1371523" y="3233626"/>
                  </a:cubicBezTo>
                  <a:cubicBezTo>
                    <a:pt x="1428026" y="3242807"/>
                    <a:pt x="1523646" y="3247639"/>
                    <a:pt x="1619991" y="3247880"/>
                  </a:cubicBezTo>
                  <a:close/>
                </a:path>
              </a:pathLst>
            </a:custGeom>
            <a:solidFill>
              <a:schemeClr val="bg1"/>
            </a:solidFill>
            <a:ln w="9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2282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RULES OF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F54FB10-8577-104F-BBF7-DAA458776EBA}"/>
              </a:ext>
            </a:extLst>
          </p:cNvPr>
          <p:cNvGrpSpPr/>
          <p:nvPr/>
        </p:nvGrpSpPr>
        <p:grpSpPr>
          <a:xfrm>
            <a:off x="1775170" y="1022328"/>
            <a:ext cx="8640000" cy="5644431"/>
            <a:chOff x="1775170" y="1022328"/>
            <a:chExt cx="8640000" cy="5644431"/>
          </a:xfrm>
        </p:grpSpPr>
        <p:sp>
          <p:nvSpPr>
            <p:cNvPr id="6" name="Arrow: Bent 5">
              <a:extLst>
                <a:ext uri="{FF2B5EF4-FFF2-40B4-BE49-F238E27FC236}">
                  <a16:creationId xmlns:a16="http://schemas.microsoft.com/office/drawing/2014/main" id="{D27A2BF5-3158-4579-AAEC-7218FF663275}"/>
                </a:ext>
              </a:extLst>
            </p:cNvPr>
            <p:cNvSpPr/>
            <p:nvPr/>
          </p:nvSpPr>
          <p:spPr bwMode="auto">
            <a:xfrm>
              <a:off x="6454251" y="3211073"/>
              <a:ext cx="505779" cy="2752322"/>
            </a:xfrm>
            <a:prstGeom prst="bentArrow">
              <a:avLst>
                <a:gd name="adj1" fmla="val 25000"/>
                <a:gd name="adj2" fmla="val 2647"/>
                <a:gd name="adj3" fmla="val 0"/>
                <a:gd name="adj4" fmla="val 3567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83B084D0-D913-4537-9038-6EA91301E6C6}"/>
                </a:ext>
              </a:extLst>
            </p:cNvPr>
            <p:cNvSpPr/>
            <p:nvPr/>
          </p:nvSpPr>
          <p:spPr bwMode="auto">
            <a:xfrm>
              <a:off x="6577509" y="4135142"/>
              <a:ext cx="370250" cy="1828253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936BB260-997A-4AE5-A1F7-464AA7E760A7}"/>
                </a:ext>
              </a:extLst>
            </p:cNvPr>
            <p:cNvSpPr/>
            <p:nvPr/>
          </p:nvSpPr>
          <p:spPr bwMode="auto">
            <a:xfrm>
              <a:off x="6693369" y="5059210"/>
              <a:ext cx="266661" cy="90418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064FBD87-363D-475D-9ECE-0C6A5EB93A9D}"/>
                </a:ext>
              </a:extLst>
            </p:cNvPr>
            <p:cNvSpPr/>
            <p:nvPr/>
          </p:nvSpPr>
          <p:spPr bwMode="auto">
            <a:xfrm>
              <a:off x="6308807" y="2287005"/>
              <a:ext cx="684190" cy="367639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8AFDC0EA-96F1-4972-99D5-7DE3837BA0E7}"/>
                </a:ext>
              </a:extLst>
            </p:cNvPr>
            <p:cNvSpPr/>
            <p:nvPr/>
          </p:nvSpPr>
          <p:spPr bwMode="auto">
            <a:xfrm>
              <a:off x="6152382" y="1383882"/>
              <a:ext cx="840615" cy="4579513"/>
            </a:xfrm>
            <a:prstGeom prst="bentArrow">
              <a:avLst>
                <a:gd name="adj1" fmla="val 25000"/>
                <a:gd name="adj2" fmla="val 1788"/>
                <a:gd name="adj3" fmla="val 0"/>
                <a:gd name="adj4" fmla="val 35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Arrow: Bent 10">
              <a:extLst>
                <a:ext uri="{FF2B5EF4-FFF2-40B4-BE49-F238E27FC236}">
                  <a16:creationId xmlns:a16="http://schemas.microsoft.com/office/drawing/2014/main" id="{C7922B9A-B98B-4028-A898-A56645FD8E96}"/>
                </a:ext>
              </a:extLst>
            </p:cNvPr>
            <p:cNvSpPr/>
            <p:nvPr/>
          </p:nvSpPr>
          <p:spPr bwMode="auto">
            <a:xfrm flipH="1">
              <a:off x="5197343" y="3211073"/>
              <a:ext cx="538747" cy="2752322"/>
            </a:xfrm>
            <a:prstGeom prst="bentArrow">
              <a:avLst>
                <a:gd name="adj1" fmla="val 25000"/>
                <a:gd name="adj2" fmla="val 2876"/>
                <a:gd name="adj3" fmla="val 0"/>
                <a:gd name="adj4" fmla="val 3567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F5C2570-B44E-4737-88A9-8E72715E0482}"/>
                </a:ext>
              </a:extLst>
            </p:cNvPr>
            <p:cNvSpPr/>
            <p:nvPr/>
          </p:nvSpPr>
          <p:spPr bwMode="auto">
            <a:xfrm flipH="1">
              <a:off x="5197344" y="4135142"/>
              <a:ext cx="415489" cy="1828253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Arrow: Bent 12">
              <a:extLst>
                <a:ext uri="{FF2B5EF4-FFF2-40B4-BE49-F238E27FC236}">
                  <a16:creationId xmlns:a16="http://schemas.microsoft.com/office/drawing/2014/main" id="{C6FA972D-6996-4370-BDB3-7461C0B88230}"/>
                </a:ext>
              </a:extLst>
            </p:cNvPr>
            <p:cNvSpPr/>
            <p:nvPr/>
          </p:nvSpPr>
          <p:spPr bwMode="auto">
            <a:xfrm flipH="1">
              <a:off x="5197344" y="5059210"/>
              <a:ext cx="299629" cy="90418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2D81FE9B-898B-4604-B997-55FE05E9FA5F}"/>
                </a:ext>
              </a:extLst>
            </p:cNvPr>
            <p:cNvSpPr/>
            <p:nvPr/>
          </p:nvSpPr>
          <p:spPr bwMode="auto">
            <a:xfrm flipH="1">
              <a:off x="5197344" y="2287005"/>
              <a:ext cx="684190" cy="367639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Arrow: Bent 14">
              <a:extLst>
                <a:ext uri="{FF2B5EF4-FFF2-40B4-BE49-F238E27FC236}">
                  <a16:creationId xmlns:a16="http://schemas.microsoft.com/office/drawing/2014/main" id="{17E46AB6-B189-4CEC-ABE6-7F5E23D13713}"/>
                </a:ext>
              </a:extLst>
            </p:cNvPr>
            <p:cNvSpPr/>
            <p:nvPr/>
          </p:nvSpPr>
          <p:spPr bwMode="auto">
            <a:xfrm flipH="1">
              <a:off x="5197346" y="1383882"/>
              <a:ext cx="840615" cy="4579513"/>
            </a:xfrm>
            <a:prstGeom prst="bentArrow">
              <a:avLst>
                <a:gd name="adj1" fmla="val 25000"/>
                <a:gd name="adj2" fmla="val 1642"/>
                <a:gd name="adj3" fmla="val 0"/>
                <a:gd name="adj4" fmla="val 3567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42C009C6-BA79-4AB2-A7FF-C28490FC585C}"/>
                </a:ext>
              </a:extLst>
            </p:cNvPr>
            <p:cNvSpPr/>
            <p:nvPr/>
          </p:nvSpPr>
          <p:spPr bwMode="auto">
            <a:xfrm>
              <a:off x="1775170" y="2870465"/>
              <a:ext cx="3456577" cy="763614"/>
            </a:xfrm>
            <a:prstGeom prst="plaque">
              <a:avLst/>
            </a:prstGeom>
            <a:solidFill>
              <a:schemeClr val="accent3"/>
            </a:solidFill>
            <a:ln w="28575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07CD8204-8B2D-4830-B668-B6580F4207B2}"/>
                </a:ext>
              </a:extLst>
            </p:cNvPr>
            <p:cNvSpPr/>
            <p:nvPr/>
          </p:nvSpPr>
          <p:spPr bwMode="auto">
            <a:xfrm>
              <a:off x="1775170" y="3794534"/>
              <a:ext cx="3456577" cy="763614"/>
            </a:xfrm>
            <a:prstGeom prst="plaque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Plaque 18">
              <a:extLst>
                <a:ext uri="{FF2B5EF4-FFF2-40B4-BE49-F238E27FC236}">
                  <a16:creationId xmlns:a16="http://schemas.microsoft.com/office/drawing/2014/main" id="{08D0F7FF-6E5C-43B7-9409-EF07BDFE1BB5}"/>
                </a:ext>
              </a:extLst>
            </p:cNvPr>
            <p:cNvSpPr/>
            <p:nvPr/>
          </p:nvSpPr>
          <p:spPr bwMode="auto">
            <a:xfrm>
              <a:off x="1775170" y="4718601"/>
              <a:ext cx="3456577" cy="763614"/>
            </a:xfrm>
            <a:prstGeom prst="plaque">
              <a:avLst/>
            </a:prstGeom>
            <a:solidFill>
              <a:schemeClr val="accent5"/>
            </a:solidFill>
            <a:ln w="28575"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Plaque 19">
              <a:extLst>
                <a:ext uri="{FF2B5EF4-FFF2-40B4-BE49-F238E27FC236}">
                  <a16:creationId xmlns:a16="http://schemas.microsoft.com/office/drawing/2014/main" id="{71A7442E-66E4-4A5A-A2D6-306739F99685}"/>
                </a:ext>
              </a:extLst>
            </p:cNvPr>
            <p:cNvSpPr/>
            <p:nvPr/>
          </p:nvSpPr>
          <p:spPr bwMode="auto">
            <a:xfrm>
              <a:off x="1775170" y="1022328"/>
              <a:ext cx="3456577" cy="763614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Plaque 20">
              <a:extLst>
                <a:ext uri="{FF2B5EF4-FFF2-40B4-BE49-F238E27FC236}">
                  <a16:creationId xmlns:a16="http://schemas.microsoft.com/office/drawing/2014/main" id="{A99DE93B-4190-4132-B2EB-9A4DACAA603F}"/>
                </a:ext>
              </a:extLst>
            </p:cNvPr>
            <p:cNvSpPr/>
            <p:nvPr/>
          </p:nvSpPr>
          <p:spPr bwMode="auto">
            <a:xfrm>
              <a:off x="1775170" y="1946397"/>
              <a:ext cx="3456577" cy="763614"/>
            </a:xfrm>
            <a:prstGeom prst="plaqu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Plaque 21">
              <a:extLst>
                <a:ext uri="{FF2B5EF4-FFF2-40B4-BE49-F238E27FC236}">
                  <a16:creationId xmlns:a16="http://schemas.microsoft.com/office/drawing/2014/main" id="{EAC66D02-ABBC-4B1D-8FB4-4CCD3488CDD8}"/>
                </a:ext>
              </a:extLst>
            </p:cNvPr>
            <p:cNvSpPr/>
            <p:nvPr/>
          </p:nvSpPr>
          <p:spPr bwMode="auto">
            <a:xfrm flipH="1">
              <a:off x="6960030" y="2870465"/>
              <a:ext cx="3455140" cy="763614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Plaque 22">
              <a:extLst>
                <a:ext uri="{FF2B5EF4-FFF2-40B4-BE49-F238E27FC236}">
                  <a16:creationId xmlns:a16="http://schemas.microsoft.com/office/drawing/2014/main" id="{CA0E7CD1-1318-449F-9108-09283308E166}"/>
                </a:ext>
              </a:extLst>
            </p:cNvPr>
            <p:cNvSpPr/>
            <p:nvPr/>
          </p:nvSpPr>
          <p:spPr bwMode="auto">
            <a:xfrm flipH="1">
              <a:off x="6960030" y="3794534"/>
              <a:ext cx="3455140" cy="763614"/>
            </a:xfrm>
            <a:prstGeom prst="plaque">
              <a:avLst/>
            </a:prstGeom>
            <a:solidFill>
              <a:schemeClr val="accent4">
                <a:lumMod val="75000"/>
              </a:schemeClr>
            </a:solidFill>
            <a:ln w="28575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Plaque 23">
              <a:extLst>
                <a:ext uri="{FF2B5EF4-FFF2-40B4-BE49-F238E27FC236}">
                  <a16:creationId xmlns:a16="http://schemas.microsoft.com/office/drawing/2014/main" id="{B89D13CF-5245-4AB7-8DA0-1F8D45F35B44}"/>
                </a:ext>
              </a:extLst>
            </p:cNvPr>
            <p:cNvSpPr/>
            <p:nvPr/>
          </p:nvSpPr>
          <p:spPr bwMode="auto">
            <a:xfrm flipH="1">
              <a:off x="6960030" y="4718601"/>
              <a:ext cx="3455140" cy="763614"/>
            </a:xfrm>
            <a:prstGeom prst="plaque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Plaque 24">
              <a:extLst>
                <a:ext uri="{FF2B5EF4-FFF2-40B4-BE49-F238E27FC236}">
                  <a16:creationId xmlns:a16="http://schemas.microsoft.com/office/drawing/2014/main" id="{A871461B-4A69-4660-8E54-2241B45A7B63}"/>
                </a:ext>
              </a:extLst>
            </p:cNvPr>
            <p:cNvSpPr/>
            <p:nvPr/>
          </p:nvSpPr>
          <p:spPr bwMode="auto">
            <a:xfrm flipH="1">
              <a:off x="6960030" y="1022328"/>
              <a:ext cx="3455140" cy="763614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Plaque 25">
              <a:extLst>
                <a:ext uri="{FF2B5EF4-FFF2-40B4-BE49-F238E27FC236}">
                  <a16:creationId xmlns:a16="http://schemas.microsoft.com/office/drawing/2014/main" id="{602D86F4-A761-41FA-864B-2F1090A27D3F}"/>
                </a:ext>
              </a:extLst>
            </p:cNvPr>
            <p:cNvSpPr/>
            <p:nvPr/>
          </p:nvSpPr>
          <p:spPr bwMode="auto">
            <a:xfrm flipH="1">
              <a:off x="6960030" y="1946397"/>
              <a:ext cx="3455140" cy="763614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8A8D187-3858-4095-B9BD-2FCD9BED1748}"/>
                </a:ext>
              </a:extLst>
            </p:cNvPr>
            <p:cNvSpPr/>
            <p:nvPr/>
          </p:nvSpPr>
          <p:spPr bwMode="auto">
            <a:xfrm>
              <a:off x="2045758" y="1132410"/>
              <a:ext cx="543450" cy="5434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C3A48D-82F4-426E-A572-D68171EA692F}"/>
                </a:ext>
              </a:extLst>
            </p:cNvPr>
            <p:cNvSpPr txBox="1"/>
            <p:nvPr/>
          </p:nvSpPr>
          <p:spPr>
            <a:xfrm>
              <a:off x="2100756" y="1212963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1446E45-3160-4151-B072-A0BE180A9B87}"/>
                </a:ext>
              </a:extLst>
            </p:cNvPr>
            <p:cNvSpPr/>
            <p:nvPr/>
          </p:nvSpPr>
          <p:spPr bwMode="auto">
            <a:xfrm>
              <a:off x="2045758" y="2056479"/>
              <a:ext cx="543450" cy="54345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BC0EEE-9E4D-470C-A142-2E91D5BD08E2}"/>
                </a:ext>
              </a:extLst>
            </p:cNvPr>
            <p:cNvSpPr txBox="1"/>
            <p:nvPr/>
          </p:nvSpPr>
          <p:spPr>
            <a:xfrm>
              <a:off x="2100756" y="2137032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022A8B2-436A-43C7-98BB-6E5C87E433EE}"/>
                </a:ext>
              </a:extLst>
            </p:cNvPr>
            <p:cNvSpPr/>
            <p:nvPr/>
          </p:nvSpPr>
          <p:spPr bwMode="auto">
            <a:xfrm>
              <a:off x="2045758" y="2980547"/>
              <a:ext cx="543450" cy="54345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18071E1-43A6-4E7E-BBF7-8B40981236FD}"/>
                </a:ext>
              </a:extLst>
            </p:cNvPr>
            <p:cNvSpPr txBox="1"/>
            <p:nvPr/>
          </p:nvSpPr>
          <p:spPr>
            <a:xfrm>
              <a:off x="2100756" y="3061101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240EDE3-F32E-4F61-A362-8253B1C82C6F}"/>
                </a:ext>
              </a:extLst>
            </p:cNvPr>
            <p:cNvSpPr/>
            <p:nvPr/>
          </p:nvSpPr>
          <p:spPr bwMode="auto">
            <a:xfrm>
              <a:off x="2045758" y="3904616"/>
              <a:ext cx="543450" cy="5434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DABA45B-6DD3-47DD-8850-FD276589BEB2}"/>
                </a:ext>
              </a:extLst>
            </p:cNvPr>
            <p:cNvSpPr txBox="1"/>
            <p:nvPr/>
          </p:nvSpPr>
          <p:spPr>
            <a:xfrm>
              <a:off x="2100756" y="3985169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94457C5-383F-47C0-8CE5-934E6F41B35B}"/>
                </a:ext>
              </a:extLst>
            </p:cNvPr>
            <p:cNvSpPr/>
            <p:nvPr/>
          </p:nvSpPr>
          <p:spPr bwMode="auto">
            <a:xfrm>
              <a:off x="2045758" y="4828683"/>
              <a:ext cx="543450" cy="54345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C47D5F-1327-4353-B9C2-66BB356462EA}"/>
                </a:ext>
              </a:extLst>
            </p:cNvPr>
            <p:cNvSpPr txBox="1"/>
            <p:nvPr/>
          </p:nvSpPr>
          <p:spPr>
            <a:xfrm>
              <a:off x="2100756" y="4909237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419E0C-9672-4DC8-ADCA-4493393E8F7C}"/>
                </a:ext>
              </a:extLst>
            </p:cNvPr>
            <p:cNvSpPr/>
            <p:nvPr/>
          </p:nvSpPr>
          <p:spPr bwMode="auto">
            <a:xfrm flipV="1">
              <a:off x="7245981" y="4828683"/>
              <a:ext cx="543450" cy="54345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6343DA6-A98E-4086-8511-84104FED5D39}"/>
                </a:ext>
              </a:extLst>
            </p:cNvPr>
            <p:cNvSpPr txBox="1"/>
            <p:nvPr/>
          </p:nvSpPr>
          <p:spPr>
            <a:xfrm>
              <a:off x="7300978" y="4909237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10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A072A19-4FBE-45C7-844E-906EC8A5AE55}"/>
                </a:ext>
              </a:extLst>
            </p:cNvPr>
            <p:cNvSpPr/>
            <p:nvPr/>
          </p:nvSpPr>
          <p:spPr bwMode="auto">
            <a:xfrm flipV="1">
              <a:off x="7245981" y="3904616"/>
              <a:ext cx="543450" cy="54345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E49617-8B1F-4AC8-BC18-4E9F80A45AA1}"/>
                </a:ext>
              </a:extLst>
            </p:cNvPr>
            <p:cNvSpPr txBox="1"/>
            <p:nvPr/>
          </p:nvSpPr>
          <p:spPr>
            <a:xfrm>
              <a:off x="7300978" y="3985169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09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D04D554-76E0-4A8C-8F3E-7D94D0B7378C}"/>
                </a:ext>
              </a:extLst>
            </p:cNvPr>
            <p:cNvSpPr/>
            <p:nvPr/>
          </p:nvSpPr>
          <p:spPr bwMode="auto">
            <a:xfrm flipV="1">
              <a:off x="7245981" y="2980547"/>
              <a:ext cx="543450" cy="54345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BC6A0A-6203-4498-8BE6-30BC45CED896}"/>
                </a:ext>
              </a:extLst>
            </p:cNvPr>
            <p:cNvSpPr txBox="1"/>
            <p:nvPr/>
          </p:nvSpPr>
          <p:spPr>
            <a:xfrm>
              <a:off x="7300978" y="3061101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08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66B735-C28D-44E9-A564-279433ED26B8}"/>
                </a:ext>
              </a:extLst>
            </p:cNvPr>
            <p:cNvSpPr/>
            <p:nvPr/>
          </p:nvSpPr>
          <p:spPr bwMode="auto">
            <a:xfrm flipV="1">
              <a:off x="7245981" y="2056479"/>
              <a:ext cx="543450" cy="5434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05DB760-930D-4E41-BE88-E847C16A4995}"/>
                </a:ext>
              </a:extLst>
            </p:cNvPr>
            <p:cNvSpPr txBox="1"/>
            <p:nvPr/>
          </p:nvSpPr>
          <p:spPr>
            <a:xfrm>
              <a:off x="7300978" y="2137032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07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3656D43-047E-465E-BE54-10C2FE1FC431}"/>
                </a:ext>
              </a:extLst>
            </p:cNvPr>
            <p:cNvSpPr/>
            <p:nvPr/>
          </p:nvSpPr>
          <p:spPr bwMode="auto">
            <a:xfrm flipV="1">
              <a:off x="7245981" y="1132410"/>
              <a:ext cx="543450" cy="543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F43702B-9478-4483-B37D-14613F9C544B}"/>
                </a:ext>
              </a:extLst>
            </p:cNvPr>
            <p:cNvSpPr txBox="1"/>
            <p:nvPr/>
          </p:nvSpPr>
          <p:spPr>
            <a:xfrm>
              <a:off x="7300978" y="1212963"/>
              <a:ext cx="433456" cy="3823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DAD0756-701E-4A5B-962D-123F69CDA394}"/>
                </a:ext>
              </a:extLst>
            </p:cNvPr>
            <p:cNvSpPr txBox="1"/>
            <p:nvPr/>
          </p:nvSpPr>
          <p:spPr>
            <a:xfrm>
              <a:off x="2641604" y="1234857"/>
              <a:ext cx="24495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Get everything in writing.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BF079E-9CB6-42D8-9FC2-62883A84B746}"/>
                </a:ext>
              </a:extLst>
            </p:cNvPr>
            <p:cNvSpPr txBox="1"/>
            <p:nvPr/>
          </p:nvSpPr>
          <p:spPr>
            <a:xfrm>
              <a:off x="2641603" y="2158927"/>
              <a:ext cx="2500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Always keep the door open.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ABFC747-9286-410B-9B93-6625F376D630}"/>
                </a:ext>
              </a:extLst>
            </p:cNvPr>
            <p:cNvSpPr txBox="1"/>
            <p:nvPr/>
          </p:nvSpPr>
          <p:spPr>
            <a:xfrm>
              <a:off x="2641604" y="3082995"/>
              <a:ext cx="20981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Information is power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9CBF6E-A3CB-40DD-9DE0-C4FC7B2493EB}"/>
                </a:ext>
              </a:extLst>
            </p:cNvPr>
            <p:cNvSpPr txBox="1"/>
            <p:nvPr/>
          </p:nvSpPr>
          <p:spPr>
            <a:xfrm>
              <a:off x="2641604" y="4007064"/>
              <a:ext cx="20981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Always be positive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B2E8800-378E-4684-AC03-F7B7A28C804E}"/>
                </a:ext>
              </a:extLst>
            </p:cNvPr>
            <p:cNvSpPr txBox="1"/>
            <p:nvPr/>
          </p:nvSpPr>
          <p:spPr>
            <a:xfrm>
              <a:off x="2641604" y="4931131"/>
              <a:ext cx="25721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Don’t be the decision-maker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3D9EE32-245C-4AFC-A7EC-6643EC9BFF36}"/>
                </a:ext>
              </a:extLst>
            </p:cNvPr>
            <p:cNvSpPr txBox="1"/>
            <p:nvPr/>
          </p:nvSpPr>
          <p:spPr>
            <a:xfrm>
              <a:off x="7886381" y="1234857"/>
              <a:ext cx="18518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Have alternatives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87C701B-2D88-4279-87A6-D9DE4F76D7A2}"/>
                </a:ext>
              </a:extLst>
            </p:cNvPr>
            <p:cNvSpPr txBox="1"/>
            <p:nvPr/>
          </p:nvSpPr>
          <p:spPr>
            <a:xfrm>
              <a:off x="7886380" y="2035817"/>
              <a:ext cx="177173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Proclaim reasons for everything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60E277F-26E2-4118-A634-ABF05D9510A4}"/>
                </a:ext>
              </a:extLst>
            </p:cNvPr>
            <p:cNvSpPr txBox="1"/>
            <p:nvPr/>
          </p:nvSpPr>
          <p:spPr>
            <a:xfrm>
              <a:off x="7886380" y="2959885"/>
              <a:ext cx="166401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Understand what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they value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04A2B1-7642-4439-9438-BF3BC94FF1F4}"/>
                </a:ext>
              </a:extLst>
            </p:cNvPr>
            <p:cNvSpPr txBox="1"/>
            <p:nvPr/>
          </p:nvSpPr>
          <p:spPr>
            <a:xfrm>
              <a:off x="7886380" y="3883954"/>
              <a:ext cx="229940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motivated by more than just money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92FCC30-D197-4B1D-BA9C-74C7B7794E6A}"/>
                </a:ext>
              </a:extLst>
            </p:cNvPr>
            <p:cNvSpPr txBox="1"/>
            <p:nvPr/>
          </p:nvSpPr>
          <p:spPr>
            <a:xfrm>
              <a:off x="7886380" y="4931131"/>
              <a:ext cx="159016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winnable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B1EBD4B-69A3-4B28-912D-E852B1074B48}"/>
                </a:ext>
              </a:extLst>
            </p:cNvPr>
            <p:cNvSpPr/>
            <p:nvPr/>
          </p:nvSpPr>
          <p:spPr bwMode="auto">
            <a:xfrm>
              <a:off x="4889362" y="5482215"/>
              <a:ext cx="2411617" cy="118454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EBCB773-4A4A-48C2-9D92-BEC0A64A734C}"/>
                </a:ext>
              </a:extLst>
            </p:cNvPr>
            <p:cNvSpPr/>
            <p:nvPr/>
          </p:nvSpPr>
          <p:spPr>
            <a:xfrm flipV="1">
              <a:off x="5653417" y="5633857"/>
              <a:ext cx="883506" cy="881260"/>
            </a:xfrm>
            <a:custGeom>
              <a:avLst/>
              <a:gdLst>
                <a:gd name="connsiteX0" fmla="*/ 1567592 w 3256161"/>
                <a:gd name="connsiteY0" fmla="*/ 968352 h 3247889"/>
                <a:gd name="connsiteX1" fmla="*/ 1459416 w 3256161"/>
                <a:gd name="connsiteY1" fmla="*/ 904569 h 3247889"/>
                <a:gd name="connsiteX2" fmla="*/ 1383113 w 3256161"/>
                <a:gd name="connsiteY2" fmla="*/ 815659 h 3247889"/>
                <a:gd name="connsiteX3" fmla="*/ 1478733 w 3256161"/>
                <a:gd name="connsiteY3" fmla="*/ 678428 h 3247889"/>
                <a:gd name="connsiteX4" fmla="*/ 1590773 w 3256161"/>
                <a:gd name="connsiteY4" fmla="*/ 749943 h 3247889"/>
                <a:gd name="connsiteX5" fmla="*/ 1666110 w 3256161"/>
                <a:gd name="connsiteY5" fmla="*/ 864946 h 3247889"/>
                <a:gd name="connsiteX6" fmla="*/ 1638100 w 3256161"/>
                <a:gd name="connsiteY6" fmla="*/ 938393 h 3247889"/>
                <a:gd name="connsiteX7" fmla="*/ 1567592 w 3256161"/>
                <a:gd name="connsiteY7" fmla="*/ 968352 h 3247889"/>
                <a:gd name="connsiteX8" fmla="*/ 1441065 w 3256161"/>
                <a:gd name="connsiteY8" fmla="*/ 1190627 h 3247889"/>
                <a:gd name="connsiteX9" fmla="*/ 1260449 w 3256161"/>
                <a:gd name="connsiteY9" fmla="*/ 1053397 h 3247889"/>
                <a:gd name="connsiteX10" fmla="*/ 1120399 w 3256161"/>
                <a:gd name="connsiteY10" fmla="*/ 875576 h 3247889"/>
                <a:gd name="connsiteX11" fmla="*/ 1202497 w 3256161"/>
                <a:gd name="connsiteY11" fmla="*/ 769271 h 3247889"/>
                <a:gd name="connsiteX12" fmla="*/ 1417884 w 3256161"/>
                <a:gd name="connsiteY12" fmla="*/ 922931 h 3247889"/>
                <a:gd name="connsiteX13" fmla="*/ 1545378 w 3256161"/>
                <a:gd name="connsiteY13" fmla="*/ 1085288 h 3247889"/>
                <a:gd name="connsiteX14" fmla="*/ 1497085 w 3256161"/>
                <a:gd name="connsiteY14" fmla="*/ 1178064 h 3247889"/>
                <a:gd name="connsiteX15" fmla="*/ 1441065 w 3256161"/>
                <a:gd name="connsiteY15" fmla="*/ 1190627 h 3247889"/>
                <a:gd name="connsiteX16" fmla="*/ 1227956 w 3256161"/>
                <a:gd name="connsiteY16" fmla="*/ 1326529 h 3247889"/>
                <a:gd name="connsiteX17" fmla="*/ 1023813 w 3256161"/>
                <a:gd name="connsiteY17" fmla="*/ 1164534 h 3247889"/>
                <a:gd name="connsiteX18" fmla="*/ 898251 w 3256161"/>
                <a:gd name="connsiteY18" fmla="*/ 1007975 h 3247889"/>
                <a:gd name="connsiteX19" fmla="*/ 1002564 w 3256161"/>
                <a:gd name="connsiteY19" fmla="*/ 900703 h 3247889"/>
                <a:gd name="connsiteX20" fmla="*/ 1185111 w 3256161"/>
                <a:gd name="connsiteY20" fmla="*/ 1038900 h 3247889"/>
                <a:gd name="connsiteX21" fmla="*/ 1323230 w 3256161"/>
                <a:gd name="connsiteY21" fmla="*/ 1213821 h 3247889"/>
                <a:gd name="connsiteX22" fmla="*/ 1268175 w 3256161"/>
                <a:gd name="connsiteY22" fmla="*/ 1315295 h 3247889"/>
                <a:gd name="connsiteX23" fmla="*/ 1227956 w 3256161"/>
                <a:gd name="connsiteY23" fmla="*/ 1326529 h 3247889"/>
                <a:gd name="connsiteX24" fmla="*/ 962964 w 3256161"/>
                <a:gd name="connsiteY24" fmla="*/ 1413748 h 3247889"/>
                <a:gd name="connsiteX25" fmla="*/ 891490 w 3256161"/>
                <a:gd name="connsiteY25" fmla="*/ 1377145 h 3247889"/>
                <a:gd name="connsiteX26" fmla="*/ 803596 w 3256161"/>
                <a:gd name="connsiteY26" fmla="*/ 1294034 h 3247889"/>
                <a:gd name="connsiteX27" fmla="*/ 743713 w 3256161"/>
                <a:gd name="connsiteY27" fmla="*/ 1230250 h 3247889"/>
                <a:gd name="connsiteX28" fmla="*/ 746611 w 3256161"/>
                <a:gd name="connsiteY28" fmla="*/ 1122978 h 3247889"/>
                <a:gd name="connsiteX29" fmla="*/ 857685 w 3256161"/>
                <a:gd name="connsiteY29" fmla="*/ 1081423 h 3247889"/>
                <a:gd name="connsiteX30" fmla="*/ 1058584 w 3256161"/>
                <a:gd name="connsiteY30" fmla="*/ 1270840 h 3247889"/>
                <a:gd name="connsiteX31" fmla="*/ 1031540 w 3256161"/>
                <a:gd name="connsiteY31" fmla="*/ 1388742 h 3247889"/>
                <a:gd name="connsiteX32" fmla="*/ 962964 w 3256161"/>
                <a:gd name="connsiteY32" fmla="*/ 1413748 h 3247889"/>
                <a:gd name="connsiteX33" fmla="*/ 566023 w 3256161"/>
                <a:gd name="connsiteY33" fmla="*/ 1760750 h 3247889"/>
                <a:gd name="connsiteX34" fmla="*/ 482959 w 3256161"/>
                <a:gd name="connsiteY34" fmla="*/ 1652511 h 3247889"/>
                <a:gd name="connsiteX35" fmla="*/ 573750 w 3256161"/>
                <a:gd name="connsiteY35" fmla="*/ 1590661 h 3247889"/>
                <a:gd name="connsiteX36" fmla="*/ 644257 w 3256161"/>
                <a:gd name="connsiteY36" fmla="*/ 1666041 h 3247889"/>
                <a:gd name="connsiteX37" fmla="*/ 623974 w 3256161"/>
                <a:gd name="connsiteY37" fmla="*/ 1729824 h 3247889"/>
                <a:gd name="connsiteX38" fmla="*/ 566023 w 3256161"/>
                <a:gd name="connsiteY38" fmla="*/ 1760750 h 3247889"/>
                <a:gd name="connsiteX39" fmla="*/ 568920 w 3256161"/>
                <a:gd name="connsiteY39" fmla="*/ 1784910 h 3247889"/>
                <a:gd name="connsiteX40" fmla="*/ 594998 w 3256161"/>
                <a:gd name="connsiteY40" fmla="*/ 1780078 h 3247889"/>
                <a:gd name="connsiteX41" fmla="*/ 637496 w 3256161"/>
                <a:gd name="connsiteY41" fmla="*/ 1750119 h 3247889"/>
                <a:gd name="connsiteX42" fmla="*/ 667438 w 3256161"/>
                <a:gd name="connsiteY42" fmla="*/ 1681504 h 3247889"/>
                <a:gd name="connsiteX43" fmla="*/ 517730 w 3256161"/>
                <a:gd name="connsiteY43" fmla="*/ 1582930 h 3247889"/>
                <a:gd name="connsiteX44" fmla="*/ 526422 w 3256161"/>
                <a:gd name="connsiteY44" fmla="*/ 1776212 h 3247889"/>
                <a:gd name="connsiteX45" fmla="*/ 568920 w 3256161"/>
                <a:gd name="connsiteY45" fmla="*/ 1784910 h 3247889"/>
                <a:gd name="connsiteX46" fmla="*/ 1321902 w 3256161"/>
                <a:gd name="connsiteY46" fmla="*/ 2183617 h 3247889"/>
                <a:gd name="connsiteX47" fmla="*/ 1161931 w 3256161"/>
                <a:gd name="connsiteY47" fmla="*/ 2170571 h 3247889"/>
                <a:gd name="connsiteX48" fmla="*/ 1103013 w 3256161"/>
                <a:gd name="connsiteY48" fmla="*/ 2125149 h 3247889"/>
                <a:gd name="connsiteX49" fmla="*/ 970690 w 3256161"/>
                <a:gd name="connsiteY49" fmla="*/ 1900941 h 3247889"/>
                <a:gd name="connsiteX50" fmla="*/ 778484 w 3256161"/>
                <a:gd name="connsiteY50" fmla="*/ 1591689 h 3247889"/>
                <a:gd name="connsiteX51" fmla="*/ 683830 w 3256161"/>
                <a:gd name="connsiteY51" fmla="*/ 1449626 h 3247889"/>
                <a:gd name="connsiteX52" fmla="*/ 666444 w 3256161"/>
                <a:gd name="connsiteY52" fmla="*/ 1420634 h 3247889"/>
                <a:gd name="connsiteX53" fmla="*/ 782347 w 3256161"/>
                <a:gd name="connsiteY53" fmla="*/ 1337522 h 3247889"/>
                <a:gd name="connsiteX54" fmla="*/ 832572 w 3256161"/>
                <a:gd name="connsiteY54" fmla="*/ 1379078 h 3247889"/>
                <a:gd name="connsiteX55" fmla="*/ 898251 w 3256161"/>
                <a:gd name="connsiteY55" fmla="*/ 1435130 h 3247889"/>
                <a:gd name="connsiteX56" fmla="*/ 1033471 w 3256161"/>
                <a:gd name="connsiteY56" fmla="*/ 1437063 h 3247889"/>
                <a:gd name="connsiteX57" fmla="*/ 1101082 w 3256161"/>
                <a:gd name="connsiteY57" fmla="*/ 1352985 h 3247889"/>
                <a:gd name="connsiteX58" fmla="*/ 1148409 w 3256161"/>
                <a:gd name="connsiteY58" fmla="*/ 1339455 h 3247889"/>
                <a:gd name="connsiteX59" fmla="*/ 1258517 w 3256161"/>
                <a:gd name="connsiteY59" fmla="*/ 1360716 h 3247889"/>
                <a:gd name="connsiteX60" fmla="*/ 1362830 w 3256161"/>
                <a:gd name="connsiteY60" fmla="*/ 1258276 h 3247889"/>
                <a:gd name="connsiteX61" fmla="*/ 1388908 w 3256161"/>
                <a:gd name="connsiteY61" fmla="*/ 1224452 h 3247889"/>
                <a:gd name="connsiteX62" fmla="*/ 1547309 w 3256161"/>
                <a:gd name="connsiteY62" fmla="*/ 1187728 h 3247889"/>
                <a:gd name="connsiteX63" fmla="*/ 1580149 w 3256161"/>
                <a:gd name="connsiteY63" fmla="*/ 1062094 h 3247889"/>
                <a:gd name="connsiteX64" fmla="*/ 1574353 w 3256161"/>
                <a:gd name="connsiteY64" fmla="*/ 1021505 h 3247889"/>
                <a:gd name="connsiteX65" fmla="*/ 1621681 w 3256161"/>
                <a:gd name="connsiteY65" fmla="*/ 1000244 h 3247889"/>
                <a:gd name="connsiteX66" fmla="*/ 1689291 w 3256161"/>
                <a:gd name="connsiteY66" fmla="*/ 940326 h 3247889"/>
                <a:gd name="connsiteX67" fmla="*/ 1662247 w 3256161"/>
                <a:gd name="connsiteY67" fmla="*/ 761540 h 3247889"/>
                <a:gd name="connsiteX68" fmla="*/ 1641964 w 3256161"/>
                <a:gd name="connsiteY68" fmla="*/ 732547 h 3247889"/>
                <a:gd name="connsiteX69" fmla="*/ 1775253 w 3256161"/>
                <a:gd name="connsiteY69" fmla="*/ 649436 h 3247889"/>
                <a:gd name="connsiteX70" fmla="*/ 1831272 w 3256161"/>
                <a:gd name="connsiteY70" fmla="*/ 682294 h 3247889"/>
                <a:gd name="connsiteX71" fmla="*/ 1864112 w 3256161"/>
                <a:gd name="connsiteY71" fmla="*/ 757674 h 3247889"/>
                <a:gd name="connsiteX72" fmla="*/ 1798433 w 3256161"/>
                <a:gd name="connsiteY72" fmla="*/ 875576 h 3247889"/>
                <a:gd name="connsiteX73" fmla="*/ 1771389 w 3256161"/>
                <a:gd name="connsiteY73" fmla="*/ 918099 h 3247889"/>
                <a:gd name="connsiteX74" fmla="*/ 1825477 w 3256161"/>
                <a:gd name="connsiteY74" fmla="*/ 907468 h 3247889"/>
                <a:gd name="connsiteX75" fmla="*/ 2013820 w 3256161"/>
                <a:gd name="connsiteY75" fmla="*/ 790532 h 3247889"/>
                <a:gd name="connsiteX76" fmla="*/ 2114270 w 3256161"/>
                <a:gd name="connsiteY76" fmla="*/ 951923 h 3247889"/>
                <a:gd name="connsiteX77" fmla="*/ 2018649 w 3256161"/>
                <a:gd name="connsiteY77" fmla="*/ 1053397 h 3247889"/>
                <a:gd name="connsiteX78" fmla="*/ 1887292 w 3256161"/>
                <a:gd name="connsiteY78" fmla="*/ 1170333 h 3247889"/>
                <a:gd name="connsiteX79" fmla="*/ 2043762 w 3256161"/>
                <a:gd name="connsiteY79" fmla="*/ 1088187 h 3247889"/>
                <a:gd name="connsiteX80" fmla="*/ 2235002 w 3256161"/>
                <a:gd name="connsiteY80" fmla="*/ 981882 h 3247889"/>
                <a:gd name="connsiteX81" fmla="*/ 2324827 w 3256161"/>
                <a:gd name="connsiteY81" fmla="*/ 1134575 h 3247889"/>
                <a:gd name="connsiteX82" fmla="*/ 2146143 w 3256161"/>
                <a:gd name="connsiteY82" fmla="*/ 1299832 h 3247889"/>
                <a:gd name="connsiteX83" fmla="*/ 2037967 w 3256161"/>
                <a:gd name="connsiteY83" fmla="*/ 1384876 h 3247889"/>
                <a:gd name="connsiteX84" fmla="*/ 2103645 w 3256161"/>
                <a:gd name="connsiteY84" fmla="*/ 1379078 h 3247889"/>
                <a:gd name="connsiteX85" fmla="*/ 2192505 w 3256161"/>
                <a:gd name="connsiteY85" fmla="*/ 1318194 h 3247889"/>
                <a:gd name="connsiteX86" fmla="*/ 2250456 w 3256161"/>
                <a:gd name="connsiteY86" fmla="*/ 1277605 h 3247889"/>
                <a:gd name="connsiteX87" fmla="*/ 2293920 w 3256161"/>
                <a:gd name="connsiteY87" fmla="*/ 1245713 h 3247889"/>
                <a:gd name="connsiteX88" fmla="*/ 2472604 w 3256161"/>
                <a:gd name="connsiteY88" fmla="*/ 1347186 h 3247889"/>
                <a:gd name="connsiteX89" fmla="*/ 2351872 w 3256161"/>
                <a:gd name="connsiteY89" fmla="*/ 1494081 h 3247889"/>
                <a:gd name="connsiteX90" fmla="*/ 2254320 w 3256161"/>
                <a:gd name="connsiteY90" fmla="*/ 1566562 h 3247889"/>
                <a:gd name="connsiteX91" fmla="*/ 2202163 w 3256161"/>
                <a:gd name="connsiteY91" fmla="*/ 1602319 h 3247889"/>
                <a:gd name="connsiteX92" fmla="*/ 2144211 w 3256161"/>
                <a:gd name="connsiteY92" fmla="*/ 1641942 h 3247889"/>
                <a:gd name="connsiteX93" fmla="*/ 2026376 w 3256161"/>
                <a:gd name="connsiteY93" fmla="*/ 1724088 h 3247889"/>
                <a:gd name="connsiteX94" fmla="*/ 1840931 w 3256161"/>
                <a:gd name="connsiteY94" fmla="*/ 1850688 h 3247889"/>
                <a:gd name="connsiteX95" fmla="*/ 1759799 w 3256161"/>
                <a:gd name="connsiteY95" fmla="*/ 1907706 h 3247889"/>
                <a:gd name="connsiteX96" fmla="*/ 1689291 w 3256161"/>
                <a:gd name="connsiteY96" fmla="*/ 1866150 h 3247889"/>
                <a:gd name="connsiteX97" fmla="*/ 1472938 w 3256161"/>
                <a:gd name="connsiteY97" fmla="*/ 1739550 h 3247889"/>
                <a:gd name="connsiteX98" fmla="*/ 1424645 w 3256161"/>
                <a:gd name="connsiteY98" fmla="*/ 1711524 h 3247889"/>
                <a:gd name="connsiteX99" fmla="*/ 1345444 w 3256161"/>
                <a:gd name="connsiteY99" fmla="*/ 1665136 h 3247889"/>
                <a:gd name="connsiteX100" fmla="*/ 1216019 w 3256161"/>
                <a:gd name="connsiteY100" fmla="*/ 1624547 h 3247889"/>
                <a:gd name="connsiteX101" fmla="*/ 1057618 w 3256161"/>
                <a:gd name="connsiteY101" fmla="*/ 1730852 h 3247889"/>
                <a:gd name="connsiteX102" fmla="*/ 1067276 w 3256161"/>
                <a:gd name="connsiteY102" fmla="*/ 1872915 h 3247889"/>
                <a:gd name="connsiteX103" fmla="*/ 1251756 w 3256161"/>
                <a:gd name="connsiteY103" fmla="*/ 2012079 h 3247889"/>
                <a:gd name="connsiteX104" fmla="*/ 1456518 w 3256161"/>
                <a:gd name="connsiteY104" fmla="*/ 2129015 h 3247889"/>
                <a:gd name="connsiteX105" fmla="*/ 1503846 w 3256161"/>
                <a:gd name="connsiteY105" fmla="*/ 2163806 h 3247889"/>
                <a:gd name="connsiteX106" fmla="*/ 1456518 w 3256161"/>
                <a:gd name="connsiteY106" fmla="*/ 2179268 h 3247889"/>
                <a:gd name="connsiteX107" fmla="*/ 1321902 w 3256161"/>
                <a:gd name="connsiteY107" fmla="*/ 2183617 h 3247889"/>
                <a:gd name="connsiteX108" fmla="*/ 1917234 w 3256161"/>
                <a:gd name="connsiteY108" fmla="*/ 2214059 h 3247889"/>
                <a:gd name="connsiteX109" fmla="*/ 1468109 w 3256161"/>
                <a:gd name="connsiteY109" fmla="*/ 2088425 h 3247889"/>
                <a:gd name="connsiteX110" fmla="*/ 1371523 w 3256161"/>
                <a:gd name="connsiteY110" fmla="*/ 2034306 h 3247889"/>
                <a:gd name="connsiteX111" fmla="*/ 1318400 w 3256161"/>
                <a:gd name="connsiteY111" fmla="*/ 2002415 h 3247889"/>
                <a:gd name="connsiteX112" fmla="*/ 1166760 w 3256161"/>
                <a:gd name="connsiteY112" fmla="*/ 1918337 h 3247889"/>
                <a:gd name="connsiteX113" fmla="*/ 1086594 w 3256161"/>
                <a:gd name="connsiteY113" fmla="*/ 1761778 h 3247889"/>
                <a:gd name="connsiteX114" fmla="*/ 1237268 w 3256161"/>
                <a:gd name="connsiteY114" fmla="*/ 1659338 h 3247889"/>
                <a:gd name="connsiteX115" fmla="*/ 1352205 w 3256161"/>
                <a:gd name="connsiteY115" fmla="*/ 1718289 h 3247889"/>
                <a:gd name="connsiteX116" fmla="*/ 1444928 w 3256161"/>
                <a:gd name="connsiteY116" fmla="*/ 1770475 h 3247889"/>
                <a:gd name="connsiteX117" fmla="*/ 1500948 w 3256161"/>
                <a:gd name="connsiteY117" fmla="*/ 1804300 h 3247889"/>
                <a:gd name="connsiteX118" fmla="*/ 1558900 w 3256161"/>
                <a:gd name="connsiteY118" fmla="*/ 1838124 h 3247889"/>
                <a:gd name="connsiteX119" fmla="*/ 1629408 w 3256161"/>
                <a:gd name="connsiteY119" fmla="*/ 1879680 h 3247889"/>
                <a:gd name="connsiteX120" fmla="*/ 1728891 w 3256161"/>
                <a:gd name="connsiteY120" fmla="*/ 1938631 h 3247889"/>
                <a:gd name="connsiteX121" fmla="*/ 1763662 w 3256161"/>
                <a:gd name="connsiteY121" fmla="*/ 1956027 h 3247889"/>
                <a:gd name="connsiteX122" fmla="*/ 1854453 w 3256161"/>
                <a:gd name="connsiteY122" fmla="*/ 1893210 h 3247889"/>
                <a:gd name="connsiteX123" fmla="*/ 2004162 w 3256161"/>
                <a:gd name="connsiteY123" fmla="*/ 1789804 h 3247889"/>
                <a:gd name="connsiteX124" fmla="*/ 2153870 w 3256161"/>
                <a:gd name="connsiteY124" fmla="*/ 1686397 h 3247889"/>
                <a:gd name="connsiteX125" fmla="*/ 2546976 w 3256161"/>
                <a:gd name="connsiteY125" fmla="*/ 1442861 h 3247889"/>
                <a:gd name="connsiteX126" fmla="*/ 2570156 w 3256161"/>
                <a:gd name="connsiteY126" fmla="*/ 1488283 h 3247889"/>
                <a:gd name="connsiteX127" fmla="*/ 2506409 w 3256161"/>
                <a:gd name="connsiteY127" fmla="*/ 1571394 h 3247889"/>
                <a:gd name="connsiteX128" fmla="*/ 2352837 w 3256161"/>
                <a:gd name="connsiteY128" fmla="*/ 1799468 h 3247889"/>
                <a:gd name="connsiteX129" fmla="*/ 2165460 w 3256161"/>
                <a:gd name="connsiteY129" fmla="*/ 2074896 h 3247889"/>
                <a:gd name="connsiteX130" fmla="*/ 2071772 w 3256161"/>
                <a:gd name="connsiteY130" fmla="*/ 2207294 h 3247889"/>
                <a:gd name="connsiteX131" fmla="*/ 1917234 w 3256161"/>
                <a:gd name="connsiteY131" fmla="*/ 2214059 h 3247889"/>
                <a:gd name="connsiteX132" fmla="*/ 753372 w 3256161"/>
                <a:gd name="connsiteY132" fmla="*/ 2399611 h 3247889"/>
                <a:gd name="connsiteX133" fmla="*/ 692522 w 3256161"/>
                <a:gd name="connsiteY133" fmla="*/ 2304902 h 3247889"/>
                <a:gd name="connsiteX134" fmla="*/ 608492 w 3256161"/>
                <a:gd name="connsiteY134" fmla="*/ 2171537 h 3247889"/>
                <a:gd name="connsiteX135" fmla="*/ 436569 w 3256161"/>
                <a:gd name="connsiteY135" fmla="*/ 1894176 h 3247889"/>
                <a:gd name="connsiteX136" fmla="*/ 294588 w 3256161"/>
                <a:gd name="connsiteY136" fmla="*/ 1644842 h 3247889"/>
                <a:gd name="connsiteX137" fmla="*/ 331290 w 3256161"/>
                <a:gd name="connsiteY137" fmla="*/ 1619715 h 3247889"/>
                <a:gd name="connsiteX138" fmla="*/ 463613 w 3256161"/>
                <a:gd name="connsiteY138" fmla="*/ 1539503 h 3247889"/>
                <a:gd name="connsiteX139" fmla="*/ 638434 w 3256161"/>
                <a:gd name="connsiteY139" fmla="*/ 1465089 h 3247889"/>
                <a:gd name="connsiteX140" fmla="*/ 695420 w 3256161"/>
                <a:gd name="connsiteY140" fmla="*/ 1535637 h 3247889"/>
                <a:gd name="connsiteX141" fmla="*/ 942680 w 3256161"/>
                <a:gd name="connsiteY141" fmla="*/ 1934766 h 3247889"/>
                <a:gd name="connsiteX142" fmla="*/ 1072106 w 3256161"/>
                <a:gd name="connsiteY142" fmla="*/ 2169604 h 3247889"/>
                <a:gd name="connsiteX143" fmla="*/ 946544 w 3256161"/>
                <a:gd name="connsiteY143" fmla="*/ 2281708 h 3247889"/>
                <a:gd name="connsiteX144" fmla="*/ 825811 w 3256161"/>
                <a:gd name="connsiteY144" fmla="*/ 2357088 h 3247889"/>
                <a:gd name="connsiteX145" fmla="*/ 784279 w 3256161"/>
                <a:gd name="connsiteY145" fmla="*/ 2382215 h 3247889"/>
                <a:gd name="connsiteX146" fmla="*/ 2445560 w 3256161"/>
                <a:gd name="connsiteY146" fmla="*/ 2484655 h 3247889"/>
                <a:gd name="connsiteX147" fmla="*/ 2284261 w 3256161"/>
                <a:gd name="connsiteY147" fmla="*/ 2375450 h 3247889"/>
                <a:gd name="connsiteX148" fmla="*/ 2189607 w 3256161"/>
                <a:gd name="connsiteY148" fmla="*/ 2110653 h 3247889"/>
                <a:gd name="connsiteX149" fmla="*/ 2567259 w 3256161"/>
                <a:gd name="connsiteY149" fmla="*/ 1555932 h 3247889"/>
                <a:gd name="connsiteX150" fmla="*/ 2617483 w 3256161"/>
                <a:gd name="connsiteY150" fmla="*/ 1509544 h 3247889"/>
                <a:gd name="connsiteX151" fmla="*/ 2828041 w 3256161"/>
                <a:gd name="connsiteY151" fmla="*/ 1618749 h 3247889"/>
                <a:gd name="connsiteX152" fmla="*/ 2958432 w 3256161"/>
                <a:gd name="connsiteY152" fmla="*/ 1725054 h 3247889"/>
                <a:gd name="connsiteX153" fmla="*/ 2701513 w 3256161"/>
                <a:gd name="connsiteY153" fmla="*/ 2111619 h 3247889"/>
                <a:gd name="connsiteX154" fmla="*/ 2445560 w 3256161"/>
                <a:gd name="connsiteY154" fmla="*/ 2484655 h 3247889"/>
                <a:gd name="connsiteX155" fmla="*/ 1619991 w 3256161"/>
                <a:gd name="connsiteY155" fmla="*/ 3247880 h 3247889"/>
                <a:gd name="connsiteX156" fmla="*/ 1872804 w 3256161"/>
                <a:gd name="connsiteY156" fmla="*/ 3234592 h 3247889"/>
                <a:gd name="connsiteX157" fmla="*/ 2506409 w 3256161"/>
                <a:gd name="connsiteY157" fmla="*/ 2994921 h 3247889"/>
                <a:gd name="connsiteX158" fmla="*/ 2782646 w 3256161"/>
                <a:gd name="connsiteY158" fmla="*/ 2775546 h 3247889"/>
                <a:gd name="connsiteX159" fmla="*/ 2984511 w 3256161"/>
                <a:gd name="connsiteY159" fmla="*/ 2526211 h 3247889"/>
                <a:gd name="connsiteX160" fmla="*/ 2992237 w 3256161"/>
                <a:gd name="connsiteY160" fmla="*/ 2512681 h 3247889"/>
                <a:gd name="connsiteX161" fmla="*/ 3097516 w 3256161"/>
                <a:gd name="connsiteY161" fmla="*/ 2327130 h 3247889"/>
                <a:gd name="connsiteX162" fmla="*/ 3214385 w 3256161"/>
                <a:gd name="connsiteY162" fmla="*/ 2002415 h 3247889"/>
                <a:gd name="connsiteX163" fmla="*/ 3212454 w 3256161"/>
                <a:gd name="connsiteY163" fmla="*/ 1228317 h 3247889"/>
                <a:gd name="connsiteX164" fmla="*/ 1941381 w 3256161"/>
                <a:gd name="connsiteY164" fmla="*/ 22233 h 3247889"/>
                <a:gd name="connsiteX165" fmla="*/ 1333854 w 3256161"/>
                <a:gd name="connsiteY165" fmla="*/ 21267 h 3247889"/>
                <a:gd name="connsiteX166" fmla="*/ 1028642 w 3256161"/>
                <a:gd name="connsiteY166" fmla="*/ 107278 h 3247889"/>
                <a:gd name="connsiteX167" fmla="*/ 683830 w 3256161"/>
                <a:gd name="connsiteY167" fmla="*/ 295728 h 3247889"/>
                <a:gd name="connsiteX168" fmla="*/ 356403 w 3256161"/>
                <a:gd name="connsiteY168" fmla="*/ 601115 h 3247889"/>
                <a:gd name="connsiteX169" fmla="*/ 67610 w 3256161"/>
                <a:gd name="connsiteY169" fmla="*/ 1147139 h 3247889"/>
                <a:gd name="connsiteX170" fmla="*/ 0 w 3256161"/>
                <a:gd name="connsiteY170" fmla="*/ 1620681 h 3247889"/>
                <a:gd name="connsiteX171" fmla="*/ 82098 w 3256161"/>
                <a:gd name="connsiteY171" fmla="*/ 2142545 h 3247889"/>
                <a:gd name="connsiteX172" fmla="*/ 1371523 w 3256161"/>
                <a:gd name="connsiteY172" fmla="*/ 3233626 h 3247889"/>
                <a:gd name="connsiteX173" fmla="*/ 1619991 w 3256161"/>
                <a:gd name="connsiteY173" fmla="*/ 3247880 h 32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256161" h="3247889">
                  <a:moveTo>
                    <a:pt x="1567592" y="968352"/>
                  </a:moveTo>
                  <a:cubicBezTo>
                    <a:pt x="1529924" y="968352"/>
                    <a:pt x="1520265" y="962554"/>
                    <a:pt x="1459416" y="904569"/>
                  </a:cubicBezTo>
                  <a:cubicBezTo>
                    <a:pt x="1422713" y="869778"/>
                    <a:pt x="1387942" y="830155"/>
                    <a:pt x="1383113" y="815659"/>
                  </a:cubicBezTo>
                  <a:cubicBezTo>
                    <a:pt x="1362830" y="753808"/>
                    <a:pt x="1414986" y="678428"/>
                    <a:pt x="1478733" y="678428"/>
                  </a:cubicBezTo>
                  <a:cubicBezTo>
                    <a:pt x="1510607" y="678428"/>
                    <a:pt x="1524129" y="687126"/>
                    <a:pt x="1590773" y="749943"/>
                  </a:cubicBezTo>
                  <a:cubicBezTo>
                    <a:pt x="1663213" y="818558"/>
                    <a:pt x="1666110" y="823390"/>
                    <a:pt x="1666110" y="864946"/>
                  </a:cubicBezTo>
                  <a:cubicBezTo>
                    <a:pt x="1666110" y="900703"/>
                    <a:pt x="1660315" y="915199"/>
                    <a:pt x="1638100" y="938393"/>
                  </a:cubicBezTo>
                  <a:cubicBezTo>
                    <a:pt x="1614920" y="962554"/>
                    <a:pt x="1601398" y="968352"/>
                    <a:pt x="1567592" y="968352"/>
                  </a:cubicBezTo>
                  <a:close/>
                  <a:moveTo>
                    <a:pt x="1441065" y="1190627"/>
                  </a:moveTo>
                  <a:cubicBezTo>
                    <a:pt x="1401464" y="1190627"/>
                    <a:pt x="1396635" y="1186762"/>
                    <a:pt x="1260449" y="1053397"/>
                  </a:cubicBezTo>
                  <a:cubicBezTo>
                    <a:pt x="1124262" y="919065"/>
                    <a:pt x="1120399" y="914233"/>
                    <a:pt x="1120399" y="875576"/>
                  </a:cubicBezTo>
                  <a:cubicBezTo>
                    <a:pt x="1120399" y="828222"/>
                    <a:pt x="1158067" y="780868"/>
                    <a:pt x="1202497" y="769271"/>
                  </a:cubicBezTo>
                  <a:cubicBezTo>
                    <a:pt x="1244029" y="758640"/>
                    <a:pt x="1276868" y="782801"/>
                    <a:pt x="1417884" y="922931"/>
                  </a:cubicBezTo>
                  <a:cubicBezTo>
                    <a:pt x="1532821" y="1038900"/>
                    <a:pt x="1545378" y="1055329"/>
                    <a:pt x="1545378" y="1085288"/>
                  </a:cubicBezTo>
                  <a:cubicBezTo>
                    <a:pt x="1545378" y="1118146"/>
                    <a:pt x="1526060" y="1155836"/>
                    <a:pt x="1497085" y="1178064"/>
                  </a:cubicBezTo>
                  <a:cubicBezTo>
                    <a:pt x="1489358" y="1184829"/>
                    <a:pt x="1464245" y="1190627"/>
                    <a:pt x="1441065" y="1190627"/>
                  </a:cubicBezTo>
                  <a:close/>
                  <a:moveTo>
                    <a:pt x="1227956" y="1326529"/>
                  </a:moveTo>
                  <a:cubicBezTo>
                    <a:pt x="1189518" y="1326891"/>
                    <a:pt x="1147685" y="1289201"/>
                    <a:pt x="1023813" y="1164534"/>
                  </a:cubicBezTo>
                  <a:cubicBezTo>
                    <a:pt x="915636" y="1055329"/>
                    <a:pt x="898251" y="1034068"/>
                    <a:pt x="898251" y="1007975"/>
                  </a:cubicBezTo>
                  <a:cubicBezTo>
                    <a:pt x="898251" y="943225"/>
                    <a:pt x="939783" y="900703"/>
                    <a:pt x="1002564" y="900703"/>
                  </a:cubicBezTo>
                  <a:cubicBezTo>
                    <a:pt x="1046027" y="900703"/>
                    <a:pt x="1047959" y="902636"/>
                    <a:pt x="1185111" y="1038900"/>
                  </a:cubicBezTo>
                  <a:cubicBezTo>
                    <a:pt x="1314537" y="1168400"/>
                    <a:pt x="1323230" y="1179030"/>
                    <a:pt x="1323230" y="1213821"/>
                  </a:cubicBezTo>
                  <a:cubicBezTo>
                    <a:pt x="1323230" y="1257310"/>
                    <a:pt x="1300049" y="1300798"/>
                    <a:pt x="1268175" y="1315295"/>
                  </a:cubicBezTo>
                  <a:cubicBezTo>
                    <a:pt x="1253204" y="1322060"/>
                    <a:pt x="1240769" y="1326409"/>
                    <a:pt x="1227956" y="1326529"/>
                  </a:cubicBezTo>
                  <a:close/>
                  <a:moveTo>
                    <a:pt x="962964" y="1413748"/>
                  </a:moveTo>
                  <a:cubicBezTo>
                    <a:pt x="939542" y="1411694"/>
                    <a:pt x="915637" y="1399373"/>
                    <a:pt x="891490" y="1377145"/>
                  </a:cubicBezTo>
                  <a:cubicBezTo>
                    <a:pt x="870241" y="1356850"/>
                    <a:pt x="830640" y="1320127"/>
                    <a:pt x="803596" y="1294034"/>
                  </a:cubicBezTo>
                  <a:cubicBezTo>
                    <a:pt x="776552" y="1268907"/>
                    <a:pt x="749508" y="1239914"/>
                    <a:pt x="743713" y="1230250"/>
                  </a:cubicBezTo>
                  <a:cubicBezTo>
                    <a:pt x="730191" y="1204157"/>
                    <a:pt x="732123" y="1151971"/>
                    <a:pt x="746611" y="1122978"/>
                  </a:cubicBezTo>
                  <a:cubicBezTo>
                    <a:pt x="761098" y="1093986"/>
                    <a:pt x="820982" y="1071758"/>
                    <a:pt x="857685" y="1081423"/>
                  </a:cubicBezTo>
                  <a:cubicBezTo>
                    <a:pt x="886660" y="1088187"/>
                    <a:pt x="1038301" y="1231217"/>
                    <a:pt x="1058584" y="1270840"/>
                  </a:cubicBezTo>
                  <a:cubicBezTo>
                    <a:pt x="1078867" y="1308530"/>
                    <a:pt x="1067276" y="1358783"/>
                    <a:pt x="1031540" y="1388742"/>
                  </a:cubicBezTo>
                  <a:cubicBezTo>
                    <a:pt x="1009325" y="1407587"/>
                    <a:pt x="986386" y="1415802"/>
                    <a:pt x="962964" y="1413748"/>
                  </a:cubicBezTo>
                  <a:close/>
                  <a:moveTo>
                    <a:pt x="566023" y="1760750"/>
                  </a:moveTo>
                  <a:cubicBezTo>
                    <a:pt x="510003" y="1760750"/>
                    <a:pt x="478129" y="1720160"/>
                    <a:pt x="482959" y="1652511"/>
                  </a:cubicBezTo>
                  <a:cubicBezTo>
                    <a:pt x="484890" y="1626418"/>
                    <a:pt x="547671" y="1583896"/>
                    <a:pt x="573750" y="1590661"/>
                  </a:cubicBezTo>
                  <a:cubicBezTo>
                    <a:pt x="609486" y="1599359"/>
                    <a:pt x="639428" y="1630284"/>
                    <a:pt x="644257" y="1666041"/>
                  </a:cubicBezTo>
                  <a:cubicBezTo>
                    <a:pt x="649087" y="1692134"/>
                    <a:pt x="645223" y="1705664"/>
                    <a:pt x="623974" y="1729824"/>
                  </a:cubicBezTo>
                  <a:cubicBezTo>
                    <a:pt x="604657" y="1753018"/>
                    <a:pt x="590169" y="1760750"/>
                    <a:pt x="566023" y="1760750"/>
                  </a:cubicBezTo>
                  <a:close/>
                  <a:moveTo>
                    <a:pt x="568920" y="1784910"/>
                  </a:moveTo>
                  <a:cubicBezTo>
                    <a:pt x="576647" y="1782011"/>
                    <a:pt x="588237" y="1780078"/>
                    <a:pt x="594998" y="1780078"/>
                  </a:cubicBezTo>
                  <a:cubicBezTo>
                    <a:pt x="601760" y="1780078"/>
                    <a:pt x="621077" y="1766548"/>
                    <a:pt x="637496" y="1750119"/>
                  </a:cubicBezTo>
                  <a:cubicBezTo>
                    <a:pt x="661643" y="1726925"/>
                    <a:pt x="667438" y="1712429"/>
                    <a:pt x="667438" y="1681504"/>
                  </a:cubicBezTo>
                  <a:cubicBezTo>
                    <a:pt x="667438" y="1597426"/>
                    <a:pt x="591135" y="1548139"/>
                    <a:pt x="517730" y="1582930"/>
                  </a:cubicBezTo>
                  <a:cubicBezTo>
                    <a:pt x="431768" y="1623519"/>
                    <a:pt x="436597" y="1736589"/>
                    <a:pt x="526422" y="1776212"/>
                  </a:cubicBezTo>
                  <a:cubicBezTo>
                    <a:pt x="542842" y="1782977"/>
                    <a:pt x="562159" y="1786843"/>
                    <a:pt x="568920" y="1784910"/>
                  </a:cubicBezTo>
                  <a:close/>
                  <a:moveTo>
                    <a:pt x="1321902" y="2183617"/>
                  </a:moveTo>
                  <a:cubicBezTo>
                    <a:pt x="1270349" y="2182168"/>
                    <a:pt x="1214571" y="2177819"/>
                    <a:pt x="1161931" y="2170571"/>
                  </a:cubicBezTo>
                  <a:cubicBezTo>
                    <a:pt x="1125228" y="2165739"/>
                    <a:pt x="1119433" y="2161873"/>
                    <a:pt x="1103013" y="2125149"/>
                  </a:cubicBezTo>
                  <a:cubicBezTo>
                    <a:pt x="1093355" y="2102922"/>
                    <a:pt x="1033471" y="2002415"/>
                    <a:pt x="970690" y="1900941"/>
                  </a:cubicBezTo>
                  <a:cubicBezTo>
                    <a:pt x="907909" y="1800434"/>
                    <a:pt x="821948" y="1661271"/>
                    <a:pt x="778484" y="1591689"/>
                  </a:cubicBezTo>
                  <a:cubicBezTo>
                    <a:pt x="735986" y="1523074"/>
                    <a:pt x="693488" y="1459290"/>
                    <a:pt x="683830" y="1449626"/>
                  </a:cubicBezTo>
                  <a:cubicBezTo>
                    <a:pt x="674171" y="1439962"/>
                    <a:pt x="666444" y="1426432"/>
                    <a:pt x="666444" y="1420634"/>
                  </a:cubicBezTo>
                  <a:cubicBezTo>
                    <a:pt x="667410" y="1406138"/>
                    <a:pt x="768825" y="1332690"/>
                    <a:pt x="782347" y="1337522"/>
                  </a:cubicBezTo>
                  <a:cubicBezTo>
                    <a:pt x="786211" y="1339455"/>
                    <a:pt x="809391" y="1357817"/>
                    <a:pt x="832572" y="1379078"/>
                  </a:cubicBezTo>
                  <a:cubicBezTo>
                    <a:pt x="855753" y="1401305"/>
                    <a:pt x="884729" y="1426432"/>
                    <a:pt x="898251" y="1435130"/>
                  </a:cubicBezTo>
                  <a:cubicBezTo>
                    <a:pt x="927227" y="1455425"/>
                    <a:pt x="995803" y="1456391"/>
                    <a:pt x="1033471" y="1437063"/>
                  </a:cubicBezTo>
                  <a:cubicBezTo>
                    <a:pt x="1067276" y="1419667"/>
                    <a:pt x="1101082" y="1378112"/>
                    <a:pt x="1101082" y="1352985"/>
                  </a:cubicBezTo>
                  <a:cubicBezTo>
                    <a:pt x="1101082" y="1327858"/>
                    <a:pt x="1127160" y="1320127"/>
                    <a:pt x="1148409" y="1339455"/>
                  </a:cubicBezTo>
                  <a:cubicBezTo>
                    <a:pt x="1170624" y="1359750"/>
                    <a:pt x="1216985" y="1368447"/>
                    <a:pt x="1258517" y="1360716"/>
                  </a:cubicBezTo>
                  <a:cubicBezTo>
                    <a:pt x="1301981" y="1352985"/>
                    <a:pt x="1348342" y="1307563"/>
                    <a:pt x="1362830" y="1258276"/>
                  </a:cubicBezTo>
                  <a:cubicBezTo>
                    <a:pt x="1371523" y="1231217"/>
                    <a:pt x="1379250" y="1220586"/>
                    <a:pt x="1388908" y="1224452"/>
                  </a:cubicBezTo>
                  <a:cubicBezTo>
                    <a:pt x="1447826" y="1246679"/>
                    <a:pt x="1505777" y="1234116"/>
                    <a:pt x="1547309" y="1187728"/>
                  </a:cubicBezTo>
                  <a:cubicBezTo>
                    <a:pt x="1578217" y="1153904"/>
                    <a:pt x="1587875" y="1116213"/>
                    <a:pt x="1580149" y="1062094"/>
                  </a:cubicBezTo>
                  <a:lnTo>
                    <a:pt x="1574353" y="1021505"/>
                  </a:lnTo>
                  <a:lnTo>
                    <a:pt x="1621681" y="1000244"/>
                  </a:lnTo>
                  <a:cubicBezTo>
                    <a:pt x="1658383" y="984781"/>
                    <a:pt x="1673837" y="970285"/>
                    <a:pt x="1689291" y="940326"/>
                  </a:cubicBezTo>
                  <a:cubicBezTo>
                    <a:pt x="1723096" y="875576"/>
                    <a:pt x="1712472" y="806961"/>
                    <a:pt x="1662247" y="761540"/>
                  </a:cubicBezTo>
                  <a:cubicBezTo>
                    <a:pt x="1650656" y="750909"/>
                    <a:pt x="1641964" y="738346"/>
                    <a:pt x="1641964" y="732547"/>
                  </a:cubicBezTo>
                  <a:cubicBezTo>
                    <a:pt x="1641964" y="716118"/>
                    <a:pt x="1748208" y="649436"/>
                    <a:pt x="1775253" y="649436"/>
                  </a:cubicBezTo>
                  <a:cubicBezTo>
                    <a:pt x="1788775" y="649436"/>
                    <a:pt x="1811955" y="662966"/>
                    <a:pt x="1831272" y="682294"/>
                  </a:cubicBezTo>
                  <a:cubicBezTo>
                    <a:pt x="1858317" y="709353"/>
                    <a:pt x="1864112" y="721917"/>
                    <a:pt x="1864112" y="757674"/>
                  </a:cubicBezTo>
                  <a:cubicBezTo>
                    <a:pt x="1864112" y="804062"/>
                    <a:pt x="1850590" y="828222"/>
                    <a:pt x="1798433" y="875576"/>
                  </a:cubicBezTo>
                  <a:cubicBezTo>
                    <a:pt x="1778150" y="893938"/>
                    <a:pt x="1767526" y="912300"/>
                    <a:pt x="1771389" y="918099"/>
                  </a:cubicBezTo>
                  <a:cubicBezTo>
                    <a:pt x="1782014" y="935494"/>
                    <a:pt x="1799399" y="931628"/>
                    <a:pt x="1825477" y="907468"/>
                  </a:cubicBezTo>
                  <a:cubicBezTo>
                    <a:pt x="1887292" y="850450"/>
                    <a:pt x="1983878" y="790532"/>
                    <a:pt x="2013820" y="790532"/>
                  </a:cubicBezTo>
                  <a:cubicBezTo>
                    <a:pt x="2089157" y="790532"/>
                    <a:pt x="2141314" y="874610"/>
                    <a:pt x="2114270" y="951923"/>
                  </a:cubicBezTo>
                  <a:cubicBezTo>
                    <a:pt x="2103645" y="984781"/>
                    <a:pt x="2085294" y="1004109"/>
                    <a:pt x="2018649" y="1053397"/>
                  </a:cubicBezTo>
                  <a:cubicBezTo>
                    <a:pt x="1893088" y="1146172"/>
                    <a:pt x="1880531" y="1157769"/>
                    <a:pt x="1887292" y="1170333"/>
                  </a:cubicBezTo>
                  <a:cubicBezTo>
                    <a:pt x="1899849" y="1190627"/>
                    <a:pt x="1919166" y="1180963"/>
                    <a:pt x="2043762" y="1088187"/>
                  </a:cubicBezTo>
                  <a:cubicBezTo>
                    <a:pt x="2186709" y="981882"/>
                    <a:pt x="2201197" y="973184"/>
                    <a:pt x="2235002" y="981882"/>
                  </a:cubicBezTo>
                  <a:cubicBezTo>
                    <a:pt x="2298749" y="997345"/>
                    <a:pt x="2341247" y="1069826"/>
                    <a:pt x="2324827" y="1134575"/>
                  </a:cubicBezTo>
                  <a:cubicBezTo>
                    <a:pt x="2314203" y="1178064"/>
                    <a:pt x="2292954" y="1197392"/>
                    <a:pt x="2146143" y="1299832"/>
                  </a:cubicBezTo>
                  <a:cubicBezTo>
                    <a:pt x="2086260" y="1340421"/>
                    <a:pt x="2037967" y="1379078"/>
                    <a:pt x="2037967" y="1384876"/>
                  </a:cubicBezTo>
                  <a:cubicBezTo>
                    <a:pt x="2037967" y="1407104"/>
                    <a:pt x="2069840" y="1404205"/>
                    <a:pt x="2103645" y="1379078"/>
                  </a:cubicBezTo>
                  <a:cubicBezTo>
                    <a:pt x="2122963" y="1364582"/>
                    <a:pt x="2163529" y="1337522"/>
                    <a:pt x="2192505" y="1318194"/>
                  </a:cubicBezTo>
                  <a:cubicBezTo>
                    <a:pt x="2221480" y="1299832"/>
                    <a:pt x="2247559" y="1281470"/>
                    <a:pt x="2250456" y="1277605"/>
                  </a:cubicBezTo>
                  <a:cubicBezTo>
                    <a:pt x="2253354" y="1273739"/>
                    <a:pt x="2272671" y="1259243"/>
                    <a:pt x="2293920" y="1245713"/>
                  </a:cubicBezTo>
                  <a:cubicBezTo>
                    <a:pt x="2382779" y="1185795"/>
                    <a:pt x="2472604" y="1237015"/>
                    <a:pt x="2472604" y="1347186"/>
                  </a:cubicBezTo>
                  <a:cubicBezTo>
                    <a:pt x="2471638" y="1400339"/>
                    <a:pt x="2459082" y="1416768"/>
                    <a:pt x="2351872" y="1494081"/>
                  </a:cubicBezTo>
                  <a:cubicBezTo>
                    <a:pt x="2304544" y="1529838"/>
                    <a:pt x="2260115" y="1561730"/>
                    <a:pt x="2254320" y="1566562"/>
                  </a:cubicBezTo>
                  <a:cubicBezTo>
                    <a:pt x="2249490" y="1570428"/>
                    <a:pt x="2225344" y="1586857"/>
                    <a:pt x="2202163" y="1602319"/>
                  </a:cubicBezTo>
                  <a:cubicBezTo>
                    <a:pt x="2178017" y="1617782"/>
                    <a:pt x="2151938" y="1635178"/>
                    <a:pt x="2144211" y="1641942"/>
                  </a:cubicBezTo>
                  <a:cubicBezTo>
                    <a:pt x="2136485" y="1648707"/>
                    <a:pt x="2083362" y="1685431"/>
                    <a:pt x="2026376" y="1724088"/>
                  </a:cubicBezTo>
                  <a:cubicBezTo>
                    <a:pt x="1969391" y="1762744"/>
                    <a:pt x="1885361" y="1819763"/>
                    <a:pt x="1840931" y="1850688"/>
                  </a:cubicBezTo>
                  <a:lnTo>
                    <a:pt x="1759799" y="1907706"/>
                  </a:lnTo>
                  <a:lnTo>
                    <a:pt x="1689291" y="1866150"/>
                  </a:lnTo>
                  <a:cubicBezTo>
                    <a:pt x="1543446" y="1783039"/>
                    <a:pt x="1510607" y="1763711"/>
                    <a:pt x="1472938" y="1739550"/>
                  </a:cubicBezTo>
                  <a:cubicBezTo>
                    <a:pt x="1451689" y="1726987"/>
                    <a:pt x="1429474" y="1713457"/>
                    <a:pt x="1424645" y="1711524"/>
                  </a:cubicBezTo>
                  <a:cubicBezTo>
                    <a:pt x="1418850" y="1709591"/>
                    <a:pt x="1383113" y="1688330"/>
                    <a:pt x="1345444" y="1665136"/>
                  </a:cubicBezTo>
                  <a:cubicBezTo>
                    <a:pt x="1281698" y="1627446"/>
                    <a:pt x="1269141" y="1623581"/>
                    <a:pt x="1216019" y="1624547"/>
                  </a:cubicBezTo>
                  <a:cubicBezTo>
                    <a:pt x="1137784" y="1625513"/>
                    <a:pt x="1089491" y="1657405"/>
                    <a:pt x="1057618" y="1730852"/>
                  </a:cubicBezTo>
                  <a:cubicBezTo>
                    <a:pt x="1037335" y="1777240"/>
                    <a:pt x="1039266" y="1817830"/>
                    <a:pt x="1067276" y="1872915"/>
                  </a:cubicBezTo>
                  <a:cubicBezTo>
                    <a:pt x="1089491" y="1918337"/>
                    <a:pt x="1098184" y="1925102"/>
                    <a:pt x="1251756" y="2012079"/>
                  </a:cubicBezTo>
                  <a:cubicBezTo>
                    <a:pt x="1339649" y="2062332"/>
                    <a:pt x="1432372" y="2115485"/>
                    <a:pt x="1456518" y="2129015"/>
                  </a:cubicBezTo>
                  <a:cubicBezTo>
                    <a:pt x="1480665" y="2143511"/>
                    <a:pt x="1502880" y="2158974"/>
                    <a:pt x="1503846" y="2163806"/>
                  </a:cubicBezTo>
                  <a:cubicBezTo>
                    <a:pt x="1505777" y="2169604"/>
                    <a:pt x="1484528" y="2176369"/>
                    <a:pt x="1456518" y="2179268"/>
                  </a:cubicBezTo>
                  <a:cubicBezTo>
                    <a:pt x="1420782" y="2183617"/>
                    <a:pt x="1373455" y="2185067"/>
                    <a:pt x="1321902" y="2183617"/>
                  </a:cubicBezTo>
                  <a:close/>
                  <a:moveTo>
                    <a:pt x="1917234" y="2214059"/>
                  </a:moveTo>
                  <a:cubicBezTo>
                    <a:pt x="1724062" y="2214059"/>
                    <a:pt x="1649691" y="2192798"/>
                    <a:pt x="1468109" y="2088425"/>
                  </a:cubicBezTo>
                  <a:cubicBezTo>
                    <a:pt x="1439133" y="2071996"/>
                    <a:pt x="1395669" y="2047836"/>
                    <a:pt x="1371523" y="2034306"/>
                  </a:cubicBezTo>
                  <a:cubicBezTo>
                    <a:pt x="1347376" y="2020777"/>
                    <a:pt x="1324195" y="2006280"/>
                    <a:pt x="1318400" y="2002415"/>
                  </a:cubicBezTo>
                  <a:cubicBezTo>
                    <a:pt x="1307776" y="1994683"/>
                    <a:pt x="1207326" y="1938631"/>
                    <a:pt x="1166760" y="1918337"/>
                  </a:cubicBezTo>
                  <a:cubicBezTo>
                    <a:pt x="1109774" y="1889344"/>
                    <a:pt x="1070174" y="1812031"/>
                    <a:pt x="1086594" y="1761778"/>
                  </a:cubicBezTo>
                  <a:cubicBezTo>
                    <a:pt x="1104945" y="1703793"/>
                    <a:pt x="1186077" y="1648707"/>
                    <a:pt x="1237268" y="1659338"/>
                  </a:cubicBezTo>
                  <a:cubicBezTo>
                    <a:pt x="1251756" y="1662237"/>
                    <a:pt x="1302946" y="1689297"/>
                    <a:pt x="1352205" y="1718289"/>
                  </a:cubicBezTo>
                  <a:cubicBezTo>
                    <a:pt x="1401464" y="1747281"/>
                    <a:pt x="1442996" y="1770475"/>
                    <a:pt x="1444928" y="1770475"/>
                  </a:cubicBezTo>
                  <a:cubicBezTo>
                    <a:pt x="1446860" y="1770475"/>
                    <a:pt x="1471972" y="1785938"/>
                    <a:pt x="1500948" y="1804300"/>
                  </a:cubicBezTo>
                  <a:cubicBezTo>
                    <a:pt x="1529924" y="1822662"/>
                    <a:pt x="1556002" y="1838124"/>
                    <a:pt x="1558900" y="1838124"/>
                  </a:cubicBezTo>
                  <a:cubicBezTo>
                    <a:pt x="1561797" y="1838124"/>
                    <a:pt x="1593671" y="1856486"/>
                    <a:pt x="1629408" y="1879680"/>
                  </a:cubicBezTo>
                  <a:cubicBezTo>
                    <a:pt x="1666110" y="1901908"/>
                    <a:pt x="1710540" y="1928967"/>
                    <a:pt x="1728891" y="1938631"/>
                  </a:cubicBezTo>
                  <a:lnTo>
                    <a:pt x="1763662" y="1956027"/>
                  </a:lnTo>
                  <a:lnTo>
                    <a:pt x="1854453" y="1893210"/>
                  </a:lnTo>
                  <a:cubicBezTo>
                    <a:pt x="1904678" y="1857453"/>
                    <a:pt x="1972288" y="1811065"/>
                    <a:pt x="2004162" y="1789804"/>
                  </a:cubicBezTo>
                  <a:cubicBezTo>
                    <a:pt x="2036035" y="1767576"/>
                    <a:pt x="2103645" y="1721188"/>
                    <a:pt x="2153870" y="1686397"/>
                  </a:cubicBezTo>
                  <a:cubicBezTo>
                    <a:pt x="2554702" y="1408070"/>
                    <a:pt x="2520897" y="1429331"/>
                    <a:pt x="2546976" y="1442861"/>
                  </a:cubicBezTo>
                  <a:cubicBezTo>
                    <a:pt x="2574985" y="1458324"/>
                    <a:pt x="2587542" y="1482484"/>
                    <a:pt x="2570156" y="1488283"/>
                  </a:cubicBezTo>
                  <a:cubicBezTo>
                    <a:pt x="2563395" y="1490216"/>
                    <a:pt x="2535385" y="1527906"/>
                    <a:pt x="2506409" y="1571394"/>
                  </a:cubicBezTo>
                  <a:cubicBezTo>
                    <a:pt x="2478399" y="1613916"/>
                    <a:pt x="2408857" y="1717323"/>
                    <a:pt x="2352837" y="1799468"/>
                  </a:cubicBezTo>
                  <a:cubicBezTo>
                    <a:pt x="2295852" y="1881613"/>
                    <a:pt x="2211822" y="2006280"/>
                    <a:pt x="2165460" y="2074896"/>
                  </a:cubicBezTo>
                  <a:cubicBezTo>
                    <a:pt x="2119099" y="2144478"/>
                    <a:pt x="2077567" y="2203429"/>
                    <a:pt x="2071772" y="2207294"/>
                  </a:cubicBezTo>
                  <a:cubicBezTo>
                    <a:pt x="2066943" y="2211160"/>
                    <a:pt x="1997401" y="2214059"/>
                    <a:pt x="1917234" y="2214059"/>
                  </a:cubicBezTo>
                  <a:close/>
                  <a:moveTo>
                    <a:pt x="753372" y="2399611"/>
                  </a:moveTo>
                  <a:lnTo>
                    <a:pt x="692522" y="2304902"/>
                  </a:lnTo>
                  <a:cubicBezTo>
                    <a:pt x="659683" y="2252716"/>
                    <a:pt x="621049" y="2192798"/>
                    <a:pt x="608492" y="2171537"/>
                  </a:cubicBezTo>
                  <a:cubicBezTo>
                    <a:pt x="595936" y="2150276"/>
                    <a:pt x="518667" y="2025609"/>
                    <a:pt x="436569" y="1894176"/>
                  </a:cubicBezTo>
                  <a:cubicBezTo>
                    <a:pt x="355437" y="1762744"/>
                    <a:pt x="290724" y="1650640"/>
                    <a:pt x="294588" y="1644842"/>
                  </a:cubicBezTo>
                  <a:cubicBezTo>
                    <a:pt x="297485" y="1640010"/>
                    <a:pt x="314871" y="1628413"/>
                    <a:pt x="331290" y="1619715"/>
                  </a:cubicBezTo>
                  <a:cubicBezTo>
                    <a:pt x="348676" y="1611017"/>
                    <a:pt x="407593" y="1574293"/>
                    <a:pt x="463613" y="1539503"/>
                  </a:cubicBezTo>
                  <a:cubicBezTo>
                    <a:pt x="608492" y="1447693"/>
                    <a:pt x="611390" y="1446727"/>
                    <a:pt x="638434" y="1465089"/>
                  </a:cubicBezTo>
                  <a:cubicBezTo>
                    <a:pt x="651956" y="1472820"/>
                    <a:pt x="677069" y="1504712"/>
                    <a:pt x="695420" y="1535637"/>
                  </a:cubicBezTo>
                  <a:cubicBezTo>
                    <a:pt x="731157" y="1596521"/>
                    <a:pt x="906943" y="1880647"/>
                    <a:pt x="942680" y="1934766"/>
                  </a:cubicBezTo>
                  <a:cubicBezTo>
                    <a:pt x="1012222" y="2043004"/>
                    <a:pt x="1072106" y="2151242"/>
                    <a:pt x="1072106" y="2169604"/>
                  </a:cubicBezTo>
                  <a:cubicBezTo>
                    <a:pt x="1072106" y="2202462"/>
                    <a:pt x="1065345" y="2209227"/>
                    <a:pt x="946544" y="2281708"/>
                  </a:cubicBezTo>
                  <a:cubicBezTo>
                    <a:pt x="885695" y="2319398"/>
                    <a:pt x="830640" y="2353223"/>
                    <a:pt x="825811" y="2357088"/>
                  </a:cubicBezTo>
                  <a:cubicBezTo>
                    <a:pt x="820016" y="2361921"/>
                    <a:pt x="801665" y="2372551"/>
                    <a:pt x="784279" y="2382215"/>
                  </a:cubicBezTo>
                  <a:close/>
                  <a:moveTo>
                    <a:pt x="2445560" y="2484655"/>
                  </a:moveTo>
                  <a:cubicBezTo>
                    <a:pt x="2441697" y="2484655"/>
                    <a:pt x="2369257" y="2435368"/>
                    <a:pt x="2284261" y="2375450"/>
                  </a:cubicBezTo>
                  <a:cubicBezTo>
                    <a:pt x="2092055" y="2240152"/>
                    <a:pt x="2093987" y="2246917"/>
                    <a:pt x="2189607" y="2110653"/>
                  </a:cubicBezTo>
                  <a:cubicBezTo>
                    <a:pt x="2283295" y="1975355"/>
                    <a:pt x="2504478" y="1651607"/>
                    <a:pt x="2567259" y="1555932"/>
                  </a:cubicBezTo>
                  <a:cubicBezTo>
                    <a:pt x="2580781" y="1536603"/>
                    <a:pt x="2602995" y="1515342"/>
                    <a:pt x="2617483" y="1509544"/>
                  </a:cubicBezTo>
                  <a:cubicBezTo>
                    <a:pt x="2650323" y="1496014"/>
                    <a:pt x="2647425" y="1494081"/>
                    <a:pt x="2828041" y="1618749"/>
                  </a:cubicBezTo>
                  <a:cubicBezTo>
                    <a:pt x="2916900" y="1680599"/>
                    <a:pt x="2963262" y="1718289"/>
                    <a:pt x="2958432" y="1725054"/>
                  </a:cubicBezTo>
                  <a:cubicBezTo>
                    <a:pt x="2954569" y="1731819"/>
                    <a:pt x="2838666" y="1904807"/>
                    <a:pt x="2701513" y="2111619"/>
                  </a:cubicBezTo>
                  <a:cubicBezTo>
                    <a:pt x="2564361" y="2317466"/>
                    <a:pt x="2449424" y="2485621"/>
                    <a:pt x="2445560" y="2484655"/>
                  </a:cubicBezTo>
                  <a:close/>
                  <a:moveTo>
                    <a:pt x="1619991" y="3247880"/>
                  </a:moveTo>
                  <a:cubicBezTo>
                    <a:pt x="1716335" y="3248122"/>
                    <a:pt x="1813404" y="3243773"/>
                    <a:pt x="1872804" y="3234592"/>
                  </a:cubicBezTo>
                  <a:cubicBezTo>
                    <a:pt x="2103645" y="3199801"/>
                    <a:pt x="2297783" y="3126354"/>
                    <a:pt x="2506409" y="2994921"/>
                  </a:cubicBezTo>
                  <a:cubicBezTo>
                    <a:pt x="2617483" y="2924373"/>
                    <a:pt x="2692821" y="2865422"/>
                    <a:pt x="2782646" y="2775546"/>
                  </a:cubicBezTo>
                  <a:cubicBezTo>
                    <a:pt x="2864744" y="2693400"/>
                    <a:pt x="2984511" y="2545539"/>
                    <a:pt x="2984511" y="2526211"/>
                  </a:cubicBezTo>
                  <a:cubicBezTo>
                    <a:pt x="2984511" y="2520412"/>
                    <a:pt x="2988374" y="2514614"/>
                    <a:pt x="2992237" y="2512681"/>
                  </a:cubicBezTo>
                  <a:cubicBezTo>
                    <a:pt x="3002862" y="2508815"/>
                    <a:pt x="3044394" y="2437301"/>
                    <a:pt x="3097516" y="2327130"/>
                  </a:cubicBezTo>
                  <a:cubicBezTo>
                    <a:pt x="3139048" y="2243052"/>
                    <a:pt x="3194102" y="2089392"/>
                    <a:pt x="3214385" y="2002415"/>
                  </a:cubicBezTo>
                  <a:cubicBezTo>
                    <a:pt x="3270405" y="1761778"/>
                    <a:pt x="3270405" y="1447693"/>
                    <a:pt x="3212454" y="1228317"/>
                  </a:cubicBezTo>
                  <a:cubicBezTo>
                    <a:pt x="3051155" y="607880"/>
                    <a:pt x="2573054" y="154632"/>
                    <a:pt x="1941381" y="22233"/>
                  </a:cubicBezTo>
                  <a:cubicBezTo>
                    <a:pt x="1801331" y="-6759"/>
                    <a:pt x="1484528" y="-7725"/>
                    <a:pt x="1333854" y="21267"/>
                  </a:cubicBezTo>
                  <a:cubicBezTo>
                    <a:pt x="1256585" y="35763"/>
                    <a:pt x="1077901" y="86983"/>
                    <a:pt x="1028642" y="107278"/>
                  </a:cubicBezTo>
                  <a:cubicBezTo>
                    <a:pt x="909841" y="158498"/>
                    <a:pt x="767859" y="235811"/>
                    <a:pt x="683830" y="295728"/>
                  </a:cubicBezTo>
                  <a:cubicBezTo>
                    <a:pt x="579517" y="369176"/>
                    <a:pt x="419184" y="519936"/>
                    <a:pt x="356403" y="601115"/>
                  </a:cubicBezTo>
                  <a:cubicBezTo>
                    <a:pt x="223114" y="774103"/>
                    <a:pt x="112040" y="983815"/>
                    <a:pt x="67610" y="1147139"/>
                  </a:cubicBezTo>
                  <a:cubicBezTo>
                    <a:pt x="16420" y="1333657"/>
                    <a:pt x="0" y="1446727"/>
                    <a:pt x="0" y="1620681"/>
                  </a:cubicBezTo>
                  <a:cubicBezTo>
                    <a:pt x="0" y="1817830"/>
                    <a:pt x="23181" y="1966657"/>
                    <a:pt x="82098" y="2142545"/>
                  </a:cubicBezTo>
                  <a:cubicBezTo>
                    <a:pt x="273339" y="2716594"/>
                    <a:pt x="767859" y="3136018"/>
                    <a:pt x="1371523" y="3233626"/>
                  </a:cubicBezTo>
                  <a:cubicBezTo>
                    <a:pt x="1428026" y="3242807"/>
                    <a:pt x="1523646" y="3247639"/>
                    <a:pt x="1619991" y="3247880"/>
                  </a:cubicBezTo>
                  <a:close/>
                </a:path>
              </a:pathLst>
            </a:custGeom>
            <a:solidFill>
              <a:schemeClr val="bg1"/>
            </a:solidFill>
            <a:ln w="9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65467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382</TotalTime>
  <Words>116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RULES OF NEGOTIATION</vt:lpstr>
      <vt:lpstr>RULES OF NEGOTIATION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2021-01-08T08:29:29Z</dcterms:created>
  <dcterms:modified xsi:type="dcterms:W3CDTF">2022-05-23T06:10:00Z</dcterms:modified>
</cp:coreProperties>
</file>