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20" r:id="rId3"/>
    <p:sldId id="42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5" d="100"/>
          <a:sy n="85" d="100"/>
        </p:scale>
        <p:origin x="976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309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348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872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5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Sample Email Marketing Statistics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811892" y="1022328"/>
            <a:ext cx="7520216" cy="5704523"/>
            <a:chOff x="809532" y="957534"/>
            <a:chExt cx="7520216" cy="5704523"/>
          </a:xfrm>
        </p:grpSpPr>
        <p:grpSp>
          <p:nvGrpSpPr>
            <p:cNvPr id="59" name="Group 58"/>
            <p:cNvGrpSpPr/>
            <p:nvPr/>
          </p:nvGrpSpPr>
          <p:grpSpPr>
            <a:xfrm>
              <a:off x="809532" y="957534"/>
              <a:ext cx="7520216" cy="5704523"/>
              <a:chOff x="809532" y="1088162"/>
              <a:chExt cx="7520216" cy="5704523"/>
            </a:xfrm>
          </p:grpSpPr>
          <p:sp>
            <p:nvSpPr>
              <p:cNvPr id="92" name="Oval 91"/>
              <p:cNvSpPr>
                <a:spLocks noChangeArrowheads="1"/>
              </p:cNvSpPr>
              <p:nvPr/>
            </p:nvSpPr>
            <p:spPr bwMode="auto">
              <a:xfrm flipH="1">
                <a:off x="6105970" y="6317459"/>
                <a:ext cx="2155206" cy="47522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3" name="Group 92"/>
              <p:cNvGrpSpPr/>
              <p:nvPr/>
            </p:nvGrpSpPr>
            <p:grpSpPr>
              <a:xfrm>
                <a:off x="809532" y="1088162"/>
                <a:ext cx="7520216" cy="5385072"/>
                <a:chOff x="-3187701" y="781050"/>
                <a:chExt cx="7210144" cy="5163036"/>
              </a:xfrm>
            </p:grpSpPr>
            <p:sp>
              <p:nvSpPr>
                <p:cNvPr id="94" name="Freeform 93"/>
                <p:cNvSpPr>
                  <a:spLocks/>
                </p:cNvSpPr>
                <p:nvPr/>
              </p:nvSpPr>
              <p:spPr bwMode="auto">
                <a:xfrm>
                  <a:off x="-3187701" y="818379"/>
                  <a:ext cx="7175855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3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  <a:gd name="connsiteX0" fmla="*/ 10000 w 10000"/>
                    <a:gd name="connsiteY0" fmla="*/ 10000 h 10000"/>
                    <a:gd name="connsiteX1" fmla="*/ 797 w 10000"/>
                    <a:gd name="connsiteY1" fmla="*/ 10000 h 10000"/>
                    <a:gd name="connsiteX2" fmla="*/ 0 w 10000"/>
                    <a:gd name="connsiteY2" fmla="*/ 4978 h 10000"/>
                    <a:gd name="connsiteX3" fmla="*/ 797 w 10000"/>
                    <a:gd name="connsiteY3" fmla="*/ 0 h 10000"/>
                    <a:gd name="connsiteX4" fmla="*/ 10000 w 10000"/>
                    <a:gd name="connsiteY4" fmla="*/ 0 h 10000"/>
                    <a:gd name="connsiteX5" fmla="*/ 9986 w 10000"/>
                    <a:gd name="connsiteY5" fmla="*/ 6913 h 10000"/>
                    <a:gd name="connsiteX6" fmla="*/ 10000 w 10000"/>
                    <a:gd name="connsiteY6" fmla="*/ 10000 h 10000"/>
                    <a:gd name="connsiteX0" fmla="*/ 10000 w 11326"/>
                    <a:gd name="connsiteY0" fmla="*/ 10000 h 10057"/>
                    <a:gd name="connsiteX1" fmla="*/ 797 w 11326"/>
                    <a:gd name="connsiteY1" fmla="*/ 10000 h 10057"/>
                    <a:gd name="connsiteX2" fmla="*/ 0 w 11326"/>
                    <a:gd name="connsiteY2" fmla="*/ 4978 h 10057"/>
                    <a:gd name="connsiteX3" fmla="*/ 797 w 11326"/>
                    <a:gd name="connsiteY3" fmla="*/ 0 h 10057"/>
                    <a:gd name="connsiteX4" fmla="*/ 10000 w 11326"/>
                    <a:gd name="connsiteY4" fmla="*/ 0 h 10057"/>
                    <a:gd name="connsiteX5" fmla="*/ 11326 w 11326"/>
                    <a:gd name="connsiteY5" fmla="*/ 9725 h 10057"/>
                    <a:gd name="connsiteX6" fmla="*/ 10000 w 11326"/>
                    <a:gd name="connsiteY6" fmla="*/ 10000 h 10057"/>
                    <a:gd name="connsiteX0" fmla="*/ 10000 w 11326"/>
                    <a:gd name="connsiteY0" fmla="*/ 10000 h 10199"/>
                    <a:gd name="connsiteX1" fmla="*/ 797 w 11326"/>
                    <a:gd name="connsiteY1" fmla="*/ 10000 h 10199"/>
                    <a:gd name="connsiteX2" fmla="*/ 0 w 11326"/>
                    <a:gd name="connsiteY2" fmla="*/ 4978 h 10199"/>
                    <a:gd name="connsiteX3" fmla="*/ 797 w 11326"/>
                    <a:gd name="connsiteY3" fmla="*/ 0 h 10199"/>
                    <a:gd name="connsiteX4" fmla="*/ 10000 w 11326"/>
                    <a:gd name="connsiteY4" fmla="*/ 0 h 10199"/>
                    <a:gd name="connsiteX5" fmla="*/ 11326 w 11326"/>
                    <a:gd name="connsiteY5" fmla="*/ 9725 h 10199"/>
                    <a:gd name="connsiteX6" fmla="*/ 10000 w 11326"/>
                    <a:gd name="connsiteY6" fmla="*/ 10000 h 10199"/>
                    <a:gd name="connsiteX0" fmla="*/ 10000 w 11326"/>
                    <a:gd name="connsiteY0" fmla="*/ 10000 h 10199"/>
                    <a:gd name="connsiteX1" fmla="*/ 797 w 11326"/>
                    <a:gd name="connsiteY1" fmla="*/ 10000 h 10199"/>
                    <a:gd name="connsiteX2" fmla="*/ 0 w 11326"/>
                    <a:gd name="connsiteY2" fmla="*/ 4978 h 10199"/>
                    <a:gd name="connsiteX3" fmla="*/ 797 w 11326"/>
                    <a:gd name="connsiteY3" fmla="*/ 0 h 10199"/>
                    <a:gd name="connsiteX4" fmla="*/ 10000 w 11326"/>
                    <a:gd name="connsiteY4" fmla="*/ 0 h 10199"/>
                    <a:gd name="connsiteX5" fmla="*/ 11326 w 11326"/>
                    <a:gd name="connsiteY5" fmla="*/ 9725 h 10199"/>
                    <a:gd name="connsiteX6" fmla="*/ 10000 w 11326"/>
                    <a:gd name="connsiteY6" fmla="*/ 10000 h 10199"/>
                    <a:gd name="connsiteX0" fmla="*/ 10000 w 11326"/>
                    <a:gd name="connsiteY0" fmla="*/ 10000 h 10000"/>
                    <a:gd name="connsiteX1" fmla="*/ 797 w 11326"/>
                    <a:gd name="connsiteY1" fmla="*/ 10000 h 10000"/>
                    <a:gd name="connsiteX2" fmla="*/ 0 w 11326"/>
                    <a:gd name="connsiteY2" fmla="*/ 4978 h 10000"/>
                    <a:gd name="connsiteX3" fmla="*/ 797 w 11326"/>
                    <a:gd name="connsiteY3" fmla="*/ 0 h 10000"/>
                    <a:gd name="connsiteX4" fmla="*/ 10000 w 11326"/>
                    <a:gd name="connsiteY4" fmla="*/ 0 h 10000"/>
                    <a:gd name="connsiteX5" fmla="*/ 11326 w 11326"/>
                    <a:gd name="connsiteY5" fmla="*/ 9725 h 10000"/>
                    <a:gd name="connsiteX6" fmla="*/ 10000 w 11326"/>
                    <a:gd name="connsiteY6" fmla="*/ 10000 h 10000"/>
                    <a:gd name="connsiteX0" fmla="*/ 10000 w 11326"/>
                    <a:gd name="connsiteY0" fmla="*/ 10000 h 10000"/>
                    <a:gd name="connsiteX1" fmla="*/ 797 w 11326"/>
                    <a:gd name="connsiteY1" fmla="*/ 10000 h 10000"/>
                    <a:gd name="connsiteX2" fmla="*/ 0 w 11326"/>
                    <a:gd name="connsiteY2" fmla="*/ 4978 h 10000"/>
                    <a:gd name="connsiteX3" fmla="*/ 797 w 11326"/>
                    <a:gd name="connsiteY3" fmla="*/ 0 h 10000"/>
                    <a:gd name="connsiteX4" fmla="*/ 10000 w 11326"/>
                    <a:gd name="connsiteY4" fmla="*/ 0 h 10000"/>
                    <a:gd name="connsiteX5" fmla="*/ 11326 w 11326"/>
                    <a:gd name="connsiteY5" fmla="*/ 9725 h 10000"/>
                    <a:gd name="connsiteX6" fmla="*/ 10000 w 11326"/>
                    <a:gd name="connsiteY6" fmla="*/ 10000 h 10000"/>
                    <a:gd name="connsiteX0" fmla="*/ 10000 w 11375"/>
                    <a:gd name="connsiteY0" fmla="*/ 10000 h 10000"/>
                    <a:gd name="connsiteX1" fmla="*/ 797 w 11375"/>
                    <a:gd name="connsiteY1" fmla="*/ 10000 h 10000"/>
                    <a:gd name="connsiteX2" fmla="*/ 0 w 11375"/>
                    <a:gd name="connsiteY2" fmla="*/ 4978 h 10000"/>
                    <a:gd name="connsiteX3" fmla="*/ 797 w 11375"/>
                    <a:gd name="connsiteY3" fmla="*/ 0 h 10000"/>
                    <a:gd name="connsiteX4" fmla="*/ 10000 w 11375"/>
                    <a:gd name="connsiteY4" fmla="*/ 0 h 10000"/>
                    <a:gd name="connsiteX5" fmla="*/ 11375 w 11375"/>
                    <a:gd name="connsiteY5" fmla="*/ 9881 h 10000"/>
                    <a:gd name="connsiteX6" fmla="*/ 10000 w 11375"/>
                    <a:gd name="connsiteY6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75" h="10000">
                      <a:moveTo>
                        <a:pt x="10000" y="10000"/>
                      </a:moveTo>
                      <a:lnTo>
                        <a:pt x="797" y="10000"/>
                      </a:lnTo>
                      <a:lnTo>
                        <a:pt x="0" y="4978"/>
                      </a:lnTo>
                      <a:lnTo>
                        <a:pt x="797" y="0"/>
                      </a:lnTo>
                      <a:lnTo>
                        <a:pt x="10000" y="0"/>
                      </a:lnTo>
                      <a:cubicBezTo>
                        <a:pt x="11189" y="2148"/>
                        <a:pt x="11380" y="7577"/>
                        <a:pt x="11375" y="9881"/>
                      </a:cubicBezTo>
                      <a:cubicBezTo>
                        <a:pt x="10966" y="9816"/>
                        <a:pt x="10580" y="9752"/>
                        <a:pt x="10000" y="10000"/>
                      </a:cubicBezTo>
                      <a:close/>
                    </a:path>
                  </a:pathLst>
                </a:custGeom>
                <a:solidFill>
                  <a:srgbClr val="0070C0">
                    <a:lumMod val="40000"/>
                    <a:lumOff val="6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Freeform 94"/>
                <p:cNvSpPr>
                  <a:spLocks/>
                </p:cNvSpPr>
                <p:nvPr/>
              </p:nvSpPr>
              <p:spPr bwMode="auto">
                <a:xfrm>
                  <a:off x="-3187701" y="1823204"/>
                  <a:ext cx="7168285" cy="992993"/>
                </a:xfrm>
                <a:custGeom>
                  <a:avLst/>
                  <a:gdLst>
                    <a:gd name="T0" fmla="*/ 2873 w 2873"/>
                    <a:gd name="T1" fmla="*/ 447 h 447"/>
                    <a:gd name="T2" fmla="*/ 229 w 2873"/>
                    <a:gd name="T3" fmla="*/ 447 h 447"/>
                    <a:gd name="T4" fmla="*/ 0 w 2873"/>
                    <a:gd name="T5" fmla="*/ 224 h 447"/>
                    <a:gd name="T6" fmla="*/ 229 w 2873"/>
                    <a:gd name="T7" fmla="*/ 0 h 447"/>
                    <a:gd name="T8" fmla="*/ 2873 w 2873"/>
                    <a:gd name="T9" fmla="*/ 0 h 447"/>
                    <a:gd name="T10" fmla="*/ 2873 w 2873"/>
                    <a:gd name="T11" fmla="*/ 447 h 447"/>
                    <a:gd name="connsiteX0" fmla="*/ 10000 w 10000"/>
                    <a:gd name="connsiteY0" fmla="*/ 10000 h 10000"/>
                    <a:gd name="connsiteX1" fmla="*/ 797 w 10000"/>
                    <a:gd name="connsiteY1" fmla="*/ 10000 h 10000"/>
                    <a:gd name="connsiteX2" fmla="*/ 0 w 10000"/>
                    <a:gd name="connsiteY2" fmla="*/ 5011 h 10000"/>
                    <a:gd name="connsiteX3" fmla="*/ 797 w 10000"/>
                    <a:gd name="connsiteY3" fmla="*/ 0 h 10000"/>
                    <a:gd name="connsiteX4" fmla="*/ 10000 w 10000"/>
                    <a:gd name="connsiteY4" fmla="*/ 0 h 10000"/>
                    <a:gd name="connsiteX5" fmla="*/ 9986 w 10000"/>
                    <a:gd name="connsiteY5" fmla="*/ 5126 h 10000"/>
                    <a:gd name="connsiteX6" fmla="*/ 10000 w 10000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89"/>
                    <a:gd name="connsiteY0" fmla="*/ 10000 h 10000"/>
                    <a:gd name="connsiteX1" fmla="*/ 797 w 11289"/>
                    <a:gd name="connsiteY1" fmla="*/ 10000 h 10000"/>
                    <a:gd name="connsiteX2" fmla="*/ 0 w 11289"/>
                    <a:gd name="connsiteY2" fmla="*/ 5011 h 10000"/>
                    <a:gd name="connsiteX3" fmla="*/ 797 w 11289"/>
                    <a:gd name="connsiteY3" fmla="*/ 0 h 10000"/>
                    <a:gd name="connsiteX4" fmla="*/ 10000 w 11289"/>
                    <a:gd name="connsiteY4" fmla="*/ 0 h 10000"/>
                    <a:gd name="connsiteX5" fmla="*/ 11277 w 11289"/>
                    <a:gd name="connsiteY5" fmla="*/ 4265 h 10000"/>
                    <a:gd name="connsiteX6" fmla="*/ 10000 w 11289"/>
                    <a:gd name="connsiteY6" fmla="*/ 10000 h 10000"/>
                    <a:gd name="connsiteX0" fmla="*/ 10000 w 11330"/>
                    <a:gd name="connsiteY0" fmla="*/ 10000 h 10000"/>
                    <a:gd name="connsiteX1" fmla="*/ 797 w 11330"/>
                    <a:gd name="connsiteY1" fmla="*/ 10000 h 10000"/>
                    <a:gd name="connsiteX2" fmla="*/ 0 w 11330"/>
                    <a:gd name="connsiteY2" fmla="*/ 5011 h 10000"/>
                    <a:gd name="connsiteX3" fmla="*/ 797 w 11330"/>
                    <a:gd name="connsiteY3" fmla="*/ 0 h 10000"/>
                    <a:gd name="connsiteX4" fmla="*/ 10000 w 11330"/>
                    <a:gd name="connsiteY4" fmla="*/ 0 h 10000"/>
                    <a:gd name="connsiteX5" fmla="*/ 10985 w 11330"/>
                    <a:gd name="connsiteY5" fmla="*/ 664 h 10000"/>
                    <a:gd name="connsiteX6" fmla="*/ 11277 w 11330"/>
                    <a:gd name="connsiteY6" fmla="*/ 4265 h 10000"/>
                    <a:gd name="connsiteX7" fmla="*/ 10000 w 11330"/>
                    <a:gd name="connsiteY7" fmla="*/ 10000 h 10000"/>
                    <a:gd name="connsiteX0" fmla="*/ 10000 w 11472"/>
                    <a:gd name="connsiteY0" fmla="*/ 10098 h 10098"/>
                    <a:gd name="connsiteX1" fmla="*/ 797 w 11472"/>
                    <a:gd name="connsiteY1" fmla="*/ 10098 h 10098"/>
                    <a:gd name="connsiteX2" fmla="*/ 0 w 11472"/>
                    <a:gd name="connsiteY2" fmla="*/ 5109 h 10098"/>
                    <a:gd name="connsiteX3" fmla="*/ 797 w 11472"/>
                    <a:gd name="connsiteY3" fmla="*/ 98 h 10098"/>
                    <a:gd name="connsiteX4" fmla="*/ 10000 w 11472"/>
                    <a:gd name="connsiteY4" fmla="*/ 98 h 10098"/>
                    <a:gd name="connsiteX5" fmla="*/ 11363 w 11472"/>
                    <a:gd name="connsiteY5" fmla="*/ 371 h 10098"/>
                    <a:gd name="connsiteX6" fmla="*/ 11277 w 11472"/>
                    <a:gd name="connsiteY6" fmla="*/ 4363 h 10098"/>
                    <a:gd name="connsiteX7" fmla="*/ 10000 w 11472"/>
                    <a:gd name="connsiteY7" fmla="*/ 10098 h 10098"/>
                    <a:gd name="connsiteX0" fmla="*/ 10000 w 11370"/>
                    <a:gd name="connsiteY0" fmla="*/ 10098 h 10098"/>
                    <a:gd name="connsiteX1" fmla="*/ 797 w 11370"/>
                    <a:gd name="connsiteY1" fmla="*/ 10098 h 10098"/>
                    <a:gd name="connsiteX2" fmla="*/ 0 w 11370"/>
                    <a:gd name="connsiteY2" fmla="*/ 5109 h 10098"/>
                    <a:gd name="connsiteX3" fmla="*/ 797 w 11370"/>
                    <a:gd name="connsiteY3" fmla="*/ 98 h 10098"/>
                    <a:gd name="connsiteX4" fmla="*/ 10000 w 11370"/>
                    <a:gd name="connsiteY4" fmla="*/ 98 h 10098"/>
                    <a:gd name="connsiteX5" fmla="*/ 11363 w 11370"/>
                    <a:gd name="connsiteY5" fmla="*/ 371 h 10098"/>
                    <a:gd name="connsiteX6" fmla="*/ 11277 w 11370"/>
                    <a:gd name="connsiteY6" fmla="*/ 4363 h 10098"/>
                    <a:gd name="connsiteX7" fmla="*/ 10000 w 11370"/>
                    <a:gd name="connsiteY7" fmla="*/ 10098 h 10098"/>
                    <a:gd name="connsiteX0" fmla="*/ 10000 w 11363"/>
                    <a:gd name="connsiteY0" fmla="*/ 10098 h 10098"/>
                    <a:gd name="connsiteX1" fmla="*/ 797 w 11363"/>
                    <a:gd name="connsiteY1" fmla="*/ 10098 h 10098"/>
                    <a:gd name="connsiteX2" fmla="*/ 0 w 11363"/>
                    <a:gd name="connsiteY2" fmla="*/ 5109 h 10098"/>
                    <a:gd name="connsiteX3" fmla="*/ 797 w 11363"/>
                    <a:gd name="connsiteY3" fmla="*/ 98 h 10098"/>
                    <a:gd name="connsiteX4" fmla="*/ 10000 w 11363"/>
                    <a:gd name="connsiteY4" fmla="*/ 98 h 10098"/>
                    <a:gd name="connsiteX5" fmla="*/ 11363 w 11363"/>
                    <a:gd name="connsiteY5" fmla="*/ 371 h 10098"/>
                    <a:gd name="connsiteX6" fmla="*/ 11192 w 11363"/>
                    <a:gd name="connsiteY6" fmla="*/ 4911 h 10098"/>
                    <a:gd name="connsiteX7" fmla="*/ 10000 w 11363"/>
                    <a:gd name="connsiteY7" fmla="*/ 10098 h 10098"/>
                    <a:gd name="connsiteX0" fmla="*/ 10000 w 11363"/>
                    <a:gd name="connsiteY0" fmla="*/ 10098 h 10117"/>
                    <a:gd name="connsiteX1" fmla="*/ 797 w 11363"/>
                    <a:gd name="connsiteY1" fmla="*/ 10098 h 10117"/>
                    <a:gd name="connsiteX2" fmla="*/ 0 w 11363"/>
                    <a:gd name="connsiteY2" fmla="*/ 5109 h 10117"/>
                    <a:gd name="connsiteX3" fmla="*/ 797 w 11363"/>
                    <a:gd name="connsiteY3" fmla="*/ 98 h 10117"/>
                    <a:gd name="connsiteX4" fmla="*/ 10000 w 11363"/>
                    <a:gd name="connsiteY4" fmla="*/ 98 h 10117"/>
                    <a:gd name="connsiteX5" fmla="*/ 11363 w 11363"/>
                    <a:gd name="connsiteY5" fmla="*/ 371 h 10117"/>
                    <a:gd name="connsiteX6" fmla="*/ 11192 w 11363"/>
                    <a:gd name="connsiteY6" fmla="*/ 4911 h 10117"/>
                    <a:gd name="connsiteX7" fmla="*/ 10000 w 11363"/>
                    <a:gd name="connsiteY7" fmla="*/ 10098 h 10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63" h="10117">
                      <a:moveTo>
                        <a:pt x="10000" y="10098"/>
                      </a:moveTo>
                      <a:lnTo>
                        <a:pt x="797" y="10098"/>
                      </a:lnTo>
                      <a:lnTo>
                        <a:pt x="0" y="5109"/>
                      </a:lnTo>
                      <a:lnTo>
                        <a:pt x="797" y="98"/>
                      </a:lnTo>
                      <a:lnTo>
                        <a:pt x="10000" y="98"/>
                      </a:lnTo>
                      <a:cubicBezTo>
                        <a:pt x="11698" y="209"/>
                        <a:pt x="11150" y="-340"/>
                        <a:pt x="11363" y="371"/>
                      </a:cubicBezTo>
                      <a:cubicBezTo>
                        <a:pt x="11332" y="2256"/>
                        <a:pt x="11356" y="3355"/>
                        <a:pt x="11192" y="4911"/>
                      </a:cubicBezTo>
                      <a:cubicBezTo>
                        <a:pt x="11197" y="6536"/>
                        <a:pt x="10592" y="10430"/>
                        <a:pt x="10000" y="10098"/>
                      </a:cubicBez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6" name="Freeform 95"/>
                <p:cNvSpPr>
                  <a:spLocks/>
                </p:cNvSpPr>
                <p:nvPr/>
              </p:nvSpPr>
              <p:spPr bwMode="auto">
                <a:xfrm>
                  <a:off x="-3187701" y="2845073"/>
                  <a:ext cx="6308444" cy="988096"/>
                </a:xfrm>
                <a:custGeom>
                  <a:avLst/>
                  <a:gdLst>
                    <a:gd name="T0" fmla="*/ 2873 w 2873"/>
                    <a:gd name="T1" fmla="*/ 450 h 450"/>
                    <a:gd name="T2" fmla="*/ 229 w 2873"/>
                    <a:gd name="T3" fmla="*/ 450 h 450"/>
                    <a:gd name="T4" fmla="*/ 0 w 2873"/>
                    <a:gd name="T5" fmla="*/ 225 h 450"/>
                    <a:gd name="T6" fmla="*/ 229 w 2873"/>
                    <a:gd name="T7" fmla="*/ 0 h 450"/>
                    <a:gd name="T8" fmla="*/ 2873 w 2873"/>
                    <a:gd name="T9" fmla="*/ 0 h 450"/>
                    <a:gd name="T10" fmla="*/ 2873 w 2873"/>
                    <a:gd name="T11" fmla="*/ 45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50">
                      <a:moveTo>
                        <a:pt x="2873" y="450"/>
                      </a:moveTo>
                      <a:lnTo>
                        <a:pt x="229" y="450"/>
                      </a:lnTo>
                      <a:lnTo>
                        <a:pt x="0" y="225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50"/>
                      </a:lnTo>
                      <a:close/>
                    </a:path>
                  </a:pathLst>
                </a:custGeom>
                <a:solidFill>
                  <a:srgbClr val="034A9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7" name="Freeform 96"/>
                <p:cNvSpPr>
                  <a:spLocks/>
                </p:cNvSpPr>
                <p:nvPr/>
              </p:nvSpPr>
              <p:spPr bwMode="auto">
                <a:xfrm>
                  <a:off x="-3187701" y="3861714"/>
                  <a:ext cx="6308444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4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48">
                      <a:moveTo>
                        <a:pt x="2873" y="448"/>
                      </a:moveTo>
                      <a:lnTo>
                        <a:pt x="229" y="448"/>
                      </a:lnTo>
                      <a:lnTo>
                        <a:pt x="0" y="224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48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8" name="Freeform 97"/>
                <p:cNvSpPr>
                  <a:spLocks/>
                </p:cNvSpPr>
                <p:nvPr/>
              </p:nvSpPr>
              <p:spPr bwMode="auto">
                <a:xfrm>
                  <a:off x="-3187701" y="4876159"/>
                  <a:ext cx="6308444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5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48">
                      <a:moveTo>
                        <a:pt x="2873" y="448"/>
                      </a:moveTo>
                      <a:lnTo>
                        <a:pt x="229" y="448"/>
                      </a:lnTo>
                      <a:lnTo>
                        <a:pt x="0" y="225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48"/>
                      </a:lnTo>
                      <a:close/>
                    </a:path>
                  </a:pathLst>
                </a:custGeom>
                <a:solidFill>
                  <a:srgbClr val="0070C0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99" name="Group 98"/>
                <p:cNvGrpSpPr/>
                <p:nvPr/>
              </p:nvGrpSpPr>
              <p:grpSpPr>
                <a:xfrm>
                  <a:off x="1877831" y="781050"/>
                  <a:ext cx="2144612" cy="5163036"/>
                  <a:chOff x="3120743" y="781050"/>
                  <a:chExt cx="2123309" cy="5111750"/>
                </a:xfrm>
              </p:grpSpPr>
              <p:sp>
                <p:nvSpPr>
                  <p:cNvPr id="100" name="Freeform 99"/>
                  <p:cNvSpPr>
                    <a:spLocks/>
                  </p:cNvSpPr>
                  <p:nvPr/>
                </p:nvSpPr>
                <p:spPr bwMode="auto">
                  <a:xfrm>
                    <a:off x="3274447" y="939145"/>
                    <a:ext cx="1811509" cy="869524"/>
                  </a:xfrm>
                  <a:custGeom>
                    <a:avLst/>
                    <a:gdLst>
                      <a:gd name="T0" fmla="*/ 241 w 482"/>
                      <a:gd name="T1" fmla="*/ 0 h 231"/>
                      <a:gd name="T2" fmla="*/ 0 w 482"/>
                      <a:gd name="T3" fmla="*/ 229 h 231"/>
                      <a:gd name="T4" fmla="*/ 482 w 482"/>
                      <a:gd name="T5" fmla="*/ 231 h 231"/>
                      <a:gd name="T6" fmla="*/ 241 w 482"/>
                      <a:gd name="T7" fmla="*/ 0 h 2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82" h="231">
                        <a:moveTo>
                          <a:pt x="241" y="0"/>
                        </a:moveTo>
                        <a:cubicBezTo>
                          <a:pt x="112" y="0"/>
                          <a:pt x="6" y="101"/>
                          <a:pt x="0" y="229"/>
                        </a:cubicBezTo>
                        <a:cubicBezTo>
                          <a:pt x="482" y="231"/>
                          <a:pt x="482" y="231"/>
                          <a:pt x="482" y="231"/>
                        </a:cubicBezTo>
                        <a:cubicBezTo>
                          <a:pt x="477" y="102"/>
                          <a:pt x="371" y="0"/>
                          <a:pt x="241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40000"/>
                          <a:lumOff val="6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40000"/>
                          <a:lumOff val="6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40000"/>
                          <a:lumOff val="6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1" name="Freeform 100"/>
                  <p:cNvSpPr>
                    <a:spLocks/>
                  </p:cNvSpPr>
                  <p:nvPr/>
                </p:nvSpPr>
                <p:spPr bwMode="auto">
                  <a:xfrm>
                    <a:off x="3274447" y="1802083"/>
                    <a:ext cx="1815901" cy="952964"/>
                  </a:xfrm>
                  <a:custGeom>
                    <a:avLst/>
                    <a:gdLst>
                      <a:gd name="T0" fmla="*/ 0 w 483"/>
                      <a:gd name="T1" fmla="*/ 12 h 253"/>
                      <a:gd name="T2" fmla="*/ 241 w 483"/>
                      <a:gd name="T3" fmla="*/ 253 h 253"/>
                      <a:gd name="T4" fmla="*/ 483 w 483"/>
                      <a:gd name="T5" fmla="*/ 12 h 253"/>
                      <a:gd name="T6" fmla="*/ 482 w 483"/>
                      <a:gd name="T7" fmla="*/ 2 h 253"/>
                      <a:gd name="T8" fmla="*/ 0 w 483"/>
                      <a:gd name="T9" fmla="*/ 0 h 253"/>
                      <a:gd name="T10" fmla="*/ 0 w 483"/>
                      <a:gd name="T11" fmla="*/ 12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83" h="253">
                        <a:moveTo>
                          <a:pt x="0" y="12"/>
                        </a:moveTo>
                        <a:cubicBezTo>
                          <a:pt x="0" y="145"/>
                          <a:pt x="108" y="253"/>
                          <a:pt x="241" y="253"/>
                        </a:cubicBezTo>
                        <a:cubicBezTo>
                          <a:pt x="375" y="253"/>
                          <a:pt x="483" y="145"/>
                          <a:pt x="483" y="12"/>
                        </a:cubicBezTo>
                        <a:cubicBezTo>
                          <a:pt x="483" y="9"/>
                          <a:pt x="483" y="5"/>
                          <a:pt x="482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8"/>
                          <a:pt x="0" y="12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2" name="Freeform 101"/>
                  <p:cNvSpPr>
                    <a:spLocks/>
                  </p:cNvSpPr>
                  <p:nvPr/>
                </p:nvSpPr>
                <p:spPr bwMode="auto">
                  <a:xfrm>
                    <a:off x="4493099" y="1808670"/>
                    <a:ext cx="750953" cy="988096"/>
                  </a:xfrm>
                  <a:custGeom>
                    <a:avLst/>
                    <a:gdLst>
                      <a:gd name="T0" fmla="*/ 183 w 200"/>
                      <a:gd name="T1" fmla="*/ 10 h 262"/>
                      <a:gd name="T2" fmla="*/ 0 w 200"/>
                      <a:gd name="T3" fmla="*/ 262 h 262"/>
                      <a:gd name="T4" fmla="*/ 45 w 200"/>
                      <a:gd name="T5" fmla="*/ 262 h 262"/>
                      <a:gd name="T6" fmla="*/ 200 w 200"/>
                      <a:gd name="T7" fmla="*/ 10 h 262"/>
                      <a:gd name="T8" fmla="*/ 200 w 200"/>
                      <a:gd name="T9" fmla="*/ 0 h 262"/>
                      <a:gd name="T10" fmla="*/ 182 w 200"/>
                      <a:gd name="T11" fmla="*/ 0 h 262"/>
                      <a:gd name="T12" fmla="*/ 183 w 200"/>
                      <a:gd name="T13" fmla="*/ 10 h 2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0" h="262">
                        <a:moveTo>
                          <a:pt x="183" y="10"/>
                        </a:moveTo>
                        <a:cubicBezTo>
                          <a:pt x="183" y="128"/>
                          <a:pt x="106" y="227"/>
                          <a:pt x="0" y="262"/>
                        </a:cubicBezTo>
                        <a:cubicBezTo>
                          <a:pt x="45" y="262"/>
                          <a:pt x="45" y="262"/>
                          <a:pt x="45" y="262"/>
                        </a:cubicBezTo>
                        <a:cubicBezTo>
                          <a:pt x="137" y="215"/>
                          <a:pt x="200" y="120"/>
                          <a:pt x="200" y="10"/>
                        </a:cubicBezTo>
                        <a:cubicBezTo>
                          <a:pt x="200" y="7"/>
                          <a:pt x="200" y="4"/>
                          <a:pt x="200" y="0"/>
                        </a:cubicBezTo>
                        <a:cubicBezTo>
                          <a:pt x="182" y="0"/>
                          <a:pt x="182" y="0"/>
                          <a:pt x="182" y="0"/>
                        </a:cubicBezTo>
                        <a:cubicBezTo>
                          <a:pt x="183" y="4"/>
                          <a:pt x="183" y="7"/>
                          <a:pt x="183" y="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3" name="Freeform 102"/>
                  <p:cNvSpPr>
                    <a:spLocks/>
                  </p:cNvSpPr>
                  <p:nvPr/>
                </p:nvSpPr>
                <p:spPr bwMode="auto">
                  <a:xfrm>
                    <a:off x="3120743" y="781050"/>
                    <a:ext cx="2123309" cy="1027620"/>
                  </a:xfrm>
                  <a:custGeom>
                    <a:avLst/>
                    <a:gdLst>
                      <a:gd name="T0" fmla="*/ 282 w 565"/>
                      <a:gd name="T1" fmla="*/ 18 h 273"/>
                      <a:gd name="T2" fmla="*/ 547 w 565"/>
                      <a:gd name="T3" fmla="*/ 273 h 273"/>
                      <a:gd name="T4" fmla="*/ 565 w 565"/>
                      <a:gd name="T5" fmla="*/ 273 h 273"/>
                      <a:gd name="T6" fmla="*/ 282 w 565"/>
                      <a:gd name="T7" fmla="*/ 0 h 273"/>
                      <a:gd name="T8" fmla="*/ 0 w 565"/>
                      <a:gd name="T9" fmla="*/ 271 h 273"/>
                      <a:gd name="T10" fmla="*/ 17 w 565"/>
                      <a:gd name="T11" fmla="*/ 271 h 273"/>
                      <a:gd name="T12" fmla="*/ 282 w 565"/>
                      <a:gd name="T13" fmla="*/ 18 h 2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65" h="273">
                        <a:moveTo>
                          <a:pt x="282" y="18"/>
                        </a:moveTo>
                        <a:cubicBezTo>
                          <a:pt x="426" y="18"/>
                          <a:pt x="542" y="131"/>
                          <a:pt x="547" y="273"/>
                        </a:cubicBezTo>
                        <a:cubicBezTo>
                          <a:pt x="565" y="273"/>
                          <a:pt x="565" y="273"/>
                          <a:pt x="565" y="273"/>
                        </a:cubicBezTo>
                        <a:cubicBezTo>
                          <a:pt x="560" y="122"/>
                          <a:pt x="435" y="0"/>
                          <a:pt x="282" y="0"/>
                        </a:cubicBezTo>
                        <a:cubicBezTo>
                          <a:pt x="130" y="0"/>
                          <a:pt x="6" y="121"/>
                          <a:pt x="0" y="271"/>
                        </a:cubicBezTo>
                        <a:cubicBezTo>
                          <a:pt x="17" y="271"/>
                          <a:pt x="17" y="271"/>
                          <a:pt x="17" y="271"/>
                        </a:cubicBezTo>
                        <a:cubicBezTo>
                          <a:pt x="23" y="130"/>
                          <a:pt x="140" y="18"/>
                          <a:pt x="282" y="1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40000"/>
                          <a:lumOff val="6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40000"/>
                          <a:lumOff val="6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40000"/>
                          <a:lumOff val="6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4" name="Freeform 103"/>
                  <p:cNvSpPr>
                    <a:spLocks/>
                  </p:cNvSpPr>
                  <p:nvPr/>
                </p:nvSpPr>
                <p:spPr bwMode="auto">
                  <a:xfrm>
                    <a:off x="3698231" y="2796766"/>
                    <a:ext cx="963943" cy="256905"/>
                  </a:xfrm>
                  <a:custGeom>
                    <a:avLst/>
                    <a:gdLst>
                      <a:gd name="T0" fmla="*/ 211 w 256"/>
                      <a:gd name="T1" fmla="*/ 0 h 68"/>
                      <a:gd name="T2" fmla="*/ 128 w 256"/>
                      <a:gd name="T3" fmla="*/ 13 h 68"/>
                      <a:gd name="T4" fmla="*/ 45 w 256"/>
                      <a:gd name="T5" fmla="*/ 0 h 68"/>
                      <a:gd name="T6" fmla="*/ 0 w 256"/>
                      <a:gd name="T7" fmla="*/ 0 h 68"/>
                      <a:gd name="T8" fmla="*/ 61 w 256"/>
                      <a:gd name="T9" fmla="*/ 22 h 68"/>
                      <a:gd name="T10" fmla="*/ 49 w 256"/>
                      <a:gd name="T11" fmla="*/ 39 h 68"/>
                      <a:gd name="T12" fmla="*/ 49 w 256"/>
                      <a:gd name="T13" fmla="*/ 50 h 68"/>
                      <a:gd name="T14" fmla="*/ 67 w 256"/>
                      <a:gd name="T15" fmla="*/ 68 h 68"/>
                      <a:gd name="T16" fmla="*/ 185 w 256"/>
                      <a:gd name="T17" fmla="*/ 68 h 68"/>
                      <a:gd name="T18" fmla="*/ 203 w 256"/>
                      <a:gd name="T19" fmla="*/ 50 h 68"/>
                      <a:gd name="T20" fmla="*/ 203 w 256"/>
                      <a:gd name="T21" fmla="*/ 39 h 68"/>
                      <a:gd name="T22" fmla="*/ 193 w 256"/>
                      <a:gd name="T23" fmla="*/ 23 h 68"/>
                      <a:gd name="T24" fmla="*/ 256 w 256"/>
                      <a:gd name="T25" fmla="*/ 0 h 68"/>
                      <a:gd name="T26" fmla="*/ 211 w 256"/>
                      <a:gd name="T27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56" h="68">
                        <a:moveTo>
                          <a:pt x="211" y="0"/>
                        </a:moveTo>
                        <a:cubicBezTo>
                          <a:pt x="185" y="9"/>
                          <a:pt x="157" y="13"/>
                          <a:pt x="128" y="13"/>
                        </a:cubicBezTo>
                        <a:cubicBezTo>
                          <a:pt x="99" y="13"/>
                          <a:pt x="71" y="9"/>
                          <a:pt x="4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9" y="10"/>
                          <a:pt x="40" y="17"/>
                          <a:pt x="61" y="22"/>
                        </a:cubicBezTo>
                        <a:cubicBezTo>
                          <a:pt x="54" y="25"/>
                          <a:pt x="49" y="31"/>
                          <a:pt x="49" y="39"/>
                        </a:cubicBezTo>
                        <a:cubicBezTo>
                          <a:pt x="49" y="50"/>
                          <a:pt x="49" y="50"/>
                          <a:pt x="49" y="50"/>
                        </a:cubicBezTo>
                        <a:cubicBezTo>
                          <a:pt x="49" y="60"/>
                          <a:pt x="57" y="68"/>
                          <a:pt x="67" y="68"/>
                        </a:cubicBezTo>
                        <a:cubicBezTo>
                          <a:pt x="185" y="68"/>
                          <a:pt x="185" y="68"/>
                          <a:pt x="185" y="68"/>
                        </a:cubicBezTo>
                        <a:cubicBezTo>
                          <a:pt x="195" y="68"/>
                          <a:pt x="203" y="60"/>
                          <a:pt x="203" y="50"/>
                        </a:cubicBezTo>
                        <a:cubicBezTo>
                          <a:pt x="203" y="39"/>
                          <a:pt x="203" y="39"/>
                          <a:pt x="203" y="39"/>
                        </a:cubicBezTo>
                        <a:cubicBezTo>
                          <a:pt x="203" y="32"/>
                          <a:pt x="199" y="26"/>
                          <a:pt x="193" y="23"/>
                        </a:cubicBezTo>
                        <a:cubicBezTo>
                          <a:pt x="215" y="18"/>
                          <a:pt x="236" y="10"/>
                          <a:pt x="256" y="0"/>
                        </a:cubicBezTo>
                        <a:lnTo>
                          <a:pt x="21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5" name="Freeform 104"/>
                  <p:cNvSpPr>
                    <a:spLocks/>
                  </p:cNvSpPr>
                  <p:nvPr/>
                </p:nvSpPr>
                <p:spPr bwMode="auto">
                  <a:xfrm>
                    <a:off x="3120743" y="1802083"/>
                    <a:ext cx="746561" cy="994683"/>
                  </a:xfrm>
                  <a:custGeom>
                    <a:avLst/>
                    <a:gdLst>
                      <a:gd name="T0" fmla="*/ 17 w 199"/>
                      <a:gd name="T1" fmla="*/ 12 h 264"/>
                      <a:gd name="T2" fmla="*/ 17 w 199"/>
                      <a:gd name="T3" fmla="*/ 0 h 264"/>
                      <a:gd name="T4" fmla="*/ 0 w 199"/>
                      <a:gd name="T5" fmla="*/ 0 h 264"/>
                      <a:gd name="T6" fmla="*/ 0 w 199"/>
                      <a:gd name="T7" fmla="*/ 12 h 264"/>
                      <a:gd name="T8" fmla="*/ 154 w 199"/>
                      <a:gd name="T9" fmla="*/ 264 h 264"/>
                      <a:gd name="T10" fmla="*/ 199 w 199"/>
                      <a:gd name="T11" fmla="*/ 264 h 264"/>
                      <a:gd name="T12" fmla="*/ 17 w 199"/>
                      <a:gd name="T13" fmla="*/ 12 h 2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9" h="264">
                        <a:moveTo>
                          <a:pt x="17" y="12"/>
                        </a:moveTo>
                        <a:cubicBezTo>
                          <a:pt x="17" y="8"/>
                          <a:pt x="17" y="4"/>
                          <a:pt x="1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8"/>
                          <a:pt x="0" y="12"/>
                        </a:cubicBezTo>
                        <a:cubicBezTo>
                          <a:pt x="0" y="122"/>
                          <a:pt x="63" y="217"/>
                          <a:pt x="154" y="264"/>
                        </a:cubicBezTo>
                        <a:cubicBezTo>
                          <a:pt x="199" y="264"/>
                          <a:pt x="199" y="264"/>
                          <a:pt x="199" y="264"/>
                        </a:cubicBezTo>
                        <a:cubicBezTo>
                          <a:pt x="93" y="229"/>
                          <a:pt x="17" y="130"/>
                          <a:pt x="17" y="12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6" name="Freeform 105"/>
                  <p:cNvSpPr>
                    <a:spLocks/>
                  </p:cNvSpPr>
                  <p:nvPr/>
                </p:nvSpPr>
                <p:spPr bwMode="auto">
                  <a:xfrm>
                    <a:off x="3876088" y="3053671"/>
                    <a:ext cx="586270" cy="285450"/>
                  </a:xfrm>
                  <a:custGeom>
                    <a:avLst/>
                    <a:gdLst>
                      <a:gd name="T0" fmla="*/ 14 w 156"/>
                      <a:gd name="T1" fmla="*/ 0 h 76"/>
                      <a:gd name="T2" fmla="*/ 0 w 156"/>
                      <a:gd name="T3" fmla="*/ 14 h 76"/>
                      <a:gd name="T4" fmla="*/ 0 w 156"/>
                      <a:gd name="T5" fmla="*/ 63 h 76"/>
                      <a:gd name="T6" fmla="*/ 10 w 156"/>
                      <a:gd name="T7" fmla="*/ 76 h 76"/>
                      <a:gd name="T8" fmla="*/ 13 w 156"/>
                      <a:gd name="T9" fmla="*/ 76 h 76"/>
                      <a:gd name="T10" fmla="*/ 143 w 156"/>
                      <a:gd name="T11" fmla="*/ 76 h 76"/>
                      <a:gd name="T12" fmla="*/ 146 w 156"/>
                      <a:gd name="T13" fmla="*/ 76 h 76"/>
                      <a:gd name="T14" fmla="*/ 156 w 156"/>
                      <a:gd name="T15" fmla="*/ 63 h 76"/>
                      <a:gd name="T16" fmla="*/ 156 w 156"/>
                      <a:gd name="T17" fmla="*/ 14 h 76"/>
                      <a:gd name="T18" fmla="*/ 142 w 156"/>
                      <a:gd name="T19" fmla="*/ 0 h 76"/>
                      <a:gd name="T20" fmla="*/ 138 w 156"/>
                      <a:gd name="T21" fmla="*/ 0 h 76"/>
                      <a:gd name="T22" fmla="*/ 20 w 156"/>
                      <a:gd name="T23" fmla="*/ 0 h 76"/>
                      <a:gd name="T24" fmla="*/ 14 w 156"/>
                      <a:gd name="T25" fmla="*/ 0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6" h="76">
                        <a:moveTo>
                          <a:pt x="14" y="0"/>
                        </a:moveTo>
                        <a:cubicBezTo>
                          <a:pt x="6" y="0"/>
                          <a:pt x="0" y="6"/>
                          <a:pt x="0" y="14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cubicBezTo>
                          <a:pt x="0" y="69"/>
                          <a:pt x="4" y="75"/>
                          <a:pt x="10" y="76"/>
                        </a:cubicBezTo>
                        <a:cubicBezTo>
                          <a:pt x="11" y="76"/>
                          <a:pt x="12" y="76"/>
                          <a:pt x="13" y="76"/>
                        </a:cubicBezTo>
                        <a:cubicBezTo>
                          <a:pt x="143" y="76"/>
                          <a:pt x="143" y="76"/>
                          <a:pt x="143" y="76"/>
                        </a:cubicBezTo>
                        <a:cubicBezTo>
                          <a:pt x="144" y="76"/>
                          <a:pt x="145" y="76"/>
                          <a:pt x="146" y="76"/>
                        </a:cubicBezTo>
                        <a:cubicBezTo>
                          <a:pt x="152" y="75"/>
                          <a:pt x="156" y="69"/>
                          <a:pt x="156" y="63"/>
                        </a:cubicBezTo>
                        <a:cubicBezTo>
                          <a:pt x="156" y="14"/>
                          <a:pt x="156" y="14"/>
                          <a:pt x="156" y="14"/>
                        </a:cubicBezTo>
                        <a:cubicBezTo>
                          <a:pt x="156" y="6"/>
                          <a:pt x="150" y="0"/>
                          <a:pt x="142" y="0"/>
                        </a:cubicBezTo>
                        <a:cubicBezTo>
                          <a:pt x="138" y="0"/>
                          <a:pt x="138" y="0"/>
                          <a:pt x="138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lnTo>
                          <a:pt x="14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7" name="Freeform 106"/>
                  <p:cNvSpPr>
                    <a:spLocks/>
                  </p:cNvSpPr>
                  <p:nvPr/>
                </p:nvSpPr>
                <p:spPr bwMode="auto">
                  <a:xfrm>
                    <a:off x="3887067" y="3333204"/>
                    <a:ext cx="564313" cy="74656"/>
                  </a:xfrm>
                  <a:custGeom>
                    <a:avLst/>
                    <a:gdLst>
                      <a:gd name="T0" fmla="*/ 11 w 150"/>
                      <a:gd name="T1" fmla="*/ 1 h 20"/>
                      <a:gd name="T2" fmla="*/ 7 w 150"/>
                      <a:gd name="T3" fmla="*/ 0 h 20"/>
                      <a:gd name="T4" fmla="*/ 0 w 150"/>
                      <a:gd name="T5" fmla="*/ 10 h 20"/>
                      <a:gd name="T6" fmla="*/ 10 w 150"/>
                      <a:gd name="T7" fmla="*/ 20 h 20"/>
                      <a:gd name="T8" fmla="*/ 140 w 150"/>
                      <a:gd name="T9" fmla="*/ 20 h 20"/>
                      <a:gd name="T10" fmla="*/ 150 w 150"/>
                      <a:gd name="T11" fmla="*/ 10 h 20"/>
                      <a:gd name="T12" fmla="*/ 143 w 150"/>
                      <a:gd name="T13" fmla="*/ 0 h 20"/>
                      <a:gd name="T14" fmla="*/ 139 w 150"/>
                      <a:gd name="T15" fmla="*/ 1 h 20"/>
                      <a:gd name="T16" fmla="*/ 11 w 150"/>
                      <a:gd name="T17" fmla="*/ 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0" h="20">
                        <a:moveTo>
                          <a:pt x="11" y="1"/>
                        </a:moveTo>
                        <a:cubicBezTo>
                          <a:pt x="10" y="1"/>
                          <a:pt x="8" y="1"/>
                          <a:pt x="7" y="0"/>
                        </a:cubicBezTo>
                        <a:cubicBezTo>
                          <a:pt x="3" y="2"/>
                          <a:pt x="0" y="5"/>
                          <a:pt x="0" y="10"/>
                        </a:cubicBezTo>
                        <a:cubicBezTo>
                          <a:pt x="0" y="16"/>
                          <a:pt x="5" y="20"/>
                          <a:pt x="10" y="20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6" y="20"/>
                          <a:pt x="150" y="16"/>
                          <a:pt x="150" y="10"/>
                        </a:cubicBezTo>
                        <a:cubicBezTo>
                          <a:pt x="150" y="5"/>
                          <a:pt x="147" y="2"/>
                          <a:pt x="143" y="0"/>
                        </a:cubicBezTo>
                        <a:cubicBezTo>
                          <a:pt x="142" y="1"/>
                          <a:pt x="140" y="1"/>
                          <a:pt x="139" y="1"/>
                        </a:cubicBezTo>
                        <a:lnTo>
                          <a:pt x="11" y="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8" name="Freeform 107"/>
                  <p:cNvSpPr>
                    <a:spLocks/>
                  </p:cNvSpPr>
                  <p:nvPr/>
                </p:nvSpPr>
                <p:spPr bwMode="auto">
                  <a:xfrm>
                    <a:off x="3887067" y="3413777"/>
                    <a:ext cx="564313" cy="76852"/>
                  </a:xfrm>
                  <a:custGeom>
                    <a:avLst/>
                    <a:gdLst>
                      <a:gd name="T0" fmla="*/ 0 w 150"/>
                      <a:gd name="T1" fmla="*/ 10 h 20"/>
                      <a:gd name="T2" fmla="*/ 10 w 150"/>
                      <a:gd name="T3" fmla="*/ 20 h 20"/>
                      <a:gd name="T4" fmla="*/ 20 w 150"/>
                      <a:gd name="T5" fmla="*/ 20 h 20"/>
                      <a:gd name="T6" fmla="*/ 137 w 150"/>
                      <a:gd name="T7" fmla="*/ 20 h 20"/>
                      <a:gd name="T8" fmla="*/ 140 w 150"/>
                      <a:gd name="T9" fmla="*/ 20 h 20"/>
                      <a:gd name="T10" fmla="*/ 150 w 150"/>
                      <a:gd name="T11" fmla="*/ 10 h 20"/>
                      <a:gd name="T12" fmla="*/ 140 w 150"/>
                      <a:gd name="T13" fmla="*/ 0 h 20"/>
                      <a:gd name="T14" fmla="*/ 10 w 150"/>
                      <a:gd name="T15" fmla="*/ 0 h 20"/>
                      <a:gd name="T16" fmla="*/ 0 w 150"/>
                      <a:gd name="T1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0" h="20">
                        <a:moveTo>
                          <a:pt x="0" y="10"/>
                        </a:moveTo>
                        <a:cubicBezTo>
                          <a:pt x="0" y="16"/>
                          <a:pt x="5" y="20"/>
                          <a:pt x="1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37" y="20"/>
                          <a:pt x="137" y="20"/>
                          <a:pt x="137" y="20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6" y="20"/>
                          <a:pt x="150" y="16"/>
                          <a:pt x="150" y="10"/>
                        </a:cubicBezTo>
                        <a:cubicBezTo>
                          <a:pt x="150" y="5"/>
                          <a:pt x="146" y="0"/>
                          <a:pt x="14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5" y="0"/>
                          <a:pt x="0" y="5"/>
                          <a:pt x="0" y="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9" name="Freeform 108"/>
                  <p:cNvSpPr>
                    <a:spLocks/>
                  </p:cNvSpPr>
                  <p:nvPr/>
                </p:nvSpPr>
                <p:spPr bwMode="auto">
                  <a:xfrm>
                    <a:off x="3902437" y="4827852"/>
                    <a:ext cx="559921" cy="1064948"/>
                  </a:xfrm>
                  <a:custGeom>
                    <a:avLst/>
                    <a:gdLst>
                      <a:gd name="T0" fmla="*/ 0 w 149"/>
                      <a:gd name="T1" fmla="*/ 257 h 283"/>
                      <a:gd name="T2" fmla="*/ 16 w 149"/>
                      <a:gd name="T3" fmla="*/ 273 h 283"/>
                      <a:gd name="T4" fmla="*/ 67 w 149"/>
                      <a:gd name="T5" fmla="*/ 283 h 283"/>
                      <a:gd name="T6" fmla="*/ 67 w 149"/>
                      <a:gd name="T7" fmla="*/ 283 h 283"/>
                      <a:gd name="T8" fmla="*/ 133 w 149"/>
                      <a:gd name="T9" fmla="*/ 273 h 283"/>
                      <a:gd name="T10" fmla="*/ 149 w 149"/>
                      <a:gd name="T11" fmla="*/ 257 h 283"/>
                      <a:gd name="T12" fmla="*/ 149 w 149"/>
                      <a:gd name="T13" fmla="*/ 0 h 283"/>
                      <a:gd name="T14" fmla="*/ 0 w 149"/>
                      <a:gd name="T15" fmla="*/ 0 h 283"/>
                      <a:gd name="T16" fmla="*/ 0 w 149"/>
                      <a:gd name="T17" fmla="*/ 257 h 2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9" h="283">
                        <a:moveTo>
                          <a:pt x="0" y="257"/>
                        </a:moveTo>
                        <a:cubicBezTo>
                          <a:pt x="0" y="266"/>
                          <a:pt x="7" y="273"/>
                          <a:pt x="16" y="273"/>
                        </a:cubicBezTo>
                        <a:cubicBezTo>
                          <a:pt x="67" y="283"/>
                          <a:pt x="67" y="283"/>
                          <a:pt x="67" y="283"/>
                        </a:cubicBezTo>
                        <a:cubicBezTo>
                          <a:pt x="67" y="283"/>
                          <a:pt x="67" y="283"/>
                          <a:pt x="67" y="283"/>
                        </a:cubicBezTo>
                        <a:cubicBezTo>
                          <a:pt x="133" y="273"/>
                          <a:pt x="133" y="273"/>
                          <a:pt x="133" y="273"/>
                        </a:cubicBezTo>
                        <a:cubicBezTo>
                          <a:pt x="142" y="273"/>
                          <a:pt x="149" y="266"/>
                          <a:pt x="149" y="257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25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75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75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75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0" name="Freeform 109"/>
                  <p:cNvSpPr>
                    <a:spLocks/>
                  </p:cNvSpPr>
                  <p:nvPr/>
                </p:nvSpPr>
                <p:spPr bwMode="auto">
                  <a:xfrm>
                    <a:off x="3902437" y="3490629"/>
                    <a:ext cx="559921" cy="318386"/>
                  </a:xfrm>
                  <a:custGeom>
                    <a:avLst/>
                    <a:gdLst>
                      <a:gd name="T0" fmla="*/ 0 w 149"/>
                      <a:gd name="T1" fmla="*/ 16 h 85"/>
                      <a:gd name="T2" fmla="*/ 0 w 149"/>
                      <a:gd name="T3" fmla="*/ 85 h 85"/>
                      <a:gd name="T4" fmla="*/ 149 w 149"/>
                      <a:gd name="T5" fmla="*/ 85 h 85"/>
                      <a:gd name="T6" fmla="*/ 149 w 149"/>
                      <a:gd name="T7" fmla="*/ 16 h 85"/>
                      <a:gd name="T8" fmla="*/ 133 w 149"/>
                      <a:gd name="T9" fmla="*/ 0 h 85"/>
                      <a:gd name="T10" fmla="*/ 16 w 149"/>
                      <a:gd name="T11" fmla="*/ 0 h 85"/>
                      <a:gd name="T12" fmla="*/ 0 w 149"/>
                      <a:gd name="T13" fmla="*/ 16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85">
                        <a:moveTo>
                          <a:pt x="0" y="16"/>
                        </a:move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149" y="85"/>
                          <a:pt x="149" y="85"/>
                          <a:pt x="149" y="85"/>
                        </a:cubicBezTo>
                        <a:cubicBezTo>
                          <a:pt x="149" y="16"/>
                          <a:pt x="149" y="16"/>
                          <a:pt x="149" y="16"/>
                        </a:cubicBezTo>
                        <a:cubicBezTo>
                          <a:pt x="149" y="7"/>
                          <a:pt x="142" y="0"/>
                          <a:pt x="133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7" y="0"/>
                          <a:pt x="0" y="7"/>
                          <a:pt x="0" y="16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1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3902437" y="3809015"/>
                    <a:ext cx="559921" cy="101883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60" name="Group 25"/>
            <p:cNvGrpSpPr>
              <a:grpSpLocks noChangeAspect="1"/>
            </p:cNvGrpSpPr>
            <p:nvPr/>
          </p:nvGrpSpPr>
          <p:grpSpPr bwMode="auto">
            <a:xfrm>
              <a:off x="1554481" y="1211152"/>
              <a:ext cx="600892" cy="596640"/>
              <a:chOff x="831" y="128"/>
              <a:chExt cx="4098" cy="4069"/>
            </a:xfrm>
            <a:solidFill>
              <a:sysClr val="window" lastClr="FFFFFF"/>
            </a:solidFill>
          </p:grpSpPr>
          <p:sp>
            <p:nvSpPr>
              <p:cNvPr id="90" name="Freeform 27"/>
              <p:cNvSpPr>
                <a:spLocks noEditPoints="1"/>
              </p:cNvSpPr>
              <p:nvPr/>
            </p:nvSpPr>
            <p:spPr bwMode="auto">
              <a:xfrm>
                <a:off x="831" y="128"/>
                <a:ext cx="4098" cy="4069"/>
              </a:xfrm>
              <a:custGeom>
                <a:avLst/>
                <a:gdLst>
                  <a:gd name="T0" fmla="*/ 1935 w 4098"/>
                  <a:gd name="T1" fmla="*/ 3219 h 4069"/>
                  <a:gd name="T2" fmla="*/ 2122 w 4098"/>
                  <a:gd name="T3" fmla="*/ 3284 h 4069"/>
                  <a:gd name="T4" fmla="*/ 2100 w 4098"/>
                  <a:gd name="T5" fmla="*/ 3088 h 4069"/>
                  <a:gd name="T6" fmla="*/ 2928 w 4098"/>
                  <a:gd name="T7" fmla="*/ 2957 h 4069"/>
                  <a:gd name="T8" fmla="*/ 3070 w 4098"/>
                  <a:gd name="T9" fmla="*/ 3098 h 4069"/>
                  <a:gd name="T10" fmla="*/ 3134 w 4098"/>
                  <a:gd name="T11" fmla="*/ 2911 h 4069"/>
                  <a:gd name="T12" fmla="*/ 974 w 4098"/>
                  <a:gd name="T13" fmla="*/ 2901 h 4069"/>
                  <a:gd name="T14" fmla="*/ 1038 w 4098"/>
                  <a:gd name="T15" fmla="*/ 3088 h 4069"/>
                  <a:gd name="T16" fmla="*/ 1180 w 4098"/>
                  <a:gd name="T17" fmla="*/ 2947 h 4069"/>
                  <a:gd name="T18" fmla="*/ 1003 w 4098"/>
                  <a:gd name="T19" fmla="*/ 1836 h 4069"/>
                  <a:gd name="T20" fmla="*/ 982 w 4098"/>
                  <a:gd name="T21" fmla="*/ 2031 h 4069"/>
                  <a:gd name="T22" fmla="*/ 1170 w 4098"/>
                  <a:gd name="T23" fmla="*/ 1967 h 4069"/>
                  <a:gd name="T24" fmla="*/ 1957 w 4098"/>
                  <a:gd name="T25" fmla="*/ 748 h 4069"/>
                  <a:gd name="T26" fmla="*/ 1282 w 4098"/>
                  <a:gd name="T27" fmla="*/ 2107 h 4069"/>
                  <a:gd name="T28" fmla="*/ 926 w 4098"/>
                  <a:gd name="T29" fmla="*/ 2190 h 4069"/>
                  <a:gd name="T30" fmla="*/ 790 w 4098"/>
                  <a:gd name="T31" fmla="*/ 1852 h 4069"/>
                  <a:gd name="T32" fmla="*/ 785 w 4098"/>
                  <a:gd name="T33" fmla="*/ 2973 h 4069"/>
                  <a:gd name="T34" fmla="*/ 1020 w 4098"/>
                  <a:gd name="T35" fmla="*/ 2698 h 4069"/>
                  <a:gd name="T36" fmla="*/ 1334 w 4098"/>
                  <a:gd name="T37" fmla="*/ 2895 h 4069"/>
                  <a:gd name="T38" fmla="*/ 2049 w 4098"/>
                  <a:gd name="T39" fmla="*/ 2913 h 4069"/>
                  <a:gd name="T40" fmla="*/ 2992 w 4098"/>
                  <a:gd name="T41" fmla="*/ 712 h 4069"/>
                  <a:gd name="T42" fmla="*/ 2969 w 4098"/>
                  <a:gd name="T43" fmla="*/ 909 h 4069"/>
                  <a:gd name="T44" fmla="*/ 3157 w 4098"/>
                  <a:gd name="T45" fmla="*/ 845 h 4069"/>
                  <a:gd name="T46" fmla="*/ 2039 w 4098"/>
                  <a:gd name="T47" fmla="*/ 363 h 4069"/>
                  <a:gd name="T48" fmla="*/ 1934 w 4098"/>
                  <a:gd name="T49" fmla="*/ 532 h 4069"/>
                  <a:gd name="T50" fmla="*/ 2131 w 4098"/>
                  <a:gd name="T51" fmla="*/ 553 h 4069"/>
                  <a:gd name="T52" fmla="*/ 2066 w 4098"/>
                  <a:gd name="T53" fmla="*/ 365 h 4069"/>
                  <a:gd name="T54" fmla="*/ 381 w 4098"/>
                  <a:gd name="T55" fmla="*/ 915 h 4069"/>
                  <a:gd name="T56" fmla="*/ 1799 w 4098"/>
                  <a:gd name="T57" fmla="*/ 626 h 4069"/>
                  <a:gd name="T58" fmla="*/ 1840 w 4098"/>
                  <a:gd name="T59" fmla="*/ 282 h 4069"/>
                  <a:gd name="T60" fmla="*/ 2204 w 4098"/>
                  <a:gd name="T61" fmla="*/ 253 h 4069"/>
                  <a:gd name="T62" fmla="*/ 2294 w 4098"/>
                  <a:gd name="T63" fmla="*/ 596 h 4069"/>
                  <a:gd name="T64" fmla="*/ 2775 w 4098"/>
                  <a:gd name="T65" fmla="*/ 902 h 4069"/>
                  <a:gd name="T66" fmla="*/ 2913 w 4098"/>
                  <a:gd name="T67" fmla="*/ 569 h 4069"/>
                  <a:gd name="T68" fmla="*/ 3267 w 4098"/>
                  <a:gd name="T69" fmla="*/ 650 h 4069"/>
                  <a:gd name="T70" fmla="*/ 3909 w 4098"/>
                  <a:gd name="T71" fmla="*/ 807 h 4069"/>
                  <a:gd name="T72" fmla="*/ 3282 w 4098"/>
                  <a:gd name="T73" fmla="*/ 964 h 4069"/>
                  <a:gd name="T74" fmla="*/ 2692 w 4098"/>
                  <a:gd name="T75" fmla="*/ 1877 h 4069"/>
                  <a:gd name="T76" fmla="*/ 3554 w 4098"/>
                  <a:gd name="T77" fmla="*/ 2433 h 4069"/>
                  <a:gd name="T78" fmla="*/ 3645 w 4098"/>
                  <a:gd name="T79" fmla="*/ 2552 h 4069"/>
                  <a:gd name="T80" fmla="*/ 3241 w 4098"/>
                  <a:gd name="T81" fmla="*/ 3182 h 4069"/>
                  <a:gd name="T82" fmla="*/ 2877 w 4098"/>
                  <a:gd name="T83" fmla="*/ 3211 h 4069"/>
                  <a:gd name="T84" fmla="*/ 2790 w 4098"/>
                  <a:gd name="T85" fmla="*/ 2862 h 4069"/>
                  <a:gd name="T86" fmla="*/ 2317 w 4098"/>
                  <a:gd name="T87" fmla="*/ 3111 h 4069"/>
                  <a:gd name="T88" fmla="*/ 2178 w 4098"/>
                  <a:gd name="T89" fmla="*/ 3442 h 4069"/>
                  <a:gd name="T90" fmla="*/ 1830 w 4098"/>
                  <a:gd name="T91" fmla="*/ 3368 h 4069"/>
                  <a:gd name="T92" fmla="*/ 1195 w 4098"/>
                  <a:gd name="T93" fmla="*/ 3223 h 4069"/>
                  <a:gd name="T94" fmla="*/ 4038 w 4098"/>
                  <a:gd name="T95" fmla="*/ 3720 h 4069"/>
                  <a:gd name="T96" fmla="*/ 4057 w 4098"/>
                  <a:gd name="T97" fmla="*/ 3869 h 4069"/>
                  <a:gd name="T98" fmla="*/ 3095 w 4098"/>
                  <a:gd name="T99" fmla="*/ 4067 h 4069"/>
                  <a:gd name="T100" fmla="*/ 2151 w 4098"/>
                  <a:gd name="T101" fmla="*/ 3880 h 4069"/>
                  <a:gd name="T102" fmla="*/ 2028 w 4098"/>
                  <a:gd name="T103" fmla="*/ 4058 h 4069"/>
                  <a:gd name="T104" fmla="*/ 1156 w 4098"/>
                  <a:gd name="T105" fmla="*/ 4029 h 4069"/>
                  <a:gd name="T106" fmla="*/ 1006 w 4098"/>
                  <a:gd name="T107" fmla="*/ 4009 h 4069"/>
                  <a:gd name="T108" fmla="*/ 219 w 4098"/>
                  <a:gd name="T109" fmla="*/ 3799 h 4069"/>
                  <a:gd name="T110" fmla="*/ 2 w 4098"/>
                  <a:gd name="T111" fmla="*/ 2933 h 4069"/>
                  <a:gd name="T112" fmla="*/ 60 w 4098"/>
                  <a:gd name="T113" fmla="*/ 2030 h 4069"/>
                  <a:gd name="T114" fmla="*/ 41 w 4098"/>
                  <a:gd name="T115" fmla="*/ 1880 h 4069"/>
                  <a:gd name="T116" fmla="*/ 11 w 4098"/>
                  <a:gd name="T117" fmla="*/ 1007 h 4069"/>
                  <a:gd name="T118" fmla="*/ 219 w 4098"/>
                  <a:gd name="T119" fmla="*/ 884 h 4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98" h="4069">
                    <a:moveTo>
                      <a:pt x="2049" y="3075"/>
                    </a:moveTo>
                    <a:lnTo>
                      <a:pt x="2022" y="3079"/>
                    </a:lnTo>
                    <a:lnTo>
                      <a:pt x="1998" y="3088"/>
                    </a:lnTo>
                    <a:lnTo>
                      <a:pt x="1976" y="3101"/>
                    </a:lnTo>
                    <a:lnTo>
                      <a:pt x="1957" y="3120"/>
                    </a:lnTo>
                    <a:lnTo>
                      <a:pt x="1943" y="3141"/>
                    </a:lnTo>
                    <a:lnTo>
                      <a:pt x="1935" y="3166"/>
                    </a:lnTo>
                    <a:lnTo>
                      <a:pt x="1932" y="3192"/>
                    </a:lnTo>
                    <a:lnTo>
                      <a:pt x="1935" y="3219"/>
                    </a:lnTo>
                    <a:lnTo>
                      <a:pt x="1943" y="3244"/>
                    </a:lnTo>
                    <a:lnTo>
                      <a:pt x="1957" y="3265"/>
                    </a:lnTo>
                    <a:lnTo>
                      <a:pt x="1976" y="3284"/>
                    </a:lnTo>
                    <a:lnTo>
                      <a:pt x="1998" y="3298"/>
                    </a:lnTo>
                    <a:lnTo>
                      <a:pt x="2022" y="3306"/>
                    </a:lnTo>
                    <a:lnTo>
                      <a:pt x="2049" y="3310"/>
                    </a:lnTo>
                    <a:lnTo>
                      <a:pt x="2076" y="3306"/>
                    </a:lnTo>
                    <a:lnTo>
                      <a:pt x="2100" y="3298"/>
                    </a:lnTo>
                    <a:lnTo>
                      <a:pt x="2122" y="3284"/>
                    </a:lnTo>
                    <a:lnTo>
                      <a:pt x="2141" y="3265"/>
                    </a:lnTo>
                    <a:lnTo>
                      <a:pt x="2155" y="3244"/>
                    </a:lnTo>
                    <a:lnTo>
                      <a:pt x="2163" y="3219"/>
                    </a:lnTo>
                    <a:lnTo>
                      <a:pt x="2166" y="3192"/>
                    </a:lnTo>
                    <a:lnTo>
                      <a:pt x="2163" y="3166"/>
                    </a:lnTo>
                    <a:lnTo>
                      <a:pt x="2155" y="3141"/>
                    </a:lnTo>
                    <a:lnTo>
                      <a:pt x="2141" y="3120"/>
                    </a:lnTo>
                    <a:lnTo>
                      <a:pt x="2122" y="3101"/>
                    </a:lnTo>
                    <a:lnTo>
                      <a:pt x="2100" y="3088"/>
                    </a:lnTo>
                    <a:lnTo>
                      <a:pt x="2076" y="3079"/>
                    </a:lnTo>
                    <a:lnTo>
                      <a:pt x="2049" y="3075"/>
                    </a:lnTo>
                    <a:close/>
                    <a:moveTo>
                      <a:pt x="3042" y="2867"/>
                    </a:moveTo>
                    <a:lnTo>
                      <a:pt x="3016" y="2870"/>
                    </a:lnTo>
                    <a:lnTo>
                      <a:pt x="2992" y="2879"/>
                    </a:lnTo>
                    <a:lnTo>
                      <a:pt x="2969" y="2893"/>
                    </a:lnTo>
                    <a:lnTo>
                      <a:pt x="2952" y="2911"/>
                    </a:lnTo>
                    <a:lnTo>
                      <a:pt x="2937" y="2933"/>
                    </a:lnTo>
                    <a:lnTo>
                      <a:pt x="2928" y="2957"/>
                    </a:lnTo>
                    <a:lnTo>
                      <a:pt x="2926" y="2983"/>
                    </a:lnTo>
                    <a:lnTo>
                      <a:pt x="2928" y="3011"/>
                    </a:lnTo>
                    <a:lnTo>
                      <a:pt x="2937" y="3036"/>
                    </a:lnTo>
                    <a:lnTo>
                      <a:pt x="2952" y="3057"/>
                    </a:lnTo>
                    <a:lnTo>
                      <a:pt x="2969" y="3075"/>
                    </a:lnTo>
                    <a:lnTo>
                      <a:pt x="2992" y="3089"/>
                    </a:lnTo>
                    <a:lnTo>
                      <a:pt x="3016" y="3098"/>
                    </a:lnTo>
                    <a:lnTo>
                      <a:pt x="3042" y="3101"/>
                    </a:lnTo>
                    <a:lnTo>
                      <a:pt x="3070" y="3098"/>
                    </a:lnTo>
                    <a:lnTo>
                      <a:pt x="3095" y="3089"/>
                    </a:lnTo>
                    <a:lnTo>
                      <a:pt x="3116" y="3075"/>
                    </a:lnTo>
                    <a:lnTo>
                      <a:pt x="3134" y="3057"/>
                    </a:lnTo>
                    <a:lnTo>
                      <a:pt x="3148" y="3036"/>
                    </a:lnTo>
                    <a:lnTo>
                      <a:pt x="3157" y="3011"/>
                    </a:lnTo>
                    <a:lnTo>
                      <a:pt x="3159" y="2983"/>
                    </a:lnTo>
                    <a:lnTo>
                      <a:pt x="3157" y="2957"/>
                    </a:lnTo>
                    <a:lnTo>
                      <a:pt x="3148" y="2933"/>
                    </a:lnTo>
                    <a:lnTo>
                      <a:pt x="3134" y="2911"/>
                    </a:lnTo>
                    <a:lnTo>
                      <a:pt x="3116" y="2893"/>
                    </a:lnTo>
                    <a:lnTo>
                      <a:pt x="3095" y="2879"/>
                    </a:lnTo>
                    <a:lnTo>
                      <a:pt x="3070" y="2870"/>
                    </a:lnTo>
                    <a:lnTo>
                      <a:pt x="3042" y="2867"/>
                    </a:lnTo>
                    <a:close/>
                    <a:moveTo>
                      <a:pt x="1065" y="2857"/>
                    </a:moveTo>
                    <a:lnTo>
                      <a:pt x="1038" y="2860"/>
                    </a:lnTo>
                    <a:lnTo>
                      <a:pt x="1013" y="2869"/>
                    </a:lnTo>
                    <a:lnTo>
                      <a:pt x="992" y="2883"/>
                    </a:lnTo>
                    <a:lnTo>
                      <a:pt x="974" y="2901"/>
                    </a:lnTo>
                    <a:lnTo>
                      <a:pt x="960" y="2923"/>
                    </a:lnTo>
                    <a:lnTo>
                      <a:pt x="951" y="2947"/>
                    </a:lnTo>
                    <a:lnTo>
                      <a:pt x="949" y="2973"/>
                    </a:lnTo>
                    <a:lnTo>
                      <a:pt x="951" y="3001"/>
                    </a:lnTo>
                    <a:lnTo>
                      <a:pt x="960" y="3026"/>
                    </a:lnTo>
                    <a:lnTo>
                      <a:pt x="974" y="3047"/>
                    </a:lnTo>
                    <a:lnTo>
                      <a:pt x="992" y="3065"/>
                    </a:lnTo>
                    <a:lnTo>
                      <a:pt x="1013" y="3079"/>
                    </a:lnTo>
                    <a:lnTo>
                      <a:pt x="1038" y="3088"/>
                    </a:lnTo>
                    <a:lnTo>
                      <a:pt x="1065" y="3091"/>
                    </a:lnTo>
                    <a:lnTo>
                      <a:pt x="1092" y="3088"/>
                    </a:lnTo>
                    <a:lnTo>
                      <a:pt x="1116" y="3079"/>
                    </a:lnTo>
                    <a:lnTo>
                      <a:pt x="1139" y="3065"/>
                    </a:lnTo>
                    <a:lnTo>
                      <a:pt x="1156" y="3047"/>
                    </a:lnTo>
                    <a:lnTo>
                      <a:pt x="1171" y="3026"/>
                    </a:lnTo>
                    <a:lnTo>
                      <a:pt x="1180" y="3001"/>
                    </a:lnTo>
                    <a:lnTo>
                      <a:pt x="1182" y="2973"/>
                    </a:lnTo>
                    <a:lnTo>
                      <a:pt x="1180" y="2947"/>
                    </a:lnTo>
                    <a:lnTo>
                      <a:pt x="1171" y="2923"/>
                    </a:lnTo>
                    <a:lnTo>
                      <a:pt x="1156" y="2901"/>
                    </a:lnTo>
                    <a:lnTo>
                      <a:pt x="1139" y="2883"/>
                    </a:lnTo>
                    <a:lnTo>
                      <a:pt x="1116" y="2869"/>
                    </a:lnTo>
                    <a:lnTo>
                      <a:pt x="1092" y="2860"/>
                    </a:lnTo>
                    <a:lnTo>
                      <a:pt x="1065" y="2857"/>
                    </a:lnTo>
                    <a:close/>
                    <a:moveTo>
                      <a:pt x="1056" y="1823"/>
                    </a:moveTo>
                    <a:lnTo>
                      <a:pt x="1028" y="1827"/>
                    </a:lnTo>
                    <a:lnTo>
                      <a:pt x="1003" y="1836"/>
                    </a:lnTo>
                    <a:lnTo>
                      <a:pt x="982" y="1849"/>
                    </a:lnTo>
                    <a:lnTo>
                      <a:pt x="964" y="1867"/>
                    </a:lnTo>
                    <a:lnTo>
                      <a:pt x="950" y="1889"/>
                    </a:lnTo>
                    <a:lnTo>
                      <a:pt x="941" y="1914"/>
                    </a:lnTo>
                    <a:lnTo>
                      <a:pt x="939" y="1940"/>
                    </a:lnTo>
                    <a:lnTo>
                      <a:pt x="941" y="1967"/>
                    </a:lnTo>
                    <a:lnTo>
                      <a:pt x="950" y="1992"/>
                    </a:lnTo>
                    <a:lnTo>
                      <a:pt x="964" y="2013"/>
                    </a:lnTo>
                    <a:lnTo>
                      <a:pt x="982" y="2031"/>
                    </a:lnTo>
                    <a:lnTo>
                      <a:pt x="1003" y="2046"/>
                    </a:lnTo>
                    <a:lnTo>
                      <a:pt x="1028" y="2054"/>
                    </a:lnTo>
                    <a:lnTo>
                      <a:pt x="1056" y="2058"/>
                    </a:lnTo>
                    <a:lnTo>
                      <a:pt x="1082" y="2054"/>
                    </a:lnTo>
                    <a:lnTo>
                      <a:pt x="1106" y="2046"/>
                    </a:lnTo>
                    <a:lnTo>
                      <a:pt x="1129" y="2031"/>
                    </a:lnTo>
                    <a:lnTo>
                      <a:pt x="1146" y="2013"/>
                    </a:lnTo>
                    <a:lnTo>
                      <a:pt x="1161" y="1992"/>
                    </a:lnTo>
                    <a:lnTo>
                      <a:pt x="1170" y="1967"/>
                    </a:lnTo>
                    <a:lnTo>
                      <a:pt x="1172" y="1940"/>
                    </a:lnTo>
                    <a:lnTo>
                      <a:pt x="1170" y="1914"/>
                    </a:lnTo>
                    <a:lnTo>
                      <a:pt x="1161" y="1889"/>
                    </a:lnTo>
                    <a:lnTo>
                      <a:pt x="1146" y="1867"/>
                    </a:lnTo>
                    <a:lnTo>
                      <a:pt x="1129" y="1849"/>
                    </a:lnTo>
                    <a:lnTo>
                      <a:pt x="1106" y="1836"/>
                    </a:lnTo>
                    <a:lnTo>
                      <a:pt x="1082" y="1827"/>
                    </a:lnTo>
                    <a:lnTo>
                      <a:pt x="1056" y="1823"/>
                    </a:lnTo>
                    <a:close/>
                    <a:moveTo>
                      <a:pt x="1957" y="748"/>
                    </a:moveTo>
                    <a:lnTo>
                      <a:pt x="1280" y="1774"/>
                    </a:lnTo>
                    <a:lnTo>
                      <a:pt x="1304" y="1810"/>
                    </a:lnTo>
                    <a:lnTo>
                      <a:pt x="1321" y="1851"/>
                    </a:lnTo>
                    <a:lnTo>
                      <a:pt x="1332" y="1894"/>
                    </a:lnTo>
                    <a:lnTo>
                      <a:pt x="1336" y="1940"/>
                    </a:lnTo>
                    <a:lnTo>
                      <a:pt x="1332" y="1986"/>
                    </a:lnTo>
                    <a:lnTo>
                      <a:pt x="1321" y="2030"/>
                    </a:lnTo>
                    <a:lnTo>
                      <a:pt x="1304" y="2069"/>
                    </a:lnTo>
                    <a:lnTo>
                      <a:pt x="1282" y="2107"/>
                    </a:lnTo>
                    <a:lnTo>
                      <a:pt x="1253" y="2139"/>
                    </a:lnTo>
                    <a:lnTo>
                      <a:pt x="1221" y="2166"/>
                    </a:lnTo>
                    <a:lnTo>
                      <a:pt x="1185" y="2190"/>
                    </a:lnTo>
                    <a:lnTo>
                      <a:pt x="1144" y="2207"/>
                    </a:lnTo>
                    <a:lnTo>
                      <a:pt x="1100" y="2217"/>
                    </a:lnTo>
                    <a:lnTo>
                      <a:pt x="1056" y="2221"/>
                    </a:lnTo>
                    <a:lnTo>
                      <a:pt x="1010" y="2217"/>
                    </a:lnTo>
                    <a:lnTo>
                      <a:pt x="967" y="2207"/>
                    </a:lnTo>
                    <a:lnTo>
                      <a:pt x="926" y="2190"/>
                    </a:lnTo>
                    <a:lnTo>
                      <a:pt x="890" y="2166"/>
                    </a:lnTo>
                    <a:lnTo>
                      <a:pt x="857" y="2139"/>
                    </a:lnTo>
                    <a:lnTo>
                      <a:pt x="830" y="2107"/>
                    </a:lnTo>
                    <a:lnTo>
                      <a:pt x="806" y="2069"/>
                    </a:lnTo>
                    <a:lnTo>
                      <a:pt x="790" y="2030"/>
                    </a:lnTo>
                    <a:lnTo>
                      <a:pt x="779" y="1986"/>
                    </a:lnTo>
                    <a:lnTo>
                      <a:pt x="775" y="1940"/>
                    </a:lnTo>
                    <a:lnTo>
                      <a:pt x="779" y="1895"/>
                    </a:lnTo>
                    <a:lnTo>
                      <a:pt x="790" y="1852"/>
                    </a:lnTo>
                    <a:lnTo>
                      <a:pt x="806" y="1812"/>
                    </a:lnTo>
                    <a:lnTo>
                      <a:pt x="830" y="1775"/>
                    </a:lnTo>
                    <a:lnTo>
                      <a:pt x="382" y="1186"/>
                    </a:lnTo>
                    <a:lnTo>
                      <a:pt x="382" y="3592"/>
                    </a:lnTo>
                    <a:lnTo>
                      <a:pt x="818" y="3106"/>
                    </a:lnTo>
                    <a:lnTo>
                      <a:pt x="805" y="3077"/>
                    </a:lnTo>
                    <a:lnTo>
                      <a:pt x="794" y="3043"/>
                    </a:lnTo>
                    <a:lnTo>
                      <a:pt x="787" y="3010"/>
                    </a:lnTo>
                    <a:lnTo>
                      <a:pt x="785" y="2973"/>
                    </a:lnTo>
                    <a:lnTo>
                      <a:pt x="789" y="2929"/>
                    </a:lnTo>
                    <a:lnTo>
                      <a:pt x="800" y="2885"/>
                    </a:lnTo>
                    <a:lnTo>
                      <a:pt x="816" y="2846"/>
                    </a:lnTo>
                    <a:lnTo>
                      <a:pt x="839" y="2808"/>
                    </a:lnTo>
                    <a:lnTo>
                      <a:pt x="867" y="2776"/>
                    </a:lnTo>
                    <a:lnTo>
                      <a:pt x="900" y="2747"/>
                    </a:lnTo>
                    <a:lnTo>
                      <a:pt x="936" y="2725"/>
                    </a:lnTo>
                    <a:lnTo>
                      <a:pt x="977" y="2708"/>
                    </a:lnTo>
                    <a:lnTo>
                      <a:pt x="1020" y="2698"/>
                    </a:lnTo>
                    <a:lnTo>
                      <a:pt x="1065" y="2694"/>
                    </a:lnTo>
                    <a:lnTo>
                      <a:pt x="1111" y="2698"/>
                    </a:lnTo>
                    <a:lnTo>
                      <a:pt x="1156" y="2709"/>
                    </a:lnTo>
                    <a:lnTo>
                      <a:pt x="1197" y="2726"/>
                    </a:lnTo>
                    <a:lnTo>
                      <a:pt x="1234" y="2751"/>
                    </a:lnTo>
                    <a:lnTo>
                      <a:pt x="1268" y="2780"/>
                    </a:lnTo>
                    <a:lnTo>
                      <a:pt x="1295" y="2815"/>
                    </a:lnTo>
                    <a:lnTo>
                      <a:pt x="1319" y="2853"/>
                    </a:lnTo>
                    <a:lnTo>
                      <a:pt x="1334" y="2895"/>
                    </a:lnTo>
                    <a:lnTo>
                      <a:pt x="1344" y="2940"/>
                    </a:lnTo>
                    <a:lnTo>
                      <a:pt x="1804" y="3057"/>
                    </a:lnTo>
                    <a:lnTo>
                      <a:pt x="1827" y="3022"/>
                    </a:lnTo>
                    <a:lnTo>
                      <a:pt x="1855" y="2991"/>
                    </a:lnTo>
                    <a:lnTo>
                      <a:pt x="1888" y="2964"/>
                    </a:lnTo>
                    <a:lnTo>
                      <a:pt x="1924" y="2942"/>
                    </a:lnTo>
                    <a:lnTo>
                      <a:pt x="1963" y="2926"/>
                    </a:lnTo>
                    <a:lnTo>
                      <a:pt x="2004" y="2916"/>
                    </a:lnTo>
                    <a:lnTo>
                      <a:pt x="2049" y="2913"/>
                    </a:lnTo>
                    <a:lnTo>
                      <a:pt x="2081" y="2914"/>
                    </a:lnTo>
                    <a:lnTo>
                      <a:pt x="2516" y="1874"/>
                    </a:lnTo>
                    <a:lnTo>
                      <a:pt x="2078" y="758"/>
                    </a:lnTo>
                    <a:lnTo>
                      <a:pt x="2039" y="760"/>
                    </a:lnTo>
                    <a:lnTo>
                      <a:pt x="1997" y="756"/>
                    </a:lnTo>
                    <a:lnTo>
                      <a:pt x="1957" y="748"/>
                    </a:lnTo>
                    <a:close/>
                    <a:moveTo>
                      <a:pt x="3042" y="700"/>
                    </a:moveTo>
                    <a:lnTo>
                      <a:pt x="3016" y="703"/>
                    </a:lnTo>
                    <a:lnTo>
                      <a:pt x="2992" y="712"/>
                    </a:lnTo>
                    <a:lnTo>
                      <a:pt x="2969" y="727"/>
                    </a:lnTo>
                    <a:lnTo>
                      <a:pt x="2952" y="744"/>
                    </a:lnTo>
                    <a:lnTo>
                      <a:pt x="2937" y="766"/>
                    </a:lnTo>
                    <a:lnTo>
                      <a:pt x="2928" y="791"/>
                    </a:lnTo>
                    <a:lnTo>
                      <a:pt x="2926" y="817"/>
                    </a:lnTo>
                    <a:lnTo>
                      <a:pt x="2928" y="845"/>
                    </a:lnTo>
                    <a:lnTo>
                      <a:pt x="2937" y="869"/>
                    </a:lnTo>
                    <a:lnTo>
                      <a:pt x="2952" y="891"/>
                    </a:lnTo>
                    <a:lnTo>
                      <a:pt x="2969" y="909"/>
                    </a:lnTo>
                    <a:lnTo>
                      <a:pt x="2992" y="923"/>
                    </a:lnTo>
                    <a:lnTo>
                      <a:pt x="3016" y="932"/>
                    </a:lnTo>
                    <a:lnTo>
                      <a:pt x="3042" y="934"/>
                    </a:lnTo>
                    <a:lnTo>
                      <a:pt x="3070" y="932"/>
                    </a:lnTo>
                    <a:lnTo>
                      <a:pt x="3095" y="923"/>
                    </a:lnTo>
                    <a:lnTo>
                      <a:pt x="3116" y="909"/>
                    </a:lnTo>
                    <a:lnTo>
                      <a:pt x="3134" y="891"/>
                    </a:lnTo>
                    <a:lnTo>
                      <a:pt x="3148" y="869"/>
                    </a:lnTo>
                    <a:lnTo>
                      <a:pt x="3157" y="845"/>
                    </a:lnTo>
                    <a:lnTo>
                      <a:pt x="3159" y="817"/>
                    </a:lnTo>
                    <a:lnTo>
                      <a:pt x="3157" y="791"/>
                    </a:lnTo>
                    <a:lnTo>
                      <a:pt x="3148" y="766"/>
                    </a:lnTo>
                    <a:lnTo>
                      <a:pt x="3134" y="744"/>
                    </a:lnTo>
                    <a:lnTo>
                      <a:pt x="3116" y="727"/>
                    </a:lnTo>
                    <a:lnTo>
                      <a:pt x="3095" y="712"/>
                    </a:lnTo>
                    <a:lnTo>
                      <a:pt x="3070" y="703"/>
                    </a:lnTo>
                    <a:lnTo>
                      <a:pt x="3042" y="700"/>
                    </a:lnTo>
                    <a:close/>
                    <a:moveTo>
                      <a:pt x="2039" y="363"/>
                    </a:moveTo>
                    <a:lnTo>
                      <a:pt x="2012" y="365"/>
                    </a:lnTo>
                    <a:lnTo>
                      <a:pt x="1988" y="374"/>
                    </a:lnTo>
                    <a:lnTo>
                      <a:pt x="1966" y="389"/>
                    </a:lnTo>
                    <a:lnTo>
                      <a:pt x="1947" y="406"/>
                    </a:lnTo>
                    <a:lnTo>
                      <a:pt x="1934" y="428"/>
                    </a:lnTo>
                    <a:lnTo>
                      <a:pt x="1925" y="453"/>
                    </a:lnTo>
                    <a:lnTo>
                      <a:pt x="1922" y="479"/>
                    </a:lnTo>
                    <a:lnTo>
                      <a:pt x="1925" y="507"/>
                    </a:lnTo>
                    <a:lnTo>
                      <a:pt x="1934" y="532"/>
                    </a:lnTo>
                    <a:lnTo>
                      <a:pt x="1947" y="553"/>
                    </a:lnTo>
                    <a:lnTo>
                      <a:pt x="1966" y="571"/>
                    </a:lnTo>
                    <a:lnTo>
                      <a:pt x="1988" y="585"/>
                    </a:lnTo>
                    <a:lnTo>
                      <a:pt x="2012" y="594"/>
                    </a:lnTo>
                    <a:lnTo>
                      <a:pt x="2039" y="596"/>
                    </a:lnTo>
                    <a:lnTo>
                      <a:pt x="2066" y="594"/>
                    </a:lnTo>
                    <a:lnTo>
                      <a:pt x="2090" y="585"/>
                    </a:lnTo>
                    <a:lnTo>
                      <a:pt x="2112" y="571"/>
                    </a:lnTo>
                    <a:lnTo>
                      <a:pt x="2131" y="553"/>
                    </a:lnTo>
                    <a:lnTo>
                      <a:pt x="2145" y="532"/>
                    </a:lnTo>
                    <a:lnTo>
                      <a:pt x="2153" y="507"/>
                    </a:lnTo>
                    <a:lnTo>
                      <a:pt x="2156" y="479"/>
                    </a:lnTo>
                    <a:lnTo>
                      <a:pt x="2153" y="453"/>
                    </a:lnTo>
                    <a:lnTo>
                      <a:pt x="2145" y="428"/>
                    </a:lnTo>
                    <a:lnTo>
                      <a:pt x="2131" y="406"/>
                    </a:lnTo>
                    <a:lnTo>
                      <a:pt x="2112" y="389"/>
                    </a:lnTo>
                    <a:lnTo>
                      <a:pt x="2090" y="374"/>
                    </a:lnTo>
                    <a:lnTo>
                      <a:pt x="2066" y="365"/>
                    </a:lnTo>
                    <a:lnTo>
                      <a:pt x="2039" y="363"/>
                    </a:lnTo>
                    <a:close/>
                    <a:moveTo>
                      <a:pt x="301" y="0"/>
                    </a:moveTo>
                    <a:lnTo>
                      <a:pt x="322" y="4"/>
                    </a:lnTo>
                    <a:lnTo>
                      <a:pt x="342" y="11"/>
                    </a:lnTo>
                    <a:lnTo>
                      <a:pt x="358" y="25"/>
                    </a:lnTo>
                    <a:lnTo>
                      <a:pt x="371" y="41"/>
                    </a:lnTo>
                    <a:lnTo>
                      <a:pt x="379" y="61"/>
                    </a:lnTo>
                    <a:lnTo>
                      <a:pt x="381" y="82"/>
                    </a:lnTo>
                    <a:lnTo>
                      <a:pt x="381" y="915"/>
                    </a:lnTo>
                    <a:lnTo>
                      <a:pt x="960" y="1677"/>
                    </a:lnTo>
                    <a:lnTo>
                      <a:pt x="991" y="1668"/>
                    </a:lnTo>
                    <a:lnTo>
                      <a:pt x="1022" y="1662"/>
                    </a:lnTo>
                    <a:lnTo>
                      <a:pt x="1056" y="1661"/>
                    </a:lnTo>
                    <a:lnTo>
                      <a:pt x="1088" y="1662"/>
                    </a:lnTo>
                    <a:lnTo>
                      <a:pt x="1119" y="1667"/>
                    </a:lnTo>
                    <a:lnTo>
                      <a:pt x="1149" y="1676"/>
                    </a:lnTo>
                    <a:lnTo>
                      <a:pt x="1822" y="656"/>
                    </a:lnTo>
                    <a:lnTo>
                      <a:pt x="1799" y="626"/>
                    </a:lnTo>
                    <a:lnTo>
                      <a:pt x="1782" y="592"/>
                    </a:lnTo>
                    <a:lnTo>
                      <a:pt x="1770" y="556"/>
                    </a:lnTo>
                    <a:lnTo>
                      <a:pt x="1761" y="519"/>
                    </a:lnTo>
                    <a:lnTo>
                      <a:pt x="1758" y="479"/>
                    </a:lnTo>
                    <a:lnTo>
                      <a:pt x="1762" y="435"/>
                    </a:lnTo>
                    <a:lnTo>
                      <a:pt x="1773" y="391"/>
                    </a:lnTo>
                    <a:lnTo>
                      <a:pt x="1789" y="350"/>
                    </a:lnTo>
                    <a:lnTo>
                      <a:pt x="1813" y="314"/>
                    </a:lnTo>
                    <a:lnTo>
                      <a:pt x="1840" y="282"/>
                    </a:lnTo>
                    <a:lnTo>
                      <a:pt x="1874" y="253"/>
                    </a:lnTo>
                    <a:lnTo>
                      <a:pt x="1910" y="231"/>
                    </a:lnTo>
                    <a:lnTo>
                      <a:pt x="1951" y="214"/>
                    </a:lnTo>
                    <a:lnTo>
                      <a:pt x="1993" y="202"/>
                    </a:lnTo>
                    <a:lnTo>
                      <a:pt x="2039" y="199"/>
                    </a:lnTo>
                    <a:lnTo>
                      <a:pt x="2085" y="202"/>
                    </a:lnTo>
                    <a:lnTo>
                      <a:pt x="2127" y="214"/>
                    </a:lnTo>
                    <a:lnTo>
                      <a:pt x="2168" y="231"/>
                    </a:lnTo>
                    <a:lnTo>
                      <a:pt x="2204" y="253"/>
                    </a:lnTo>
                    <a:lnTo>
                      <a:pt x="2238" y="282"/>
                    </a:lnTo>
                    <a:lnTo>
                      <a:pt x="2265" y="314"/>
                    </a:lnTo>
                    <a:lnTo>
                      <a:pt x="2289" y="350"/>
                    </a:lnTo>
                    <a:lnTo>
                      <a:pt x="2305" y="391"/>
                    </a:lnTo>
                    <a:lnTo>
                      <a:pt x="2316" y="435"/>
                    </a:lnTo>
                    <a:lnTo>
                      <a:pt x="2320" y="479"/>
                    </a:lnTo>
                    <a:lnTo>
                      <a:pt x="2316" y="520"/>
                    </a:lnTo>
                    <a:lnTo>
                      <a:pt x="2309" y="559"/>
                    </a:lnTo>
                    <a:lnTo>
                      <a:pt x="2294" y="596"/>
                    </a:lnTo>
                    <a:lnTo>
                      <a:pt x="2276" y="630"/>
                    </a:lnTo>
                    <a:lnTo>
                      <a:pt x="2253" y="661"/>
                    </a:lnTo>
                    <a:lnTo>
                      <a:pt x="2227" y="688"/>
                    </a:lnTo>
                    <a:lnTo>
                      <a:pt x="2607" y="1658"/>
                    </a:lnTo>
                    <a:lnTo>
                      <a:pt x="2867" y="1036"/>
                    </a:lnTo>
                    <a:lnTo>
                      <a:pt x="2838" y="1007"/>
                    </a:lnTo>
                    <a:lnTo>
                      <a:pt x="2811" y="976"/>
                    </a:lnTo>
                    <a:lnTo>
                      <a:pt x="2790" y="940"/>
                    </a:lnTo>
                    <a:lnTo>
                      <a:pt x="2775" y="902"/>
                    </a:lnTo>
                    <a:lnTo>
                      <a:pt x="2766" y="861"/>
                    </a:lnTo>
                    <a:lnTo>
                      <a:pt x="2762" y="817"/>
                    </a:lnTo>
                    <a:lnTo>
                      <a:pt x="2766" y="773"/>
                    </a:lnTo>
                    <a:lnTo>
                      <a:pt x="2777" y="729"/>
                    </a:lnTo>
                    <a:lnTo>
                      <a:pt x="2794" y="688"/>
                    </a:lnTo>
                    <a:lnTo>
                      <a:pt x="2816" y="652"/>
                    </a:lnTo>
                    <a:lnTo>
                      <a:pt x="2845" y="620"/>
                    </a:lnTo>
                    <a:lnTo>
                      <a:pt x="2877" y="591"/>
                    </a:lnTo>
                    <a:lnTo>
                      <a:pt x="2913" y="569"/>
                    </a:lnTo>
                    <a:lnTo>
                      <a:pt x="2954" y="551"/>
                    </a:lnTo>
                    <a:lnTo>
                      <a:pt x="2998" y="540"/>
                    </a:lnTo>
                    <a:lnTo>
                      <a:pt x="3042" y="537"/>
                    </a:lnTo>
                    <a:lnTo>
                      <a:pt x="3087" y="540"/>
                    </a:lnTo>
                    <a:lnTo>
                      <a:pt x="3131" y="551"/>
                    </a:lnTo>
                    <a:lnTo>
                      <a:pt x="3170" y="568"/>
                    </a:lnTo>
                    <a:lnTo>
                      <a:pt x="3206" y="590"/>
                    </a:lnTo>
                    <a:lnTo>
                      <a:pt x="3240" y="617"/>
                    </a:lnTo>
                    <a:lnTo>
                      <a:pt x="3267" y="650"/>
                    </a:lnTo>
                    <a:lnTo>
                      <a:pt x="3291" y="687"/>
                    </a:lnTo>
                    <a:lnTo>
                      <a:pt x="3307" y="725"/>
                    </a:lnTo>
                    <a:lnTo>
                      <a:pt x="3827" y="725"/>
                    </a:lnTo>
                    <a:lnTo>
                      <a:pt x="3850" y="729"/>
                    </a:lnTo>
                    <a:lnTo>
                      <a:pt x="3868" y="737"/>
                    </a:lnTo>
                    <a:lnTo>
                      <a:pt x="3886" y="750"/>
                    </a:lnTo>
                    <a:lnTo>
                      <a:pt x="3898" y="766"/>
                    </a:lnTo>
                    <a:lnTo>
                      <a:pt x="3907" y="786"/>
                    </a:lnTo>
                    <a:lnTo>
                      <a:pt x="3909" y="807"/>
                    </a:lnTo>
                    <a:lnTo>
                      <a:pt x="3907" y="830"/>
                    </a:lnTo>
                    <a:lnTo>
                      <a:pt x="3898" y="848"/>
                    </a:lnTo>
                    <a:lnTo>
                      <a:pt x="3886" y="866"/>
                    </a:lnTo>
                    <a:lnTo>
                      <a:pt x="3868" y="878"/>
                    </a:lnTo>
                    <a:lnTo>
                      <a:pt x="3850" y="887"/>
                    </a:lnTo>
                    <a:lnTo>
                      <a:pt x="3827" y="889"/>
                    </a:lnTo>
                    <a:lnTo>
                      <a:pt x="3313" y="889"/>
                    </a:lnTo>
                    <a:lnTo>
                      <a:pt x="3301" y="928"/>
                    </a:lnTo>
                    <a:lnTo>
                      <a:pt x="3282" y="964"/>
                    </a:lnTo>
                    <a:lnTo>
                      <a:pt x="3259" y="996"/>
                    </a:lnTo>
                    <a:lnTo>
                      <a:pt x="3230" y="1026"/>
                    </a:lnTo>
                    <a:lnTo>
                      <a:pt x="3199" y="1051"/>
                    </a:lnTo>
                    <a:lnTo>
                      <a:pt x="3163" y="1071"/>
                    </a:lnTo>
                    <a:lnTo>
                      <a:pt x="3126" y="1086"/>
                    </a:lnTo>
                    <a:lnTo>
                      <a:pt x="3085" y="1094"/>
                    </a:lnTo>
                    <a:lnTo>
                      <a:pt x="3042" y="1098"/>
                    </a:lnTo>
                    <a:lnTo>
                      <a:pt x="3019" y="1097"/>
                    </a:lnTo>
                    <a:lnTo>
                      <a:pt x="2692" y="1877"/>
                    </a:lnTo>
                    <a:lnTo>
                      <a:pt x="3016" y="2705"/>
                    </a:lnTo>
                    <a:lnTo>
                      <a:pt x="3042" y="2704"/>
                    </a:lnTo>
                    <a:lnTo>
                      <a:pt x="3088" y="2708"/>
                    </a:lnTo>
                    <a:lnTo>
                      <a:pt x="3133" y="2719"/>
                    </a:lnTo>
                    <a:lnTo>
                      <a:pt x="3174" y="2736"/>
                    </a:lnTo>
                    <a:lnTo>
                      <a:pt x="3211" y="2760"/>
                    </a:lnTo>
                    <a:lnTo>
                      <a:pt x="3517" y="2454"/>
                    </a:lnTo>
                    <a:lnTo>
                      <a:pt x="3534" y="2441"/>
                    </a:lnTo>
                    <a:lnTo>
                      <a:pt x="3554" y="2433"/>
                    </a:lnTo>
                    <a:lnTo>
                      <a:pt x="3574" y="2431"/>
                    </a:lnTo>
                    <a:lnTo>
                      <a:pt x="3595" y="2433"/>
                    </a:lnTo>
                    <a:lnTo>
                      <a:pt x="3615" y="2441"/>
                    </a:lnTo>
                    <a:lnTo>
                      <a:pt x="3632" y="2454"/>
                    </a:lnTo>
                    <a:lnTo>
                      <a:pt x="3645" y="2472"/>
                    </a:lnTo>
                    <a:lnTo>
                      <a:pt x="3653" y="2492"/>
                    </a:lnTo>
                    <a:lnTo>
                      <a:pt x="3656" y="2511"/>
                    </a:lnTo>
                    <a:lnTo>
                      <a:pt x="3653" y="2533"/>
                    </a:lnTo>
                    <a:lnTo>
                      <a:pt x="3645" y="2552"/>
                    </a:lnTo>
                    <a:lnTo>
                      <a:pt x="3632" y="2570"/>
                    </a:lnTo>
                    <a:lnTo>
                      <a:pt x="3308" y="2894"/>
                    </a:lnTo>
                    <a:lnTo>
                      <a:pt x="3319" y="2937"/>
                    </a:lnTo>
                    <a:lnTo>
                      <a:pt x="3323" y="2983"/>
                    </a:lnTo>
                    <a:lnTo>
                      <a:pt x="3319" y="3029"/>
                    </a:lnTo>
                    <a:lnTo>
                      <a:pt x="3308" y="3073"/>
                    </a:lnTo>
                    <a:lnTo>
                      <a:pt x="3292" y="3113"/>
                    </a:lnTo>
                    <a:lnTo>
                      <a:pt x="3268" y="3150"/>
                    </a:lnTo>
                    <a:lnTo>
                      <a:pt x="3241" y="3182"/>
                    </a:lnTo>
                    <a:lnTo>
                      <a:pt x="3208" y="3211"/>
                    </a:lnTo>
                    <a:lnTo>
                      <a:pt x="3172" y="3233"/>
                    </a:lnTo>
                    <a:lnTo>
                      <a:pt x="3131" y="3250"/>
                    </a:lnTo>
                    <a:lnTo>
                      <a:pt x="3088" y="3260"/>
                    </a:lnTo>
                    <a:lnTo>
                      <a:pt x="3042" y="3264"/>
                    </a:lnTo>
                    <a:lnTo>
                      <a:pt x="2998" y="3260"/>
                    </a:lnTo>
                    <a:lnTo>
                      <a:pt x="2954" y="3250"/>
                    </a:lnTo>
                    <a:lnTo>
                      <a:pt x="2913" y="3233"/>
                    </a:lnTo>
                    <a:lnTo>
                      <a:pt x="2877" y="3211"/>
                    </a:lnTo>
                    <a:lnTo>
                      <a:pt x="2845" y="3182"/>
                    </a:lnTo>
                    <a:lnTo>
                      <a:pt x="2816" y="3150"/>
                    </a:lnTo>
                    <a:lnTo>
                      <a:pt x="2794" y="3113"/>
                    </a:lnTo>
                    <a:lnTo>
                      <a:pt x="2777" y="3073"/>
                    </a:lnTo>
                    <a:lnTo>
                      <a:pt x="2766" y="3029"/>
                    </a:lnTo>
                    <a:lnTo>
                      <a:pt x="2762" y="2983"/>
                    </a:lnTo>
                    <a:lnTo>
                      <a:pt x="2766" y="2941"/>
                    </a:lnTo>
                    <a:lnTo>
                      <a:pt x="2775" y="2900"/>
                    </a:lnTo>
                    <a:lnTo>
                      <a:pt x="2790" y="2862"/>
                    </a:lnTo>
                    <a:lnTo>
                      <a:pt x="2811" y="2827"/>
                    </a:lnTo>
                    <a:lnTo>
                      <a:pt x="2836" y="2795"/>
                    </a:lnTo>
                    <a:lnTo>
                      <a:pt x="2866" y="2766"/>
                    </a:lnTo>
                    <a:lnTo>
                      <a:pt x="2602" y="2093"/>
                    </a:lnTo>
                    <a:lnTo>
                      <a:pt x="2230" y="2980"/>
                    </a:lnTo>
                    <a:lnTo>
                      <a:pt x="2259" y="3007"/>
                    </a:lnTo>
                    <a:lnTo>
                      <a:pt x="2284" y="3039"/>
                    </a:lnTo>
                    <a:lnTo>
                      <a:pt x="2302" y="3073"/>
                    </a:lnTo>
                    <a:lnTo>
                      <a:pt x="2317" y="3111"/>
                    </a:lnTo>
                    <a:lnTo>
                      <a:pt x="2326" y="3151"/>
                    </a:lnTo>
                    <a:lnTo>
                      <a:pt x="2330" y="3192"/>
                    </a:lnTo>
                    <a:lnTo>
                      <a:pt x="2326" y="3238"/>
                    </a:lnTo>
                    <a:lnTo>
                      <a:pt x="2315" y="3282"/>
                    </a:lnTo>
                    <a:lnTo>
                      <a:pt x="2299" y="3321"/>
                    </a:lnTo>
                    <a:lnTo>
                      <a:pt x="2275" y="3359"/>
                    </a:lnTo>
                    <a:lnTo>
                      <a:pt x="2248" y="3391"/>
                    </a:lnTo>
                    <a:lnTo>
                      <a:pt x="2214" y="3419"/>
                    </a:lnTo>
                    <a:lnTo>
                      <a:pt x="2178" y="3442"/>
                    </a:lnTo>
                    <a:lnTo>
                      <a:pt x="2137" y="3459"/>
                    </a:lnTo>
                    <a:lnTo>
                      <a:pt x="2095" y="3469"/>
                    </a:lnTo>
                    <a:lnTo>
                      <a:pt x="2049" y="3473"/>
                    </a:lnTo>
                    <a:lnTo>
                      <a:pt x="2006" y="3470"/>
                    </a:lnTo>
                    <a:lnTo>
                      <a:pt x="1965" y="3460"/>
                    </a:lnTo>
                    <a:lnTo>
                      <a:pt x="1926" y="3444"/>
                    </a:lnTo>
                    <a:lnTo>
                      <a:pt x="1891" y="3424"/>
                    </a:lnTo>
                    <a:lnTo>
                      <a:pt x="1859" y="3398"/>
                    </a:lnTo>
                    <a:lnTo>
                      <a:pt x="1830" y="3368"/>
                    </a:lnTo>
                    <a:lnTo>
                      <a:pt x="1808" y="3335"/>
                    </a:lnTo>
                    <a:lnTo>
                      <a:pt x="1789" y="3298"/>
                    </a:lnTo>
                    <a:lnTo>
                      <a:pt x="1777" y="3258"/>
                    </a:lnTo>
                    <a:lnTo>
                      <a:pt x="1770" y="3216"/>
                    </a:lnTo>
                    <a:lnTo>
                      <a:pt x="1315" y="3101"/>
                    </a:lnTo>
                    <a:lnTo>
                      <a:pt x="1293" y="3139"/>
                    </a:lnTo>
                    <a:lnTo>
                      <a:pt x="1264" y="3171"/>
                    </a:lnTo>
                    <a:lnTo>
                      <a:pt x="1232" y="3200"/>
                    </a:lnTo>
                    <a:lnTo>
                      <a:pt x="1195" y="3223"/>
                    </a:lnTo>
                    <a:lnTo>
                      <a:pt x="1154" y="3241"/>
                    </a:lnTo>
                    <a:lnTo>
                      <a:pt x="1111" y="3250"/>
                    </a:lnTo>
                    <a:lnTo>
                      <a:pt x="1065" y="3254"/>
                    </a:lnTo>
                    <a:lnTo>
                      <a:pt x="1020" y="3250"/>
                    </a:lnTo>
                    <a:lnTo>
                      <a:pt x="975" y="3239"/>
                    </a:lnTo>
                    <a:lnTo>
                      <a:pt x="935" y="3222"/>
                    </a:lnTo>
                    <a:lnTo>
                      <a:pt x="489" y="3717"/>
                    </a:lnTo>
                    <a:lnTo>
                      <a:pt x="4016" y="3717"/>
                    </a:lnTo>
                    <a:lnTo>
                      <a:pt x="4038" y="3720"/>
                    </a:lnTo>
                    <a:lnTo>
                      <a:pt x="4057" y="3729"/>
                    </a:lnTo>
                    <a:lnTo>
                      <a:pt x="4074" y="3741"/>
                    </a:lnTo>
                    <a:lnTo>
                      <a:pt x="4087" y="3757"/>
                    </a:lnTo>
                    <a:lnTo>
                      <a:pt x="4096" y="3777"/>
                    </a:lnTo>
                    <a:lnTo>
                      <a:pt x="4098" y="3799"/>
                    </a:lnTo>
                    <a:lnTo>
                      <a:pt x="4096" y="3821"/>
                    </a:lnTo>
                    <a:lnTo>
                      <a:pt x="4087" y="3840"/>
                    </a:lnTo>
                    <a:lnTo>
                      <a:pt x="4074" y="3857"/>
                    </a:lnTo>
                    <a:lnTo>
                      <a:pt x="4057" y="3869"/>
                    </a:lnTo>
                    <a:lnTo>
                      <a:pt x="4038" y="3878"/>
                    </a:lnTo>
                    <a:lnTo>
                      <a:pt x="4016" y="3880"/>
                    </a:lnTo>
                    <a:lnTo>
                      <a:pt x="3154" y="3880"/>
                    </a:lnTo>
                    <a:lnTo>
                      <a:pt x="3154" y="3988"/>
                    </a:lnTo>
                    <a:lnTo>
                      <a:pt x="3152" y="4009"/>
                    </a:lnTo>
                    <a:lnTo>
                      <a:pt x="3143" y="4029"/>
                    </a:lnTo>
                    <a:lnTo>
                      <a:pt x="3131" y="4045"/>
                    </a:lnTo>
                    <a:lnTo>
                      <a:pt x="3113" y="4058"/>
                    </a:lnTo>
                    <a:lnTo>
                      <a:pt x="3095" y="4067"/>
                    </a:lnTo>
                    <a:lnTo>
                      <a:pt x="3072" y="4069"/>
                    </a:lnTo>
                    <a:lnTo>
                      <a:pt x="3051" y="4067"/>
                    </a:lnTo>
                    <a:lnTo>
                      <a:pt x="3031" y="4058"/>
                    </a:lnTo>
                    <a:lnTo>
                      <a:pt x="3015" y="4045"/>
                    </a:lnTo>
                    <a:lnTo>
                      <a:pt x="3001" y="4029"/>
                    </a:lnTo>
                    <a:lnTo>
                      <a:pt x="2994" y="4009"/>
                    </a:lnTo>
                    <a:lnTo>
                      <a:pt x="2990" y="3988"/>
                    </a:lnTo>
                    <a:lnTo>
                      <a:pt x="2990" y="3880"/>
                    </a:lnTo>
                    <a:lnTo>
                      <a:pt x="2151" y="3880"/>
                    </a:lnTo>
                    <a:lnTo>
                      <a:pt x="2151" y="3988"/>
                    </a:lnTo>
                    <a:lnTo>
                      <a:pt x="2147" y="4009"/>
                    </a:lnTo>
                    <a:lnTo>
                      <a:pt x="2140" y="4029"/>
                    </a:lnTo>
                    <a:lnTo>
                      <a:pt x="2126" y="4045"/>
                    </a:lnTo>
                    <a:lnTo>
                      <a:pt x="2110" y="4058"/>
                    </a:lnTo>
                    <a:lnTo>
                      <a:pt x="2090" y="4067"/>
                    </a:lnTo>
                    <a:lnTo>
                      <a:pt x="2069" y="4069"/>
                    </a:lnTo>
                    <a:lnTo>
                      <a:pt x="2048" y="4067"/>
                    </a:lnTo>
                    <a:lnTo>
                      <a:pt x="2028" y="4058"/>
                    </a:lnTo>
                    <a:lnTo>
                      <a:pt x="2012" y="4045"/>
                    </a:lnTo>
                    <a:lnTo>
                      <a:pt x="1998" y="4029"/>
                    </a:lnTo>
                    <a:lnTo>
                      <a:pt x="1991" y="4009"/>
                    </a:lnTo>
                    <a:lnTo>
                      <a:pt x="1987" y="3988"/>
                    </a:lnTo>
                    <a:lnTo>
                      <a:pt x="1987" y="3880"/>
                    </a:lnTo>
                    <a:lnTo>
                      <a:pt x="1167" y="3880"/>
                    </a:lnTo>
                    <a:lnTo>
                      <a:pt x="1167" y="3988"/>
                    </a:lnTo>
                    <a:lnTo>
                      <a:pt x="1164" y="4009"/>
                    </a:lnTo>
                    <a:lnTo>
                      <a:pt x="1156" y="4029"/>
                    </a:lnTo>
                    <a:lnTo>
                      <a:pt x="1142" y="4045"/>
                    </a:lnTo>
                    <a:lnTo>
                      <a:pt x="1126" y="4058"/>
                    </a:lnTo>
                    <a:lnTo>
                      <a:pt x="1106" y="4067"/>
                    </a:lnTo>
                    <a:lnTo>
                      <a:pt x="1085" y="4069"/>
                    </a:lnTo>
                    <a:lnTo>
                      <a:pt x="1063" y="4067"/>
                    </a:lnTo>
                    <a:lnTo>
                      <a:pt x="1044" y="4058"/>
                    </a:lnTo>
                    <a:lnTo>
                      <a:pt x="1027" y="4045"/>
                    </a:lnTo>
                    <a:lnTo>
                      <a:pt x="1015" y="4029"/>
                    </a:lnTo>
                    <a:lnTo>
                      <a:pt x="1006" y="4009"/>
                    </a:lnTo>
                    <a:lnTo>
                      <a:pt x="1003" y="3988"/>
                    </a:lnTo>
                    <a:lnTo>
                      <a:pt x="1003" y="3880"/>
                    </a:lnTo>
                    <a:lnTo>
                      <a:pt x="301" y="3880"/>
                    </a:lnTo>
                    <a:lnTo>
                      <a:pt x="278" y="3878"/>
                    </a:lnTo>
                    <a:lnTo>
                      <a:pt x="260" y="3869"/>
                    </a:lnTo>
                    <a:lnTo>
                      <a:pt x="242" y="3857"/>
                    </a:lnTo>
                    <a:lnTo>
                      <a:pt x="230" y="3840"/>
                    </a:lnTo>
                    <a:lnTo>
                      <a:pt x="221" y="3821"/>
                    </a:lnTo>
                    <a:lnTo>
                      <a:pt x="219" y="3799"/>
                    </a:lnTo>
                    <a:lnTo>
                      <a:pt x="219" y="3036"/>
                    </a:lnTo>
                    <a:lnTo>
                      <a:pt x="82" y="3036"/>
                    </a:lnTo>
                    <a:lnTo>
                      <a:pt x="60" y="3033"/>
                    </a:lnTo>
                    <a:lnTo>
                      <a:pt x="41" y="3024"/>
                    </a:lnTo>
                    <a:lnTo>
                      <a:pt x="24" y="3012"/>
                    </a:lnTo>
                    <a:lnTo>
                      <a:pt x="11" y="2996"/>
                    </a:lnTo>
                    <a:lnTo>
                      <a:pt x="2" y="2976"/>
                    </a:lnTo>
                    <a:lnTo>
                      <a:pt x="0" y="2954"/>
                    </a:lnTo>
                    <a:lnTo>
                      <a:pt x="2" y="2933"/>
                    </a:lnTo>
                    <a:lnTo>
                      <a:pt x="11" y="2913"/>
                    </a:lnTo>
                    <a:lnTo>
                      <a:pt x="24" y="2896"/>
                    </a:lnTo>
                    <a:lnTo>
                      <a:pt x="41" y="2884"/>
                    </a:lnTo>
                    <a:lnTo>
                      <a:pt x="60" y="2875"/>
                    </a:lnTo>
                    <a:lnTo>
                      <a:pt x="82" y="2873"/>
                    </a:lnTo>
                    <a:lnTo>
                      <a:pt x="219" y="2873"/>
                    </a:lnTo>
                    <a:lnTo>
                      <a:pt x="219" y="2032"/>
                    </a:lnTo>
                    <a:lnTo>
                      <a:pt x="82" y="2032"/>
                    </a:lnTo>
                    <a:lnTo>
                      <a:pt x="60" y="2030"/>
                    </a:lnTo>
                    <a:lnTo>
                      <a:pt x="41" y="2021"/>
                    </a:lnTo>
                    <a:lnTo>
                      <a:pt x="24" y="2008"/>
                    </a:lnTo>
                    <a:lnTo>
                      <a:pt x="11" y="1992"/>
                    </a:lnTo>
                    <a:lnTo>
                      <a:pt x="2" y="1972"/>
                    </a:lnTo>
                    <a:lnTo>
                      <a:pt x="0" y="1950"/>
                    </a:lnTo>
                    <a:lnTo>
                      <a:pt x="2" y="1929"/>
                    </a:lnTo>
                    <a:lnTo>
                      <a:pt x="11" y="1909"/>
                    </a:lnTo>
                    <a:lnTo>
                      <a:pt x="24" y="1893"/>
                    </a:lnTo>
                    <a:lnTo>
                      <a:pt x="41" y="1880"/>
                    </a:lnTo>
                    <a:lnTo>
                      <a:pt x="60" y="1872"/>
                    </a:lnTo>
                    <a:lnTo>
                      <a:pt x="82" y="1869"/>
                    </a:lnTo>
                    <a:lnTo>
                      <a:pt x="219" y="1869"/>
                    </a:lnTo>
                    <a:lnTo>
                      <a:pt x="219" y="1048"/>
                    </a:lnTo>
                    <a:lnTo>
                      <a:pt x="82" y="1048"/>
                    </a:lnTo>
                    <a:lnTo>
                      <a:pt x="60" y="1046"/>
                    </a:lnTo>
                    <a:lnTo>
                      <a:pt x="41" y="1037"/>
                    </a:lnTo>
                    <a:lnTo>
                      <a:pt x="24" y="1025"/>
                    </a:lnTo>
                    <a:lnTo>
                      <a:pt x="11" y="1007"/>
                    </a:lnTo>
                    <a:lnTo>
                      <a:pt x="2" y="989"/>
                    </a:lnTo>
                    <a:lnTo>
                      <a:pt x="0" y="966"/>
                    </a:lnTo>
                    <a:lnTo>
                      <a:pt x="2" y="945"/>
                    </a:lnTo>
                    <a:lnTo>
                      <a:pt x="11" y="925"/>
                    </a:lnTo>
                    <a:lnTo>
                      <a:pt x="24" y="909"/>
                    </a:lnTo>
                    <a:lnTo>
                      <a:pt x="41" y="896"/>
                    </a:lnTo>
                    <a:lnTo>
                      <a:pt x="60" y="888"/>
                    </a:lnTo>
                    <a:lnTo>
                      <a:pt x="82" y="884"/>
                    </a:lnTo>
                    <a:lnTo>
                      <a:pt x="219" y="884"/>
                    </a:lnTo>
                    <a:lnTo>
                      <a:pt x="219" y="82"/>
                    </a:lnTo>
                    <a:lnTo>
                      <a:pt x="221" y="61"/>
                    </a:lnTo>
                    <a:lnTo>
                      <a:pt x="230" y="41"/>
                    </a:lnTo>
                    <a:lnTo>
                      <a:pt x="242" y="25"/>
                    </a:lnTo>
                    <a:lnTo>
                      <a:pt x="260" y="11"/>
                    </a:lnTo>
                    <a:lnTo>
                      <a:pt x="278" y="4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28"/>
              <p:cNvSpPr>
                <a:spLocks/>
              </p:cNvSpPr>
              <p:nvPr/>
            </p:nvSpPr>
            <p:spPr bwMode="auto">
              <a:xfrm>
                <a:off x="4537" y="2271"/>
                <a:ext cx="228" cy="227"/>
              </a:xfrm>
              <a:custGeom>
                <a:avLst/>
                <a:gdLst>
                  <a:gd name="T0" fmla="*/ 146 w 228"/>
                  <a:gd name="T1" fmla="*/ 0 h 227"/>
                  <a:gd name="T2" fmla="*/ 167 w 228"/>
                  <a:gd name="T3" fmla="*/ 2 h 227"/>
                  <a:gd name="T4" fmla="*/ 187 w 228"/>
                  <a:gd name="T5" fmla="*/ 9 h 227"/>
                  <a:gd name="T6" fmla="*/ 204 w 228"/>
                  <a:gd name="T7" fmla="*/ 23 h 227"/>
                  <a:gd name="T8" fmla="*/ 217 w 228"/>
                  <a:gd name="T9" fmla="*/ 41 h 227"/>
                  <a:gd name="T10" fmla="*/ 226 w 228"/>
                  <a:gd name="T11" fmla="*/ 60 h 227"/>
                  <a:gd name="T12" fmla="*/ 228 w 228"/>
                  <a:gd name="T13" fmla="*/ 80 h 227"/>
                  <a:gd name="T14" fmla="*/ 226 w 228"/>
                  <a:gd name="T15" fmla="*/ 101 h 227"/>
                  <a:gd name="T16" fmla="*/ 217 w 228"/>
                  <a:gd name="T17" fmla="*/ 121 h 227"/>
                  <a:gd name="T18" fmla="*/ 204 w 228"/>
                  <a:gd name="T19" fmla="*/ 139 h 227"/>
                  <a:gd name="T20" fmla="*/ 140 w 228"/>
                  <a:gd name="T21" fmla="*/ 203 h 227"/>
                  <a:gd name="T22" fmla="*/ 123 w 228"/>
                  <a:gd name="T23" fmla="*/ 217 h 227"/>
                  <a:gd name="T24" fmla="*/ 103 w 228"/>
                  <a:gd name="T25" fmla="*/ 224 h 227"/>
                  <a:gd name="T26" fmla="*/ 82 w 228"/>
                  <a:gd name="T27" fmla="*/ 227 h 227"/>
                  <a:gd name="T28" fmla="*/ 62 w 228"/>
                  <a:gd name="T29" fmla="*/ 224 h 227"/>
                  <a:gd name="T30" fmla="*/ 42 w 228"/>
                  <a:gd name="T31" fmla="*/ 217 h 227"/>
                  <a:gd name="T32" fmla="*/ 24 w 228"/>
                  <a:gd name="T33" fmla="*/ 203 h 227"/>
                  <a:gd name="T34" fmla="*/ 11 w 228"/>
                  <a:gd name="T35" fmla="*/ 186 h 227"/>
                  <a:gd name="T36" fmla="*/ 3 w 228"/>
                  <a:gd name="T37" fmla="*/ 166 h 227"/>
                  <a:gd name="T38" fmla="*/ 0 w 228"/>
                  <a:gd name="T39" fmla="*/ 145 h 227"/>
                  <a:gd name="T40" fmla="*/ 3 w 228"/>
                  <a:gd name="T41" fmla="*/ 125 h 227"/>
                  <a:gd name="T42" fmla="*/ 11 w 228"/>
                  <a:gd name="T43" fmla="*/ 105 h 227"/>
                  <a:gd name="T44" fmla="*/ 24 w 228"/>
                  <a:gd name="T45" fmla="*/ 88 h 227"/>
                  <a:gd name="T46" fmla="*/ 89 w 228"/>
                  <a:gd name="T47" fmla="*/ 23 h 227"/>
                  <a:gd name="T48" fmla="*/ 106 w 228"/>
                  <a:gd name="T49" fmla="*/ 9 h 227"/>
                  <a:gd name="T50" fmla="*/ 126 w 228"/>
                  <a:gd name="T51" fmla="*/ 2 h 227"/>
                  <a:gd name="T52" fmla="*/ 146 w 228"/>
                  <a:gd name="T5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227">
                    <a:moveTo>
                      <a:pt x="146" y="0"/>
                    </a:moveTo>
                    <a:lnTo>
                      <a:pt x="167" y="2"/>
                    </a:lnTo>
                    <a:lnTo>
                      <a:pt x="187" y="9"/>
                    </a:lnTo>
                    <a:lnTo>
                      <a:pt x="204" y="23"/>
                    </a:lnTo>
                    <a:lnTo>
                      <a:pt x="217" y="41"/>
                    </a:lnTo>
                    <a:lnTo>
                      <a:pt x="226" y="60"/>
                    </a:lnTo>
                    <a:lnTo>
                      <a:pt x="228" y="80"/>
                    </a:lnTo>
                    <a:lnTo>
                      <a:pt x="226" y="101"/>
                    </a:lnTo>
                    <a:lnTo>
                      <a:pt x="217" y="121"/>
                    </a:lnTo>
                    <a:lnTo>
                      <a:pt x="204" y="139"/>
                    </a:lnTo>
                    <a:lnTo>
                      <a:pt x="140" y="203"/>
                    </a:lnTo>
                    <a:lnTo>
                      <a:pt x="123" y="217"/>
                    </a:lnTo>
                    <a:lnTo>
                      <a:pt x="103" y="224"/>
                    </a:lnTo>
                    <a:lnTo>
                      <a:pt x="82" y="227"/>
                    </a:lnTo>
                    <a:lnTo>
                      <a:pt x="62" y="224"/>
                    </a:lnTo>
                    <a:lnTo>
                      <a:pt x="42" y="217"/>
                    </a:lnTo>
                    <a:lnTo>
                      <a:pt x="24" y="203"/>
                    </a:lnTo>
                    <a:lnTo>
                      <a:pt x="11" y="186"/>
                    </a:lnTo>
                    <a:lnTo>
                      <a:pt x="3" y="166"/>
                    </a:lnTo>
                    <a:lnTo>
                      <a:pt x="0" y="145"/>
                    </a:lnTo>
                    <a:lnTo>
                      <a:pt x="3" y="125"/>
                    </a:lnTo>
                    <a:lnTo>
                      <a:pt x="11" y="105"/>
                    </a:lnTo>
                    <a:lnTo>
                      <a:pt x="24" y="88"/>
                    </a:lnTo>
                    <a:lnTo>
                      <a:pt x="89" y="23"/>
                    </a:lnTo>
                    <a:lnTo>
                      <a:pt x="106" y="9"/>
                    </a:lnTo>
                    <a:lnTo>
                      <a:pt x="126" y="2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1" name="Group 31"/>
            <p:cNvGrpSpPr>
              <a:grpSpLocks noChangeAspect="1"/>
            </p:cNvGrpSpPr>
            <p:nvPr/>
          </p:nvGrpSpPr>
          <p:grpSpPr bwMode="auto">
            <a:xfrm>
              <a:off x="1593670" y="2255178"/>
              <a:ext cx="418775" cy="642967"/>
              <a:chOff x="2283" y="1248"/>
              <a:chExt cx="1188" cy="1824"/>
            </a:xfrm>
            <a:solidFill>
              <a:sysClr val="window" lastClr="FFFFFF"/>
            </a:solidFill>
          </p:grpSpPr>
          <p:sp>
            <p:nvSpPr>
              <p:cNvPr id="87" name="Freeform 33"/>
              <p:cNvSpPr>
                <a:spLocks/>
              </p:cNvSpPr>
              <p:nvPr/>
            </p:nvSpPr>
            <p:spPr bwMode="auto">
              <a:xfrm>
                <a:off x="2395" y="1248"/>
                <a:ext cx="680" cy="573"/>
              </a:xfrm>
              <a:custGeom>
                <a:avLst/>
                <a:gdLst>
                  <a:gd name="T0" fmla="*/ 750 w 1360"/>
                  <a:gd name="T1" fmla="*/ 3 h 1145"/>
                  <a:gd name="T2" fmla="*/ 881 w 1360"/>
                  <a:gd name="T3" fmla="*/ 31 h 1145"/>
                  <a:gd name="T4" fmla="*/ 1003 w 1360"/>
                  <a:gd name="T5" fmla="*/ 82 h 1145"/>
                  <a:gd name="T6" fmla="*/ 1112 w 1360"/>
                  <a:gd name="T7" fmla="*/ 155 h 1145"/>
                  <a:gd name="T8" fmla="*/ 1205 w 1360"/>
                  <a:gd name="T9" fmla="*/ 248 h 1145"/>
                  <a:gd name="T10" fmla="*/ 1278 w 1360"/>
                  <a:gd name="T11" fmla="*/ 355 h 1145"/>
                  <a:gd name="T12" fmla="*/ 1329 w 1360"/>
                  <a:gd name="T13" fmla="*/ 476 h 1145"/>
                  <a:gd name="T14" fmla="*/ 1357 w 1360"/>
                  <a:gd name="T15" fmla="*/ 609 h 1145"/>
                  <a:gd name="T16" fmla="*/ 1357 w 1360"/>
                  <a:gd name="T17" fmla="*/ 738 h 1145"/>
                  <a:gd name="T18" fmla="*/ 1336 w 1360"/>
                  <a:gd name="T19" fmla="*/ 856 h 1145"/>
                  <a:gd name="T20" fmla="*/ 1295 w 1360"/>
                  <a:gd name="T21" fmla="*/ 967 h 1145"/>
                  <a:gd name="T22" fmla="*/ 1235 w 1360"/>
                  <a:gd name="T23" fmla="*/ 1070 h 1145"/>
                  <a:gd name="T24" fmla="*/ 1185 w 1360"/>
                  <a:gd name="T25" fmla="*/ 1130 h 1145"/>
                  <a:gd name="T26" fmla="*/ 1155 w 1360"/>
                  <a:gd name="T27" fmla="*/ 1143 h 1145"/>
                  <a:gd name="T28" fmla="*/ 1122 w 1360"/>
                  <a:gd name="T29" fmla="*/ 1143 h 1145"/>
                  <a:gd name="T30" fmla="*/ 1090 w 1360"/>
                  <a:gd name="T31" fmla="*/ 1126 h 1145"/>
                  <a:gd name="T32" fmla="*/ 1066 w 1360"/>
                  <a:gd name="T33" fmla="*/ 1093 h 1145"/>
                  <a:gd name="T34" fmla="*/ 1063 w 1360"/>
                  <a:gd name="T35" fmla="*/ 1055 h 1145"/>
                  <a:gd name="T36" fmla="*/ 1081 w 1360"/>
                  <a:gd name="T37" fmla="*/ 1018 h 1145"/>
                  <a:gd name="T38" fmla="*/ 1141 w 1360"/>
                  <a:gd name="T39" fmla="*/ 931 h 1145"/>
                  <a:gd name="T40" fmla="*/ 1182 w 1360"/>
                  <a:gd name="T41" fmla="*/ 835 h 1145"/>
                  <a:gd name="T42" fmla="*/ 1203 w 1360"/>
                  <a:gd name="T43" fmla="*/ 732 h 1145"/>
                  <a:gd name="T44" fmla="*/ 1203 w 1360"/>
                  <a:gd name="T45" fmla="*/ 621 h 1145"/>
                  <a:gd name="T46" fmla="*/ 1179 w 1360"/>
                  <a:gd name="T47" fmla="*/ 513 h 1145"/>
                  <a:gd name="T48" fmla="*/ 1134 w 1360"/>
                  <a:gd name="T49" fmla="*/ 413 h 1145"/>
                  <a:gd name="T50" fmla="*/ 1070 w 1360"/>
                  <a:gd name="T51" fmla="*/ 327 h 1145"/>
                  <a:gd name="T52" fmla="*/ 990 w 1360"/>
                  <a:gd name="T53" fmla="*/ 255 h 1145"/>
                  <a:gd name="T54" fmla="*/ 897 w 1360"/>
                  <a:gd name="T55" fmla="*/ 200 h 1145"/>
                  <a:gd name="T56" fmla="*/ 793 w 1360"/>
                  <a:gd name="T57" fmla="*/ 166 h 1145"/>
                  <a:gd name="T58" fmla="*/ 680 w 1360"/>
                  <a:gd name="T59" fmla="*/ 154 h 1145"/>
                  <a:gd name="T60" fmla="*/ 567 w 1360"/>
                  <a:gd name="T61" fmla="*/ 166 h 1145"/>
                  <a:gd name="T62" fmla="*/ 463 w 1360"/>
                  <a:gd name="T63" fmla="*/ 200 h 1145"/>
                  <a:gd name="T64" fmla="*/ 370 w 1360"/>
                  <a:gd name="T65" fmla="*/ 255 h 1145"/>
                  <a:gd name="T66" fmla="*/ 290 w 1360"/>
                  <a:gd name="T67" fmla="*/ 327 h 1145"/>
                  <a:gd name="T68" fmla="*/ 226 w 1360"/>
                  <a:gd name="T69" fmla="*/ 413 h 1145"/>
                  <a:gd name="T70" fmla="*/ 181 w 1360"/>
                  <a:gd name="T71" fmla="*/ 513 h 1145"/>
                  <a:gd name="T72" fmla="*/ 157 w 1360"/>
                  <a:gd name="T73" fmla="*/ 621 h 1145"/>
                  <a:gd name="T74" fmla="*/ 157 w 1360"/>
                  <a:gd name="T75" fmla="*/ 732 h 1145"/>
                  <a:gd name="T76" fmla="*/ 178 w 1360"/>
                  <a:gd name="T77" fmla="*/ 835 h 1145"/>
                  <a:gd name="T78" fmla="*/ 219 w 1360"/>
                  <a:gd name="T79" fmla="*/ 931 h 1145"/>
                  <a:gd name="T80" fmla="*/ 279 w 1360"/>
                  <a:gd name="T81" fmla="*/ 1018 h 1145"/>
                  <a:gd name="T82" fmla="*/ 297 w 1360"/>
                  <a:gd name="T83" fmla="*/ 1055 h 1145"/>
                  <a:gd name="T84" fmla="*/ 293 w 1360"/>
                  <a:gd name="T85" fmla="*/ 1093 h 1145"/>
                  <a:gd name="T86" fmla="*/ 270 w 1360"/>
                  <a:gd name="T87" fmla="*/ 1126 h 1145"/>
                  <a:gd name="T88" fmla="*/ 233 w 1360"/>
                  <a:gd name="T89" fmla="*/ 1143 h 1145"/>
                  <a:gd name="T90" fmla="*/ 195 w 1360"/>
                  <a:gd name="T91" fmla="*/ 1141 h 1145"/>
                  <a:gd name="T92" fmla="*/ 161 w 1360"/>
                  <a:gd name="T93" fmla="*/ 1118 h 1145"/>
                  <a:gd name="T94" fmla="*/ 93 w 1360"/>
                  <a:gd name="T95" fmla="*/ 1020 h 1145"/>
                  <a:gd name="T96" fmla="*/ 42 w 1360"/>
                  <a:gd name="T97" fmla="*/ 912 h 1145"/>
                  <a:gd name="T98" fmla="*/ 11 w 1360"/>
                  <a:gd name="T99" fmla="*/ 798 h 1145"/>
                  <a:gd name="T100" fmla="*/ 0 w 1360"/>
                  <a:gd name="T101" fmla="*/ 679 h 1145"/>
                  <a:gd name="T102" fmla="*/ 14 w 1360"/>
                  <a:gd name="T103" fmla="*/ 542 h 1145"/>
                  <a:gd name="T104" fmla="*/ 54 w 1360"/>
                  <a:gd name="T105" fmla="*/ 415 h 1145"/>
                  <a:gd name="T106" fmla="*/ 116 w 1360"/>
                  <a:gd name="T107" fmla="*/ 300 h 1145"/>
                  <a:gd name="T108" fmla="*/ 199 w 1360"/>
                  <a:gd name="T109" fmla="*/ 199 h 1145"/>
                  <a:gd name="T110" fmla="*/ 300 w 1360"/>
                  <a:gd name="T111" fmla="*/ 116 h 1145"/>
                  <a:gd name="T112" fmla="*/ 416 w 1360"/>
                  <a:gd name="T113" fmla="*/ 53 h 1145"/>
                  <a:gd name="T114" fmla="*/ 544 w 1360"/>
                  <a:gd name="T115" fmla="*/ 13 h 1145"/>
                  <a:gd name="T116" fmla="*/ 680 w 1360"/>
                  <a:gd name="T117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60" h="1145">
                    <a:moveTo>
                      <a:pt x="680" y="0"/>
                    </a:moveTo>
                    <a:lnTo>
                      <a:pt x="750" y="3"/>
                    </a:lnTo>
                    <a:lnTo>
                      <a:pt x="817" y="13"/>
                    </a:lnTo>
                    <a:lnTo>
                      <a:pt x="881" y="31"/>
                    </a:lnTo>
                    <a:lnTo>
                      <a:pt x="945" y="53"/>
                    </a:lnTo>
                    <a:lnTo>
                      <a:pt x="1003" y="82"/>
                    </a:lnTo>
                    <a:lnTo>
                      <a:pt x="1060" y="116"/>
                    </a:lnTo>
                    <a:lnTo>
                      <a:pt x="1112" y="155"/>
                    </a:lnTo>
                    <a:lnTo>
                      <a:pt x="1161" y="199"/>
                    </a:lnTo>
                    <a:lnTo>
                      <a:pt x="1205" y="248"/>
                    </a:lnTo>
                    <a:lnTo>
                      <a:pt x="1244" y="300"/>
                    </a:lnTo>
                    <a:lnTo>
                      <a:pt x="1278" y="355"/>
                    </a:lnTo>
                    <a:lnTo>
                      <a:pt x="1307" y="415"/>
                    </a:lnTo>
                    <a:lnTo>
                      <a:pt x="1329" y="476"/>
                    </a:lnTo>
                    <a:lnTo>
                      <a:pt x="1345" y="542"/>
                    </a:lnTo>
                    <a:lnTo>
                      <a:pt x="1357" y="609"/>
                    </a:lnTo>
                    <a:lnTo>
                      <a:pt x="1360" y="679"/>
                    </a:lnTo>
                    <a:lnTo>
                      <a:pt x="1357" y="738"/>
                    </a:lnTo>
                    <a:lnTo>
                      <a:pt x="1349" y="798"/>
                    </a:lnTo>
                    <a:lnTo>
                      <a:pt x="1336" y="856"/>
                    </a:lnTo>
                    <a:lnTo>
                      <a:pt x="1318" y="913"/>
                    </a:lnTo>
                    <a:lnTo>
                      <a:pt x="1295" y="967"/>
                    </a:lnTo>
                    <a:lnTo>
                      <a:pt x="1267" y="1020"/>
                    </a:lnTo>
                    <a:lnTo>
                      <a:pt x="1235" y="1070"/>
                    </a:lnTo>
                    <a:lnTo>
                      <a:pt x="1198" y="1118"/>
                    </a:lnTo>
                    <a:lnTo>
                      <a:pt x="1185" y="1130"/>
                    </a:lnTo>
                    <a:lnTo>
                      <a:pt x="1170" y="1139"/>
                    </a:lnTo>
                    <a:lnTo>
                      <a:pt x="1155" y="1143"/>
                    </a:lnTo>
                    <a:lnTo>
                      <a:pt x="1139" y="1145"/>
                    </a:lnTo>
                    <a:lnTo>
                      <a:pt x="1122" y="1143"/>
                    </a:lnTo>
                    <a:lnTo>
                      <a:pt x="1105" y="1136"/>
                    </a:lnTo>
                    <a:lnTo>
                      <a:pt x="1090" y="1126"/>
                    </a:lnTo>
                    <a:lnTo>
                      <a:pt x="1075" y="1111"/>
                    </a:lnTo>
                    <a:lnTo>
                      <a:pt x="1066" y="1093"/>
                    </a:lnTo>
                    <a:lnTo>
                      <a:pt x="1063" y="1075"/>
                    </a:lnTo>
                    <a:lnTo>
                      <a:pt x="1063" y="1055"/>
                    </a:lnTo>
                    <a:lnTo>
                      <a:pt x="1070" y="1036"/>
                    </a:lnTo>
                    <a:lnTo>
                      <a:pt x="1081" y="1018"/>
                    </a:lnTo>
                    <a:lnTo>
                      <a:pt x="1113" y="976"/>
                    </a:lnTo>
                    <a:lnTo>
                      <a:pt x="1141" y="931"/>
                    </a:lnTo>
                    <a:lnTo>
                      <a:pt x="1164" y="884"/>
                    </a:lnTo>
                    <a:lnTo>
                      <a:pt x="1182" y="835"/>
                    </a:lnTo>
                    <a:lnTo>
                      <a:pt x="1195" y="784"/>
                    </a:lnTo>
                    <a:lnTo>
                      <a:pt x="1203" y="732"/>
                    </a:lnTo>
                    <a:lnTo>
                      <a:pt x="1206" y="679"/>
                    </a:lnTo>
                    <a:lnTo>
                      <a:pt x="1203" y="621"/>
                    </a:lnTo>
                    <a:lnTo>
                      <a:pt x="1194" y="566"/>
                    </a:lnTo>
                    <a:lnTo>
                      <a:pt x="1179" y="513"/>
                    </a:lnTo>
                    <a:lnTo>
                      <a:pt x="1159" y="462"/>
                    </a:lnTo>
                    <a:lnTo>
                      <a:pt x="1134" y="413"/>
                    </a:lnTo>
                    <a:lnTo>
                      <a:pt x="1104" y="368"/>
                    </a:lnTo>
                    <a:lnTo>
                      <a:pt x="1070" y="327"/>
                    </a:lnTo>
                    <a:lnTo>
                      <a:pt x="1032" y="289"/>
                    </a:lnTo>
                    <a:lnTo>
                      <a:pt x="990" y="255"/>
                    </a:lnTo>
                    <a:lnTo>
                      <a:pt x="946" y="226"/>
                    </a:lnTo>
                    <a:lnTo>
                      <a:pt x="897" y="200"/>
                    </a:lnTo>
                    <a:lnTo>
                      <a:pt x="846" y="180"/>
                    </a:lnTo>
                    <a:lnTo>
                      <a:pt x="793" y="166"/>
                    </a:lnTo>
                    <a:lnTo>
                      <a:pt x="737" y="157"/>
                    </a:lnTo>
                    <a:lnTo>
                      <a:pt x="680" y="154"/>
                    </a:lnTo>
                    <a:lnTo>
                      <a:pt x="623" y="157"/>
                    </a:lnTo>
                    <a:lnTo>
                      <a:pt x="567" y="166"/>
                    </a:lnTo>
                    <a:lnTo>
                      <a:pt x="514" y="180"/>
                    </a:lnTo>
                    <a:lnTo>
                      <a:pt x="463" y="200"/>
                    </a:lnTo>
                    <a:lnTo>
                      <a:pt x="415" y="226"/>
                    </a:lnTo>
                    <a:lnTo>
                      <a:pt x="370" y="255"/>
                    </a:lnTo>
                    <a:lnTo>
                      <a:pt x="328" y="289"/>
                    </a:lnTo>
                    <a:lnTo>
                      <a:pt x="290" y="327"/>
                    </a:lnTo>
                    <a:lnTo>
                      <a:pt x="256" y="368"/>
                    </a:lnTo>
                    <a:lnTo>
                      <a:pt x="226" y="413"/>
                    </a:lnTo>
                    <a:lnTo>
                      <a:pt x="201" y="462"/>
                    </a:lnTo>
                    <a:lnTo>
                      <a:pt x="181" y="513"/>
                    </a:lnTo>
                    <a:lnTo>
                      <a:pt x="166" y="566"/>
                    </a:lnTo>
                    <a:lnTo>
                      <a:pt x="157" y="621"/>
                    </a:lnTo>
                    <a:lnTo>
                      <a:pt x="154" y="679"/>
                    </a:lnTo>
                    <a:lnTo>
                      <a:pt x="157" y="732"/>
                    </a:lnTo>
                    <a:lnTo>
                      <a:pt x="165" y="784"/>
                    </a:lnTo>
                    <a:lnTo>
                      <a:pt x="178" y="835"/>
                    </a:lnTo>
                    <a:lnTo>
                      <a:pt x="196" y="884"/>
                    </a:lnTo>
                    <a:lnTo>
                      <a:pt x="219" y="931"/>
                    </a:lnTo>
                    <a:lnTo>
                      <a:pt x="247" y="976"/>
                    </a:lnTo>
                    <a:lnTo>
                      <a:pt x="279" y="1018"/>
                    </a:lnTo>
                    <a:lnTo>
                      <a:pt x="290" y="1036"/>
                    </a:lnTo>
                    <a:lnTo>
                      <a:pt x="297" y="1055"/>
                    </a:lnTo>
                    <a:lnTo>
                      <a:pt x="298" y="1075"/>
                    </a:lnTo>
                    <a:lnTo>
                      <a:pt x="293" y="1093"/>
                    </a:lnTo>
                    <a:lnTo>
                      <a:pt x="284" y="1111"/>
                    </a:lnTo>
                    <a:lnTo>
                      <a:pt x="270" y="1126"/>
                    </a:lnTo>
                    <a:lnTo>
                      <a:pt x="253" y="1138"/>
                    </a:lnTo>
                    <a:lnTo>
                      <a:pt x="233" y="1143"/>
                    </a:lnTo>
                    <a:lnTo>
                      <a:pt x="215" y="1144"/>
                    </a:lnTo>
                    <a:lnTo>
                      <a:pt x="195" y="1141"/>
                    </a:lnTo>
                    <a:lnTo>
                      <a:pt x="177" y="1131"/>
                    </a:lnTo>
                    <a:lnTo>
                      <a:pt x="161" y="1118"/>
                    </a:lnTo>
                    <a:lnTo>
                      <a:pt x="125" y="1070"/>
                    </a:lnTo>
                    <a:lnTo>
                      <a:pt x="93" y="1020"/>
                    </a:lnTo>
                    <a:lnTo>
                      <a:pt x="65" y="967"/>
                    </a:lnTo>
                    <a:lnTo>
                      <a:pt x="42" y="912"/>
                    </a:lnTo>
                    <a:lnTo>
                      <a:pt x="24" y="856"/>
                    </a:lnTo>
                    <a:lnTo>
                      <a:pt x="11" y="798"/>
                    </a:lnTo>
                    <a:lnTo>
                      <a:pt x="3" y="738"/>
                    </a:lnTo>
                    <a:lnTo>
                      <a:pt x="0" y="679"/>
                    </a:lnTo>
                    <a:lnTo>
                      <a:pt x="4" y="609"/>
                    </a:lnTo>
                    <a:lnTo>
                      <a:pt x="14" y="542"/>
                    </a:lnTo>
                    <a:lnTo>
                      <a:pt x="31" y="476"/>
                    </a:lnTo>
                    <a:lnTo>
                      <a:pt x="54" y="415"/>
                    </a:lnTo>
                    <a:lnTo>
                      <a:pt x="83" y="355"/>
                    </a:lnTo>
                    <a:lnTo>
                      <a:pt x="116" y="300"/>
                    </a:lnTo>
                    <a:lnTo>
                      <a:pt x="156" y="248"/>
                    </a:lnTo>
                    <a:lnTo>
                      <a:pt x="199" y="199"/>
                    </a:lnTo>
                    <a:lnTo>
                      <a:pt x="248" y="155"/>
                    </a:lnTo>
                    <a:lnTo>
                      <a:pt x="300" y="116"/>
                    </a:lnTo>
                    <a:lnTo>
                      <a:pt x="356" y="82"/>
                    </a:lnTo>
                    <a:lnTo>
                      <a:pt x="416" y="53"/>
                    </a:lnTo>
                    <a:lnTo>
                      <a:pt x="478" y="31"/>
                    </a:lnTo>
                    <a:lnTo>
                      <a:pt x="544" y="13"/>
                    </a:lnTo>
                    <a:lnTo>
                      <a:pt x="611" y="3"/>
                    </a:lnTo>
                    <a:lnTo>
                      <a:pt x="6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34"/>
              <p:cNvSpPr>
                <a:spLocks/>
              </p:cNvSpPr>
              <p:nvPr/>
            </p:nvSpPr>
            <p:spPr bwMode="auto">
              <a:xfrm>
                <a:off x="2553" y="1406"/>
                <a:ext cx="364" cy="233"/>
              </a:xfrm>
              <a:custGeom>
                <a:avLst/>
                <a:gdLst>
                  <a:gd name="T0" fmla="*/ 363 w 726"/>
                  <a:gd name="T1" fmla="*/ 0 h 466"/>
                  <a:gd name="T2" fmla="*/ 413 w 726"/>
                  <a:gd name="T3" fmla="*/ 3 h 466"/>
                  <a:gd name="T4" fmla="*/ 459 w 726"/>
                  <a:gd name="T5" fmla="*/ 12 h 466"/>
                  <a:gd name="T6" fmla="*/ 505 w 726"/>
                  <a:gd name="T7" fmla="*/ 28 h 466"/>
                  <a:gd name="T8" fmla="*/ 547 w 726"/>
                  <a:gd name="T9" fmla="*/ 49 h 466"/>
                  <a:gd name="T10" fmla="*/ 585 w 726"/>
                  <a:gd name="T11" fmla="*/ 75 h 466"/>
                  <a:gd name="T12" fmla="*/ 620 w 726"/>
                  <a:gd name="T13" fmla="*/ 106 h 466"/>
                  <a:gd name="T14" fmla="*/ 651 w 726"/>
                  <a:gd name="T15" fmla="*/ 141 h 466"/>
                  <a:gd name="T16" fmla="*/ 676 w 726"/>
                  <a:gd name="T17" fmla="*/ 179 h 466"/>
                  <a:gd name="T18" fmla="*/ 697 w 726"/>
                  <a:gd name="T19" fmla="*/ 221 h 466"/>
                  <a:gd name="T20" fmla="*/ 714 w 726"/>
                  <a:gd name="T21" fmla="*/ 265 h 466"/>
                  <a:gd name="T22" fmla="*/ 723 w 726"/>
                  <a:gd name="T23" fmla="*/ 313 h 466"/>
                  <a:gd name="T24" fmla="*/ 726 w 726"/>
                  <a:gd name="T25" fmla="*/ 363 h 466"/>
                  <a:gd name="T26" fmla="*/ 725 w 726"/>
                  <a:gd name="T27" fmla="*/ 398 h 466"/>
                  <a:gd name="T28" fmla="*/ 719 w 726"/>
                  <a:gd name="T29" fmla="*/ 432 h 466"/>
                  <a:gd name="T30" fmla="*/ 712 w 726"/>
                  <a:gd name="T31" fmla="*/ 466 h 466"/>
                  <a:gd name="T32" fmla="*/ 695 w 726"/>
                  <a:gd name="T33" fmla="*/ 422 h 466"/>
                  <a:gd name="T34" fmla="*/ 674 w 726"/>
                  <a:gd name="T35" fmla="*/ 382 h 466"/>
                  <a:gd name="T36" fmla="*/ 647 w 726"/>
                  <a:gd name="T37" fmla="*/ 344 h 466"/>
                  <a:gd name="T38" fmla="*/ 618 w 726"/>
                  <a:gd name="T39" fmla="*/ 311 h 466"/>
                  <a:gd name="T40" fmla="*/ 583 w 726"/>
                  <a:gd name="T41" fmla="*/ 282 h 466"/>
                  <a:gd name="T42" fmla="*/ 544 w 726"/>
                  <a:gd name="T43" fmla="*/ 258 h 466"/>
                  <a:gd name="T44" fmla="*/ 503 w 726"/>
                  <a:gd name="T45" fmla="*/ 238 h 466"/>
                  <a:gd name="T46" fmla="*/ 458 w 726"/>
                  <a:gd name="T47" fmla="*/ 223 h 466"/>
                  <a:gd name="T48" fmla="*/ 410 w 726"/>
                  <a:gd name="T49" fmla="*/ 215 h 466"/>
                  <a:gd name="T50" fmla="*/ 361 w 726"/>
                  <a:gd name="T51" fmla="*/ 211 h 466"/>
                  <a:gd name="T52" fmla="*/ 312 w 726"/>
                  <a:gd name="T53" fmla="*/ 215 h 466"/>
                  <a:gd name="T54" fmla="*/ 265 w 726"/>
                  <a:gd name="T55" fmla="*/ 223 h 466"/>
                  <a:gd name="T56" fmla="*/ 221 w 726"/>
                  <a:gd name="T57" fmla="*/ 237 h 466"/>
                  <a:gd name="T58" fmla="*/ 180 w 726"/>
                  <a:gd name="T59" fmla="*/ 257 h 466"/>
                  <a:gd name="T60" fmla="*/ 141 w 726"/>
                  <a:gd name="T61" fmla="*/ 280 h 466"/>
                  <a:gd name="T62" fmla="*/ 107 w 726"/>
                  <a:gd name="T63" fmla="*/ 309 h 466"/>
                  <a:gd name="T64" fmla="*/ 77 w 726"/>
                  <a:gd name="T65" fmla="*/ 341 h 466"/>
                  <a:gd name="T66" fmla="*/ 50 w 726"/>
                  <a:gd name="T67" fmla="*/ 377 h 466"/>
                  <a:gd name="T68" fmla="*/ 29 w 726"/>
                  <a:gd name="T69" fmla="*/ 417 h 466"/>
                  <a:gd name="T70" fmla="*/ 13 w 726"/>
                  <a:gd name="T71" fmla="*/ 459 h 466"/>
                  <a:gd name="T72" fmla="*/ 3 w 726"/>
                  <a:gd name="T73" fmla="*/ 411 h 466"/>
                  <a:gd name="T74" fmla="*/ 0 w 726"/>
                  <a:gd name="T75" fmla="*/ 363 h 466"/>
                  <a:gd name="T76" fmla="*/ 3 w 726"/>
                  <a:gd name="T77" fmla="*/ 313 h 466"/>
                  <a:gd name="T78" fmla="*/ 13 w 726"/>
                  <a:gd name="T79" fmla="*/ 265 h 466"/>
                  <a:gd name="T80" fmla="*/ 28 w 726"/>
                  <a:gd name="T81" fmla="*/ 221 h 466"/>
                  <a:gd name="T82" fmla="*/ 49 w 726"/>
                  <a:gd name="T83" fmla="*/ 179 h 466"/>
                  <a:gd name="T84" fmla="*/ 75 w 726"/>
                  <a:gd name="T85" fmla="*/ 141 h 466"/>
                  <a:gd name="T86" fmla="*/ 106 w 726"/>
                  <a:gd name="T87" fmla="*/ 106 h 466"/>
                  <a:gd name="T88" fmla="*/ 141 w 726"/>
                  <a:gd name="T89" fmla="*/ 75 h 466"/>
                  <a:gd name="T90" fmla="*/ 180 w 726"/>
                  <a:gd name="T91" fmla="*/ 49 h 466"/>
                  <a:gd name="T92" fmla="*/ 221 w 726"/>
                  <a:gd name="T93" fmla="*/ 28 h 466"/>
                  <a:gd name="T94" fmla="*/ 266 w 726"/>
                  <a:gd name="T95" fmla="*/ 12 h 466"/>
                  <a:gd name="T96" fmla="*/ 314 w 726"/>
                  <a:gd name="T97" fmla="*/ 3 h 466"/>
                  <a:gd name="T98" fmla="*/ 363 w 726"/>
                  <a:gd name="T9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6" h="466">
                    <a:moveTo>
                      <a:pt x="363" y="0"/>
                    </a:moveTo>
                    <a:lnTo>
                      <a:pt x="413" y="3"/>
                    </a:lnTo>
                    <a:lnTo>
                      <a:pt x="459" y="12"/>
                    </a:lnTo>
                    <a:lnTo>
                      <a:pt x="505" y="28"/>
                    </a:lnTo>
                    <a:lnTo>
                      <a:pt x="547" y="49"/>
                    </a:lnTo>
                    <a:lnTo>
                      <a:pt x="585" y="75"/>
                    </a:lnTo>
                    <a:lnTo>
                      <a:pt x="620" y="106"/>
                    </a:lnTo>
                    <a:lnTo>
                      <a:pt x="651" y="141"/>
                    </a:lnTo>
                    <a:lnTo>
                      <a:pt x="676" y="179"/>
                    </a:lnTo>
                    <a:lnTo>
                      <a:pt x="697" y="221"/>
                    </a:lnTo>
                    <a:lnTo>
                      <a:pt x="714" y="265"/>
                    </a:lnTo>
                    <a:lnTo>
                      <a:pt x="723" y="313"/>
                    </a:lnTo>
                    <a:lnTo>
                      <a:pt x="726" y="363"/>
                    </a:lnTo>
                    <a:lnTo>
                      <a:pt x="725" y="398"/>
                    </a:lnTo>
                    <a:lnTo>
                      <a:pt x="719" y="432"/>
                    </a:lnTo>
                    <a:lnTo>
                      <a:pt x="712" y="466"/>
                    </a:lnTo>
                    <a:lnTo>
                      <a:pt x="695" y="422"/>
                    </a:lnTo>
                    <a:lnTo>
                      <a:pt x="674" y="382"/>
                    </a:lnTo>
                    <a:lnTo>
                      <a:pt x="647" y="344"/>
                    </a:lnTo>
                    <a:lnTo>
                      <a:pt x="618" y="311"/>
                    </a:lnTo>
                    <a:lnTo>
                      <a:pt x="583" y="282"/>
                    </a:lnTo>
                    <a:lnTo>
                      <a:pt x="544" y="258"/>
                    </a:lnTo>
                    <a:lnTo>
                      <a:pt x="503" y="238"/>
                    </a:lnTo>
                    <a:lnTo>
                      <a:pt x="458" y="223"/>
                    </a:lnTo>
                    <a:lnTo>
                      <a:pt x="410" y="215"/>
                    </a:lnTo>
                    <a:lnTo>
                      <a:pt x="361" y="211"/>
                    </a:lnTo>
                    <a:lnTo>
                      <a:pt x="312" y="215"/>
                    </a:lnTo>
                    <a:lnTo>
                      <a:pt x="265" y="223"/>
                    </a:lnTo>
                    <a:lnTo>
                      <a:pt x="221" y="237"/>
                    </a:lnTo>
                    <a:lnTo>
                      <a:pt x="180" y="257"/>
                    </a:lnTo>
                    <a:lnTo>
                      <a:pt x="141" y="280"/>
                    </a:lnTo>
                    <a:lnTo>
                      <a:pt x="107" y="309"/>
                    </a:lnTo>
                    <a:lnTo>
                      <a:pt x="77" y="341"/>
                    </a:lnTo>
                    <a:lnTo>
                      <a:pt x="50" y="377"/>
                    </a:lnTo>
                    <a:lnTo>
                      <a:pt x="29" y="417"/>
                    </a:lnTo>
                    <a:lnTo>
                      <a:pt x="13" y="459"/>
                    </a:lnTo>
                    <a:lnTo>
                      <a:pt x="3" y="411"/>
                    </a:lnTo>
                    <a:lnTo>
                      <a:pt x="0" y="363"/>
                    </a:lnTo>
                    <a:lnTo>
                      <a:pt x="3" y="313"/>
                    </a:lnTo>
                    <a:lnTo>
                      <a:pt x="13" y="265"/>
                    </a:lnTo>
                    <a:lnTo>
                      <a:pt x="28" y="221"/>
                    </a:lnTo>
                    <a:lnTo>
                      <a:pt x="49" y="179"/>
                    </a:lnTo>
                    <a:lnTo>
                      <a:pt x="75" y="141"/>
                    </a:lnTo>
                    <a:lnTo>
                      <a:pt x="106" y="106"/>
                    </a:lnTo>
                    <a:lnTo>
                      <a:pt x="141" y="75"/>
                    </a:lnTo>
                    <a:lnTo>
                      <a:pt x="180" y="49"/>
                    </a:lnTo>
                    <a:lnTo>
                      <a:pt x="221" y="28"/>
                    </a:lnTo>
                    <a:lnTo>
                      <a:pt x="266" y="12"/>
                    </a:lnTo>
                    <a:lnTo>
                      <a:pt x="314" y="3"/>
                    </a:lnTo>
                    <a:lnTo>
                      <a:pt x="3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35"/>
              <p:cNvSpPr>
                <a:spLocks/>
              </p:cNvSpPr>
              <p:nvPr/>
            </p:nvSpPr>
            <p:spPr bwMode="auto">
              <a:xfrm>
                <a:off x="2283" y="1588"/>
                <a:ext cx="1188" cy="1484"/>
              </a:xfrm>
              <a:custGeom>
                <a:avLst/>
                <a:gdLst>
                  <a:gd name="T0" fmla="*/ 953 w 2377"/>
                  <a:gd name="T1" fmla="*/ 7 h 2967"/>
                  <a:gd name="T2" fmla="*/ 1030 w 2377"/>
                  <a:gd name="T3" fmla="*/ 44 h 2967"/>
                  <a:gd name="T4" fmla="*/ 1085 w 2377"/>
                  <a:gd name="T5" fmla="*/ 112 h 2967"/>
                  <a:gd name="T6" fmla="*/ 1108 w 2377"/>
                  <a:gd name="T7" fmla="*/ 212 h 2967"/>
                  <a:gd name="T8" fmla="*/ 1118 w 2377"/>
                  <a:gd name="T9" fmla="*/ 851 h 2967"/>
                  <a:gd name="T10" fmla="*/ 1144 w 2377"/>
                  <a:gd name="T11" fmla="*/ 860 h 2967"/>
                  <a:gd name="T12" fmla="*/ 1154 w 2377"/>
                  <a:gd name="T13" fmla="*/ 859 h 2967"/>
                  <a:gd name="T14" fmla="*/ 1241 w 2377"/>
                  <a:gd name="T15" fmla="*/ 840 h 2967"/>
                  <a:gd name="T16" fmla="*/ 1335 w 2377"/>
                  <a:gd name="T17" fmla="*/ 843 h 2967"/>
                  <a:gd name="T18" fmla="*/ 1423 w 2377"/>
                  <a:gd name="T19" fmla="*/ 878 h 2967"/>
                  <a:gd name="T20" fmla="*/ 1506 w 2377"/>
                  <a:gd name="T21" fmla="*/ 953 h 2967"/>
                  <a:gd name="T22" fmla="*/ 1547 w 2377"/>
                  <a:gd name="T23" fmla="*/ 1004 h 2967"/>
                  <a:gd name="T24" fmla="*/ 1568 w 2377"/>
                  <a:gd name="T25" fmla="*/ 1004 h 2967"/>
                  <a:gd name="T26" fmla="*/ 1639 w 2377"/>
                  <a:gd name="T27" fmla="*/ 985 h 2967"/>
                  <a:gd name="T28" fmla="*/ 1730 w 2377"/>
                  <a:gd name="T29" fmla="*/ 980 h 2967"/>
                  <a:gd name="T30" fmla="*/ 1813 w 2377"/>
                  <a:gd name="T31" fmla="*/ 1000 h 2967"/>
                  <a:gd name="T32" fmla="*/ 1894 w 2377"/>
                  <a:gd name="T33" fmla="*/ 1053 h 2967"/>
                  <a:gd name="T34" fmla="*/ 1957 w 2377"/>
                  <a:gd name="T35" fmla="*/ 1130 h 2967"/>
                  <a:gd name="T36" fmla="*/ 2018 w 2377"/>
                  <a:gd name="T37" fmla="*/ 1154 h 2967"/>
                  <a:gd name="T38" fmla="*/ 2077 w 2377"/>
                  <a:gd name="T39" fmla="*/ 1162 h 2967"/>
                  <a:gd name="T40" fmla="*/ 2148 w 2377"/>
                  <a:gd name="T41" fmla="*/ 1184 h 2967"/>
                  <a:gd name="T42" fmla="*/ 2221 w 2377"/>
                  <a:gd name="T43" fmla="*/ 1227 h 2967"/>
                  <a:gd name="T44" fmla="*/ 2288 w 2377"/>
                  <a:gd name="T45" fmla="*/ 1297 h 2967"/>
                  <a:gd name="T46" fmla="*/ 2341 w 2377"/>
                  <a:gd name="T47" fmla="*/ 1402 h 2967"/>
                  <a:gd name="T48" fmla="*/ 2371 w 2377"/>
                  <a:gd name="T49" fmla="*/ 1545 h 2967"/>
                  <a:gd name="T50" fmla="*/ 2375 w 2377"/>
                  <a:gd name="T51" fmla="*/ 1702 h 2967"/>
                  <a:gd name="T52" fmla="*/ 2347 w 2377"/>
                  <a:gd name="T53" fmla="*/ 1866 h 2967"/>
                  <a:gd name="T54" fmla="*/ 2285 w 2377"/>
                  <a:gd name="T55" fmla="*/ 2044 h 2967"/>
                  <a:gd name="T56" fmla="*/ 2188 w 2377"/>
                  <a:gd name="T57" fmla="*/ 2241 h 2967"/>
                  <a:gd name="T58" fmla="*/ 2051 w 2377"/>
                  <a:gd name="T59" fmla="*/ 2464 h 2967"/>
                  <a:gd name="T60" fmla="*/ 2047 w 2377"/>
                  <a:gd name="T61" fmla="*/ 2478 h 2967"/>
                  <a:gd name="T62" fmla="*/ 2009 w 2377"/>
                  <a:gd name="T63" fmla="*/ 2958 h 2967"/>
                  <a:gd name="T64" fmla="*/ 863 w 2377"/>
                  <a:gd name="T65" fmla="*/ 2967 h 2967"/>
                  <a:gd name="T66" fmla="*/ 835 w 2377"/>
                  <a:gd name="T67" fmla="*/ 2949 h 2967"/>
                  <a:gd name="T68" fmla="*/ 4 w 2377"/>
                  <a:gd name="T69" fmla="*/ 1346 h 2967"/>
                  <a:gd name="T70" fmla="*/ 8 w 2377"/>
                  <a:gd name="T71" fmla="*/ 1249 h 2967"/>
                  <a:gd name="T72" fmla="*/ 54 w 2377"/>
                  <a:gd name="T73" fmla="*/ 1168 h 2967"/>
                  <a:gd name="T74" fmla="*/ 131 w 2377"/>
                  <a:gd name="T75" fmla="*/ 1113 h 2967"/>
                  <a:gd name="T76" fmla="*/ 222 w 2377"/>
                  <a:gd name="T77" fmla="*/ 1093 h 2967"/>
                  <a:gd name="T78" fmla="*/ 303 w 2377"/>
                  <a:gd name="T79" fmla="*/ 1111 h 2967"/>
                  <a:gd name="T80" fmla="*/ 377 w 2377"/>
                  <a:gd name="T81" fmla="*/ 1168 h 2967"/>
                  <a:gd name="T82" fmla="*/ 512 w 2377"/>
                  <a:gd name="T83" fmla="*/ 1372 h 2967"/>
                  <a:gd name="T84" fmla="*/ 564 w 2377"/>
                  <a:gd name="T85" fmla="*/ 1401 h 2967"/>
                  <a:gd name="T86" fmla="*/ 620 w 2377"/>
                  <a:gd name="T87" fmla="*/ 1395 h 2967"/>
                  <a:gd name="T88" fmla="*/ 666 w 2377"/>
                  <a:gd name="T89" fmla="*/ 1360 h 2967"/>
                  <a:gd name="T90" fmla="*/ 683 w 2377"/>
                  <a:gd name="T91" fmla="*/ 1299 h 2967"/>
                  <a:gd name="T92" fmla="*/ 693 w 2377"/>
                  <a:gd name="T93" fmla="*/ 141 h 2967"/>
                  <a:gd name="T94" fmla="*/ 740 w 2377"/>
                  <a:gd name="T95" fmla="*/ 63 h 2967"/>
                  <a:gd name="T96" fmla="*/ 811 w 2377"/>
                  <a:gd name="T97" fmla="*/ 15 h 2967"/>
                  <a:gd name="T98" fmla="*/ 895 w 2377"/>
                  <a:gd name="T99" fmla="*/ 0 h 2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377" h="2967">
                    <a:moveTo>
                      <a:pt x="895" y="0"/>
                    </a:moveTo>
                    <a:lnTo>
                      <a:pt x="925" y="2"/>
                    </a:lnTo>
                    <a:lnTo>
                      <a:pt x="953" y="7"/>
                    </a:lnTo>
                    <a:lnTo>
                      <a:pt x="980" y="15"/>
                    </a:lnTo>
                    <a:lnTo>
                      <a:pt x="1006" y="28"/>
                    </a:lnTo>
                    <a:lnTo>
                      <a:pt x="1030" y="44"/>
                    </a:lnTo>
                    <a:lnTo>
                      <a:pt x="1051" y="63"/>
                    </a:lnTo>
                    <a:lnTo>
                      <a:pt x="1070" y="86"/>
                    </a:lnTo>
                    <a:lnTo>
                      <a:pt x="1085" y="112"/>
                    </a:lnTo>
                    <a:lnTo>
                      <a:pt x="1098" y="141"/>
                    </a:lnTo>
                    <a:lnTo>
                      <a:pt x="1104" y="175"/>
                    </a:lnTo>
                    <a:lnTo>
                      <a:pt x="1108" y="212"/>
                    </a:lnTo>
                    <a:lnTo>
                      <a:pt x="1108" y="830"/>
                    </a:lnTo>
                    <a:lnTo>
                      <a:pt x="1110" y="841"/>
                    </a:lnTo>
                    <a:lnTo>
                      <a:pt x="1118" y="851"/>
                    </a:lnTo>
                    <a:lnTo>
                      <a:pt x="1129" y="858"/>
                    </a:lnTo>
                    <a:lnTo>
                      <a:pt x="1141" y="860"/>
                    </a:lnTo>
                    <a:lnTo>
                      <a:pt x="1144" y="860"/>
                    </a:lnTo>
                    <a:lnTo>
                      <a:pt x="1147" y="860"/>
                    </a:lnTo>
                    <a:lnTo>
                      <a:pt x="1151" y="859"/>
                    </a:lnTo>
                    <a:lnTo>
                      <a:pt x="1154" y="859"/>
                    </a:lnTo>
                    <a:lnTo>
                      <a:pt x="1178" y="851"/>
                    </a:lnTo>
                    <a:lnTo>
                      <a:pt x="1207" y="845"/>
                    </a:lnTo>
                    <a:lnTo>
                      <a:pt x="1241" y="840"/>
                    </a:lnTo>
                    <a:lnTo>
                      <a:pt x="1276" y="839"/>
                    </a:lnTo>
                    <a:lnTo>
                      <a:pt x="1305" y="840"/>
                    </a:lnTo>
                    <a:lnTo>
                      <a:pt x="1335" y="843"/>
                    </a:lnTo>
                    <a:lnTo>
                      <a:pt x="1363" y="851"/>
                    </a:lnTo>
                    <a:lnTo>
                      <a:pt x="1393" y="862"/>
                    </a:lnTo>
                    <a:lnTo>
                      <a:pt x="1423" y="878"/>
                    </a:lnTo>
                    <a:lnTo>
                      <a:pt x="1452" y="898"/>
                    </a:lnTo>
                    <a:lnTo>
                      <a:pt x="1480" y="922"/>
                    </a:lnTo>
                    <a:lnTo>
                      <a:pt x="1506" y="953"/>
                    </a:lnTo>
                    <a:lnTo>
                      <a:pt x="1531" y="989"/>
                    </a:lnTo>
                    <a:lnTo>
                      <a:pt x="1537" y="998"/>
                    </a:lnTo>
                    <a:lnTo>
                      <a:pt x="1547" y="1004"/>
                    </a:lnTo>
                    <a:lnTo>
                      <a:pt x="1558" y="1006"/>
                    </a:lnTo>
                    <a:lnTo>
                      <a:pt x="1564" y="1006"/>
                    </a:lnTo>
                    <a:lnTo>
                      <a:pt x="1568" y="1004"/>
                    </a:lnTo>
                    <a:lnTo>
                      <a:pt x="1588" y="997"/>
                    </a:lnTo>
                    <a:lnTo>
                      <a:pt x="1612" y="990"/>
                    </a:lnTo>
                    <a:lnTo>
                      <a:pt x="1639" y="985"/>
                    </a:lnTo>
                    <a:lnTo>
                      <a:pt x="1670" y="980"/>
                    </a:lnTo>
                    <a:lnTo>
                      <a:pt x="1702" y="979"/>
                    </a:lnTo>
                    <a:lnTo>
                      <a:pt x="1730" y="980"/>
                    </a:lnTo>
                    <a:lnTo>
                      <a:pt x="1757" y="984"/>
                    </a:lnTo>
                    <a:lnTo>
                      <a:pt x="1784" y="990"/>
                    </a:lnTo>
                    <a:lnTo>
                      <a:pt x="1813" y="1000"/>
                    </a:lnTo>
                    <a:lnTo>
                      <a:pt x="1841" y="1014"/>
                    </a:lnTo>
                    <a:lnTo>
                      <a:pt x="1867" y="1031"/>
                    </a:lnTo>
                    <a:lnTo>
                      <a:pt x="1894" y="1053"/>
                    </a:lnTo>
                    <a:lnTo>
                      <a:pt x="1919" y="1080"/>
                    </a:lnTo>
                    <a:lnTo>
                      <a:pt x="1943" y="1112"/>
                    </a:lnTo>
                    <a:lnTo>
                      <a:pt x="1957" y="1130"/>
                    </a:lnTo>
                    <a:lnTo>
                      <a:pt x="1975" y="1142"/>
                    </a:lnTo>
                    <a:lnTo>
                      <a:pt x="1996" y="1151"/>
                    </a:lnTo>
                    <a:lnTo>
                      <a:pt x="2018" y="1154"/>
                    </a:lnTo>
                    <a:lnTo>
                      <a:pt x="2036" y="1156"/>
                    </a:lnTo>
                    <a:lnTo>
                      <a:pt x="2056" y="1158"/>
                    </a:lnTo>
                    <a:lnTo>
                      <a:pt x="2077" y="1162"/>
                    </a:lnTo>
                    <a:lnTo>
                      <a:pt x="2099" y="1167"/>
                    </a:lnTo>
                    <a:lnTo>
                      <a:pt x="2123" y="1175"/>
                    </a:lnTo>
                    <a:lnTo>
                      <a:pt x="2148" y="1184"/>
                    </a:lnTo>
                    <a:lnTo>
                      <a:pt x="2172" y="1196"/>
                    </a:lnTo>
                    <a:lnTo>
                      <a:pt x="2196" y="1210"/>
                    </a:lnTo>
                    <a:lnTo>
                      <a:pt x="2221" y="1227"/>
                    </a:lnTo>
                    <a:lnTo>
                      <a:pt x="2244" y="1247"/>
                    </a:lnTo>
                    <a:lnTo>
                      <a:pt x="2267" y="1270"/>
                    </a:lnTo>
                    <a:lnTo>
                      <a:pt x="2288" y="1297"/>
                    </a:lnTo>
                    <a:lnTo>
                      <a:pt x="2308" y="1328"/>
                    </a:lnTo>
                    <a:lnTo>
                      <a:pt x="2326" y="1363"/>
                    </a:lnTo>
                    <a:lnTo>
                      <a:pt x="2341" y="1402"/>
                    </a:lnTo>
                    <a:lnTo>
                      <a:pt x="2355" y="1445"/>
                    </a:lnTo>
                    <a:lnTo>
                      <a:pt x="2365" y="1493"/>
                    </a:lnTo>
                    <a:lnTo>
                      <a:pt x="2371" y="1545"/>
                    </a:lnTo>
                    <a:lnTo>
                      <a:pt x="2376" y="1597"/>
                    </a:lnTo>
                    <a:lnTo>
                      <a:pt x="2377" y="1649"/>
                    </a:lnTo>
                    <a:lnTo>
                      <a:pt x="2375" y="1702"/>
                    </a:lnTo>
                    <a:lnTo>
                      <a:pt x="2368" y="1755"/>
                    </a:lnTo>
                    <a:lnTo>
                      <a:pt x="2359" y="1811"/>
                    </a:lnTo>
                    <a:lnTo>
                      <a:pt x="2347" y="1866"/>
                    </a:lnTo>
                    <a:lnTo>
                      <a:pt x="2330" y="1923"/>
                    </a:lnTo>
                    <a:lnTo>
                      <a:pt x="2309" y="1983"/>
                    </a:lnTo>
                    <a:lnTo>
                      <a:pt x="2285" y="2044"/>
                    </a:lnTo>
                    <a:lnTo>
                      <a:pt x="2257" y="2107"/>
                    </a:lnTo>
                    <a:lnTo>
                      <a:pt x="2225" y="2172"/>
                    </a:lnTo>
                    <a:lnTo>
                      <a:pt x="2188" y="2241"/>
                    </a:lnTo>
                    <a:lnTo>
                      <a:pt x="2147" y="2311"/>
                    </a:lnTo>
                    <a:lnTo>
                      <a:pt x="2101" y="2387"/>
                    </a:lnTo>
                    <a:lnTo>
                      <a:pt x="2051" y="2464"/>
                    </a:lnTo>
                    <a:lnTo>
                      <a:pt x="2049" y="2468"/>
                    </a:lnTo>
                    <a:lnTo>
                      <a:pt x="2047" y="2474"/>
                    </a:lnTo>
                    <a:lnTo>
                      <a:pt x="2047" y="2478"/>
                    </a:lnTo>
                    <a:lnTo>
                      <a:pt x="2018" y="2937"/>
                    </a:lnTo>
                    <a:lnTo>
                      <a:pt x="2016" y="2948"/>
                    </a:lnTo>
                    <a:lnTo>
                      <a:pt x="2009" y="2958"/>
                    </a:lnTo>
                    <a:lnTo>
                      <a:pt x="1999" y="2965"/>
                    </a:lnTo>
                    <a:lnTo>
                      <a:pt x="1988" y="2967"/>
                    </a:lnTo>
                    <a:lnTo>
                      <a:pt x="863" y="2967"/>
                    </a:lnTo>
                    <a:lnTo>
                      <a:pt x="852" y="2965"/>
                    </a:lnTo>
                    <a:lnTo>
                      <a:pt x="842" y="2958"/>
                    </a:lnTo>
                    <a:lnTo>
                      <a:pt x="835" y="2949"/>
                    </a:lnTo>
                    <a:lnTo>
                      <a:pt x="34" y="1417"/>
                    </a:lnTo>
                    <a:lnTo>
                      <a:pt x="16" y="1382"/>
                    </a:lnTo>
                    <a:lnTo>
                      <a:pt x="4" y="1346"/>
                    </a:lnTo>
                    <a:lnTo>
                      <a:pt x="0" y="1312"/>
                    </a:lnTo>
                    <a:lnTo>
                      <a:pt x="1" y="1280"/>
                    </a:lnTo>
                    <a:lnTo>
                      <a:pt x="8" y="1249"/>
                    </a:lnTo>
                    <a:lnTo>
                      <a:pt x="19" y="1219"/>
                    </a:lnTo>
                    <a:lnTo>
                      <a:pt x="34" y="1193"/>
                    </a:lnTo>
                    <a:lnTo>
                      <a:pt x="54" y="1168"/>
                    </a:lnTo>
                    <a:lnTo>
                      <a:pt x="78" y="1146"/>
                    </a:lnTo>
                    <a:lnTo>
                      <a:pt x="103" y="1128"/>
                    </a:lnTo>
                    <a:lnTo>
                      <a:pt x="131" y="1113"/>
                    </a:lnTo>
                    <a:lnTo>
                      <a:pt x="159" y="1102"/>
                    </a:lnTo>
                    <a:lnTo>
                      <a:pt x="191" y="1095"/>
                    </a:lnTo>
                    <a:lnTo>
                      <a:pt x="222" y="1093"/>
                    </a:lnTo>
                    <a:lnTo>
                      <a:pt x="249" y="1094"/>
                    </a:lnTo>
                    <a:lnTo>
                      <a:pt x="277" y="1101"/>
                    </a:lnTo>
                    <a:lnTo>
                      <a:pt x="303" y="1111"/>
                    </a:lnTo>
                    <a:lnTo>
                      <a:pt x="329" y="1125"/>
                    </a:lnTo>
                    <a:lnTo>
                      <a:pt x="353" y="1144"/>
                    </a:lnTo>
                    <a:lnTo>
                      <a:pt x="377" y="1168"/>
                    </a:lnTo>
                    <a:lnTo>
                      <a:pt x="397" y="1198"/>
                    </a:lnTo>
                    <a:lnTo>
                      <a:pt x="498" y="1355"/>
                    </a:lnTo>
                    <a:lnTo>
                      <a:pt x="512" y="1372"/>
                    </a:lnTo>
                    <a:lnTo>
                      <a:pt x="528" y="1385"/>
                    </a:lnTo>
                    <a:lnTo>
                      <a:pt x="545" y="1395"/>
                    </a:lnTo>
                    <a:lnTo>
                      <a:pt x="564" y="1401"/>
                    </a:lnTo>
                    <a:lnTo>
                      <a:pt x="583" y="1402"/>
                    </a:lnTo>
                    <a:lnTo>
                      <a:pt x="601" y="1401"/>
                    </a:lnTo>
                    <a:lnTo>
                      <a:pt x="620" y="1395"/>
                    </a:lnTo>
                    <a:lnTo>
                      <a:pt x="638" y="1386"/>
                    </a:lnTo>
                    <a:lnTo>
                      <a:pt x="652" y="1374"/>
                    </a:lnTo>
                    <a:lnTo>
                      <a:pt x="666" y="1360"/>
                    </a:lnTo>
                    <a:lnTo>
                      <a:pt x="676" y="1342"/>
                    </a:lnTo>
                    <a:lnTo>
                      <a:pt x="681" y="1321"/>
                    </a:lnTo>
                    <a:lnTo>
                      <a:pt x="683" y="1299"/>
                    </a:lnTo>
                    <a:lnTo>
                      <a:pt x="683" y="212"/>
                    </a:lnTo>
                    <a:lnTo>
                      <a:pt x="687" y="175"/>
                    </a:lnTo>
                    <a:lnTo>
                      <a:pt x="693" y="141"/>
                    </a:lnTo>
                    <a:lnTo>
                      <a:pt x="706" y="112"/>
                    </a:lnTo>
                    <a:lnTo>
                      <a:pt x="721" y="86"/>
                    </a:lnTo>
                    <a:lnTo>
                      <a:pt x="740" y="63"/>
                    </a:lnTo>
                    <a:lnTo>
                      <a:pt x="761" y="44"/>
                    </a:lnTo>
                    <a:lnTo>
                      <a:pt x="785" y="28"/>
                    </a:lnTo>
                    <a:lnTo>
                      <a:pt x="811" y="15"/>
                    </a:lnTo>
                    <a:lnTo>
                      <a:pt x="838" y="7"/>
                    </a:lnTo>
                    <a:lnTo>
                      <a:pt x="866" y="2"/>
                    </a:lnTo>
                    <a:lnTo>
                      <a:pt x="8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2" name="Group 38"/>
            <p:cNvGrpSpPr>
              <a:grpSpLocks noChangeAspect="1"/>
            </p:cNvGrpSpPr>
            <p:nvPr/>
          </p:nvGrpSpPr>
          <p:grpSpPr bwMode="auto">
            <a:xfrm>
              <a:off x="1573022" y="3343018"/>
              <a:ext cx="699916" cy="645154"/>
              <a:chOff x="1389" y="787"/>
              <a:chExt cx="2978" cy="2745"/>
            </a:xfrm>
            <a:solidFill>
              <a:sysClr val="window" lastClr="FFFFFF"/>
            </a:solidFill>
          </p:grpSpPr>
          <p:sp>
            <p:nvSpPr>
              <p:cNvPr id="83" name="Freeform 40"/>
              <p:cNvSpPr>
                <a:spLocks noEditPoints="1"/>
              </p:cNvSpPr>
              <p:nvPr/>
            </p:nvSpPr>
            <p:spPr bwMode="auto">
              <a:xfrm>
                <a:off x="1389" y="787"/>
                <a:ext cx="2978" cy="2745"/>
              </a:xfrm>
              <a:custGeom>
                <a:avLst/>
                <a:gdLst>
                  <a:gd name="T0" fmla="*/ 1805 w 5957"/>
                  <a:gd name="T1" fmla="*/ 1831 h 5490"/>
                  <a:gd name="T2" fmla="*/ 1511 w 5957"/>
                  <a:gd name="T3" fmla="*/ 2082 h 5490"/>
                  <a:gd name="T4" fmla="*/ 1072 w 5957"/>
                  <a:gd name="T5" fmla="*/ 2180 h 5490"/>
                  <a:gd name="T6" fmla="*/ 898 w 5957"/>
                  <a:gd name="T7" fmla="*/ 2165 h 5490"/>
                  <a:gd name="T8" fmla="*/ 869 w 5957"/>
                  <a:gd name="T9" fmla="*/ 2272 h 5490"/>
                  <a:gd name="T10" fmla="*/ 963 w 5957"/>
                  <a:gd name="T11" fmla="*/ 2486 h 5490"/>
                  <a:gd name="T12" fmla="*/ 1081 w 5957"/>
                  <a:gd name="T13" fmla="*/ 2551 h 5490"/>
                  <a:gd name="T14" fmla="*/ 1225 w 5957"/>
                  <a:gd name="T15" fmla="*/ 2909 h 5490"/>
                  <a:gd name="T16" fmla="*/ 1543 w 5957"/>
                  <a:gd name="T17" fmla="*/ 3289 h 5490"/>
                  <a:gd name="T18" fmla="*/ 1941 w 5957"/>
                  <a:gd name="T19" fmla="*/ 3356 h 5490"/>
                  <a:gd name="T20" fmla="*/ 2295 w 5957"/>
                  <a:gd name="T21" fmla="*/ 3057 h 5490"/>
                  <a:gd name="T22" fmla="*/ 2519 w 5957"/>
                  <a:gd name="T23" fmla="*/ 2580 h 5490"/>
                  <a:gd name="T24" fmla="*/ 2599 w 5957"/>
                  <a:gd name="T25" fmla="*/ 2509 h 5490"/>
                  <a:gd name="T26" fmla="*/ 2733 w 5957"/>
                  <a:gd name="T27" fmla="*/ 2350 h 5490"/>
                  <a:gd name="T28" fmla="*/ 2705 w 5957"/>
                  <a:gd name="T29" fmla="*/ 2156 h 5490"/>
                  <a:gd name="T30" fmla="*/ 2566 w 5957"/>
                  <a:gd name="T31" fmla="*/ 2259 h 5490"/>
                  <a:gd name="T32" fmla="*/ 2427 w 5957"/>
                  <a:gd name="T33" fmla="*/ 2296 h 5490"/>
                  <a:gd name="T34" fmla="*/ 2344 w 5957"/>
                  <a:gd name="T35" fmla="*/ 2131 h 5490"/>
                  <a:gd name="T36" fmla="*/ 2113 w 5957"/>
                  <a:gd name="T37" fmla="*/ 1795 h 5490"/>
                  <a:gd name="T38" fmla="*/ 2942 w 5957"/>
                  <a:gd name="T39" fmla="*/ 326 h 5490"/>
                  <a:gd name="T40" fmla="*/ 2454 w 5957"/>
                  <a:gd name="T41" fmla="*/ 588 h 5490"/>
                  <a:gd name="T42" fmla="*/ 2312 w 5957"/>
                  <a:gd name="T43" fmla="*/ 1031 h 5490"/>
                  <a:gd name="T44" fmla="*/ 2801 w 5957"/>
                  <a:gd name="T45" fmla="*/ 1502 h 5490"/>
                  <a:gd name="T46" fmla="*/ 3089 w 5957"/>
                  <a:gd name="T47" fmla="*/ 2240 h 5490"/>
                  <a:gd name="T48" fmla="*/ 4791 w 5957"/>
                  <a:gd name="T49" fmla="*/ 2236 h 5490"/>
                  <a:gd name="T50" fmla="*/ 5333 w 5957"/>
                  <a:gd name="T51" fmla="*/ 1992 h 5490"/>
                  <a:gd name="T52" fmla="*/ 5630 w 5957"/>
                  <a:gd name="T53" fmla="*/ 1482 h 5490"/>
                  <a:gd name="T54" fmla="*/ 5565 w 5957"/>
                  <a:gd name="T55" fmla="*/ 874 h 5490"/>
                  <a:gd name="T56" fmla="*/ 5172 w 5957"/>
                  <a:gd name="T57" fmla="*/ 438 h 5490"/>
                  <a:gd name="T58" fmla="*/ 3136 w 5957"/>
                  <a:gd name="T59" fmla="*/ 306 h 5490"/>
                  <a:gd name="T60" fmla="*/ 5129 w 5957"/>
                  <a:gd name="T61" fmla="*/ 80 h 5490"/>
                  <a:gd name="T62" fmla="*/ 5657 w 5957"/>
                  <a:gd name="T63" fmla="*/ 454 h 5490"/>
                  <a:gd name="T64" fmla="*/ 5937 w 5957"/>
                  <a:gd name="T65" fmla="*/ 1046 h 5490"/>
                  <a:gd name="T66" fmla="*/ 5877 w 5957"/>
                  <a:gd name="T67" fmla="*/ 1717 h 5490"/>
                  <a:gd name="T68" fmla="*/ 5505 w 5957"/>
                  <a:gd name="T69" fmla="*/ 2247 h 5490"/>
                  <a:gd name="T70" fmla="*/ 4914 w 5957"/>
                  <a:gd name="T71" fmla="*/ 2525 h 5490"/>
                  <a:gd name="T72" fmla="*/ 3916 w 5957"/>
                  <a:gd name="T73" fmla="*/ 3274 h 5490"/>
                  <a:gd name="T74" fmla="*/ 3647 w 5957"/>
                  <a:gd name="T75" fmla="*/ 3227 h 5490"/>
                  <a:gd name="T76" fmla="*/ 3562 w 5957"/>
                  <a:gd name="T77" fmla="*/ 2547 h 5490"/>
                  <a:gd name="T78" fmla="*/ 3132 w 5957"/>
                  <a:gd name="T79" fmla="*/ 2878 h 5490"/>
                  <a:gd name="T80" fmla="*/ 3121 w 5957"/>
                  <a:gd name="T81" fmla="*/ 3233 h 5490"/>
                  <a:gd name="T82" fmla="*/ 3255 w 5957"/>
                  <a:gd name="T83" fmla="*/ 3421 h 5490"/>
                  <a:gd name="T84" fmla="*/ 3195 w 5957"/>
                  <a:gd name="T85" fmla="*/ 3571 h 5490"/>
                  <a:gd name="T86" fmla="*/ 2814 w 5957"/>
                  <a:gd name="T87" fmla="*/ 3625 h 5490"/>
                  <a:gd name="T88" fmla="*/ 3020 w 5957"/>
                  <a:gd name="T89" fmla="*/ 3786 h 5490"/>
                  <a:gd name="T90" fmla="*/ 3371 w 5957"/>
                  <a:gd name="T91" fmla="*/ 4092 h 5490"/>
                  <a:gd name="T92" fmla="*/ 3593 w 5957"/>
                  <a:gd name="T93" fmla="*/ 4517 h 5490"/>
                  <a:gd name="T94" fmla="*/ 3575 w 5957"/>
                  <a:gd name="T95" fmla="*/ 5473 h 5490"/>
                  <a:gd name="T96" fmla="*/ 18 w 5957"/>
                  <a:gd name="T97" fmla="*/ 5454 h 5490"/>
                  <a:gd name="T98" fmla="*/ 40 w 5957"/>
                  <a:gd name="T99" fmla="*/ 4437 h 5490"/>
                  <a:gd name="T100" fmla="*/ 296 w 5957"/>
                  <a:gd name="T101" fmla="*/ 4032 h 5490"/>
                  <a:gd name="T102" fmla="*/ 651 w 5957"/>
                  <a:gd name="T103" fmla="*/ 3746 h 5490"/>
                  <a:gd name="T104" fmla="*/ 736 w 5957"/>
                  <a:gd name="T105" fmla="*/ 3627 h 5490"/>
                  <a:gd name="T106" fmla="*/ 378 w 5957"/>
                  <a:gd name="T107" fmla="*/ 3547 h 5490"/>
                  <a:gd name="T108" fmla="*/ 376 w 5957"/>
                  <a:gd name="T109" fmla="*/ 3401 h 5490"/>
                  <a:gd name="T110" fmla="*/ 495 w 5957"/>
                  <a:gd name="T111" fmla="*/ 3187 h 5490"/>
                  <a:gd name="T112" fmla="*/ 479 w 5957"/>
                  <a:gd name="T113" fmla="*/ 2818 h 5490"/>
                  <a:gd name="T114" fmla="*/ 533 w 5957"/>
                  <a:gd name="T115" fmla="*/ 2191 h 5490"/>
                  <a:gd name="T116" fmla="*/ 840 w 5957"/>
                  <a:gd name="T117" fmla="*/ 1456 h 5490"/>
                  <a:gd name="T118" fmla="*/ 1354 w 5957"/>
                  <a:gd name="T119" fmla="*/ 1004 h 5490"/>
                  <a:gd name="T120" fmla="*/ 1831 w 5957"/>
                  <a:gd name="T121" fmla="*/ 899 h 5490"/>
                  <a:gd name="T122" fmla="*/ 2127 w 5957"/>
                  <a:gd name="T123" fmla="*/ 498 h 5490"/>
                  <a:gd name="T124" fmla="*/ 2671 w 5957"/>
                  <a:gd name="T125" fmla="*/ 89 h 5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57" h="5490">
                    <a:moveTo>
                      <a:pt x="1918" y="1677"/>
                    </a:moveTo>
                    <a:lnTo>
                      <a:pt x="1907" y="1695"/>
                    </a:lnTo>
                    <a:lnTo>
                      <a:pt x="1889" y="1722"/>
                    </a:lnTo>
                    <a:lnTo>
                      <a:pt x="1867" y="1753"/>
                    </a:lnTo>
                    <a:lnTo>
                      <a:pt x="1838" y="1791"/>
                    </a:lnTo>
                    <a:lnTo>
                      <a:pt x="1805" y="1831"/>
                    </a:lnTo>
                    <a:lnTo>
                      <a:pt x="1769" y="1872"/>
                    </a:lnTo>
                    <a:lnTo>
                      <a:pt x="1726" y="1918"/>
                    </a:lnTo>
                    <a:lnTo>
                      <a:pt x="1679" y="1961"/>
                    </a:lnTo>
                    <a:lnTo>
                      <a:pt x="1628" y="2004"/>
                    </a:lnTo>
                    <a:lnTo>
                      <a:pt x="1572" y="2046"/>
                    </a:lnTo>
                    <a:lnTo>
                      <a:pt x="1511" y="2082"/>
                    </a:lnTo>
                    <a:lnTo>
                      <a:pt x="1446" y="2117"/>
                    </a:lnTo>
                    <a:lnTo>
                      <a:pt x="1377" y="2144"/>
                    </a:lnTo>
                    <a:lnTo>
                      <a:pt x="1305" y="2165"/>
                    </a:lnTo>
                    <a:lnTo>
                      <a:pt x="1227" y="2180"/>
                    </a:lnTo>
                    <a:lnTo>
                      <a:pt x="1148" y="2184"/>
                    </a:lnTo>
                    <a:lnTo>
                      <a:pt x="1072" y="2180"/>
                    </a:lnTo>
                    <a:lnTo>
                      <a:pt x="994" y="2167"/>
                    </a:lnTo>
                    <a:lnTo>
                      <a:pt x="918" y="2146"/>
                    </a:lnTo>
                    <a:lnTo>
                      <a:pt x="913" y="2151"/>
                    </a:lnTo>
                    <a:lnTo>
                      <a:pt x="907" y="2156"/>
                    </a:lnTo>
                    <a:lnTo>
                      <a:pt x="902" y="2162"/>
                    </a:lnTo>
                    <a:lnTo>
                      <a:pt x="898" y="2165"/>
                    </a:lnTo>
                    <a:lnTo>
                      <a:pt x="896" y="2171"/>
                    </a:lnTo>
                    <a:lnTo>
                      <a:pt x="895" y="2174"/>
                    </a:lnTo>
                    <a:lnTo>
                      <a:pt x="893" y="2174"/>
                    </a:lnTo>
                    <a:lnTo>
                      <a:pt x="880" y="2203"/>
                    </a:lnTo>
                    <a:lnTo>
                      <a:pt x="873" y="2238"/>
                    </a:lnTo>
                    <a:lnTo>
                      <a:pt x="869" y="2272"/>
                    </a:lnTo>
                    <a:lnTo>
                      <a:pt x="871" y="2310"/>
                    </a:lnTo>
                    <a:lnTo>
                      <a:pt x="878" y="2350"/>
                    </a:lnTo>
                    <a:lnTo>
                      <a:pt x="895" y="2393"/>
                    </a:lnTo>
                    <a:lnTo>
                      <a:pt x="914" y="2431"/>
                    </a:lnTo>
                    <a:lnTo>
                      <a:pt x="938" y="2462"/>
                    </a:lnTo>
                    <a:lnTo>
                      <a:pt x="963" y="2486"/>
                    </a:lnTo>
                    <a:lnTo>
                      <a:pt x="989" y="2502"/>
                    </a:lnTo>
                    <a:lnTo>
                      <a:pt x="1014" y="2509"/>
                    </a:lnTo>
                    <a:lnTo>
                      <a:pt x="1017" y="2509"/>
                    </a:lnTo>
                    <a:lnTo>
                      <a:pt x="1043" y="2516"/>
                    </a:lnTo>
                    <a:lnTo>
                      <a:pt x="1064" y="2531"/>
                    </a:lnTo>
                    <a:lnTo>
                      <a:pt x="1081" y="2551"/>
                    </a:lnTo>
                    <a:lnTo>
                      <a:pt x="1092" y="2576"/>
                    </a:lnTo>
                    <a:lnTo>
                      <a:pt x="1093" y="2580"/>
                    </a:lnTo>
                    <a:lnTo>
                      <a:pt x="1119" y="2663"/>
                    </a:lnTo>
                    <a:lnTo>
                      <a:pt x="1149" y="2746"/>
                    </a:lnTo>
                    <a:lnTo>
                      <a:pt x="1186" y="2829"/>
                    </a:lnTo>
                    <a:lnTo>
                      <a:pt x="1225" y="2909"/>
                    </a:lnTo>
                    <a:lnTo>
                      <a:pt x="1271" y="2985"/>
                    </a:lnTo>
                    <a:lnTo>
                      <a:pt x="1318" y="3057"/>
                    </a:lnTo>
                    <a:lnTo>
                      <a:pt x="1370" y="3126"/>
                    </a:lnTo>
                    <a:lnTo>
                      <a:pt x="1426" y="3187"/>
                    </a:lnTo>
                    <a:lnTo>
                      <a:pt x="1484" y="3242"/>
                    </a:lnTo>
                    <a:lnTo>
                      <a:pt x="1543" y="3289"/>
                    </a:lnTo>
                    <a:lnTo>
                      <a:pt x="1607" y="3328"/>
                    </a:lnTo>
                    <a:lnTo>
                      <a:pt x="1672" y="3356"/>
                    </a:lnTo>
                    <a:lnTo>
                      <a:pt x="1739" y="3374"/>
                    </a:lnTo>
                    <a:lnTo>
                      <a:pt x="1805" y="3381"/>
                    </a:lnTo>
                    <a:lnTo>
                      <a:pt x="1874" y="3374"/>
                    </a:lnTo>
                    <a:lnTo>
                      <a:pt x="1941" y="3356"/>
                    </a:lnTo>
                    <a:lnTo>
                      <a:pt x="2006" y="3328"/>
                    </a:lnTo>
                    <a:lnTo>
                      <a:pt x="2069" y="3289"/>
                    </a:lnTo>
                    <a:lnTo>
                      <a:pt x="2129" y="3242"/>
                    </a:lnTo>
                    <a:lnTo>
                      <a:pt x="2187" y="3187"/>
                    </a:lnTo>
                    <a:lnTo>
                      <a:pt x="2243" y="3126"/>
                    </a:lnTo>
                    <a:lnTo>
                      <a:pt x="2295" y="3057"/>
                    </a:lnTo>
                    <a:lnTo>
                      <a:pt x="2342" y="2985"/>
                    </a:lnTo>
                    <a:lnTo>
                      <a:pt x="2387" y="2907"/>
                    </a:lnTo>
                    <a:lnTo>
                      <a:pt x="2427" y="2827"/>
                    </a:lnTo>
                    <a:lnTo>
                      <a:pt x="2463" y="2744"/>
                    </a:lnTo>
                    <a:lnTo>
                      <a:pt x="2494" y="2663"/>
                    </a:lnTo>
                    <a:lnTo>
                      <a:pt x="2519" y="2580"/>
                    </a:lnTo>
                    <a:lnTo>
                      <a:pt x="2521" y="2576"/>
                    </a:lnTo>
                    <a:lnTo>
                      <a:pt x="2532" y="2551"/>
                    </a:lnTo>
                    <a:lnTo>
                      <a:pt x="2548" y="2531"/>
                    </a:lnTo>
                    <a:lnTo>
                      <a:pt x="2570" y="2516"/>
                    </a:lnTo>
                    <a:lnTo>
                      <a:pt x="2595" y="2509"/>
                    </a:lnTo>
                    <a:lnTo>
                      <a:pt x="2599" y="2509"/>
                    </a:lnTo>
                    <a:lnTo>
                      <a:pt x="2622" y="2502"/>
                    </a:lnTo>
                    <a:lnTo>
                      <a:pt x="2649" y="2487"/>
                    </a:lnTo>
                    <a:lnTo>
                      <a:pt x="2675" y="2464"/>
                    </a:lnTo>
                    <a:lnTo>
                      <a:pt x="2698" y="2433"/>
                    </a:lnTo>
                    <a:lnTo>
                      <a:pt x="2718" y="2393"/>
                    </a:lnTo>
                    <a:lnTo>
                      <a:pt x="2733" y="2350"/>
                    </a:lnTo>
                    <a:lnTo>
                      <a:pt x="2742" y="2310"/>
                    </a:lnTo>
                    <a:lnTo>
                      <a:pt x="2743" y="2272"/>
                    </a:lnTo>
                    <a:lnTo>
                      <a:pt x="2740" y="2236"/>
                    </a:lnTo>
                    <a:lnTo>
                      <a:pt x="2731" y="2203"/>
                    </a:lnTo>
                    <a:lnTo>
                      <a:pt x="2718" y="2174"/>
                    </a:lnTo>
                    <a:lnTo>
                      <a:pt x="2705" y="2156"/>
                    </a:lnTo>
                    <a:lnTo>
                      <a:pt x="2689" y="2144"/>
                    </a:lnTo>
                    <a:lnTo>
                      <a:pt x="2673" y="2136"/>
                    </a:lnTo>
                    <a:lnTo>
                      <a:pt x="2673" y="2136"/>
                    </a:lnTo>
                    <a:lnTo>
                      <a:pt x="2635" y="2187"/>
                    </a:lnTo>
                    <a:lnTo>
                      <a:pt x="2590" y="2236"/>
                    </a:lnTo>
                    <a:lnTo>
                      <a:pt x="2566" y="2259"/>
                    </a:lnTo>
                    <a:lnTo>
                      <a:pt x="2545" y="2279"/>
                    </a:lnTo>
                    <a:lnTo>
                      <a:pt x="2525" y="2294"/>
                    </a:lnTo>
                    <a:lnTo>
                      <a:pt x="2501" y="2305"/>
                    </a:lnTo>
                    <a:lnTo>
                      <a:pt x="2476" y="2308"/>
                    </a:lnTo>
                    <a:lnTo>
                      <a:pt x="2451" y="2305"/>
                    </a:lnTo>
                    <a:lnTo>
                      <a:pt x="2427" y="2296"/>
                    </a:lnTo>
                    <a:lnTo>
                      <a:pt x="2409" y="2279"/>
                    </a:lnTo>
                    <a:lnTo>
                      <a:pt x="2395" y="2259"/>
                    </a:lnTo>
                    <a:lnTo>
                      <a:pt x="2384" y="2234"/>
                    </a:lnTo>
                    <a:lnTo>
                      <a:pt x="2373" y="2207"/>
                    </a:lnTo>
                    <a:lnTo>
                      <a:pt x="2362" y="2180"/>
                    </a:lnTo>
                    <a:lnTo>
                      <a:pt x="2344" y="2131"/>
                    </a:lnTo>
                    <a:lnTo>
                      <a:pt x="2322" y="2077"/>
                    </a:lnTo>
                    <a:lnTo>
                      <a:pt x="2293" y="2019"/>
                    </a:lnTo>
                    <a:lnTo>
                      <a:pt x="2259" y="1959"/>
                    </a:lnTo>
                    <a:lnTo>
                      <a:pt x="2216" y="1898"/>
                    </a:lnTo>
                    <a:lnTo>
                      <a:pt x="2161" y="1838"/>
                    </a:lnTo>
                    <a:lnTo>
                      <a:pt x="2113" y="1795"/>
                    </a:lnTo>
                    <a:lnTo>
                      <a:pt x="2057" y="1753"/>
                    </a:lnTo>
                    <a:lnTo>
                      <a:pt x="1992" y="1713"/>
                    </a:lnTo>
                    <a:lnTo>
                      <a:pt x="1918" y="1677"/>
                    </a:lnTo>
                    <a:close/>
                    <a:moveTo>
                      <a:pt x="3136" y="306"/>
                    </a:moveTo>
                    <a:lnTo>
                      <a:pt x="3036" y="312"/>
                    </a:lnTo>
                    <a:lnTo>
                      <a:pt x="2942" y="326"/>
                    </a:lnTo>
                    <a:lnTo>
                      <a:pt x="2848" y="350"/>
                    </a:lnTo>
                    <a:lnTo>
                      <a:pt x="2760" y="382"/>
                    </a:lnTo>
                    <a:lnTo>
                      <a:pt x="2677" y="424"/>
                    </a:lnTo>
                    <a:lnTo>
                      <a:pt x="2597" y="471"/>
                    </a:lnTo>
                    <a:lnTo>
                      <a:pt x="2523" y="527"/>
                    </a:lnTo>
                    <a:lnTo>
                      <a:pt x="2454" y="588"/>
                    </a:lnTo>
                    <a:lnTo>
                      <a:pt x="2391" y="657"/>
                    </a:lnTo>
                    <a:lnTo>
                      <a:pt x="2335" y="731"/>
                    </a:lnTo>
                    <a:lnTo>
                      <a:pt x="2286" y="811"/>
                    </a:lnTo>
                    <a:lnTo>
                      <a:pt x="2246" y="896"/>
                    </a:lnTo>
                    <a:lnTo>
                      <a:pt x="2214" y="984"/>
                    </a:lnTo>
                    <a:lnTo>
                      <a:pt x="2312" y="1031"/>
                    </a:lnTo>
                    <a:lnTo>
                      <a:pt x="2404" y="1087"/>
                    </a:lnTo>
                    <a:lnTo>
                      <a:pt x="2494" y="1153"/>
                    </a:lnTo>
                    <a:lnTo>
                      <a:pt x="2577" y="1229"/>
                    </a:lnTo>
                    <a:lnTo>
                      <a:pt x="2658" y="1312"/>
                    </a:lnTo>
                    <a:lnTo>
                      <a:pt x="2733" y="1402"/>
                    </a:lnTo>
                    <a:lnTo>
                      <a:pt x="2801" y="1502"/>
                    </a:lnTo>
                    <a:lnTo>
                      <a:pt x="2866" y="1608"/>
                    </a:lnTo>
                    <a:lnTo>
                      <a:pt x="2922" y="1722"/>
                    </a:lnTo>
                    <a:lnTo>
                      <a:pt x="2975" y="1842"/>
                    </a:lnTo>
                    <a:lnTo>
                      <a:pt x="3020" y="1968"/>
                    </a:lnTo>
                    <a:lnTo>
                      <a:pt x="3058" y="2102"/>
                    </a:lnTo>
                    <a:lnTo>
                      <a:pt x="3089" y="2240"/>
                    </a:lnTo>
                    <a:lnTo>
                      <a:pt x="3136" y="2241"/>
                    </a:lnTo>
                    <a:lnTo>
                      <a:pt x="3868" y="2241"/>
                    </a:lnTo>
                    <a:lnTo>
                      <a:pt x="3868" y="2920"/>
                    </a:lnTo>
                    <a:lnTo>
                      <a:pt x="4549" y="2241"/>
                    </a:lnTo>
                    <a:lnTo>
                      <a:pt x="4684" y="2241"/>
                    </a:lnTo>
                    <a:lnTo>
                      <a:pt x="4791" y="2236"/>
                    </a:lnTo>
                    <a:lnTo>
                      <a:pt x="4892" y="2218"/>
                    </a:lnTo>
                    <a:lnTo>
                      <a:pt x="4990" y="2191"/>
                    </a:lnTo>
                    <a:lnTo>
                      <a:pt x="5084" y="2155"/>
                    </a:lnTo>
                    <a:lnTo>
                      <a:pt x="5172" y="2109"/>
                    </a:lnTo>
                    <a:lnTo>
                      <a:pt x="5256" y="2053"/>
                    </a:lnTo>
                    <a:lnTo>
                      <a:pt x="5333" y="1992"/>
                    </a:lnTo>
                    <a:lnTo>
                      <a:pt x="5402" y="1921"/>
                    </a:lnTo>
                    <a:lnTo>
                      <a:pt x="5465" y="1845"/>
                    </a:lnTo>
                    <a:lnTo>
                      <a:pt x="5519" y="1762"/>
                    </a:lnTo>
                    <a:lnTo>
                      <a:pt x="5565" y="1673"/>
                    </a:lnTo>
                    <a:lnTo>
                      <a:pt x="5603" y="1579"/>
                    </a:lnTo>
                    <a:lnTo>
                      <a:pt x="5630" y="1482"/>
                    </a:lnTo>
                    <a:lnTo>
                      <a:pt x="5646" y="1379"/>
                    </a:lnTo>
                    <a:lnTo>
                      <a:pt x="5651" y="1274"/>
                    </a:lnTo>
                    <a:lnTo>
                      <a:pt x="5646" y="1169"/>
                    </a:lnTo>
                    <a:lnTo>
                      <a:pt x="5630" y="1066"/>
                    </a:lnTo>
                    <a:lnTo>
                      <a:pt x="5603" y="968"/>
                    </a:lnTo>
                    <a:lnTo>
                      <a:pt x="5565" y="874"/>
                    </a:lnTo>
                    <a:lnTo>
                      <a:pt x="5519" y="785"/>
                    </a:lnTo>
                    <a:lnTo>
                      <a:pt x="5465" y="702"/>
                    </a:lnTo>
                    <a:lnTo>
                      <a:pt x="5402" y="626"/>
                    </a:lnTo>
                    <a:lnTo>
                      <a:pt x="5333" y="556"/>
                    </a:lnTo>
                    <a:lnTo>
                      <a:pt x="5256" y="494"/>
                    </a:lnTo>
                    <a:lnTo>
                      <a:pt x="5172" y="438"/>
                    </a:lnTo>
                    <a:lnTo>
                      <a:pt x="5084" y="393"/>
                    </a:lnTo>
                    <a:lnTo>
                      <a:pt x="4990" y="357"/>
                    </a:lnTo>
                    <a:lnTo>
                      <a:pt x="4892" y="330"/>
                    </a:lnTo>
                    <a:lnTo>
                      <a:pt x="4791" y="312"/>
                    </a:lnTo>
                    <a:lnTo>
                      <a:pt x="4684" y="306"/>
                    </a:lnTo>
                    <a:lnTo>
                      <a:pt x="3136" y="306"/>
                    </a:lnTo>
                    <a:close/>
                    <a:moveTo>
                      <a:pt x="3136" y="0"/>
                    </a:moveTo>
                    <a:lnTo>
                      <a:pt x="4684" y="0"/>
                    </a:lnTo>
                    <a:lnTo>
                      <a:pt x="4800" y="6"/>
                    </a:lnTo>
                    <a:lnTo>
                      <a:pt x="4914" y="22"/>
                    </a:lnTo>
                    <a:lnTo>
                      <a:pt x="5022" y="46"/>
                    </a:lnTo>
                    <a:lnTo>
                      <a:pt x="5129" y="80"/>
                    </a:lnTo>
                    <a:lnTo>
                      <a:pt x="5230" y="123"/>
                    </a:lnTo>
                    <a:lnTo>
                      <a:pt x="5326" y="174"/>
                    </a:lnTo>
                    <a:lnTo>
                      <a:pt x="5418" y="234"/>
                    </a:lnTo>
                    <a:lnTo>
                      <a:pt x="5505" y="301"/>
                    </a:lnTo>
                    <a:lnTo>
                      <a:pt x="5584" y="375"/>
                    </a:lnTo>
                    <a:lnTo>
                      <a:pt x="5657" y="454"/>
                    </a:lnTo>
                    <a:lnTo>
                      <a:pt x="5724" y="539"/>
                    </a:lnTo>
                    <a:lnTo>
                      <a:pt x="5783" y="632"/>
                    </a:lnTo>
                    <a:lnTo>
                      <a:pt x="5834" y="729"/>
                    </a:lnTo>
                    <a:lnTo>
                      <a:pt x="5877" y="831"/>
                    </a:lnTo>
                    <a:lnTo>
                      <a:pt x="5912" y="936"/>
                    </a:lnTo>
                    <a:lnTo>
                      <a:pt x="5937" y="1046"/>
                    </a:lnTo>
                    <a:lnTo>
                      <a:pt x="5951" y="1158"/>
                    </a:lnTo>
                    <a:lnTo>
                      <a:pt x="5957" y="1274"/>
                    </a:lnTo>
                    <a:lnTo>
                      <a:pt x="5951" y="1390"/>
                    </a:lnTo>
                    <a:lnTo>
                      <a:pt x="5937" y="1502"/>
                    </a:lnTo>
                    <a:lnTo>
                      <a:pt x="5912" y="1612"/>
                    </a:lnTo>
                    <a:lnTo>
                      <a:pt x="5877" y="1717"/>
                    </a:lnTo>
                    <a:lnTo>
                      <a:pt x="5834" y="1818"/>
                    </a:lnTo>
                    <a:lnTo>
                      <a:pt x="5783" y="1916"/>
                    </a:lnTo>
                    <a:lnTo>
                      <a:pt x="5724" y="2008"/>
                    </a:lnTo>
                    <a:lnTo>
                      <a:pt x="5657" y="2093"/>
                    </a:lnTo>
                    <a:lnTo>
                      <a:pt x="5584" y="2173"/>
                    </a:lnTo>
                    <a:lnTo>
                      <a:pt x="5505" y="2247"/>
                    </a:lnTo>
                    <a:lnTo>
                      <a:pt x="5418" y="2314"/>
                    </a:lnTo>
                    <a:lnTo>
                      <a:pt x="5326" y="2373"/>
                    </a:lnTo>
                    <a:lnTo>
                      <a:pt x="5230" y="2424"/>
                    </a:lnTo>
                    <a:lnTo>
                      <a:pt x="5129" y="2467"/>
                    </a:lnTo>
                    <a:lnTo>
                      <a:pt x="5022" y="2502"/>
                    </a:lnTo>
                    <a:lnTo>
                      <a:pt x="4914" y="2525"/>
                    </a:lnTo>
                    <a:lnTo>
                      <a:pt x="4800" y="2542"/>
                    </a:lnTo>
                    <a:lnTo>
                      <a:pt x="4684" y="2547"/>
                    </a:lnTo>
                    <a:lnTo>
                      <a:pt x="4675" y="2547"/>
                    </a:lnTo>
                    <a:lnTo>
                      <a:pt x="3999" y="3218"/>
                    </a:lnTo>
                    <a:lnTo>
                      <a:pt x="3960" y="3251"/>
                    </a:lnTo>
                    <a:lnTo>
                      <a:pt x="3916" y="3274"/>
                    </a:lnTo>
                    <a:lnTo>
                      <a:pt x="3869" y="3289"/>
                    </a:lnTo>
                    <a:lnTo>
                      <a:pt x="3819" y="3292"/>
                    </a:lnTo>
                    <a:lnTo>
                      <a:pt x="3768" y="3289"/>
                    </a:lnTo>
                    <a:lnTo>
                      <a:pt x="3719" y="3274"/>
                    </a:lnTo>
                    <a:lnTo>
                      <a:pt x="3681" y="3252"/>
                    </a:lnTo>
                    <a:lnTo>
                      <a:pt x="3647" y="3227"/>
                    </a:lnTo>
                    <a:lnTo>
                      <a:pt x="3618" y="3196"/>
                    </a:lnTo>
                    <a:lnTo>
                      <a:pt x="3595" y="3160"/>
                    </a:lnTo>
                    <a:lnTo>
                      <a:pt x="3577" y="3122"/>
                    </a:lnTo>
                    <a:lnTo>
                      <a:pt x="3566" y="3081"/>
                    </a:lnTo>
                    <a:lnTo>
                      <a:pt x="3562" y="3035"/>
                    </a:lnTo>
                    <a:lnTo>
                      <a:pt x="3562" y="2547"/>
                    </a:lnTo>
                    <a:lnTo>
                      <a:pt x="3136" y="2547"/>
                    </a:lnTo>
                    <a:lnTo>
                      <a:pt x="3128" y="2547"/>
                    </a:lnTo>
                    <a:lnTo>
                      <a:pt x="3134" y="2641"/>
                    </a:lnTo>
                    <a:lnTo>
                      <a:pt x="3136" y="2726"/>
                    </a:lnTo>
                    <a:lnTo>
                      <a:pt x="3134" y="2806"/>
                    </a:lnTo>
                    <a:lnTo>
                      <a:pt x="3132" y="2878"/>
                    </a:lnTo>
                    <a:lnTo>
                      <a:pt x="3128" y="2945"/>
                    </a:lnTo>
                    <a:lnTo>
                      <a:pt x="3123" y="3006"/>
                    </a:lnTo>
                    <a:lnTo>
                      <a:pt x="3119" y="3075"/>
                    </a:lnTo>
                    <a:lnTo>
                      <a:pt x="3116" y="3135"/>
                    </a:lnTo>
                    <a:lnTo>
                      <a:pt x="3118" y="3187"/>
                    </a:lnTo>
                    <a:lnTo>
                      <a:pt x="3121" y="3233"/>
                    </a:lnTo>
                    <a:lnTo>
                      <a:pt x="3130" y="3272"/>
                    </a:lnTo>
                    <a:lnTo>
                      <a:pt x="3146" y="3307"/>
                    </a:lnTo>
                    <a:lnTo>
                      <a:pt x="3168" y="3339"/>
                    </a:lnTo>
                    <a:lnTo>
                      <a:pt x="3197" y="3370"/>
                    </a:lnTo>
                    <a:lnTo>
                      <a:pt x="3235" y="3401"/>
                    </a:lnTo>
                    <a:lnTo>
                      <a:pt x="3255" y="3421"/>
                    </a:lnTo>
                    <a:lnTo>
                      <a:pt x="3268" y="3446"/>
                    </a:lnTo>
                    <a:lnTo>
                      <a:pt x="3273" y="3473"/>
                    </a:lnTo>
                    <a:lnTo>
                      <a:pt x="3268" y="3502"/>
                    </a:lnTo>
                    <a:lnTo>
                      <a:pt x="3255" y="3527"/>
                    </a:lnTo>
                    <a:lnTo>
                      <a:pt x="3235" y="3547"/>
                    </a:lnTo>
                    <a:lnTo>
                      <a:pt x="3195" y="3571"/>
                    </a:lnTo>
                    <a:lnTo>
                      <a:pt x="3146" y="3589"/>
                    </a:lnTo>
                    <a:lnTo>
                      <a:pt x="3089" y="3605"/>
                    </a:lnTo>
                    <a:lnTo>
                      <a:pt x="3024" y="3616"/>
                    </a:lnTo>
                    <a:lnTo>
                      <a:pt x="2953" y="3623"/>
                    </a:lnTo>
                    <a:lnTo>
                      <a:pt x="2877" y="3627"/>
                    </a:lnTo>
                    <a:lnTo>
                      <a:pt x="2814" y="3625"/>
                    </a:lnTo>
                    <a:lnTo>
                      <a:pt x="2751" y="3620"/>
                    </a:lnTo>
                    <a:lnTo>
                      <a:pt x="2798" y="3647"/>
                    </a:lnTo>
                    <a:lnTo>
                      <a:pt x="2850" y="3676"/>
                    </a:lnTo>
                    <a:lnTo>
                      <a:pt x="2904" y="3710"/>
                    </a:lnTo>
                    <a:lnTo>
                      <a:pt x="2960" y="3746"/>
                    </a:lnTo>
                    <a:lnTo>
                      <a:pt x="3020" y="3786"/>
                    </a:lnTo>
                    <a:lnTo>
                      <a:pt x="3080" y="3828"/>
                    </a:lnTo>
                    <a:lnTo>
                      <a:pt x="3141" y="3875"/>
                    </a:lnTo>
                    <a:lnTo>
                      <a:pt x="3201" y="3923"/>
                    </a:lnTo>
                    <a:lnTo>
                      <a:pt x="3259" y="3976"/>
                    </a:lnTo>
                    <a:lnTo>
                      <a:pt x="3316" y="4032"/>
                    </a:lnTo>
                    <a:lnTo>
                      <a:pt x="3371" y="4092"/>
                    </a:lnTo>
                    <a:lnTo>
                      <a:pt x="3419" y="4153"/>
                    </a:lnTo>
                    <a:lnTo>
                      <a:pt x="3466" y="4220"/>
                    </a:lnTo>
                    <a:lnTo>
                      <a:pt x="3508" y="4289"/>
                    </a:lnTo>
                    <a:lnTo>
                      <a:pt x="3544" y="4361"/>
                    </a:lnTo>
                    <a:lnTo>
                      <a:pt x="3573" y="4437"/>
                    </a:lnTo>
                    <a:lnTo>
                      <a:pt x="3593" y="4517"/>
                    </a:lnTo>
                    <a:lnTo>
                      <a:pt x="3607" y="4600"/>
                    </a:lnTo>
                    <a:lnTo>
                      <a:pt x="3613" y="4687"/>
                    </a:lnTo>
                    <a:lnTo>
                      <a:pt x="3613" y="5401"/>
                    </a:lnTo>
                    <a:lnTo>
                      <a:pt x="3607" y="5428"/>
                    </a:lnTo>
                    <a:lnTo>
                      <a:pt x="3595" y="5454"/>
                    </a:lnTo>
                    <a:lnTo>
                      <a:pt x="3575" y="5473"/>
                    </a:lnTo>
                    <a:lnTo>
                      <a:pt x="3551" y="5486"/>
                    </a:lnTo>
                    <a:lnTo>
                      <a:pt x="3522" y="5490"/>
                    </a:lnTo>
                    <a:lnTo>
                      <a:pt x="90" y="5490"/>
                    </a:lnTo>
                    <a:lnTo>
                      <a:pt x="61" y="5486"/>
                    </a:lnTo>
                    <a:lnTo>
                      <a:pt x="36" y="5473"/>
                    </a:lnTo>
                    <a:lnTo>
                      <a:pt x="18" y="5454"/>
                    </a:lnTo>
                    <a:lnTo>
                      <a:pt x="5" y="5428"/>
                    </a:lnTo>
                    <a:lnTo>
                      <a:pt x="0" y="5401"/>
                    </a:lnTo>
                    <a:lnTo>
                      <a:pt x="0" y="4687"/>
                    </a:lnTo>
                    <a:lnTo>
                      <a:pt x="5" y="4600"/>
                    </a:lnTo>
                    <a:lnTo>
                      <a:pt x="18" y="4517"/>
                    </a:lnTo>
                    <a:lnTo>
                      <a:pt x="40" y="4437"/>
                    </a:lnTo>
                    <a:lnTo>
                      <a:pt x="69" y="4361"/>
                    </a:lnTo>
                    <a:lnTo>
                      <a:pt x="105" y="4289"/>
                    </a:lnTo>
                    <a:lnTo>
                      <a:pt x="146" y="4218"/>
                    </a:lnTo>
                    <a:lnTo>
                      <a:pt x="192" y="4153"/>
                    </a:lnTo>
                    <a:lnTo>
                      <a:pt x="242" y="4092"/>
                    </a:lnTo>
                    <a:lnTo>
                      <a:pt x="296" y="4032"/>
                    </a:lnTo>
                    <a:lnTo>
                      <a:pt x="352" y="3976"/>
                    </a:lnTo>
                    <a:lnTo>
                      <a:pt x="412" y="3923"/>
                    </a:lnTo>
                    <a:lnTo>
                      <a:pt x="472" y="3875"/>
                    </a:lnTo>
                    <a:lnTo>
                      <a:pt x="533" y="3828"/>
                    </a:lnTo>
                    <a:lnTo>
                      <a:pt x="593" y="3786"/>
                    </a:lnTo>
                    <a:lnTo>
                      <a:pt x="651" y="3746"/>
                    </a:lnTo>
                    <a:lnTo>
                      <a:pt x="708" y="3710"/>
                    </a:lnTo>
                    <a:lnTo>
                      <a:pt x="763" y="3676"/>
                    </a:lnTo>
                    <a:lnTo>
                      <a:pt x="813" y="3647"/>
                    </a:lnTo>
                    <a:lnTo>
                      <a:pt x="860" y="3620"/>
                    </a:lnTo>
                    <a:lnTo>
                      <a:pt x="799" y="3625"/>
                    </a:lnTo>
                    <a:lnTo>
                      <a:pt x="736" y="3627"/>
                    </a:lnTo>
                    <a:lnTo>
                      <a:pt x="660" y="3623"/>
                    </a:lnTo>
                    <a:lnTo>
                      <a:pt x="587" y="3616"/>
                    </a:lnTo>
                    <a:lnTo>
                      <a:pt x="524" y="3605"/>
                    </a:lnTo>
                    <a:lnTo>
                      <a:pt x="466" y="3589"/>
                    </a:lnTo>
                    <a:lnTo>
                      <a:pt x="417" y="3571"/>
                    </a:lnTo>
                    <a:lnTo>
                      <a:pt x="378" y="3547"/>
                    </a:lnTo>
                    <a:lnTo>
                      <a:pt x="356" y="3527"/>
                    </a:lnTo>
                    <a:lnTo>
                      <a:pt x="343" y="3502"/>
                    </a:lnTo>
                    <a:lnTo>
                      <a:pt x="340" y="3473"/>
                    </a:lnTo>
                    <a:lnTo>
                      <a:pt x="343" y="3446"/>
                    </a:lnTo>
                    <a:lnTo>
                      <a:pt x="356" y="3421"/>
                    </a:lnTo>
                    <a:lnTo>
                      <a:pt x="376" y="3401"/>
                    </a:lnTo>
                    <a:lnTo>
                      <a:pt x="414" y="3370"/>
                    </a:lnTo>
                    <a:lnTo>
                      <a:pt x="445" y="3339"/>
                    </a:lnTo>
                    <a:lnTo>
                      <a:pt x="466" y="3307"/>
                    </a:lnTo>
                    <a:lnTo>
                      <a:pt x="481" y="3272"/>
                    </a:lnTo>
                    <a:lnTo>
                      <a:pt x="490" y="3233"/>
                    </a:lnTo>
                    <a:lnTo>
                      <a:pt x="495" y="3187"/>
                    </a:lnTo>
                    <a:lnTo>
                      <a:pt x="495" y="3135"/>
                    </a:lnTo>
                    <a:lnTo>
                      <a:pt x="493" y="3075"/>
                    </a:lnTo>
                    <a:lnTo>
                      <a:pt x="488" y="3008"/>
                    </a:lnTo>
                    <a:lnTo>
                      <a:pt x="484" y="2949"/>
                    </a:lnTo>
                    <a:lnTo>
                      <a:pt x="481" y="2887"/>
                    </a:lnTo>
                    <a:lnTo>
                      <a:pt x="479" y="2818"/>
                    </a:lnTo>
                    <a:lnTo>
                      <a:pt x="477" y="2744"/>
                    </a:lnTo>
                    <a:lnTo>
                      <a:pt x="477" y="2665"/>
                    </a:lnTo>
                    <a:lnTo>
                      <a:pt x="483" y="2578"/>
                    </a:lnTo>
                    <a:lnTo>
                      <a:pt x="490" y="2486"/>
                    </a:lnTo>
                    <a:lnTo>
                      <a:pt x="508" y="2335"/>
                    </a:lnTo>
                    <a:lnTo>
                      <a:pt x="533" y="2191"/>
                    </a:lnTo>
                    <a:lnTo>
                      <a:pt x="567" y="2051"/>
                    </a:lnTo>
                    <a:lnTo>
                      <a:pt x="609" y="1919"/>
                    </a:lnTo>
                    <a:lnTo>
                      <a:pt x="658" y="1793"/>
                    </a:lnTo>
                    <a:lnTo>
                      <a:pt x="712" y="1673"/>
                    </a:lnTo>
                    <a:lnTo>
                      <a:pt x="774" y="1561"/>
                    </a:lnTo>
                    <a:lnTo>
                      <a:pt x="840" y="1456"/>
                    </a:lnTo>
                    <a:lnTo>
                      <a:pt x="914" y="1359"/>
                    </a:lnTo>
                    <a:lnTo>
                      <a:pt x="992" y="1270"/>
                    </a:lnTo>
                    <a:lnTo>
                      <a:pt x="1075" y="1189"/>
                    </a:lnTo>
                    <a:lnTo>
                      <a:pt x="1164" y="1118"/>
                    </a:lnTo>
                    <a:lnTo>
                      <a:pt x="1258" y="1055"/>
                    </a:lnTo>
                    <a:lnTo>
                      <a:pt x="1354" y="1004"/>
                    </a:lnTo>
                    <a:lnTo>
                      <a:pt x="1455" y="961"/>
                    </a:lnTo>
                    <a:lnTo>
                      <a:pt x="1560" y="930"/>
                    </a:lnTo>
                    <a:lnTo>
                      <a:pt x="1668" y="910"/>
                    </a:lnTo>
                    <a:lnTo>
                      <a:pt x="1778" y="899"/>
                    </a:lnTo>
                    <a:lnTo>
                      <a:pt x="1782" y="899"/>
                    </a:lnTo>
                    <a:lnTo>
                      <a:pt x="1831" y="899"/>
                    </a:lnTo>
                    <a:lnTo>
                      <a:pt x="1833" y="899"/>
                    </a:lnTo>
                    <a:lnTo>
                      <a:pt x="1918" y="907"/>
                    </a:lnTo>
                    <a:lnTo>
                      <a:pt x="1957" y="796"/>
                    </a:lnTo>
                    <a:lnTo>
                      <a:pt x="2004" y="691"/>
                    </a:lnTo>
                    <a:lnTo>
                      <a:pt x="2062" y="592"/>
                    </a:lnTo>
                    <a:lnTo>
                      <a:pt x="2127" y="498"/>
                    </a:lnTo>
                    <a:lnTo>
                      <a:pt x="2201" y="411"/>
                    </a:lnTo>
                    <a:lnTo>
                      <a:pt x="2283" y="330"/>
                    </a:lnTo>
                    <a:lnTo>
                      <a:pt x="2371" y="257"/>
                    </a:lnTo>
                    <a:lnTo>
                      <a:pt x="2465" y="192"/>
                    </a:lnTo>
                    <a:lnTo>
                      <a:pt x="2565" y="136"/>
                    </a:lnTo>
                    <a:lnTo>
                      <a:pt x="2671" y="89"/>
                    </a:lnTo>
                    <a:lnTo>
                      <a:pt x="2781" y="51"/>
                    </a:lnTo>
                    <a:lnTo>
                      <a:pt x="2895" y="24"/>
                    </a:lnTo>
                    <a:lnTo>
                      <a:pt x="3015" y="6"/>
                    </a:lnTo>
                    <a:lnTo>
                      <a:pt x="31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41"/>
              <p:cNvSpPr>
                <a:spLocks/>
              </p:cNvSpPr>
              <p:nvPr/>
            </p:nvSpPr>
            <p:spPr bwMode="auto">
              <a:xfrm>
                <a:off x="2943" y="1334"/>
                <a:ext cx="190" cy="191"/>
              </a:xfrm>
              <a:custGeom>
                <a:avLst/>
                <a:gdLst>
                  <a:gd name="T0" fmla="*/ 189 w 379"/>
                  <a:gd name="T1" fmla="*/ 0 h 381"/>
                  <a:gd name="T2" fmla="*/ 233 w 379"/>
                  <a:gd name="T3" fmla="*/ 5 h 381"/>
                  <a:gd name="T4" fmla="*/ 272 w 379"/>
                  <a:gd name="T5" fmla="*/ 20 h 381"/>
                  <a:gd name="T6" fmla="*/ 309 w 379"/>
                  <a:gd name="T7" fmla="*/ 41 h 381"/>
                  <a:gd name="T8" fmla="*/ 337 w 379"/>
                  <a:gd name="T9" fmla="*/ 70 h 381"/>
                  <a:gd name="T10" fmla="*/ 361 w 379"/>
                  <a:gd name="T11" fmla="*/ 106 h 381"/>
                  <a:gd name="T12" fmla="*/ 375 w 379"/>
                  <a:gd name="T13" fmla="*/ 146 h 381"/>
                  <a:gd name="T14" fmla="*/ 379 w 379"/>
                  <a:gd name="T15" fmla="*/ 190 h 381"/>
                  <a:gd name="T16" fmla="*/ 375 w 379"/>
                  <a:gd name="T17" fmla="*/ 233 h 381"/>
                  <a:gd name="T18" fmla="*/ 361 w 379"/>
                  <a:gd name="T19" fmla="*/ 275 h 381"/>
                  <a:gd name="T20" fmla="*/ 337 w 379"/>
                  <a:gd name="T21" fmla="*/ 309 h 381"/>
                  <a:gd name="T22" fmla="*/ 309 w 379"/>
                  <a:gd name="T23" fmla="*/ 338 h 381"/>
                  <a:gd name="T24" fmla="*/ 272 w 379"/>
                  <a:gd name="T25" fmla="*/ 361 h 381"/>
                  <a:gd name="T26" fmla="*/ 233 w 379"/>
                  <a:gd name="T27" fmla="*/ 376 h 381"/>
                  <a:gd name="T28" fmla="*/ 189 w 379"/>
                  <a:gd name="T29" fmla="*/ 381 h 381"/>
                  <a:gd name="T30" fmla="*/ 146 w 379"/>
                  <a:gd name="T31" fmla="*/ 376 h 381"/>
                  <a:gd name="T32" fmla="*/ 106 w 379"/>
                  <a:gd name="T33" fmla="*/ 361 h 381"/>
                  <a:gd name="T34" fmla="*/ 70 w 379"/>
                  <a:gd name="T35" fmla="*/ 338 h 381"/>
                  <a:gd name="T36" fmla="*/ 41 w 379"/>
                  <a:gd name="T37" fmla="*/ 309 h 381"/>
                  <a:gd name="T38" fmla="*/ 18 w 379"/>
                  <a:gd name="T39" fmla="*/ 275 h 381"/>
                  <a:gd name="T40" fmla="*/ 3 w 379"/>
                  <a:gd name="T41" fmla="*/ 233 h 381"/>
                  <a:gd name="T42" fmla="*/ 0 w 379"/>
                  <a:gd name="T43" fmla="*/ 190 h 381"/>
                  <a:gd name="T44" fmla="*/ 3 w 379"/>
                  <a:gd name="T45" fmla="*/ 146 h 381"/>
                  <a:gd name="T46" fmla="*/ 18 w 379"/>
                  <a:gd name="T47" fmla="*/ 106 h 381"/>
                  <a:gd name="T48" fmla="*/ 41 w 379"/>
                  <a:gd name="T49" fmla="*/ 70 h 381"/>
                  <a:gd name="T50" fmla="*/ 70 w 379"/>
                  <a:gd name="T51" fmla="*/ 41 h 381"/>
                  <a:gd name="T52" fmla="*/ 106 w 379"/>
                  <a:gd name="T53" fmla="*/ 20 h 381"/>
                  <a:gd name="T54" fmla="*/ 146 w 379"/>
                  <a:gd name="T55" fmla="*/ 5 h 381"/>
                  <a:gd name="T56" fmla="*/ 189 w 379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79" h="381">
                    <a:moveTo>
                      <a:pt x="189" y="0"/>
                    </a:moveTo>
                    <a:lnTo>
                      <a:pt x="233" y="5"/>
                    </a:lnTo>
                    <a:lnTo>
                      <a:pt x="272" y="20"/>
                    </a:lnTo>
                    <a:lnTo>
                      <a:pt x="309" y="41"/>
                    </a:lnTo>
                    <a:lnTo>
                      <a:pt x="337" y="70"/>
                    </a:lnTo>
                    <a:lnTo>
                      <a:pt x="361" y="106"/>
                    </a:lnTo>
                    <a:lnTo>
                      <a:pt x="375" y="146"/>
                    </a:lnTo>
                    <a:lnTo>
                      <a:pt x="379" y="190"/>
                    </a:lnTo>
                    <a:lnTo>
                      <a:pt x="375" y="233"/>
                    </a:lnTo>
                    <a:lnTo>
                      <a:pt x="361" y="275"/>
                    </a:lnTo>
                    <a:lnTo>
                      <a:pt x="337" y="309"/>
                    </a:lnTo>
                    <a:lnTo>
                      <a:pt x="309" y="338"/>
                    </a:lnTo>
                    <a:lnTo>
                      <a:pt x="272" y="361"/>
                    </a:lnTo>
                    <a:lnTo>
                      <a:pt x="233" y="376"/>
                    </a:lnTo>
                    <a:lnTo>
                      <a:pt x="189" y="381"/>
                    </a:lnTo>
                    <a:lnTo>
                      <a:pt x="146" y="376"/>
                    </a:lnTo>
                    <a:lnTo>
                      <a:pt x="106" y="361"/>
                    </a:lnTo>
                    <a:lnTo>
                      <a:pt x="70" y="338"/>
                    </a:lnTo>
                    <a:lnTo>
                      <a:pt x="41" y="309"/>
                    </a:lnTo>
                    <a:lnTo>
                      <a:pt x="18" y="275"/>
                    </a:lnTo>
                    <a:lnTo>
                      <a:pt x="3" y="233"/>
                    </a:lnTo>
                    <a:lnTo>
                      <a:pt x="0" y="190"/>
                    </a:lnTo>
                    <a:lnTo>
                      <a:pt x="3" y="146"/>
                    </a:lnTo>
                    <a:lnTo>
                      <a:pt x="18" y="106"/>
                    </a:lnTo>
                    <a:lnTo>
                      <a:pt x="41" y="70"/>
                    </a:lnTo>
                    <a:lnTo>
                      <a:pt x="70" y="41"/>
                    </a:lnTo>
                    <a:lnTo>
                      <a:pt x="106" y="20"/>
                    </a:lnTo>
                    <a:lnTo>
                      <a:pt x="146" y="5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42"/>
              <p:cNvSpPr>
                <a:spLocks/>
              </p:cNvSpPr>
              <p:nvPr/>
            </p:nvSpPr>
            <p:spPr bwMode="auto">
              <a:xfrm>
                <a:off x="3249" y="1334"/>
                <a:ext cx="190" cy="191"/>
              </a:xfrm>
              <a:custGeom>
                <a:avLst/>
                <a:gdLst>
                  <a:gd name="T0" fmla="*/ 192 w 382"/>
                  <a:gd name="T1" fmla="*/ 0 h 381"/>
                  <a:gd name="T2" fmla="*/ 235 w 382"/>
                  <a:gd name="T3" fmla="*/ 5 h 381"/>
                  <a:gd name="T4" fmla="*/ 275 w 382"/>
                  <a:gd name="T5" fmla="*/ 20 h 381"/>
                  <a:gd name="T6" fmla="*/ 311 w 382"/>
                  <a:gd name="T7" fmla="*/ 41 h 381"/>
                  <a:gd name="T8" fmla="*/ 340 w 382"/>
                  <a:gd name="T9" fmla="*/ 70 h 381"/>
                  <a:gd name="T10" fmla="*/ 362 w 382"/>
                  <a:gd name="T11" fmla="*/ 106 h 381"/>
                  <a:gd name="T12" fmla="*/ 376 w 382"/>
                  <a:gd name="T13" fmla="*/ 146 h 381"/>
                  <a:gd name="T14" fmla="*/ 382 w 382"/>
                  <a:gd name="T15" fmla="*/ 190 h 381"/>
                  <a:gd name="T16" fmla="*/ 376 w 382"/>
                  <a:gd name="T17" fmla="*/ 233 h 381"/>
                  <a:gd name="T18" fmla="*/ 362 w 382"/>
                  <a:gd name="T19" fmla="*/ 275 h 381"/>
                  <a:gd name="T20" fmla="*/ 340 w 382"/>
                  <a:gd name="T21" fmla="*/ 309 h 381"/>
                  <a:gd name="T22" fmla="*/ 311 w 382"/>
                  <a:gd name="T23" fmla="*/ 338 h 381"/>
                  <a:gd name="T24" fmla="*/ 275 w 382"/>
                  <a:gd name="T25" fmla="*/ 361 h 381"/>
                  <a:gd name="T26" fmla="*/ 235 w 382"/>
                  <a:gd name="T27" fmla="*/ 376 h 381"/>
                  <a:gd name="T28" fmla="*/ 192 w 382"/>
                  <a:gd name="T29" fmla="*/ 381 h 381"/>
                  <a:gd name="T30" fmla="*/ 147 w 382"/>
                  <a:gd name="T31" fmla="*/ 376 h 381"/>
                  <a:gd name="T32" fmla="*/ 107 w 382"/>
                  <a:gd name="T33" fmla="*/ 361 h 381"/>
                  <a:gd name="T34" fmla="*/ 73 w 382"/>
                  <a:gd name="T35" fmla="*/ 338 h 381"/>
                  <a:gd name="T36" fmla="*/ 42 w 382"/>
                  <a:gd name="T37" fmla="*/ 309 h 381"/>
                  <a:gd name="T38" fmla="*/ 20 w 382"/>
                  <a:gd name="T39" fmla="*/ 275 h 381"/>
                  <a:gd name="T40" fmla="*/ 6 w 382"/>
                  <a:gd name="T41" fmla="*/ 233 h 381"/>
                  <a:gd name="T42" fmla="*/ 0 w 382"/>
                  <a:gd name="T43" fmla="*/ 190 h 381"/>
                  <a:gd name="T44" fmla="*/ 6 w 382"/>
                  <a:gd name="T45" fmla="*/ 146 h 381"/>
                  <a:gd name="T46" fmla="*/ 20 w 382"/>
                  <a:gd name="T47" fmla="*/ 106 h 381"/>
                  <a:gd name="T48" fmla="*/ 42 w 382"/>
                  <a:gd name="T49" fmla="*/ 70 h 381"/>
                  <a:gd name="T50" fmla="*/ 73 w 382"/>
                  <a:gd name="T51" fmla="*/ 41 h 381"/>
                  <a:gd name="T52" fmla="*/ 107 w 382"/>
                  <a:gd name="T53" fmla="*/ 20 h 381"/>
                  <a:gd name="T54" fmla="*/ 147 w 382"/>
                  <a:gd name="T55" fmla="*/ 5 h 381"/>
                  <a:gd name="T56" fmla="*/ 192 w 382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2" h="381">
                    <a:moveTo>
                      <a:pt x="192" y="0"/>
                    </a:moveTo>
                    <a:lnTo>
                      <a:pt x="235" y="5"/>
                    </a:lnTo>
                    <a:lnTo>
                      <a:pt x="275" y="20"/>
                    </a:lnTo>
                    <a:lnTo>
                      <a:pt x="311" y="41"/>
                    </a:lnTo>
                    <a:lnTo>
                      <a:pt x="340" y="70"/>
                    </a:lnTo>
                    <a:lnTo>
                      <a:pt x="362" y="106"/>
                    </a:lnTo>
                    <a:lnTo>
                      <a:pt x="376" y="146"/>
                    </a:lnTo>
                    <a:lnTo>
                      <a:pt x="382" y="190"/>
                    </a:lnTo>
                    <a:lnTo>
                      <a:pt x="376" y="233"/>
                    </a:lnTo>
                    <a:lnTo>
                      <a:pt x="362" y="275"/>
                    </a:lnTo>
                    <a:lnTo>
                      <a:pt x="340" y="309"/>
                    </a:lnTo>
                    <a:lnTo>
                      <a:pt x="311" y="338"/>
                    </a:lnTo>
                    <a:lnTo>
                      <a:pt x="275" y="361"/>
                    </a:lnTo>
                    <a:lnTo>
                      <a:pt x="235" y="376"/>
                    </a:lnTo>
                    <a:lnTo>
                      <a:pt x="192" y="381"/>
                    </a:lnTo>
                    <a:lnTo>
                      <a:pt x="147" y="376"/>
                    </a:lnTo>
                    <a:lnTo>
                      <a:pt x="107" y="361"/>
                    </a:lnTo>
                    <a:lnTo>
                      <a:pt x="73" y="338"/>
                    </a:lnTo>
                    <a:lnTo>
                      <a:pt x="42" y="309"/>
                    </a:lnTo>
                    <a:lnTo>
                      <a:pt x="20" y="275"/>
                    </a:lnTo>
                    <a:lnTo>
                      <a:pt x="6" y="233"/>
                    </a:lnTo>
                    <a:lnTo>
                      <a:pt x="0" y="190"/>
                    </a:lnTo>
                    <a:lnTo>
                      <a:pt x="6" y="146"/>
                    </a:lnTo>
                    <a:lnTo>
                      <a:pt x="20" y="106"/>
                    </a:lnTo>
                    <a:lnTo>
                      <a:pt x="42" y="70"/>
                    </a:lnTo>
                    <a:lnTo>
                      <a:pt x="73" y="41"/>
                    </a:lnTo>
                    <a:lnTo>
                      <a:pt x="107" y="20"/>
                    </a:lnTo>
                    <a:lnTo>
                      <a:pt x="147" y="5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43"/>
              <p:cNvSpPr>
                <a:spLocks/>
              </p:cNvSpPr>
              <p:nvPr/>
            </p:nvSpPr>
            <p:spPr bwMode="auto">
              <a:xfrm>
                <a:off x="3555" y="1334"/>
                <a:ext cx="191" cy="191"/>
              </a:xfrm>
              <a:custGeom>
                <a:avLst/>
                <a:gdLst>
                  <a:gd name="T0" fmla="*/ 190 w 381"/>
                  <a:gd name="T1" fmla="*/ 0 h 381"/>
                  <a:gd name="T2" fmla="*/ 233 w 381"/>
                  <a:gd name="T3" fmla="*/ 5 h 381"/>
                  <a:gd name="T4" fmla="*/ 275 w 381"/>
                  <a:gd name="T5" fmla="*/ 20 h 381"/>
                  <a:gd name="T6" fmla="*/ 309 w 381"/>
                  <a:gd name="T7" fmla="*/ 41 h 381"/>
                  <a:gd name="T8" fmla="*/ 338 w 381"/>
                  <a:gd name="T9" fmla="*/ 70 h 381"/>
                  <a:gd name="T10" fmla="*/ 361 w 381"/>
                  <a:gd name="T11" fmla="*/ 106 h 381"/>
                  <a:gd name="T12" fmla="*/ 376 w 381"/>
                  <a:gd name="T13" fmla="*/ 146 h 381"/>
                  <a:gd name="T14" fmla="*/ 381 w 381"/>
                  <a:gd name="T15" fmla="*/ 190 h 381"/>
                  <a:gd name="T16" fmla="*/ 376 w 381"/>
                  <a:gd name="T17" fmla="*/ 233 h 381"/>
                  <a:gd name="T18" fmla="*/ 361 w 381"/>
                  <a:gd name="T19" fmla="*/ 275 h 381"/>
                  <a:gd name="T20" fmla="*/ 338 w 381"/>
                  <a:gd name="T21" fmla="*/ 309 h 381"/>
                  <a:gd name="T22" fmla="*/ 309 w 381"/>
                  <a:gd name="T23" fmla="*/ 338 h 381"/>
                  <a:gd name="T24" fmla="*/ 275 w 381"/>
                  <a:gd name="T25" fmla="*/ 361 h 381"/>
                  <a:gd name="T26" fmla="*/ 233 w 381"/>
                  <a:gd name="T27" fmla="*/ 376 h 381"/>
                  <a:gd name="T28" fmla="*/ 190 w 381"/>
                  <a:gd name="T29" fmla="*/ 381 h 381"/>
                  <a:gd name="T30" fmla="*/ 146 w 381"/>
                  <a:gd name="T31" fmla="*/ 376 h 381"/>
                  <a:gd name="T32" fmla="*/ 107 w 381"/>
                  <a:gd name="T33" fmla="*/ 361 h 381"/>
                  <a:gd name="T34" fmla="*/ 71 w 381"/>
                  <a:gd name="T35" fmla="*/ 338 h 381"/>
                  <a:gd name="T36" fmla="*/ 42 w 381"/>
                  <a:gd name="T37" fmla="*/ 309 h 381"/>
                  <a:gd name="T38" fmla="*/ 20 w 381"/>
                  <a:gd name="T39" fmla="*/ 275 h 381"/>
                  <a:gd name="T40" fmla="*/ 5 w 381"/>
                  <a:gd name="T41" fmla="*/ 233 h 381"/>
                  <a:gd name="T42" fmla="*/ 0 w 381"/>
                  <a:gd name="T43" fmla="*/ 190 h 381"/>
                  <a:gd name="T44" fmla="*/ 5 w 381"/>
                  <a:gd name="T45" fmla="*/ 146 h 381"/>
                  <a:gd name="T46" fmla="*/ 20 w 381"/>
                  <a:gd name="T47" fmla="*/ 106 h 381"/>
                  <a:gd name="T48" fmla="*/ 42 w 381"/>
                  <a:gd name="T49" fmla="*/ 70 h 381"/>
                  <a:gd name="T50" fmla="*/ 71 w 381"/>
                  <a:gd name="T51" fmla="*/ 41 h 381"/>
                  <a:gd name="T52" fmla="*/ 107 w 381"/>
                  <a:gd name="T53" fmla="*/ 20 h 381"/>
                  <a:gd name="T54" fmla="*/ 146 w 381"/>
                  <a:gd name="T55" fmla="*/ 5 h 381"/>
                  <a:gd name="T56" fmla="*/ 190 w 381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1" h="381">
                    <a:moveTo>
                      <a:pt x="190" y="0"/>
                    </a:moveTo>
                    <a:lnTo>
                      <a:pt x="233" y="5"/>
                    </a:lnTo>
                    <a:lnTo>
                      <a:pt x="275" y="20"/>
                    </a:lnTo>
                    <a:lnTo>
                      <a:pt x="309" y="41"/>
                    </a:lnTo>
                    <a:lnTo>
                      <a:pt x="338" y="70"/>
                    </a:lnTo>
                    <a:lnTo>
                      <a:pt x="361" y="106"/>
                    </a:lnTo>
                    <a:lnTo>
                      <a:pt x="376" y="146"/>
                    </a:lnTo>
                    <a:lnTo>
                      <a:pt x="381" y="190"/>
                    </a:lnTo>
                    <a:lnTo>
                      <a:pt x="376" y="233"/>
                    </a:lnTo>
                    <a:lnTo>
                      <a:pt x="361" y="275"/>
                    </a:lnTo>
                    <a:lnTo>
                      <a:pt x="338" y="309"/>
                    </a:lnTo>
                    <a:lnTo>
                      <a:pt x="309" y="338"/>
                    </a:lnTo>
                    <a:lnTo>
                      <a:pt x="275" y="361"/>
                    </a:lnTo>
                    <a:lnTo>
                      <a:pt x="233" y="376"/>
                    </a:lnTo>
                    <a:lnTo>
                      <a:pt x="190" y="381"/>
                    </a:lnTo>
                    <a:lnTo>
                      <a:pt x="146" y="376"/>
                    </a:lnTo>
                    <a:lnTo>
                      <a:pt x="107" y="361"/>
                    </a:lnTo>
                    <a:lnTo>
                      <a:pt x="71" y="338"/>
                    </a:lnTo>
                    <a:lnTo>
                      <a:pt x="42" y="309"/>
                    </a:lnTo>
                    <a:lnTo>
                      <a:pt x="20" y="275"/>
                    </a:lnTo>
                    <a:lnTo>
                      <a:pt x="5" y="233"/>
                    </a:lnTo>
                    <a:lnTo>
                      <a:pt x="0" y="190"/>
                    </a:lnTo>
                    <a:lnTo>
                      <a:pt x="5" y="146"/>
                    </a:lnTo>
                    <a:lnTo>
                      <a:pt x="20" y="106"/>
                    </a:lnTo>
                    <a:lnTo>
                      <a:pt x="42" y="70"/>
                    </a:lnTo>
                    <a:lnTo>
                      <a:pt x="71" y="41"/>
                    </a:lnTo>
                    <a:lnTo>
                      <a:pt x="107" y="20"/>
                    </a:lnTo>
                    <a:lnTo>
                      <a:pt x="146" y="5"/>
                    </a:lnTo>
                    <a:lnTo>
                      <a:pt x="1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3" name="Group 46"/>
            <p:cNvGrpSpPr>
              <a:grpSpLocks noChangeAspect="1"/>
            </p:cNvGrpSpPr>
            <p:nvPr/>
          </p:nvGrpSpPr>
          <p:grpSpPr bwMode="auto">
            <a:xfrm>
              <a:off x="1517721" y="4373607"/>
              <a:ext cx="684138" cy="687298"/>
              <a:chOff x="2445" y="1723"/>
              <a:chExt cx="866" cy="870"/>
            </a:xfrm>
            <a:solidFill>
              <a:sysClr val="window" lastClr="FFFFFF"/>
            </a:solidFill>
          </p:grpSpPr>
          <p:sp>
            <p:nvSpPr>
              <p:cNvPr id="81" name="Freeform 48"/>
              <p:cNvSpPr>
                <a:spLocks noEditPoints="1"/>
              </p:cNvSpPr>
              <p:nvPr/>
            </p:nvSpPr>
            <p:spPr bwMode="auto">
              <a:xfrm>
                <a:off x="2445" y="1723"/>
                <a:ext cx="866" cy="870"/>
              </a:xfrm>
              <a:custGeom>
                <a:avLst/>
                <a:gdLst>
                  <a:gd name="T0" fmla="*/ 1244 w 3463"/>
                  <a:gd name="T1" fmla="*/ 560 h 3479"/>
                  <a:gd name="T2" fmla="*/ 980 w 3463"/>
                  <a:gd name="T3" fmla="*/ 670 h 3479"/>
                  <a:gd name="T4" fmla="*/ 755 w 3463"/>
                  <a:gd name="T5" fmla="*/ 867 h 3479"/>
                  <a:gd name="T6" fmla="*/ 601 w 3463"/>
                  <a:gd name="T7" fmla="*/ 1113 h 3479"/>
                  <a:gd name="T8" fmla="*/ 535 w 3463"/>
                  <a:gd name="T9" fmla="*/ 1396 h 3479"/>
                  <a:gd name="T10" fmla="*/ 558 w 3463"/>
                  <a:gd name="T11" fmla="*/ 1695 h 3479"/>
                  <a:gd name="T12" fmla="*/ 667 w 3463"/>
                  <a:gd name="T13" fmla="*/ 1959 h 3479"/>
                  <a:gd name="T14" fmla="*/ 862 w 3463"/>
                  <a:gd name="T15" fmla="*/ 2186 h 3479"/>
                  <a:gd name="T16" fmla="*/ 1108 w 3463"/>
                  <a:gd name="T17" fmla="*/ 2340 h 3479"/>
                  <a:gd name="T18" fmla="*/ 1389 w 3463"/>
                  <a:gd name="T19" fmla="*/ 2406 h 3479"/>
                  <a:gd name="T20" fmla="*/ 1686 w 3463"/>
                  <a:gd name="T21" fmla="*/ 2384 h 3479"/>
                  <a:gd name="T22" fmla="*/ 1950 w 3463"/>
                  <a:gd name="T23" fmla="*/ 2274 h 3479"/>
                  <a:gd name="T24" fmla="*/ 2175 w 3463"/>
                  <a:gd name="T25" fmla="*/ 2077 h 3479"/>
                  <a:gd name="T26" fmla="*/ 2329 w 3463"/>
                  <a:gd name="T27" fmla="*/ 1831 h 3479"/>
                  <a:gd name="T28" fmla="*/ 2394 w 3463"/>
                  <a:gd name="T29" fmla="*/ 1548 h 3479"/>
                  <a:gd name="T30" fmla="*/ 2373 w 3463"/>
                  <a:gd name="T31" fmla="*/ 1250 h 3479"/>
                  <a:gd name="T32" fmla="*/ 2264 w 3463"/>
                  <a:gd name="T33" fmla="*/ 986 h 3479"/>
                  <a:gd name="T34" fmla="*/ 2068 w 3463"/>
                  <a:gd name="T35" fmla="*/ 758 h 3479"/>
                  <a:gd name="T36" fmla="*/ 1822 w 3463"/>
                  <a:gd name="T37" fmla="*/ 604 h 3479"/>
                  <a:gd name="T38" fmla="*/ 1541 w 3463"/>
                  <a:gd name="T39" fmla="*/ 539 h 3479"/>
                  <a:gd name="T40" fmla="*/ 1660 w 3463"/>
                  <a:gd name="T41" fmla="*/ 13 h 3479"/>
                  <a:gd name="T42" fmla="*/ 2034 w 3463"/>
                  <a:gd name="T43" fmla="*/ 117 h 3479"/>
                  <a:gd name="T44" fmla="*/ 2320 w 3463"/>
                  <a:gd name="T45" fmla="*/ 276 h 3479"/>
                  <a:gd name="T46" fmla="*/ 2557 w 3463"/>
                  <a:gd name="T47" fmla="*/ 488 h 3479"/>
                  <a:gd name="T48" fmla="*/ 2741 w 3463"/>
                  <a:gd name="T49" fmla="*/ 751 h 3479"/>
                  <a:gd name="T50" fmla="*/ 2879 w 3463"/>
                  <a:gd name="T51" fmla="*/ 1085 h 3479"/>
                  <a:gd name="T52" fmla="*/ 2930 w 3463"/>
                  <a:gd name="T53" fmla="*/ 1472 h 3479"/>
                  <a:gd name="T54" fmla="*/ 2879 w 3463"/>
                  <a:gd name="T55" fmla="*/ 1864 h 3479"/>
                  <a:gd name="T56" fmla="*/ 2727 w 3463"/>
                  <a:gd name="T57" fmla="*/ 2222 h 3479"/>
                  <a:gd name="T58" fmla="*/ 3429 w 3463"/>
                  <a:gd name="T59" fmla="*/ 3078 h 3479"/>
                  <a:gd name="T60" fmla="*/ 3463 w 3463"/>
                  <a:gd name="T61" fmla="*/ 3212 h 3479"/>
                  <a:gd name="T62" fmla="*/ 3428 w 3463"/>
                  <a:gd name="T63" fmla="*/ 3344 h 3479"/>
                  <a:gd name="T64" fmla="*/ 3329 w 3463"/>
                  <a:gd name="T65" fmla="*/ 3444 h 3479"/>
                  <a:gd name="T66" fmla="*/ 3196 w 3463"/>
                  <a:gd name="T67" fmla="*/ 3479 h 3479"/>
                  <a:gd name="T68" fmla="*/ 3063 w 3463"/>
                  <a:gd name="T69" fmla="*/ 3444 h 3479"/>
                  <a:gd name="T70" fmla="*/ 2211 w 3463"/>
                  <a:gd name="T71" fmla="*/ 2739 h 3479"/>
                  <a:gd name="T72" fmla="*/ 1855 w 3463"/>
                  <a:gd name="T73" fmla="*/ 2893 h 3479"/>
                  <a:gd name="T74" fmla="*/ 1465 w 3463"/>
                  <a:gd name="T75" fmla="*/ 2944 h 3479"/>
                  <a:gd name="T76" fmla="*/ 1080 w 3463"/>
                  <a:gd name="T77" fmla="*/ 2892 h 3479"/>
                  <a:gd name="T78" fmla="*/ 747 w 3463"/>
                  <a:gd name="T79" fmla="*/ 2755 h 3479"/>
                  <a:gd name="T80" fmla="*/ 485 w 3463"/>
                  <a:gd name="T81" fmla="*/ 2569 h 3479"/>
                  <a:gd name="T82" fmla="*/ 274 w 3463"/>
                  <a:gd name="T83" fmla="*/ 2331 h 3479"/>
                  <a:gd name="T84" fmla="*/ 116 w 3463"/>
                  <a:gd name="T85" fmla="*/ 2044 h 3479"/>
                  <a:gd name="T86" fmla="*/ 13 w 3463"/>
                  <a:gd name="T87" fmla="*/ 1669 h 3479"/>
                  <a:gd name="T88" fmla="*/ 13 w 3463"/>
                  <a:gd name="T89" fmla="*/ 1276 h 3479"/>
                  <a:gd name="T90" fmla="*/ 116 w 3463"/>
                  <a:gd name="T91" fmla="*/ 900 h 3479"/>
                  <a:gd name="T92" fmla="*/ 274 w 3463"/>
                  <a:gd name="T93" fmla="*/ 613 h 3479"/>
                  <a:gd name="T94" fmla="*/ 485 w 3463"/>
                  <a:gd name="T95" fmla="*/ 375 h 3479"/>
                  <a:gd name="T96" fmla="*/ 747 w 3463"/>
                  <a:gd name="T97" fmla="*/ 189 h 3479"/>
                  <a:gd name="T98" fmla="*/ 1080 w 3463"/>
                  <a:gd name="T99" fmla="*/ 52 h 3479"/>
                  <a:gd name="T100" fmla="*/ 1465 w 3463"/>
                  <a:gd name="T101" fmla="*/ 0 h 3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63" h="3479">
                    <a:moveTo>
                      <a:pt x="1465" y="536"/>
                    </a:moveTo>
                    <a:lnTo>
                      <a:pt x="1389" y="539"/>
                    </a:lnTo>
                    <a:lnTo>
                      <a:pt x="1315" y="546"/>
                    </a:lnTo>
                    <a:lnTo>
                      <a:pt x="1244" y="560"/>
                    </a:lnTo>
                    <a:lnTo>
                      <a:pt x="1175" y="580"/>
                    </a:lnTo>
                    <a:lnTo>
                      <a:pt x="1108" y="604"/>
                    </a:lnTo>
                    <a:lnTo>
                      <a:pt x="1043" y="634"/>
                    </a:lnTo>
                    <a:lnTo>
                      <a:pt x="980" y="670"/>
                    </a:lnTo>
                    <a:lnTo>
                      <a:pt x="921" y="711"/>
                    </a:lnTo>
                    <a:lnTo>
                      <a:pt x="862" y="758"/>
                    </a:lnTo>
                    <a:lnTo>
                      <a:pt x="807" y="810"/>
                    </a:lnTo>
                    <a:lnTo>
                      <a:pt x="755" y="867"/>
                    </a:lnTo>
                    <a:lnTo>
                      <a:pt x="708" y="925"/>
                    </a:lnTo>
                    <a:lnTo>
                      <a:pt x="667" y="986"/>
                    </a:lnTo>
                    <a:lnTo>
                      <a:pt x="631" y="1048"/>
                    </a:lnTo>
                    <a:lnTo>
                      <a:pt x="601" y="1113"/>
                    </a:lnTo>
                    <a:lnTo>
                      <a:pt x="577" y="1180"/>
                    </a:lnTo>
                    <a:lnTo>
                      <a:pt x="558" y="1250"/>
                    </a:lnTo>
                    <a:lnTo>
                      <a:pt x="544" y="1322"/>
                    </a:lnTo>
                    <a:lnTo>
                      <a:pt x="535" y="1396"/>
                    </a:lnTo>
                    <a:lnTo>
                      <a:pt x="533" y="1472"/>
                    </a:lnTo>
                    <a:lnTo>
                      <a:pt x="535" y="1548"/>
                    </a:lnTo>
                    <a:lnTo>
                      <a:pt x="544" y="1622"/>
                    </a:lnTo>
                    <a:lnTo>
                      <a:pt x="558" y="1695"/>
                    </a:lnTo>
                    <a:lnTo>
                      <a:pt x="577" y="1764"/>
                    </a:lnTo>
                    <a:lnTo>
                      <a:pt x="601" y="1831"/>
                    </a:lnTo>
                    <a:lnTo>
                      <a:pt x="631" y="1896"/>
                    </a:lnTo>
                    <a:lnTo>
                      <a:pt x="667" y="1959"/>
                    </a:lnTo>
                    <a:lnTo>
                      <a:pt x="708" y="2020"/>
                    </a:lnTo>
                    <a:lnTo>
                      <a:pt x="755" y="2077"/>
                    </a:lnTo>
                    <a:lnTo>
                      <a:pt x="807" y="2134"/>
                    </a:lnTo>
                    <a:lnTo>
                      <a:pt x="862" y="2186"/>
                    </a:lnTo>
                    <a:lnTo>
                      <a:pt x="921" y="2232"/>
                    </a:lnTo>
                    <a:lnTo>
                      <a:pt x="980" y="2274"/>
                    </a:lnTo>
                    <a:lnTo>
                      <a:pt x="1043" y="2309"/>
                    </a:lnTo>
                    <a:lnTo>
                      <a:pt x="1108" y="2340"/>
                    </a:lnTo>
                    <a:lnTo>
                      <a:pt x="1175" y="2365"/>
                    </a:lnTo>
                    <a:lnTo>
                      <a:pt x="1244" y="2384"/>
                    </a:lnTo>
                    <a:lnTo>
                      <a:pt x="1315" y="2398"/>
                    </a:lnTo>
                    <a:lnTo>
                      <a:pt x="1389" y="2406"/>
                    </a:lnTo>
                    <a:lnTo>
                      <a:pt x="1465" y="2409"/>
                    </a:lnTo>
                    <a:lnTo>
                      <a:pt x="1541" y="2406"/>
                    </a:lnTo>
                    <a:lnTo>
                      <a:pt x="1614" y="2398"/>
                    </a:lnTo>
                    <a:lnTo>
                      <a:pt x="1686" y="2384"/>
                    </a:lnTo>
                    <a:lnTo>
                      <a:pt x="1755" y="2365"/>
                    </a:lnTo>
                    <a:lnTo>
                      <a:pt x="1822" y="2340"/>
                    </a:lnTo>
                    <a:lnTo>
                      <a:pt x="1887" y="2309"/>
                    </a:lnTo>
                    <a:lnTo>
                      <a:pt x="1950" y="2274"/>
                    </a:lnTo>
                    <a:lnTo>
                      <a:pt x="2009" y="2232"/>
                    </a:lnTo>
                    <a:lnTo>
                      <a:pt x="2068" y="2186"/>
                    </a:lnTo>
                    <a:lnTo>
                      <a:pt x="2123" y="2134"/>
                    </a:lnTo>
                    <a:lnTo>
                      <a:pt x="2175" y="2077"/>
                    </a:lnTo>
                    <a:lnTo>
                      <a:pt x="2222" y="2020"/>
                    </a:lnTo>
                    <a:lnTo>
                      <a:pt x="2264" y="1959"/>
                    </a:lnTo>
                    <a:lnTo>
                      <a:pt x="2299" y="1896"/>
                    </a:lnTo>
                    <a:lnTo>
                      <a:pt x="2329" y="1831"/>
                    </a:lnTo>
                    <a:lnTo>
                      <a:pt x="2354" y="1764"/>
                    </a:lnTo>
                    <a:lnTo>
                      <a:pt x="2373" y="1695"/>
                    </a:lnTo>
                    <a:lnTo>
                      <a:pt x="2386" y="1622"/>
                    </a:lnTo>
                    <a:lnTo>
                      <a:pt x="2394" y="1548"/>
                    </a:lnTo>
                    <a:lnTo>
                      <a:pt x="2398" y="1472"/>
                    </a:lnTo>
                    <a:lnTo>
                      <a:pt x="2394" y="1396"/>
                    </a:lnTo>
                    <a:lnTo>
                      <a:pt x="2386" y="1322"/>
                    </a:lnTo>
                    <a:lnTo>
                      <a:pt x="2373" y="1250"/>
                    </a:lnTo>
                    <a:lnTo>
                      <a:pt x="2354" y="1180"/>
                    </a:lnTo>
                    <a:lnTo>
                      <a:pt x="2329" y="1113"/>
                    </a:lnTo>
                    <a:lnTo>
                      <a:pt x="2299" y="1048"/>
                    </a:lnTo>
                    <a:lnTo>
                      <a:pt x="2264" y="986"/>
                    </a:lnTo>
                    <a:lnTo>
                      <a:pt x="2222" y="925"/>
                    </a:lnTo>
                    <a:lnTo>
                      <a:pt x="2175" y="867"/>
                    </a:lnTo>
                    <a:lnTo>
                      <a:pt x="2123" y="810"/>
                    </a:lnTo>
                    <a:lnTo>
                      <a:pt x="2068" y="758"/>
                    </a:lnTo>
                    <a:lnTo>
                      <a:pt x="2009" y="711"/>
                    </a:lnTo>
                    <a:lnTo>
                      <a:pt x="1950" y="670"/>
                    </a:lnTo>
                    <a:lnTo>
                      <a:pt x="1887" y="634"/>
                    </a:lnTo>
                    <a:lnTo>
                      <a:pt x="1822" y="604"/>
                    </a:lnTo>
                    <a:lnTo>
                      <a:pt x="1755" y="580"/>
                    </a:lnTo>
                    <a:lnTo>
                      <a:pt x="1686" y="560"/>
                    </a:lnTo>
                    <a:lnTo>
                      <a:pt x="1614" y="546"/>
                    </a:lnTo>
                    <a:lnTo>
                      <a:pt x="1541" y="539"/>
                    </a:lnTo>
                    <a:lnTo>
                      <a:pt x="1465" y="536"/>
                    </a:lnTo>
                    <a:close/>
                    <a:moveTo>
                      <a:pt x="1465" y="0"/>
                    </a:moveTo>
                    <a:lnTo>
                      <a:pt x="1563" y="3"/>
                    </a:lnTo>
                    <a:lnTo>
                      <a:pt x="1660" y="13"/>
                    </a:lnTo>
                    <a:lnTo>
                      <a:pt x="1756" y="29"/>
                    </a:lnTo>
                    <a:lnTo>
                      <a:pt x="1851" y="52"/>
                    </a:lnTo>
                    <a:lnTo>
                      <a:pt x="1943" y="81"/>
                    </a:lnTo>
                    <a:lnTo>
                      <a:pt x="2034" y="117"/>
                    </a:lnTo>
                    <a:lnTo>
                      <a:pt x="2110" y="151"/>
                    </a:lnTo>
                    <a:lnTo>
                      <a:pt x="2184" y="189"/>
                    </a:lnTo>
                    <a:lnTo>
                      <a:pt x="2253" y="231"/>
                    </a:lnTo>
                    <a:lnTo>
                      <a:pt x="2320" y="276"/>
                    </a:lnTo>
                    <a:lnTo>
                      <a:pt x="2384" y="324"/>
                    </a:lnTo>
                    <a:lnTo>
                      <a:pt x="2445" y="375"/>
                    </a:lnTo>
                    <a:lnTo>
                      <a:pt x="2502" y="430"/>
                    </a:lnTo>
                    <a:lnTo>
                      <a:pt x="2557" y="488"/>
                    </a:lnTo>
                    <a:lnTo>
                      <a:pt x="2608" y="549"/>
                    </a:lnTo>
                    <a:lnTo>
                      <a:pt x="2656" y="613"/>
                    </a:lnTo>
                    <a:lnTo>
                      <a:pt x="2701" y="680"/>
                    </a:lnTo>
                    <a:lnTo>
                      <a:pt x="2741" y="751"/>
                    </a:lnTo>
                    <a:lnTo>
                      <a:pt x="2780" y="824"/>
                    </a:lnTo>
                    <a:lnTo>
                      <a:pt x="2815" y="900"/>
                    </a:lnTo>
                    <a:lnTo>
                      <a:pt x="2850" y="992"/>
                    </a:lnTo>
                    <a:lnTo>
                      <a:pt x="2879" y="1085"/>
                    </a:lnTo>
                    <a:lnTo>
                      <a:pt x="2901" y="1179"/>
                    </a:lnTo>
                    <a:lnTo>
                      <a:pt x="2917" y="1276"/>
                    </a:lnTo>
                    <a:lnTo>
                      <a:pt x="2927" y="1373"/>
                    </a:lnTo>
                    <a:lnTo>
                      <a:pt x="2930" y="1472"/>
                    </a:lnTo>
                    <a:lnTo>
                      <a:pt x="2927" y="1574"/>
                    </a:lnTo>
                    <a:lnTo>
                      <a:pt x="2917" y="1672"/>
                    </a:lnTo>
                    <a:lnTo>
                      <a:pt x="2901" y="1769"/>
                    </a:lnTo>
                    <a:lnTo>
                      <a:pt x="2879" y="1864"/>
                    </a:lnTo>
                    <a:lnTo>
                      <a:pt x="2850" y="1957"/>
                    </a:lnTo>
                    <a:lnTo>
                      <a:pt x="2815" y="2047"/>
                    </a:lnTo>
                    <a:lnTo>
                      <a:pt x="2774" y="2136"/>
                    </a:lnTo>
                    <a:lnTo>
                      <a:pt x="2727" y="2222"/>
                    </a:lnTo>
                    <a:lnTo>
                      <a:pt x="2672" y="2306"/>
                    </a:lnTo>
                    <a:lnTo>
                      <a:pt x="3385" y="3023"/>
                    </a:lnTo>
                    <a:lnTo>
                      <a:pt x="3410" y="3050"/>
                    </a:lnTo>
                    <a:lnTo>
                      <a:pt x="3429" y="3078"/>
                    </a:lnTo>
                    <a:lnTo>
                      <a:pt x="3444" y="3109"/>
                    </a:lnTo>
                    <a:lnTo>
                      <a:pt x="3454" y="3141"/>
                    </a:lnTo>
                    <a:lnTo>
                      <a:pt x="3461" y="3175"/>
                    </a:lnTo>
                    <a:lnTo>
                      <a:pt x="3463" y="3212"/>
                    </a:lnTo>
                    <a:lnTo>
                      <a:pt x="3461" y="3247"/>
                    </a:lnTo>
                    <a:lnTo>
                      <a:pt x="3454" y="3281"/>
                    </a:lnTo>
                    <a:lnTo>
                      <a:pt x="3443" y="3314"/>
                    </a:lnTo>
                    <a:lnTo>
                      <a:pt x="3428" y="3344"/>
                    </a:lnTo>
                    <a:lnTo>
                      <a:pt x="3409" y="3373"/>
                    </a:lnTo>
                    <a:lnTo>
                      <a:pt x="3384" y="3401"/>
                    </a:lnTo>
                    <a:lnTo>
                      <a:pt x="3358" y="3424"/>
                    </a:lnTo>
                    <a:lnTo>
                      <a:pt x="3329" y="3444"/>
                    </a:lnTo>
                    <a:lnTo>
                      <a:pt x="3298" y="3460"/>
                    </a:lnTo>
                    <a:lnTo>
                      <a:pt x="3266" y="3470"/>
                    </a:lnTo>
                    <a:lnTo>
                      <a:pt x="3232" y="3477"/>
                    </a:lnTo>
                    <a:lnTo>
                      <a:pt x="3196" y="3479"/>
                    </a:lnTo>
                    <a:lnTo>
                      <a:pt x="3160" y="3477"/>
                    </a:lnTo>
                    <a:lnTo>
                      <a:pt x="3126" y="3470"/>
                    </a:lnTo>
                    <a:lnTo>
                      <a:pt x="3094" y="3459"/>
                    </a:lnTo>
                    <a:lnTo>
                      <a:pt x="3063" y="3444"/>
                    </a:lnTo>
                    <a:lnTo>
                      <a:pt x="3035" y="3423"/>
                    </a:lnTo>
                    <a:lnTo>
                      <a:pt x="3010" y="3400"/>
                    </a:lnTo>
                    <a:lnTo>
                      <a:pt x="2296" y="2685"/>
                    </a:lnTo>
                    <a:lnTo>
                      <a:pt x="2211" y="2739"/>
                    </a:lnTo>
                    <a:lnTo>
                      <a:pt x="2125" y="2787"/>
                    </a:lnTo>
                    <a:lnTo>
                      <a:pt x="2038" y="2829"/>
                    </a:lnTo>
                    <a:lnTo>
                      <a:pt x="1948" y="2864"/>
                    </a:lnTo>
                    <a:lnTo>
                      <a:pt x="1855" y="2893"/>
                    </a:lnTo>
                    <a:lnTo>
                      <a:pt x="1760" y="2916"/>
                    </a:lnTo>
                    <a:lnTo>
                      <a:pt x="1664" y="2932"/>
                    </a:lnTo>
                    <a:lnTo>
                      <a:pt x="1565" y="2941"/>
                    </a:lnTo>
                    <a:lnTo>
                      <a:pt x="1465" y="2944"/>
                    </a:lnTo>
                    <a:lnTo>
                      <a:pt x="1366" y="2940"/>
                    </a:lnTo>
                    <a:lnTo>
                      <a:pt x="1270" y="2930"/>
                    </a:lnTo>
                    <a:lnTo>
                      <a:pt x="1174" y="2914"/>
                    </a:lnTo>
                    <a:lnTo>
                      <a:pt x="1080" y="2892"/>
                    </a:lnTo>
                    <a:lnTo>
                      <a:pt x="988" y="2863"/>
                    </a:lnTo>
                    <a:lnTo>
                      <a:pt x="896" y="2828"/>
                    </a:lnTo>
                    <a:lnTo>
                      <a:pt x="819" y="2793"/>
                    </a:lnTo>
                    <a:lnTo>
                      <a:pt x="747" y="2755"/>
                    </a:lnTo>
                    <a:lnTo>
                      <a:pt x="677" y="2713"/>
                    </a:lnTo>
                    <a:lnTo>
                      <a:pt x="610" y="2669"/>
                    </a:lnTo>
                    <a:lnTo>
                      <a:pt x="546" y="2620"/>
                    </a:lnTo>
                    <a:lnTo>
                      <a:pt x="485" y="2569"/>
                    </a:lnTo>
                    <a:lnTo>
                      <a:pt x="428" y="2515"/>
                    </a:lnTo>
                    <a:lnTo>
                      <a:pt x="374" y="2456"/>
                    </a:lnTo>
                    <a:lnTo>
                      <a:pt x="321" y="2395"/>
                    </a:lnTo>
                    <a:lnTo>
                      <a:pt x="274" y="2331"/>
                    </a:lnTo>
                    <a:lnTo>
                      <a:pt x="230" y="2263"/>
                    </a:lnTo>
                    <a:lnTo>
                      <a:pt x="188" y="2194"/>
                    </a:lnTo>
                    <a:lnTo>
                      <a:pt x="150" y="2120"/>
                    </a:lnTo>
                    <a:lnTo>
                      <a:pt x="116" y="2044"/>
                    </a:lnTo>
                    <a:lnTo>
                      <a:pt x="80" y="1952"/>
                    </a:lnTo>
                    <a:lnTo>
                      <a:pt x="51" y="1859"/>
                    </a:lnTo>
                    <a:lnTo>
                      <a:pt x="29" y="1764"/>
                    </a:lnTo>
                    <a:lnTo>
                      <a:pt x="13" y="1669"/>
                    </a:lnTo>
                    <a:lnTo>
                      <a:pt x="3" y="1571"/>
                    </a:lnTo>
                    <a:lnTo>
                      <a:pt x="0" y="1472"/>
                    </a:lnTo>
                    <a:lnTo>
                      <a:pt x="3" y="1373"/>
                    </a:lnTo>
                    <a:lnTo>
                      <a:pt x="13" y="1276"/>
                    </a:lnTo>
                    <a:lnTo>
                      <a:pt x="29" y="1179"/>
                    </a:lnTo>
                    <a:lnTo>
                      <a:pt x="51" y="1085"/>
                    </a:lnTo>
                    <a:lnTo>
                      <a:pt x="80" y="992"/>
                    </a:lnTo>
                    <a:lnTo>
                      <a:pt x="116" y="900"/>
                    </a:lnTo>
                    <a:lnTo>
                      <a:pt x="150" y="824"/>
                    </a:lnTo>
                    <a:lnTo>
                      <a:pt x="188" y="751"/>
                    </a:lnTo>
                    <a:lnTo>
                      <a:pt x="230" y="680"/>
                    </a:lnTo>
                    <a:lnTo>
                      <a:pt x="274" y="613"/>
                    </a:lnTo>
                    <a:lnTo>
                      <a:pt x="321" y="549"/>
                    </a:lnTo>
                    <a:lnTo>
                      <a:pt x="374" y="488"/>
                    </a:lnTo>
                    <a:lnTo>
                      <a:pt x="428" y="430"/>
                    </a:lnTo>
                    <a:lnTo>
                      <a:pt x="485" y="375"/>
                    </a:lnTo>
                    <a:lnTo>
                      <a:pt x="546" y="324"/>
                    </a:lnTo>
                    <a:lnTo>
                      <a:pt x="610" y="276"/>
                    </a:lnTo>
                    <a:lnTo>
                      <a:pt x="677" y="231"/>
                    </a:lnTo>
                    <a:lnTo>
                      <a:pt x="747" y="189"/>
                    </a:lnTo>
                    <a:lnTo>
                      <a:pt x="819" y="151"/>
                    </a:lnTo>
                    <a:lnTo>
                      <a:pt x="896" y="117"/>
                    </a:lnTo>
                    <a:lnTo>
                      <a:pt x="988" y="81"/>
                    </a:lnTo>
                    <a:lnTo>
                      <a:pt x="1080" y="52"/>
                    </a:lnTo>
                    <a:lnTo>
                      <a:pt x="1174" y="29"/>
                    </a:lnTo>
                    <a:lnTo>
                      <a:pt x="1270" y="13"/>
                    </a:lnTo>
                    <a:lnTo>
                      <a:pt x="1366" y="3"/>
                    </a:lnTo>
                    <a:lnTo>
                      <a:pt x="14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49"/>
              <p:cNvSpPr>
                <a:spLocks/>
              </p:cNvSpPr>
              <p:nvPr/>
            </p:nvSpPr>
            <p:spPr bwMode="auto">
              <a:xfrm>
                <a:off x="2645" y="1924"/>
                <a:ext cx="333" cy="335"/>
              </a:xfrm>
              <a:custGeom>
                <a:avLst/>
                <a:gdLst>
                  <a:gd name="T0" fmla="*/ 599 w 1332"/>
                  <a:gd name="T1" fmla="*/ 0 h 1338"/>
                  <a:gd name="T2" fmla="*/ 732 w 1332"/>
                  <a:gd name="T3" fmla="*/ 0 h 1338"/>
                  <a:gd name="T4" fmla="*/ 749 w 1332"/>
                  <a:gd name="T5" fmla="*/ 2 h 1338"/>
                  <a:gd name="T6" fmla="*/ 765 w 1332"/>
                  <a:gd name="T7" fmla="*/ 9 h 1338"/>
                  <a:gd name="T8" fmla="*/ 779 w 1332"/>
                  <a:gd name="T9" fmla="*/ 20 h 1338"/>
                  <a:gd name="T10" fmla="*/ 791 w 1332"/>
                  <a:gd name="T11" fmla="*/ 34 h 1338"/>
                  <a:gd name="T12" fmla="*/ 797 w 1332"/>
                  <a:gd name="T13" fmla="*/ 50 h 1338"/>
                  <a:gd name="T14" fmla="*/ 799 w 1332"/>
                  <a:gd name="T15" fmla="*/ 67 h 1338"/>
                  <a:gd name="T16" fmla="*/ 799 w 1332"/>
                  <a:gd name="T17" fmla="*/ 536 h 1338"/>
                  <a:gd name="T18" fmla="*/ 1266 w 1332"/>
                  <a:gd name="T19" fmla="*/ 536 h 1338"/>
                  <a:gd name="T20" fmla="*/ 1283 w 1332"/>
                  <a:gd name="T21" fmla="*/ 538 h 1338"/>
                  <a:gd name="T22" fmla="*/ 1299 w 1332"/>
                  <a:gd name="T23" fmla="*/ 544 h 1338"/>
                  <a:gd name="T24" fmla="*/ 1312 w 1332"/>
                  <a:gd name="T25" fmla="*/ 555 h 1338"/>
                  <a:gd name="T26" fmla="*/ 1323 w 1332"/>
                  <a:gd name="T27" fmla="*/ 569 h 1338"/>
                  <a:gd name="T28" fmla="*/ 1329 w 1332"/>
                  <a:gd name="T29" fmla="*/ 585 h 1338"/>
                  <a:gd name="T30" fmla="*/ 1332 w 1332"/>
                  <a:gd name="T31" fmla="*/ 602 h 1338"/>
                  <a:gd name="T32" fmla="*/ 1332 w 1332"/>
                  <a:gd name="T33" fmla="*/ 737 h 1338"/>
                  <a:gd name="T34" fmla="*/ 1329 w 1332"/>
                  <a:gd name="T35" fmla="*/ 754 h 1338"/>
                  <a:gd name="T36" fmla="*/ 1323 w 1332"/>
                  <a:gd name="T37" fmla="*/ 769 h 1338"/>
                  <a:gd name="T38" fmla="*/ 1312 w 1332"/>
                  <a:gd name="T39" fmla="*/ 783 h 1338"/>
                  <a:gd name="T40" fmla="*/ 1299 w 1332"/>
                  <a:gd name="T41" fmla="*/ 794 h 1338"/>
                  <a:gd name="T42" fmla="*/ 1283 w 1332"/>
                  <a:gd name="T43" fmla="*/ 801 h 1338"/>
                  <a:gd name="T44" fmla="*/ 1266 w 1332"/>
                  <a:gd name="T45" fmla="*/ 803 h 1338"/>
                  <a:gd name="T46" fmla="*/ 799 w 1332"/>
                  <a:gd name="T47" fmla="*/ 803 h 1338"/>
                  <a:gd name="T48" fmla="*/ 799 w 1332"/>
                  <a:gd name="T49" fmla="*/ 1271 h 1338"/>
                  <a:gd name="T50" fmla="*/ 797 w 1332"/>
                  <a:gd name="T51" fmla="*/ 1288 h 1338"/>
                  <a:gd name="T52" fmla="*/ 791 w 1332"/>
                  <a:gd name="T53" fmla="*/ 1304 h 1338"/>
                  <a:gd name="T54" fmla="*/ 779 w 1332"/>
                  <a:gd name="T55" fmla="*/ 1318 h 1338"/>
                  <a:gd name="T56" fmla="*/ 765 w 1332"/>
                  <a:gd name="T57" fmla="*/ 1329 h 1338"/>
                  <a:gd name="T58" fmla="*/ 749 w 1332"/>
                  <a:gd name="T59" fmla="*/ 1336 h 1338"/>
                  <a:gd name="T60" fmla="*/ 732 w 1332"/>
                  <a:gd name="T61" fmla="*/ 1338 h 1338"/>
                  <a:gd name="T62" fmla="*/ 599 w 1332"/>
                  <a:gd name="T63" fmla="*/ 1338 h 1338"/>
                  <a:gd name="T64" fmla="*/ 582 w 1332"/>
                  <a:gd name="T65" fmla="*/ 1336 h 1338"/>
                  <a:gd name="T66" fmla="*/ 566 w 1332"/>
                  <a:gd name="T67" fmla="*/ 1329 h 1338"/>
                  <a:gd name="T68" fmla="*/ 553 w 1332"/>
                  <a:gd name="T69" fmla="*/ 1318 h 1338"/>
                  <a:gd name="T70" fmla="*/ 542 w 1332"/>
                  <a:gd name="T71" fmla="*/ 1304 h 1338"/>
                  <a:gd name="T72" fmla="*/ 536 w 1332"/>
                  <a:gd name="T73" fmla="*/ 1288 h 1338"/>
                  <a:gd name="T74" fmla="*/ 533 w 1332"/>
                  <a:gd name="T75" fmla="*/ 1271 h 1338"/>
                  <a:gd name="T76" fmla="*/ 533 w 1332"/>
                  <a:gd name="T77" fmla="*/ 803 h 1338"/>
                  <a:gd name="T78" fmla="*/ 67 w 1332"/>
                  <a:gd name="T79" fmla="*/ 803 h 1338"/>
                  <a:gd name="T80" fmla="*/ 49 w 1332"/>
                  <a:gd name="T81" fmla="*/ 801 h 1338"/>
                  <a:gd name="T82" fmla="*/ 34 w 1332"/>
                  <a:gd name="T83" fmla="*/ 794 h 1338"/>
                  <a:gd name="T84" fmla="*/ 20 w 1332"/>
                  <a:gd name="T85" fmla="*/ 783 h 1338"/>
                  <a:gd name="T86" fmla="*/ 9 w 1332"/>
                  <a:gd name="T87" fmla="*/ 769 h 1338"/>
                  <a:gd name="T88" fmla="*/ 2 w 1332"/>
                  <a:gd name="T89" fmla="*/ 754 h 1338"/>
                  <a:gd name="T90" fmla="*/ 0 w 1332"/>
                  <a:gd name="T91" fmla="*/ 737 h 1338"/>
                  <a:gd name="T92" fmla="*/ 0 w 1332"/>
                  <a:gd name="T93" fmla="*/ 602 h 1338"/>
                  <a:gd name="T94" fmla="*/ 2 w 1332"/>
                  <a:gd name="T95" fmla="*/ 585 h 1338"/>
                  <a:gd name="T96" fmla="*/ 9 w 1332"/>
                  <a:gd name="T97" fmla="*/ 569 h 1338"/>
                  <a:gd name="T98" fmla="*/ 20 w 1332"/>
                  <a:gd name="T99" fmla="*/ 555 h 1338"/>
                  <a:gd name="T100" fmla="*/ 34 w 1332"/>
                  <a:gd name="T101" fmla="*/ 544 h 1338"/>
                  <a:gd name="T102" fmla="*/ 49 w 1332"/>
                  <a:gd name="T103" fmla="*/ 538 h 1338"/>
                  <a:gd name="T104" fmla="*/ 67 w 1332"/>
                  <a:gd name="T105" fmla="*/ 536 h 1338"/>
                  <a:gd name="T106" fmla="*/ 533 w 1332"/>
                  <a:gd name="T107" fmla="*/ 536 h 1338"/>
                  <a:gd name="T108" fmla="*/ 533 w 1332"/>
                  <a:gd name="T109" fmla="*/ 67 h 1338"/>
                  <a:gd name="T110" fmla="*/ 536 w 1332"/>
                  <a:gd name="T111" fmla="*/ 50 h 1338"/>
                  <a:gd name="T112" fmla="*/ 542 w 1332"/>
                  <a:gd name="T113" fmla="*/ 34 h 1338"/>
                  <a:gd name="T114" fmla="*/ 553 w 1332"/>
                  <a:gd name="T115" fmla="*/ 20 h 1338"/>
                  <a:gd name="T116" fmla="*/ 566 w 1332"/>
                  <a:gd name="T117" fmla="*/ 9 h 1338"/>
                  <a:gd name="T118" fmla="*/ 582 w 1332"/>
                  <a:gd name="T119" fmla="*/ 2 h 1338"/>
                  <a:gd name="T120" fmla="*/ 599 w 1332"/>
                  <a:gd name="T121" fmla="*/ 0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32" h="1338">
                    <a:moveTo>
                      <a:pt x="599" y="0"/>
                    </a:moveTo>
                    <a:lnTo>
                      <a:pt x="732" y="0"/>
                    </a:lnTo>
                    <a:lnTo>
                      <a:pt x="749" y="2"/>
                    </a:lnTo>
                    <a:lnTo>
                      <a:pt x="765" y="9"/>
                    </a:lnTo>
                    <a:lnTo>
                      <a:pt x="779" y="20"/>
                    </a:lnTo>
                    <a:lnTo>
                      <a:pt x="791" y="34"/>
                    </a:lnTo>
                    <a:lnTo>
                      <a:pt x="797" y="50"/>
                    </a:lnTo>
                    <a:lnTo>
                      <a:pt x="799" y="67"/>
                    </a:lnTo>
                    <a:lnTo>
                      <a:pt x="799" y="536"/>
                    </a:lnTo>
                    <a:lnTo>
                      <a:pt x="1266" y="536"/>
                    </a:lnTo>
                    <a:lnTo>
                      <a:pt x="1283" y="538"/>
                    </a:lnTo>
                    <a:lnTo>
                      <a:pt x="1299" y="544"/>
                    </a:lnTo>
                    <a:lnTo>
                      <a:pt x="1312" y="555"/>
                    </a:lnTo>
                    <a:lnTo>
                      <a:pt x="1323" y="569"/>
                    </a:lnTo>
                    <a:lnTo>
                      <a:pt x="1329" y="585"/>
                    </a:lnTo>
                    <a:lnTo>
                      <a:pt x="1332" y="602"/>
                    </a:lnTo>
                    <a:lnTo>
                      <a:pt x="1332" y="737"/>
                    </a:lnTo>
                    <a:lnTo>
                      <a:pt x="1329" y="754"/>
                    </a:lnTo>
                    <a:lnTo>
                      <a:pt x="1323" y="769"/>
                    </a:lnTo>
                    <a:lnTo>
                      <a:pt x="1312" y="783"/>
                    </a:lnTo>
                    <a:lnTo>
                      <a:pt x="1299" y="794"/>
                    </a:lnTo>
                    <a:lnTo>
                      <a:pt x="1283" y="801"/>
                    </a:lnTo>
                    <a:lnTo>
                      <a:pt x="1266" y="803"/>
                    </a:lnTo>
                    <a:lnTo>
                      <a:pt x="799" y="803"/>
                    </a:lnTo>
                    <a:lnTo>
                      <a:pt x="799" y="1271"/>
                    </a:lnTo>
                    <a:lnTo>
                      <a:pt x="797" y="1288"/>
                    </a:lnTo>
                    <a:lnTo>
                      <a:pt x="791" y="1304"/>
                    </a:lnTo>
                    <a:lnTo>
                      <a:pt x="779" y="1318"/>
                    </a:lnTo>
                    <a:lnTo>
                      <a:pt x="765" y="1329"/>
                    </a:lnTo>
                    <a:lnTo>
                      <a:pt x="749" y="1336"/>
                    </a:lnTo>
                    <a:lnTo>
                      <a:pt x="732" y="1338"/>
                    </a:lnTo>
                    <a:lnTo>
                      <a:pt x="599" y="1338"/>
                    </a:lnTo>
                    <a:lnTo>
                      <a:pt x="582" y="1336"/>
                    </a:lnTo>
                    <a:lnTo>
                      <a:pt x="566" y="1329"/>
                    </a:lnTo>
                    <a:lnTo>
                      <a:pt x="553" y="1318"/>
                    </a:lnTo>
                    <a:lnTo>
                      <a:pt x="542" y="1304"/>
                    </a:lnTo>
                    <a:lnTo>
                      <a:pt x="536" y="1288"/>
                    </a:lnTo>
                    <a:lnTo>
                      <a:pt x="533" y="1271"/>
                    </a:lnTo>
                    <a:lnTo>
                      <a:pt x="533" y="803"/>
                    </a:lnTo>
                    <a:lnTo>
                      <a:pt x="67" y="803"/>
                    </a:lnTo>
                    <a:lnTo>
                      <a:pt x="49" y="801"/>
                    </a:lnTo>
                    <a:lnTo>
                      <a:pt x="34" y="794"/>
                    </a:lnTo>
                    <a:lnTo>
                      <a:pt x="20" y="783"/>
                    </a:lnTo>
                    <a:lnTo>
                      <a:pt x="9" y="769"/>
                    </a:lnTo>
                    <a:lnTo>
                      <a:pt x="2" y="754"/>
                    </a:lnTo>
                    <a:lnTo>
                      <a:pt x="0" y="737"/>
                    </a:lnTo>
                    <a:lnTo>
                      <a:pt x="0" y="602"/>
                    </a:lnTo>
                    <a:lnTo>
                      <a:pt x="2" y="585"/>
                    </a:lnTo>
                    <a:lnTo>
                      <a:pt x="9" y="569"/>
                    </a:lnTo>
                    <a:lnTo>
                      <a:pt x="20" y="555"/>
                    </a:lnTo>
                    <a:lnTo>
                      <a:pt x="34" y="544"/>
                    </a:lnTo>
                    <a:lnTo>
                      <a:pt x="49" y="538"/>
                    </a:lnTo>
                    <a:lnTo>
                      <a:pt x="67" y="536"/>
                    </a:lnTo>
                    <a:lnTo>
                      <a:pt x="533" y="536"/>
                    </a:lnTo>
                    <a:lnTo>
                      <a:pt x="533" y="67"/>
                    </a:lnTo>
                    <a:lnTo>
                      <a:pt x="536" y="50"/>
                    </a:lnTo>
                    <a:lnTo>
                      <a:pt x="542" y="34"/>
                    </a:lnTo>
                    <a:lnTo>
                      <a:pt x="553" y="20"/>
                    </a:lnTo>
                    <a:lnTo>
                      <a:pt x="566" y="9"/>
                    </a:lnTo>
                    <a:lnTo>
                      <a:pt x="582" y="2"/>
                    </a:lnTo>
                    <a:lnTo>
                      <a:pt x="5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4" name="Freeform 54"/>
            <p:cNvSpPr>
              <a:spLocks noEditPoints="1"/>
            </p:cNvSpPr>
            <p:nvPr/>
          </p:nvSpPr>
          <p:spPr bwMode="auto">
            <a:xfrm>
              <a:off x="1511945" y="5399615"/>
              <a:ext cx="685963" cy="662644"/>
            </a:xfrm>
            <a:custGeom>
              <a:avLst/>
              <a:gdLst>
                <a:gd name="T0" fmla="*/ 763 w 3530"/>
                <a:gd name="T1" fmla="*/ 2557 h 3413"/>
                <a:gd name="T2" fmla="*/ 1233 w 3530"/>
                <a:gd name="T3" fmla="*/ 2441 h 3413"/>
                <a:gd name="T4" fmla="*/ 763 w 3530"/>
                <a:gd name="T5" fmla="*/ 2178 h 3413"/>
                <a:gd name="T6" fmla="*/ 2136 w 3530"/>
                <a:gd name="T7" fmla="*/ 569 h 3413"/>
                <a:gd name="T8" fmla="*/ 2093 w 3530"/>
                <a:gd name="T9" fmla="*/ 705 h 3413"/>
                <a:gd name="T10" fmla="*/ 2297 w 3530"/>
                <a:gd name="T11" fmla="*/ 1129 h 3413"/>
                <a:gd name="T12" fmla="*/ 2198 w 3530"/>
                <a:gd name="T13" fmla="*/ 1228 h 3413"/>
                <a:gd name="T14" fmla="*/ 2426 w 3530"/>
                <a:gd name="T15" fmla="*/ 1475 h 3413"/>
                <a:gd name="T16" fmla="*/ 2330 w 3530"/>
                <a:gd name="T17" fmla="*/ 1564 h 3413"/>
                <a:gd name="T18" fmla="*/ 2652 w 3530"/>
                <a:gd name="T19" fmla="*/ 2200 h 3413"/>
                <a:gd name="T20" fmla="*/ 2044 w 3530"/>
                <a:gd name="T21" fmla="*/ 2798 h 3413"/>
                <a:gd name="T22" fmla="*/ 2667 w 3530"/>
                <a:gd name="T23" fmla="*/ 2296 h 3413"/>
                <a:gd name="T24" fmla="*/ 2728 w 3530"/>
                <a:gd name="T25" fmla="*/ 2118 h 3413"/>
                <a:gd name="T26" fmla="*/ 2392 w 3530"/>
                <a:gd name="T27" fmla="*/ 1625 h 3413"/>
                <a:gd name="T28" fmla="*/ 2500 w 3530"/>
                <a:gd name="T29" fmla="*/ 1459 h 3413"/>
                <a:gd name="T30" fmla="*/ 2481 w 3530"/>
                <a:gd name="T31" fmla="*/ 1276 h 3413"/>
                <a:gd name="T32" fmla="*/ 2628 w 3530"/>
                <a:gd name="T33" fmla="*/ 1275 h 3413"/>
                <a:gd name="T34" fmla="*/ 3283 w 3530"/>
                <a:gd name="T35" fmla="*/ 2143 h 3413"/>
                <a:gd name="T36" fmla="*/ 3109 w 3530"/>
                <a:gd name="T37" fmla="*/ 2895 h 3413"/>
                <a:gd name="T38" fmla="*/ 3305 w 3530"/>
                <a:gd name="T39" fmla="*/ 3067 h 3413"/>
                <a:gd name="T40" fmla="*/ 3488 w 3530"/>
                <a:gd name="T41" fmla="*/ 3188 h 3413"/>
                <a:gd name="T42" fmla="*/ 3520 w 3530"/>
                <a:gd name="T43" fmla="*/ 3335 h 3413"/>
                <a:gd name="T44" fmla="*/ 3377 w 3530"/>
                <a:gd name="T45" fmla="*/ 3411 h 3413"/>
                <a:gd name="T46" fmla="*/ 3289 w 3530"/>
                <a:gd name="T47" fmla="*/ 3357 h 3413"/>
                <a:gd name="T48" fmla="*/ 3139 w 3530"/>
                <a:gd name="T49" fmla="*/ 3274 h 3413"/>
                <a:gd name="T50" fmla="*/ 2803 w 3530"/>
                <a:gd name="T51" fmla="*/ 3162 h 3413"/>
                <a:gd name="T52" fmla="*/ 2237 w 3530"/>
                <a:gd name="T53" fmla="*/ 3071 h 3413"/>
                <a:gd name="T54" fmla="*/ 1437 w 3530"/>
                <a:gd name="T55" fmla="*/ 3050 h 3413"/>
                <a:gd name="T56" fmla="*/ 816 w 3530"/>
                <a:gd name="T57" fmla="*/ 3100 h 3413"/>
                <a:gd name="T58" fmla="*/ 451 w 3530"/>
                <a:gd name="T59" fmla="*/ 3180 h 3413"/>
                <a:gd name="T60" fmla="*/ 279 w 3530"/>
                <a:gd name="T61" fmla="*/ 3253 h 3413"/>
                <a:gd name="T62" fmla="*/ 227 w 3530"/>
                <a:gd name="T63" fmla="*/ 3302 h 3413"/>
                <a:gd name="T64" fmla="*/ 69 w 3530"/>
                <a:gd name="T65" fmla="*/ 3334 h 3413"/>
                <a:gd name="T66" fmla="*/ 5 w 3530"/>
                <a:gd name="T67" fmla="*/ 3184 h 3413"/>
                <a:gd name="T68" fmla="*/ 99 w 3530"/>
                <a:gd name="T69" fmla="*/ 3067 h 3413"/>
                <a:gd name="T70" fmla="*/ 400 w 3530"/>
                <a:gd name="T71" fmla="*/ 2926 h 3413"/>
                <a:gd name="T72" fmla="*/ 310 w 3530"/>
                <a:gd name="T73" fmla="*/ 2163 h 3413"/>
                <a:gd name="T74" fmla="*/ 319 w 3530"/>
                <a:gd name="T75" fmla="*/ 2054 h 3413"/>
                <a:gd name="T76" fmla="*/ 1035 w 3530"/>
                <a:gd name="T77" fmla="*/ 1252 h 3413"/>
                <a:gd name="T78" fmla="*/ 1732 w 3530"/>
                <a:gd name="T79" fmla="*/ 2114 h 3413"/>
                <a:gd name="T80" fmla="*/ 1561 w 3530"/>
                <a:gd name="T81" fmla="*/ 2171 h 3413"/>
                <a:gd name="T82" fmla="*/ 1700 w 3530"/>
                <a:gd name="T83" fmla="*/ 2790 h 3413"/>
                <a:gd name="T84" fmla="*/ 1884 w 3530"/>
                <a:gd name="T85" fmla="*/ 2084 h 3413"/>
                <a:gd name="T86" fmla="*/ 1844 w 3530"/>
                <a:gd name="T87" fmla="*/ 1500 h 3413"/>
                <a:gd name="T88" fmla="*/ 1913 w 3530"/>
                <a:gd name="T89" fmla="*/ 1377 h 3413"/>
                <a:gd name="T90" fmla="*/ 1783 w 3530"/>
                <a:gd name="T91" fmla="*/ 1139 h 3413"/>
                <a:gd name="T92" fmla="*/ 1860 w 3530"/>
                <a:gd name="T93" fmla="*/ 1033 h 3413"/>
                <a:gd name="T94" fmla="*/ 1740 w 3530"/>
                <a:gd name="T95" fmla="*/ 593 h 3413"/>
                <a:gd name="T96" fmla="*/ 1852 w 3530"/>
                <a:gd name="T97" fmla="*/ 518 h 3413"/>
                <a:gd name="T98" fmla="*/ 1569 w 3530"/>
                <a:gd name="T99" fmla="*/ 558 h 3413"/>
                <a:gd name="T100" fmla="*/ 1403 w 3530"/>
                <a:gd name="T101" fmla="*/ 1025 h 3413"/>
                <a:gd name="T102" fmla="*/ 1501 w 3530"/>
                <a:gd name="T103" fmla="*/ 1126 h 3413"/>
                <a:gd name="T104" fmla="*/ 1444 w 3530"/>
                <a:gd name="T105" fmla="*/ 1376 h 3413"/>
                <a:gd name="T106" fmla="*/ 1492 w 3530"/>
                <a:gd name="T107" fmla="*/ 1506 h 3413"/>
                <a:gd name="T108" fmla="*/ 1048 w 3530"/>
                <a:gd name="T109" fmla="*/ 1162 h 3413"/>
                <a:gd name="T110" fmla="*/ 1269 w 3530"/>
                <a:gd name="T111" fmla="*/ 694 h 3413"/>
                <a:gd name="T112" fmla="*/ 1214 w 3530"/>
                <a:gd name="T113" fmla="*/ 564 h 3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30" h="3413">
                  <a:moveTo>
                    <a:pt x="1056" y="2557"/>
                  </a:moveTo>
                  <a:lnTo>
                    <a:pt x="1056" y="2813"/>
                  </a:lnTo>
                  <a:lnTo>
                    <a:pt x="1142" y="2806"/>
                  </a:lnTo>
                  <a:lnTo>
                    <a:pt x="1233" y="2801"/>
                  </a:lnTo>
                  <a:lnTo>
                    <a:pt x="1233" y="2557"/>
                  </a:lnTo>
                  <a:lnTo>
                    <a:pt x="1056" y="2557"/>
                  </a:lnTo>
                  <a:close/>
                  <a:moveTo>
                    <a:pt x="763" y="2557"/>
                  </a:moveTo>
                  <a:lnTo>
                    <a:pt x="763" y="2818"/>
                  </a:lnTo>
                  <a:lnTo>
                    <a:pt x="940" y="2818"/>
                  </a:lnTo>
                  <a:lnTo>
                    <a:pt x="940" y="2557"/>
                  </a:lnTo>
                  <a:lnTo>
                    <a:pt x="763" y="2557"/>
                  </a:lnTo>
                  <a:close/>
                  <a:moveTo>
                    <a:pt x="1056" y="2178"/>
                  </a:moveTo>
                  <a:lnTo>
                    <a:pt x="1056" y="2441"/>
                  </a:lnTo>
                  <a:lnTo>
                    <a:pt x="1233" y="2441"/>
                  </a:lnTo>
                  <a:lnTo>
                    <a:pt x="1233" y="2178"/>
                  </a:lnTo>
                  <a:lnTo>
                    <a:pt x="1056" y="2178"/>
                  </a:lnTo>
                  <a:close/>
                  <a:moveTo>
                    <a:pt x="763" y="2178"/>
                  </a:moveTo>
                  <a:lnTo>
                    <a:pt x="763" y="2441"/>
                  </a:lnTo>
                  <a:lnTo>
                    <a:pt x="940" y="2441"/>
                  </a:lnTo>
                  <a:lnTo>
                    <a:pt x="940" y="2178"/>
                  </a:lnTo>
                  <a:lnTo>
                    <a:pt x="763" y="2178"/>
                  </a:lnTo>
                  <a:close/>
                  <a:moveTo>
                    <a:pt x="1657" y="0"/>
                  </a:moveTo>
                  <a:lnTo>
                    <a:pt x="1681" y="2"/>
                  </a:lnTo>
                  <a:lnTo>
                    <a:pt x="1702" y="10"/>
                  </a:lnTo>
                  <a:lnTo>
                    <a:pt x="1721" y="22"/>
                  </a:lnTo>
                  <a:lnTo>
                    <a:pt x="1737" y="40"/>
                  </a:lnTo>
                  <a:lnTo>
                    <a:pt x="2121" y="548"/>
                  </a:lnTo>
                  <a:lnTo>
                    <a:pt x="2136" y="569"/>
                  </a:lnTo>
                  <a:lnTo>
                    <a:pt x="2145" y="592"/>
                  </a:lnTo>
                  <a:lnTo>
                    <a:pt x="2148" y="617"/>
                  </a:lnTo>
                  <a:lnTo>
                    <a:pt x="2146" y="640"/>
                  </a:lnTo>
                  <a:lnTo>
                    <a:pt x="2138" y="660"/>
                  </a:lnTo>
                  <a:lnTo>
                    <a:pt x="2126" y="678"/>
                  </a:lnTo>
                  <a:lnTo>
                    <a:pt x="2111" y="694"/>
                  </a:lnTo>
                  <a:lnTo>
                    <a:pt x="2093" y="705"/>
                  </a:lnTo>
                  <a:lnTo>
                    <a:pt x="2073" y="712"/>
                  </a:lnTo>
                  <a:lnTo>
                    <a:pt x="2050" y="716"/>
                  </a:lnTo>
                  <a:lnTo>
                    <a:pt x="2026" y="716"/>
                  </a:lnTo>
                  <a:lnTo>
                    <a:pt x="2271" y="1062"/>
                  </a:lnTo>
                  <a:lnTo>
                    <a:pt x="2285" y="1082"/>
                  </a:lnTo>
                  <a:lnTo>
                    <a:pt x="2294" y="1104"/>
                  </a:lnTo>
                  <a:lnTo>
                    <a:pt x="2297" y="1129"/>
                  </a:lnTo>
                  <a:lnTo>
                    <a:pt x="2295" y="1152"/>
                  </a:lnTo>
                  <a:lnTo>
                    <a:pt x="2287" y="1173"/>
                  </a:lnTo>
                  <a:lnTo>
                    <a:pt x="2275" y="1192"/>
                  </a:lnTo>
                  <a:lnTo>
                    <a:pt x="2259" y="1207"/>
                  </a:lnTo>
                  <a:lnTo>
                    <a:pt x="2241" y="1218"/>
                  </a:lnTo>
                  <a:lnTo>
                    <a:pt x="2221" y="1226"/>
                  </a:lnTo>
                  <a:lnTo>
                    <a:pt x="2198" y="1228"/>
                  </a:lnTo>
                  <a:lnTo>
                    <a:pt x="2176" y="1228"/>
                  </a:lnTo>
                  <a:lnTo>
                    <a:pt x="2388" y="1386"/>
                  </a:lnTo>
                  <a:lnTo>
                    <a:pt x="2402" y="1400"/>
                  </a:lnTo>
                  <a:lnTo>
                    <a:pt x="2414" y="1417"/>
                  </a:lnTo>
                  <a:lnTo>
                    <a:pt x="2422" y="1435"/>
                  </a:lnTo>
                  <a:lnTo>
                    <a:pt x="2426" y="1454"/>
                  </a:lnTo>
                  <a:lnTo>
                    <a:pt x="2426" y="1475"/>
                  </a:lnTo>
                  <a:lnTo>
                    <a:pt x="2422" y="1496"/>
                  </a:lnTo>
                  <a:lnTo>
                    <a:pt x="2414" y="1515"/>
                  </a:lnTo>
                  <a:lnTo>
                    <a:pt x="2402" y="1531"/>
                  </a:lnTo>
                  <a:lnTo>
                    <a:pt x="2387" y="1544"/>
                  </a:lnTo>
                  <a:lnTo>
                    <a:pt x="2371" y="1555"/>
                  </a:lnTo>
                  <a:lnTo>
                    <a:pt x="2351" y="1562"/>
                  </a:lnTo>
                  <a:lnTo>
                    <a:pt x="2330" y="1564"/>
                  </a:lnTo>
                  <a:lnTo>
                    <a:pt x="2157" y="1567"/>
                  </a:lnTo>
                  <a:lnTo>
                    <a:pt x="2635" y="2094"/>
                  </a:lnTo>
                  <a:lnTo>
                    <a:pt x="2648" y="2113"/>
                  </a:lnTo>
                  <a:lnTo>
                    <a:pt x="2656" y="2133"/>
                  </a:lnTo>
                  <a:lnTo>
                    <a:pt x="2660" y="2155"/>
                  </a:lnTo>
                  <a:lnTo>
                    <a:pt x="2659" y="2178"/>
                  </a:lnTo>
                  <a:lnTo>
                    <a:pt x="2652" y="2200"/>
                  </a:lnTo>
                  <a:lnTo>
                    <a:pt x="2640" y="2220"/>
                  </a:lnTo>
                  <a:lnTo>
                    <a:pt x="2625" y="2237"/>
                  </a:lnTo>
                  <a:lnTo>
                    <a:pt x="2606" y="2249"/>
                  </a:lnTo>
                  <a:lnTo>
                    <a:pt x="2584" y="2256"/>
                  </a:lnTo>
                  <a:lnTo>
                    <a:pt x="2561" y="2258"/>
                  </a:lnTo>
                  <a:lnTo>
                    <a:pt x="2044" y="2258"/>
                  </a:lnTo>
                  <a:lnTo>
                    <a:pt x="2044" y="2798"/>
                  </a:lnTo>
                  <a:lnTo>
                    <a:pt x="2117" y="2804"/>
                  </a:lnTo>
                  <a:lnTo>
                    <a:pt x="2117" y="2332"/>
                  </a:lnTo>
                  <a:lnTo>
                    <a:pt x="2561" y="2332"/>
                  </a:lnTo>
                  <a:lnTo>
                    <a:pt x="2591" y="2330"/>
                  </a:lnTo>
                  <a:lnTo>
                    <a:pt x="2618" y="2323"/>
                  </a:lnTo>
                  <a:lnTo>
                    <a:pt x="2643" y="2311"/>
                  </a:lnTo>
                  <a:lnTo>
                    <a:pt x="2667" y="2296"/>
                  </a:lnTo>
                  <a:lnTo>
                    <a:pt x="2688" y="2277"/>
                  </a:lnTo>
                  <a:lnTo>
                    <a:pt x="2705" y="2255"/>
                  </a:lnTo>
                  <a:lnTo>
                    <a:pt x="2719" y="2229"/>
                  </a:lnTo>
                  <a:lnTo>
                    <a:pt x="2728" y="2201"/>
                  </a:lnTo>
                  <a:lnTo>
                    <a:pt x="2733" y="2174"/>
                  </a:lnTo>
                  <a:lnTo>
                    <a:pt x="2733" y="2145"/>
                  </a:lnTo>
                  <a:lnTo>
                    <a:pt x="2728" y="2118"/>
                  </a:lnTo>
                  <a:lnTo>
                    <a:pt x="2720" y="2092"/>
                  </a:lnTo>
                  <a:lnTo>
                    <a:pt x="2707" y="2066"/>
                  </a:lnTo>
                  <a:lnTo>
                    <a:pt x="2689" y="2043"/>
                  </a:lnTo>
                  <a:lnTo>
                    <a:pt x="2320" y="1637"/>
                  </a:lnTo>
                  <a:lnTo>
                    <a:pt x="2332" y="1637"/>
                  </a:lnTo>
                  <a:lnTo>
                    <a:pt x="2363" y="1634"/>
                  </a:lnTo>
                  <a:lnTo>
                    <a:pt x="2392" y="1625"/>
                  </a:lnTo>
                  <a:lnTo>
                    <a:pt x="2419" y="1611"/>
                  </a:lnTo>
                  <a:lnTo>
                    <a:pt x="2443" y="1594"/>
                  </a:lnTo>
                  <a:lnTo>
                    <a:pt x="2463" y="1572"/>
                  </a:lnTo>
                  <a:lnTo>
                    <a:pt x="2480" y="1546"/>
                  </a:lnTo>
                  <a:lnTo>
                    <a:pt x="2492" y="1518"/>
                  </a:lnTo>
                  <a:lnTo>
                    <a:pt x="2499" y="1488"/>
                  </a:lnTo>
                  <a:lnTo>
                    <a:pt x="2500" y="1459"/>
                  </a:lnTo>
                  <a:lnTo>
                    <a:pt x="2497" y="1429"/>
                  </a:lnTo>
                  <a:lnTo>
                    <a:pt x="2488" y="1400"/>
                  </a:lnTo>
                  <a:lnTo>
                    <a:pt x="2475" y="1375"/>
                  </a:lnTo>
                  <a:lnTo>
                    <a:pt x="2458" y="1351"/>
                  </a:lnTo>
                  <a:lnTo>
                    <a:pt x="2436" y="1330"/>
                  </a:lnTo>
                  <a:lnTo>
                    <a:pt x="2463" y="1295"/>
                  </a:lnTo>
                  <a:lnTo>
                    <a:pt x="2481" y="1276"/>
                  </a:lnTo>
                  <a:lnTo>
                    <a:pt x="2500" y="1262"/>
                  </a:lnTo>
                  <a:lnTo>
                    <a:pt x="2521" y="1252"/>
                  </a:lnTo>
                  <a:lnTo>
                    <a:pt x="2543" y="1248"/>
                  </a:lnTo>
                  <a:lnTo>
                    <a:pt x="2565" y="1248"/>
                  </a:lnTo>
                  <a:lnTo>
                    <a:pt x="2587" y="1252"/>
                  </a:lnTo>
                  <a:lnTo>
                    <a:pt x="2608" y="1261"/>
                  </a:lnTo>
                  <a:lnTo>
                    <a:pt x="2628" y="1275"/>
                  </a:lnTo>
                  <a:lnTo>
                    <a:pt x="2645" y="1294"/>
                  </a:lnTo>
                  <a:lnTo>
                    <a:pt x="3253" y="2054"/>
                  </a:lnTo>
                  <a:lnTo>
                    <a:pt x="3268" y="2075"/>
                  </a:lnTo>
                  <a:lnTo>
                    <a:pt x="3278" y="2095"/>
                  </a:lnTo>
                  <a:lnTo>
                    <a:pt x="3284" y="2114"/>
                  </a:lnTo>
                  <a:lnTo>
                    <a:pt x="3285" y="2129"/>
                  </a:lnTo>
                  <a:lnTo>
                    <a:pt x="3283" y="2143"/>
                  </a:lnTo>
                  <a:lnTo>
                    <a:pt x="3275" y="2154"/>
                  </a:lnTo>
                  <a:lnTo>
                    <a:pt x="3264" y="2163"/>
                  </a:lnTo>
                  <a:lnTo>
                    <a:pt x="3249" y="2169"/>
                  </a:lnTo>
                  <a:lnTo>
                    <a:pt x="3229" y="2171"/>
                  </a:lnTo>
                  <a:lnTo>
                    <a:pt x="3112" y="2171"/>
                  </a:lnTo>
                  <a:lnTo>
                    <a:pt x="3112" y="2865"/>
                  </a:lnTo>
                  <a:lnTo>
                    <a:pt x="3109" y="2895"/>
                  </a:lnTo>
                  <a:lnTo>
                    <a:pt x="3101" y="2922"/>
                  </a:lnTo>
                  <a:lnTo>
                    <a:pt x="3087" y="2948"/>
                  </a:lnTo>
                  <a:lnTo>
                    <a:pt x="3070" y="2970"/>
                  </a:lnTo>
                  <a:lnTo>
                    <a:pt x="3140" y="2994"/>
                  </a:lnTo>
                  <a:lnTo>
                    <a:pt x="3202" y="3019"/>
                  </a:lnTo>
                  <a:lnTo>
                    <a:pt x="3256" y="3043"/>
                  </a:lnTo>
                  <a:lnTo>
                    <a:pt x="3305" y="3067"/>
                  </a:lnTo>
                  <a:lnTo>
                    <a:pt x="3348" y="3089"/>
                  </a:lnTo>
                  <a:lnTo>
                    <a:pt x="3384" y="3111"/>
                  </a:lnTo>
                  <a:lnTo>
                    <a:pt x="3416" y="3131"/>
                  </a:lnTo>
                  <a:lnTo>
                    <a:pt x="3441" y="3148"/>
                  </a:lnTo>
                  <a:lnTo>
                    <a:pt x="3461" y="3165"/>
                  </a:lnTo>
                  <a:lnTo>
                    <a:pt x="3477" y="3178"/>
                  </a:lnTo>
                  <a:lnTo>
                    <a:pt x="3488" y="3188"/>
                  </a:lnTo>
                  <a:lnTo>
                    <a:pt x="3495" y="3195"/>
                  </a:lnTo>
                  <a:lnTo>
                    <a:pt x="3511" y="3215"/>
                  </a:lnTo>
                  <a:lnTo>
                    <a:pt x="3523" y="3238"/>
                  </a:lnTo>
                  <a:lnTo>
                    <a:pt x="3529" y="3263"/>
                  </a:lnTo>
                  <a:lnTo>
                    <a:pt x="3530" y="3287"/>
                  </a:lnTo>
                  <a:lnTo>
                    <a:pt x="3528" y="3311"/>
                  </a:lnTo>
                  <a:lnTo>
                    <a:pt x="3520" y="3335"/>
                  </a:lnTo>
                  <a:lnTo>
                    <a:pt x="3508" y="3357"/>
                  </a:lnTo>
                  <a:lnTo>
                    <a:pt x="3491" y="3377"/>
                  </a:lnTo>
                  <a:lnTo>
                    <a:pt x="3471" y="3393"/>
                  </a:lnTo>
                  <a:lnTo>
                    <a:pt x="3449" y="3404"/>
                  </a:lnTo>
                  <a:lnTo>
                    <a:pt x="3427" y="3411"/>
                  </a:lnTo>
                  <a:lnTo>
                    <a:pt x="3403" y="3413"/>
                  </a:lnTo>
                  <a:lnTo>
                    <a:pt x="3377" y="3411"/>
                  </a:lnTo>
                  <a:lnTo>
                    <a:pt x="3353" y="3403"/>
                  </a:lnTo>
                  <a:lnTo>
                    <a:pt x="3331" y="3391"/>
                  </a:lnTo>
                  <a:lnTo>
                    <a:pt x="3310" y="3373"/>
                  </a:lnTo>
                  <a:lnTo>
                    <a:pt x="3309" y="3372"/>
                  </a:lnTo>
                  <a:lnTo>
                    <a:pt x="3305" y="3369"/>
                  </a:lnTo>
                  <a:lnTo>
                    <a:pt x="3299" y="3364"/>
                  </a:lnTo>
                  <a:lnTo>
                    <a:pt x="3289" y="3357"/>
                  </a:lnTo>
                  <a:lnTo>
                    <a:pt x="3277" y="3348"/>
                  </a:lnTo>
                  <a:lnTo>
                    <a:pt x="3263" y="3338"/>
                  </a:lnTo>
                  <a:lnTo>
                    <a:pt x="3244" y="3327"/>
                  </a:lnTo>
                  <a:lnTo>
                    <a:pt x="3224" y="3315"/>
                  </a:lnTo>
                  <a:lnTo>
                    <a:pt x="3199" y="3302"/>
                  </a:lnTo>
                  <a:lnTo>
                    <a:pt x="3170" y="3288"/>
                  </a:lnTo>
                  <a:lnTo>
                    <a:pt x="3139" y="3274"/>
                  </a:lnTo>
                  <a:lnTo>
                    <a:pt x="3103" y="3258"/>
                  </a:lnTo>
                  <a:lnTo>
                    <a:pt x="3063" y="3242"/>
                  </a:lnTo>
                  <a:lnTo>
                    <a:pt x="3020" y="3226"/>
                  </a:lnTo>
                  <a:lnTo>
                    <a:pt x="2972" y="3210"/>
                  </a:lnTo>
                  <a:lnTo>
                    <a:pt x="2920" y="3193"/>
                  </a:lnTo>
                  <a:lnTo>
                    <a:pt x="2864" y="3177"/>
                  </a:lnTo>
                  <a:lnTo>
                    <a:pt x="2803" y="3162"/>
                  </a:lnTo>
                  <a:lnTo>
                    <a:pt x="2737" y="3146"/>
                  </a:lnTo>
                  <a:lnTo>
                    <a:pt x="2666" y="3131"/>
                  </a:lnTo>
                  <a:lnTo>
                    <a:pt x="2591" y="3117"/>
                  </a:lnTo>
                  <a:lnTo>
                    <a:pt x="2511" y="3103"/>
                  </a:lnTo>
                  <a:lnTo>
                    <a:pt x="2425" y="3091"/>
                  </a:lnTo>
                  <a:lnTo>
                    <a:pt x="2335" y="3080"/>
                  </a:lnTo>
                  <a:lnTo>
                    <a:pt x="2237" y="3071"/>
                  </a:lnTo>
                  <a:lnTo>
                    <a:pt x="2136" y="3063"/>
                  </a:lnTo>
                  <a:lnTo>
                    <a:pt x="2028" y="3056"/>
                  </a:lnTo>
                  <a:lnTo>
                    <a:pt x="1915" y="3051"/>
                  </a:lnTo>
                  <a:lnTo>
                    <a:pt x="1795" y="3047"/>
                  </a:lnTo>
                  <a:lnTo>
                    <a:pt x="1669" y="3046"/>
                  </a:lnTo>
                  <a:lnTo>
                    <a:pt x="1550" y="3047"/>
                  </a:lnTo>
                  <a:lnTo>
                    <a:pt x="1437" y="3050"/>
                  </a:lnTo>
                  <a:lnTo>
                    <a:pt x="1330" y="3054"/>
                  </a:lnTo>
                  <a:lnTo>
                    <a:pt x="1229" y="3058"/>
                  </a:lnTo>
                  <a:lnTo>
                    <a:pt x="1136" y="3065"/>
                  </a:lnTo>
                  <a:lnTo>
                    <a:pt x="1047" y="3073"/>
                  </a:lnTo>
                  <a:lnTo>
                    <a:pt x="964" y="3080"/>
                  </a:lnTo>
                  <a:lnTo>
                    <a:pt x="888" y="3090"/>
                  </a:lnTo>
                  <a:lnTo>
                    <a:pt x="816" y="3100"/>
                  </a:lnTo>
                  <a:lnTo>
                    <a:pt x="749" y="3110"/>
                  </a:lnTo>
                  <a:lnTo>
                    <a:pt x="688" y="3121"/>
                  </a:lnTo>
                  <a:lnTo>
                    <a:pt x="632" y="3133"/>
                  </a:lnTo>
                  <a:lnTo>
                    <a:pt x="579" y="3144"/>
                  </a:lnTo>
                  <a:lnTo>
                    <a:pt x="532" y="3156"/>
                  </a:lnTo>
                  <a:lnTo>
                    <a:pt x="489" y="3168"/>
                  </a:lnTo>
                  <a:lnTo>
                    <a:pt x="451" y="3180"/>
                  </a:lnTo>
                  <a:lnTo>
                    <a:pt x="416" y="3192"/>
                  </a:lnTo>
                  <a:lnTo>
                    <a:pt x="384" y="3203"/>
                  </a:lnTo>
                  <a:lnTo>
                    <a:pt x="357" y="3214"/>
                  </a:lnTo>
                  <a:lnTo>
                    <a:pt x="333" y="3225"/>
                  </a:lnTo>
                  <a:lnTo>
                    <a:pt x="311" y="3235"/>
                  </a:lnTo>
                  <a:lnTo>
                    <a:pt x="293" y="3245"/>
                  </a:lnTo>
                  <a:lnTo>
                    <a:pt x="279" y="3253"/>
                  </a:lnTo>
                  <a:lnTo>
                    <a:pt x="266" y="3260"/>
                  </a:lnTo>
                  <a:lnTo>
                    <a:pt x="257" y="3267"/>
                  </a:lnTo>
                  <a:lnTo>
                    <a:pt x="250" y="3272"/>
                  </a:lnTo>
                  <a:lnTo>
                    <a:pt x="245" y="3276"/>
                  </a:lnTo>
                  <a:lnTo>
                    <a:pt x="242" y="3279"/>
                  </a:lnTo>
                  <a:lnTo>
                    <a:pt x="241" y="3280"/>
                  </a:lnTo>
                  <a:lnTo>
                    <a:pt x="227" y="3302"/>
                  </a:lnTo>
                  <a:lnTo>
                    <a:pt x="209" y="3320"/>
                  </a:lnTo>
                  <a:lnTo>
                    <a:pt x="189" y="3333"/>
                  </a:lnTo>
                  <a:lnTo>
                    <a:pt x="166" y="3343"/>
                  </a:lnTo>
                  <a:lnTo>
                    <a:pt x="142" y="3348"/>
                  </a:lnTo>
                  <a:lnTo>
                    <a:pt x="117" y="3348"/>
                  </a:lnTo>
                  <a:lnTo>
                    <a:pt x="93" y="3344"/>
                  </a:lnTo>
                  <a:lnTo>
                    <a:pt x="69" y="3334"/>
                  </a:lnTo>
                  <a:lnTo>
                    <a:pt x="47" y="3320"/>
                  </a:lnTo>
                  <a:lnTo>
                    <a:pt x="29" y="3301"/>
                  </a:lnTo>
                  <a:lnTo>
                    <a:pt x="15" y="3281"/>
                  </a:lnTo>
                  <a:lnTo>
                    <a:pt x="5" y="3258"/>
                  </a:lnTo>
                  <a:lnTo>
                    <a:pt x="1" y="3234"/>
                  </a:lnTo>
                  <a:lnTo>
                    <a:pt x="0" y="3209"/>
                  </a:lnTo>
                  <a:lnTo>
                    <a:pt x="5" y="3184"/>
                  </a:lnTo>
                  <a:lnTo>
                    <a:pt x="14" y="3159"/>
                  </a:lnTo>
                  <a:lnTo>
                    <a:pt x="22" y="3148"/>
                  </a:lnTo>
                  <a:lnTo>
                    <a:pt x="31" y="3135"/>
                  </a:lnTo>
                  <a:lnTo>
                    <a:pt x="43" y="3120"/>
                  </a:lnTo>
                  <a:lnTo>
                    <a:pt x="58" y="3103"/>
                  </a:lnTo>
                  <a:lnTo>
                    <a:pt x="76" y="3086"/>
                  </a:lnTo>
                  <a:lnTo>
                    <a:pt x="99" y="3067"/>
                  </a:lnTo>
                  <a:lnTo>
                    <a:pt x="127" y="3047"/>
                  </a:lnTo>
                  <a:lnTo>
                    <a:pt x="158" y="3028"/>
                  </a:lnTo>
                  <a:lnTo>
                    <a:pt x="195" y="3008"/>
                  </a:lnTo>
                  <a:lnTo>
                    <a:pt x="238" y="2987"/>
                  </a:lnTo>
                  <a:lnTo>
                    <a:pt x="286" y="2966"/>
                  </a:lnTo>
                  <a:lnTo>
                    <a:pt x="339" y="2947"/>
                  </a:lnTo>
                  <a:lnTo>
                    <a:pt x="400" y="2926"/>
                  </a:lnTo>
                  <a:lnTo>
                    <a:pt x="468" y="2907"/>
                  </a:lnTo>
                  <a:lnTo>
                    <a:pt x="464" y="2886"/>
                  </a:lnTo>
                  <a:lnTo>
                    <a:pt x="461" y="2865"/>
                  </a:lnTo>
                  <a:lnTo>
                    <a:pt x="461" y="2171"/>
                  </a:lnTo>
                  <a:lnTo>
                    <a:pt x="345" y="2171"/>
                  </a:lnTo>
                  <a:lnTo>
                    <a:pt x="325" y="2169"/>
                  </a:lnTo>
                  <a:lnTo>
                    <a:pt x="310" y="2163"/>
                  </a:lnTo>
                  <a:lnTo>
                    <a:pt x="299" y="2154"/>
                  </a:lnTo>
                  <a:lnTo>
                    <a:pt x="291" y="2143"/>
                  </a:lnTo>
                  <a:lnTo>
                    <a:pt x="288" y="2129"/>
                  </a:lnTo>
                  <a:lnTo>
                    <a:pt x="289" y="2113"/>
                  </a:lnTo>
                  <a:lnTo>
                    <a:pt x="295" y="2095"/>
                  </a:lnTo>
                  <a:lnTo>
                    <a:pt x="304" y="2075"/>
                  </a:lnTo>
                  <a:lnTo>
                    <a:pt x="319" y="2054"/>
                  </a:lnTo>
                  <a:lnTo>
                    <a:pt x="911" y="1295"/>
                  </a:lnTo>
                  <a:lnTo>
                    <a:pt x="928" y="1276"/>
                  </a:lnTo>
                  <a:lnTo>
                    <a:pt x="948" y="1262"/>
                  </a:lnTo>
                  <a:lnTo>
                    <a:pt x="970" y="1252"/>
                  </a:lnTo>
                  <a:lnTo>
                    <a:pt x="992" y="1248"/>
                  </a:lnTo>
                  <a:lnTo>
                    <a:pt x="1013" y="1248"/>
                  </a:lnTo>
                  <a:lnTo>
                    <a:pt x="1035" y="1252"/>
                  </a:lnTo>
                  <a:lnTo>
                    <a:pt x="1056" y="1261"/>
                  </a:lnTo>
                  <a:lnTo>
                    <a:pt x="1076" y="1275"/>
                  </a:lnTo>
                  <a:lnTo>
                    <a:pt x="1094" y="1294"/>
                  </a:lnTo>
                  <a:lnTo>
                    <a:pt x="1702" y="2055"/>
                  </a:lnTo>
                  <a:lnTo>
                    <a:pt x="1716" y="2076"/>
                  </a:lnTo>
                  <a:lnTo>
                    <a:pt x="1726" y="2096"/>
                  </a:lnTo>
                  <a:lnTo>
                    <a:pt x="1732" y="2114"/>
                  </a:lnTo>
                  <a:lnTo>
                    <a:pt x="1733" y="2130"/>
                  </a:lnTo>
                  <a:lnTo>
                    <a:pt x="1730" y="2143"/>
                  </a:lnTo>
                  <a:lnTo>
                    <a:pt x="1724" y="2154"/>
                  </a:lnTo>
                  <a:lnTo>
                    <a:pt x="1712" y="2163"/>
                  </a:lnTo>
                  <a:lnTo>
                    <a:pt x="1696" y="2169"/>
                  </a:lnTo>
                  <a:lnTo>
                    <a:pt x="1677" y="2171"/>
                  </a:lnTo>
                  <a:lnTo>
                    <a:pt x="1561" y="2171"/>
                  </a:lnTo>
                  <a:lnTo>
                    <a:pt x="1561" y="2790"/>
                  </a:lnTo>
                  <a:lnTo>
                    <a:pt x="1633" y="2790"/>
                  </a:lnTo>
                  <a:lnTo>
                    <a:pt x="1633" y="2269"/>
                  </a:lnTo>
                  <a:lnTo>
                    <a:pt x="1652" y="2269"/>
                  </a:lnTo>
                  <a:lnTo>
                    <a:pt x="1677" y="2268"/>
                  </a:lnTo>
                  <a:lnTo>
                    <a:pt x="1700" y="2264"/>
                  </a:lnTo>
                  <a:lnTo>
                    <a:pt x="1700" y="2790"/>
                  </a:lnTo>
                  <a:lnTo>
                    <a:pt x="1775" y="2791"/>
                  </a:lnTo>
                  <a:lnTo>
                    <a:pt x="1848" y="2792"/>
                  </a:lnTo>
                  <a:lnTo>
                    <a:pt x="1848" y="2161"/>
                  </a:lnTo>
                  <a:lnTo>
                    <a:pt x="1850" y="2138"/>
                  </a:lnTo>
                  <a:lnTo>
                    <a:pt x="1858" y="2117"/>
                  </a:lnTo>
                  <a:lnTo>
                    <a:pt x="1870" y="2099"/>
                  </a:lnTo>
                  <a:lnTo>
                    <a:pt x="1884" y="2084"/>
                  </a:lnTo>
                  <a:lnTo>
                    <a:pt x="1903" y="2072"/>
                  </a:lnTo>
                  <a:lnTo>
                    <a:pt x="1923" y="2064"/>
                  </a:lnTo>
                  <a:lnTo>
                    <a:pt x="1946" y="2062"/>
                  </a:lnTo>
                  <a:lnTo>
                    <a:pt x="2340" y="2062"/>
                  </a:lnTo>
                  <a:lnTo>
                    <a:pt x="1865" y="1540"/>
                  </a:lnTo>
                  <a:lnTo>
                    <a:pt x="1852" y="1521"/>
                  </a:lnTo>
                  <a:lnTo>
                    <a:pt x="1844" y="1500"/>
                  </a:lnTo>
                  <a:lnTo>
                    <a:pt x="1839" y="1478"/>
                  </a:lnTo>
                  <a:lnTo>
                    <a:pt x="1841" y="1455"/>
                  </a:lnTo>
                  <a:lnTo>
                    <a:pt x="1848" y="1433"/>
                  </a:lnTo>
                  <a:lnTo>
                    <a:pt x="1859" y="1414"/>
                  </a:lnTo>
                  <a:lnTo>
                    <a:pt x="1874" y="1398"/>
                  </a:lnTo>
                  <a:lnTo>
                    <a:pt x="1893" y="1385"/>
                  </a:lnTo>
                  <a:lnTo>
                    <a:pt x="1913" y="1377"/>
                  </a:lnTo>
                  <a:lnTo>
                    <a:pt x="1936" y="1374"/>
                  </a:lnTo>
                  <a:lnTo>
                    <a:pt x="2040" y="1372"/>
                  </a:lnTo>
                  <a:lnTo>
                    <a:pt x="1822" y="1209"/>
                  </a:lnTo>
                  <a:lnTo>
                    <a:pt x="1807" y="1195"/>
                  </a:lnTo>
                  <a:lnTo>
                    <a:pt x="1795" y="1178"/>
                  </a:lnTo>
                  <a:lnTo>
                    <a:pt x="1787" y="1159"/>
                  </a:lnTo>
                  <a:lnTo>
                    <a:pt x="1783" y="1139"/>
                  </a:lnTo>
                  <a:lnTo>
                    <a:pt x="1783" y="1119"/>
                  </a:lnTo>
                  <a:lnTo>
                    <a:pt x="1788" y="1099"/>
                  </a:lnTo>
                  <a:lnTo>
                    <a:pt x="1796" y="1080"/>
                  </a:lnTo>
                  <a:lnTo>
                    <a:pt x="1808" y="1064"/>
                  </a:lnTo>
                  <a:lnTo>
                    <a:pt x="1823" y="1049"/>
                  </a:lnTo>
                  <a:lnTo>
                    <a:pt x="1840" y="1039"/>
                  </a:lnTo>
                  <a:lnTo>
                    <a:pt x="1860" y="1033"/>
                  </a:lnTo>
                  <a:lnTo>
                    <a:pt x="1881" y="1031"/>
                  </a:lnTo>
                  <a:lnTo>
                    <a:pt x="2008" y="1031"/>
                  </a:lnTo>
                  <a:lnTo>
                    <a:pt x="1755" y="675"/>
                  </a:lnTo>
                  <a:lnTo>
                    <a:pt x="1744" y="655"/>
                  </a:lnTo>
                  <a:lnTo>
                    <a:pt x="1739" y="634"/>
                  </a:lnTo>
                  <a:lnTo>
                    <a:pt x="1737" y="614"/>
                  </a:lnTo>
                  <a:lnTo>
                    <a:pt x="1740" y="593"/>
                  </a:lnTo>
                  <a:lnTo>
                    <a:pt x="1748" y="572"/>
                  </a:lnTo>
                  <a:lnTo>
                    <a:pt x="1760" y="554"/>
                  </a:lnTo>
                  <a:lnTo>
                    <a:pt x="1775" y="539"/>
                  </a:lnTo>
                  <a:lnTo>
                    <a:pt x="1793" y="528"/>
                  </a:lnTo>
                  <a:lnTo>
                    <a:pt x="1813" y="521"/>
                  </a:lnTo>
                  <a:lnTo>
                    <a:pt x="1835" y="518"/>
                  </a:lnTo>
                  <a:lnTo>
                    <a:pt x="1852" y="518"/>
                  </a:lnTo>
                  <a:lnTo>
                    <a:pt x="1661" y="266"/>
                  </a:lnTo>
                  <a:lnTo>
                    <a:pt x="1493" y="504"/>
                  </a:lnTo>
                  <a:lnTo>
                    <a:pt x="1512" y="508"/>
                  </a:lnTo>
                  <a:lnTo>
                    <a:pt x="1529" y="516"/>
                  </a:lnTo>
                  <a:lnTo>
                    <a:pt x="1545" y="527"/>
                  </a:lnTo>
                  <a:lnTo>
                    <a:pt x="1558" y="541"/>
                  </a:lnTo>
                  <a:lnTo>
                    <a:pt x="1569" y="558"/>
                  </a:lnTo>
                  <a:lnTo>
                    <a:pt x="1576" y="577"/>
                  </a:lnTo>
                  <a:lnTo>
                    <a:pt x="1580" y="599"/>
                  </a:lnTo>
                  <a:lnTo>
                    <a:pt x="1579" y="620"/>
                  </a:lnTo>
                  <a:lnTo>
                    <a:pt x="1572" y="641"/>
                  </a:lnTo>
                  <a:lnTo>
                    <a:pt x="1561" y="660"/>
                  </a:lnTo>
                  <a:lnTo>
                    <a:pt x="1299" y="1025"/>
                  </a:lnTo>
                  <a:lnTo>
                    <a:pt x="1403" y="1025"/>
                  </a:lnTo>
                  <a:lnTo>
                    <a:pt x="1426" y="1027"/>
                  </a:lnTo>
                  <a:lnTo>
                    <a:pt x="1447" y="1035"/>
                  </a:lnTo>
                  <a:lnTo>
                    <a:pt x="1465" y="1047"/>
                  </a:lnTo>
                  <a:lnTo>
                    <a:pt x="1480" y="1064"/>
                  </a:lnTo>
                  <a:lnTo>
                    <a:pt x="1492" y="1082"/>
                  </a:lnTo>
                  <a:lnTo>
                    <a:pt x="1499" y="1104"/>
                  </a:lnTo>
                  <a:lnTo>
                    <a:pt x="1501" y="1126"/>
                  </a:lnTo>
                  <a:lnTo>
                    <a:pt x="1498" y="1148"/>
                  </a:lnTo>
                  <a:lnTo>
                    <a:pt x="1489" y="1169"/>
                  </a:lnTo>
                  <a:lnTo>
                    <a:pt x="1477" y="1189"/>
                  </a:lnTo>
                  <a:lnTo>
                    <a:pt x="1323" y="1366"/>
                  </a:lnTo>
                  <a:lnTo>
                    <a:pt x="1403" y="1366"/>
                  </a:lnTo>
                  <a:lnTo>
                    <a:pt x="1425" y="1369"/>
                  </a:lnTo>
                  <a:lnTo>
                    <a:pt x="1444" y="1376"/>
                  </a:lnTo>
                  <a:lnTo>
                    <a:pt x="1463" y="1387"/>
                  </a:lnTo>
                  <a:lnTo>
                    <a:pt x="1478" y="1403"/>
                  </a:lnTo>
                  <a:lnTo>
                    <a:pt x="1490" y="1421"/>
                  </a:lnTo>
                  <a:lnTo>
                    <a:pt x="1498" y="1442"/>
                  </a:lnTo>
                  <a:lnTo>
                    <a:pt x="1501" y="1463"/>
                  </a:lnTo>
                  <a:lnTo>
                    <a:pt x="1499" y="1485"/>
                  </a:lnTo>
                  <a:lnTo>
                    <a:pt x="1492" y="1506"/>
                  </a:lnTo>
                  <a:lnTo>
                    <a:pt x="1481" y="1524"/>
                  </a:lnTo>
                  <a:lnTo>
                    <a:pt x="1431" y="1591"/>
                  </a:lnTo>
                  <a:lnTo>
                    <a:pt x="1161" y="1253"/>
                  </a:lnTo>
                  <a:lnTo>
                    <a:pt x="1136" y="1223"/>
                  </a:lnTo>
                  <a:lnTo>
                    <a:pt x="1109" y="1197"/>
                  </a:lnTo>
                  <a:lnTo>
                    <a:pt x="1080" y="1177"/>
                  </a:lnTo>
                  <a:lnTo>
                    <a:pt x="1048" y="1162"/>
                  </a:lnTo>
                  <a:lnTo>
                    <a:pt x="1016" y="1152"/>
                  </a:lnTo>
                  <a:lnTo>
                    <a:pt x="1011" y="1130"/>
                  </a:lnTo>
                  <a:lnTo>
                    <a:pt x="1011" y="1107"/>
                  </a:lnTo>
                  <a:lnTo>
                    <a:pt x="1018" y="1087"/>
                  </a:lnTo>
                  <a:lnTo>
                    <a:pt x="1029" y="1066"/>
                  </a:lnTo>
                  <a:lnTo>
                    <a:pt x="1291" y="699"/>
                  </a:lnTo>
                  <a:lnTo>
                    <a:pt x="1269" y="694"/>
                  </a:lnTo>
                  <a:lnTo>
                    <a:pt x="1248" y="683"/>
                  </a:lnTo>
                  <a:lnTo>
                    <a:pt x="1231" y="667"/>
                  </a:lnTo>
                  <a:lnTo>
                    <a:pt x="1217" y="648"/>
                  </a:lnTo>
                  <a:lnTo>
                    <a:pt x="1210" y="627"/>
                  </a:lnTo>
                  <a:lnTo>
                    <a:pt x="1207" y="606"/>
                  </a:lnTo>
                  <a:lnTo>
                    <a:pt x="1209" y="585"/>
                  </a:lnTo>
                  <a:lnTo>
                    <a:pt x="1214" y="564"/>
                  </a:lnTo>
                  <a:lnTo>
                    <a:pt x="1225" y="546"/>
                  </a:lnTo>
                  <a:lnTo>
                    <a:pt x="1579" y="42"/>
                  </a:lnTo>
                  <a:lnTo>
                    <a:pt x="1594" y="24"/>
                  </a:lnTo>
                  <a:lnTo>
                    <a:pt x="1613" y="11"/>
                  </a:lnTo>
                  <a:lnTo>
                    <a:pt x="1634" y="3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6518476" y="1484908"/>
              <a:ext cx="1381074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XXX%</a:t>
              </a: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2791492" y="1124082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RETURN ON INVESTMENT</a:t>
              </a: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6544106" y="2327146"/>
              <a:ext cx="1381074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xxx%</a:t>
              </a: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6830767" y="3328753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69" name="9 Rectángulo"/>
            <p:cNvSpPr/>
            <p:nvPr/>
          </p:nvSpPr>
          <p:spPr>
            <a:xfrm>
              <a:off x="6856633" y="4554717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6866087" y="5622763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2791492" y="2112682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MORE CLICKS – MORE SALES</a:t>
              </a:r>
            </a:p>
          </p:txBody>
        </p:sp>
        <p:sp>
          <p:nvSpPr>
            <p:cNvPr id="72" name="9 Rectángulo"/>
            <p:cNvSpPr/>
            <p:nvPr/>
          </p:nvSpPr>
          <p:spPr>
            <a:xfrm>
              <a:off x="2402432" y="3248364"/>
              <a:ext cx="3802435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TALK DIRECTLY TO THE DECISION MAKER</a:t>
              </a:r>
            </a:p>
          </p:txBody>
        </p:sp>
        <p:sp>
          <p:nvSpPr>
            <p:cNvPr id="73" name="9 Rectángulo"/>
            <p:cNvSpPr/>
            <p:nvPr/>
          </p:nvSpPr>
          <p:spPr>
            <a:xfrm>
              <a:off x="2364909" y="4379729"/>
              <a:ext cx="3843104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GET MORE QUALIFIED LEADS</a:t>
              </a:r>
            </a:p>
          </p:txBody>
        </p:sp>
        <p:sp>
          <p:nvSpPr>
            <p:cNvPr id="74" name="9 Rectángulo"/>
            <p:cNvSpPr/>
            <p:nvPr/>
          </p:nvSpPr>
          <p:spPr>
            <a:xfrm>
              <a:off x="2810225" y="5337771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PROMOTE YOUR BUSINESS</a:t>
              </a:r>
            </a:p>
          </p:txBody>
        </p:sp>
        <p:sp>
          <p:nvSpPr>
            <p:cNvPr id="75" name="9 Rectángulo"/>
            <p:cNvSpPr/>
            <p:nvPr/>
          </p:nvSpPr>
          <p:spPr>
            <a:xfrm>
              <a:off x="2314897" y="1384360"/>
              <a:ext cx="3821667" cy="5466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Email marketing offers a staggering return on investment. “It yields an estimated XXX% ROI. Every dollar spent on email marketing offers a return of $XX.”</a:t>
              </a:r>
            </a:p>
          </p:txBody>
        </p:sp>
        <p:sp>
          <p:nvSpPr>
            <p:cNvPr id="76" name="9 Rectángulo"/>
            <p:cNvSpPr/>
            <p:nvPr/>
          </p:nvSpPr>
          <p:spPr>
            <a:xfrm>
              <a:off x="2333144" y="2421779"/>
              <a:ext cx="3821667" cy="37732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Transactional emails have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nX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 more opens and clicks than any other type of email, and can generate n times more revenue.</a:t>
              </a: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2333144" y="3579079"/>
              <a:ext cx="3821667" cy="2080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xx% of decision makers read email messages via mobile devices</a:t>
              </a: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2284303" y="4678441"/>
              <a:ext cx="3821667" cy="2080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xx% of qualified leads discover sites via email.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2291780" y="5606587"/>
              <a:ext cx="3821667" cy="37732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xx% of email recipients made at least one purchase last year based on a promotional email.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7144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Sample Email Marketing Statistics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811892" y="1022328"/>
            <a:ext cx="7520216" cy="5704523"/>
            <a:chOff x="809532" y="957534"/>
            <a:chExt cx="7520216" cy="5704523"/>
          </a:xfrm>
        </p:grpSpPr>
        <p:grpSp>
          <p:nvGrpSpPr>
            <p:cNvPr id="59" name="Group 58"/>
            <p:cNvGrpSpPr/>
            <p:nvPr/>
          </p:nvGrpSpPr>
          <p:grpSpPr>
            <a:xfrm>
              <a:off x="809532" y="957534"/>
              <a:ext cx="7520216" cy="5704523"/>
              <a:chOff x="809532" y="1088162"/>
              <a:chExt cx="7520216" cy="5704523"/>
            </a:xfrm>
          </p:grpSpPr>
          <p:sp>
            <p:nvSpPr>
              <p:cNvPr id="92" name="Oval 91"/>
              <p:cNvSpPr>
                <a:spLocks noChangeArrowheads="1"/>
              </p:cNvSpPr>
              <p:nvPr/>
            </p:nvSpPr>
            <p:spPr bwMode="auto">
              <a:xfrm flipH="1">
                <a:off x="6105970" y="6317459"/>
                <a:ext cx="2155206" cy="47522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3" name="Group 92"/>
              <p:cNvGrpSpPr/>
              <p:nvPr/>
            </p:nvGrpSpPr>
            <p:grpSpPr>
              <a:xfrm>
                <a:off x="809532" y="1088162"/>
                <a:ext cx="7520216" cy="5385072"/>
                <a:chOff x="-3187701" y="781050"/>
                <a:chExt cx="7210144" cy="5163036"/>
              </a:xfrm>
            </p:grpSpPr>
            <p:sp>
              <p:nvSpPr>
                <p:cNvPr id="94" name="Freeform 93"/>
                <p:cNvSpPr>
                  <a:spLocks/>
                </p:cNvSpPr>
                <p:nvPr/>
              </p:nvSpPr>
              <p:spPr bwMode="auto">
                <a:xfrm>
                  <a:off x="-3187701" y="818379"/>
                  <a:ext cx="7175855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3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  <a:gd name="connsiteX0" fmla="*/ 10000 w 10000"/>
                    <a:gd name="connsiteY0" fmla="*/ 10000 h 10000"/>
                    <a:gd name="connsiteX1" fmla="*/ 797 w 10000"/>
                    <a:gd name="connsiteY1" fmla="*/ 10000 h 10000"/>
                    <a:gd name="connsiteX2" fmla="*/ 0 w 10000"/>
                    <a:gd name="connsiteY2" fmla="*/ 4978 h 10000"/>
                    <a:gd name="connsiteX3" fmla="*/ 797 w 10000"/>
                    <a:gd name="connsiteY3" fmla="*/ 0 h 10000"/>
                    <a:gd name="connsiteX4" fmla="*/ 10000 w 10000"/>
                    <a:gd name="connsiteY4" fmla="*/ 0 h 10000"/>
                    <a:gd name="connsiteX5" fmla="*/ 9986 w 10000"/>
                    <a:gd name="connsiteY5" fmla="*/ 6913 h 10000"/>
                    <a:gd name="connsiteX6" fmla="*/ 10000 w 10000"/>
                    <a:gd name="connsiteY6" fmla="*/ 10000 h 10000"/>
                    <a:gd name="connsiteX0" fmla="*/ 10000 w 11326"/>
                    <a:gd name="connsiteY0" fmla="*/ 10000 h 10057"/>
                    <a:gd name="connsiteX1" fmla="*/ 797 w 11326"/>
                    <a:gd name="connsiteY1" fmla="*/ 10000 h 10057"/>
                    <a:gd name="connsiteX2" fmla="*/ 0 w 11326"/>
                    <a:gd name="connsiteY2" fmla="*/ 4978 h 10057"/>
                    <a:gd name="connsiteX3" fmla="*/ 797 w 11326"/>
                    <a:gd name="connsiteY3" fmla="*/ 0 h 10057"/>
                    <a:gd name="connsiteX4" fmla="*/ 10000 w 11326"/>
                    <a:gd name="connsiteY4" fmla="*/ 0 h 10057"/>
                    <a:gd name="connsiteX5" fmla="*/ 11326 w 11326"/>
                    <a:gd name="connsiteY5" fmla="*/ 9725 h 10057"/>
                    <a:gd name="connsiteX6" fmla="*/ 10000 w 11326"/>
                    <a:gd name="connsiteY6" fmla="*/ 10000 h 10057"/>
                    <a:gd name="connsiteX0" fmla="*/ 10000 w 11326"/>
                    <a:gd name="connsiteY0" fmla="*/ 10000 h 10199"/>
                    <a:gd name="connsiteX1" fmla="*/ 797 w 11326"/>
                    <a:gd name="connsiteY1" fmla="*/ 10000 h 10199"/>
                    <a:gd name="connsiteX2" fmla="*/ 0 w 11326"/>
                    <a:gd name="connsiteY2" fmla="*/ 4978 h 10199"/>
                    <a:gd name="connsiteX3" fmla="*/ 797 w 11326"/>
                    <a:gd name="connsiteY3" fmla="*/ 0 h 10199"/>
                    <a:gd name="connsiteX4" fmla="*/ 10000 w 11326"/>
                    <a:gd name="connsiteY4" fmla="*/ 0 h 10199"/>
                    <a:gd name="connsiteX5" fmla="*/ 11326 w 11326"/>
                    <a:gd name="connsiteY5" fmla="*/ 9725 h 10199"/>
                    <a:gd name="connsiteX6" fmla="*/ 10000 w 11326"/>
                    <a:gd name="connsiteY6" fmla="*/ 10000 h 10199"/>
                    <a:gd name="connsiteX0" fmla="*/ 10000 w 11326"/>
                    <a:gd name="connsiteY0" fmla="*/ 10000 h 10199"/>
                    <a:gd name="connsiteX1" fmla="*/ 797 w 11326"/>
                    <a:gd name="connsiteY1" fmla="*/ 10000 h 10199"/>
                    <a:gd name="connsiteX2" fmla="*/ 0 w 11326"/>
                    <a:gd name="connsiteY2" fmla="*/ 4978 h 10199"/>
                    <a:gd name="connsiteX3" fmla="*/ 797 w 11326"/>
                    <a:gd name="connsiteY3" fmla="*/ 0 h 10199"/>
                    <a:gd name="connsiteX4" fmla="*/ 10000 w 11326"/>
                    <a:gd name="connsiteY4" fmla="*/ 0 h 10199"/>
                    <a:gd name="connsiteX5" fmla="*/ 11326 w 11326"/>
                    <a:gd name="connsiteY5" fmla="*/ 9725 h 10199"/>
                    <a:gd name="connsiteX6" fmla="*/ 10000 w 11326"/>
                    <a:gd name="connsiteY6" fmla="*/ 10000 h 10199"/>
                    <a:gd name="connsiteX0" fmla="*/ 10000 w 11326"/>
                    <a:gd name="connsiteY0" fmla="*/ 10000 h 10000"/>
                    <a:gd name="connsiteX1" fmla="*/ 797 w 11326"/>
                    <a:gd name="connsiteY1" fmla="*/ 10000 h 10000"/>
                    <a:gd name="connsiteX2" fmla="*/ 0 w 11326"/>
                    <a:gd name="connsiteY2" fmla="*/ 4978 h 10000"/>
                    <a:gd name="connsiteX3" fmla="*/ 797 w 11326"/>
                    <a:gd name="connsiteY3" fmla="*/ 0 h 10000"/>
                    <a:gd name="connsiteX4" fmla="*/ 10000 w 11326"/>
                    <a:gd name="connsiteY4" fmla="*/ 0 h 10000"/>
                    <a:gd name="connsiteX5" fmla="*/ 11326 w 11326"/>
                    <a:gd name="connsiteY5" fmla="*/ 9725 h 10000"/>
                    <a:gd name="connsiteX6" fmla="*/ 10000 w 11326"/>
                    <a:gd name="connsiteY6" fmla="*/ 10000 h 10000"/>
                    <a:gd name="connsiteX0" fmla="*/ 10000 w 11326"/>
                    <a:gd name="connsiteY0" fmla="*/ 10000 h 10000"/>
                    <a:gd name="connsiteX1" fmla="*/ 797 w 11326"/>
                    <a:gd name="connsiteY1" fmla="*/ 10000 h 10000"/>
                    <a:gd name="connsiteX2" fmla="*/ 0 w 11326"/>
                    <a:gd name="connsiteY2" fmla="*/ 4978 h 10000"/>
                    <a:gd name="connsiteX3" fmla="*/ 797 w 11326"/>
                    <a:gd name="connsiteY3" fmla="*/ 0 h 10000"/>
                    <a:gd name="connsiteX4" fmla="*/ 10000 w 11326"/>
                    <a:gd name="connsiteY4" fmla="*/ 0 h 10000"/>
                    <a:gd name="connsiteX5" fmla="*/ 11326 w 11326"/>
                    <a:gd name="connsiteY5" fmla="*/ 9725 h 10000"/>
                    <a:gd name="connsiteX6" fmla="*/ 10000 w 11326"/>
                    <a:gd name="connsiteY6" fmla="*/ 10000 h 10000"/>
                    <a:gd name="connsiteX0" fmla="*/ 10000 w 11375"/>
                    <a:gd name="connsiteY0" fmla="*/ 10000 h 10000"/>
                    <a:gd name="connsiteX1" fmla="*/ 797 w 11375"/>
                    <a:gd name="connsiteY1" fmla="*/ 10000 h 10000"/>
                    <a:gd name="connsiteX2" fmla="*/ 0 w 11375"/>
                    <a:gd name="connsiteY2" fmla="*/ 4978 h 10000"/>
                    <a:gd name="connsiteX3" fmla="*/ 797 w 11375"/>
                    <a:gd name="connsiteY3" fmla="*/ 0 h 10000"/>
                    <a:gd name="connsiteX4" fmla="*/ 10000 w 11375"/>
                    <a:gd name="connsiteY4" fmla="*/ 0 h 10000"/>
                    <a:gd name="connsiteX5" fmla="*/ 11375 w 11375"/>
                    <a:gd name="connsiteY5" fmla="*/ 9881 h 10000"/>
                    <a:gd name="connsiteX6" fmla="*/ 10000 w 11375"/>
                    <a:gd name="connsiteY6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75" h="10000">
                      <a:moveTo>
                        <a:pt x="10000" y="10000"/>
                      </a:moveTo>
                      <a:lnTo>
                        <a:pt x="797" y="10000"/>
                      </a:lnTo>
                      <a:lnTo>
                        <a:pt x="0" y="4978"/>
                      </a:lnTo>
                      <a:lnTo>
                        <a:pt x="797" y="0"/>
                      </a:lnTo>
                      <a:lnTo>
                        <a:pt x="10000" y="0"/>
                      </a:lnTo>
                      <a:cubicBezTo>
                        <a:pt x="11189" y="2148"/>
                        <a:pt x="11380" y="7577"/>
                        <a:pt x="11375" y="9881"/>
                      </a:cubicBezTo>
                      <a:cubicBezTo>
                        <a:pt x="10966" y="9816"/>
                        <a:pt x="10580" y="9752"/>
                        <a:pt x="10000" y="100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94"/>
                <p:cNvSpPr>
                  <a:spLocks/>
                </p:cNvSpPr>
                <p:nvPr/>
              </p:nvSpPr>
              <p:spPr bwMode="auto">
                <a:xfrm>
                  <a:off x="-3187701" y="1823204"/>
                  <a:ext cx="7168285" cy="992993"/>
                </a:xfrm>
                <a:custGeom>
                  <a:avLst/>
                  <a:gdLst>
                    <a:gd name="T0" fmla="*/ 2873 w 2873"/>
                    <a:gd name="T1" fmla="*/ 447 h 447"/>
                    <a:gd name="T2" fmla="*/ 229 w 2873"/>
                    <a:gd name="T3" fmla="*/ 447 h 447"/>
                    <a:gd name="T4" fmla="*/ 0 w 2873"/>
                    <a:gd name="T5" fmla="*/ 224 h 447"/>
                    <a:gd name="T6" fmla="*/ 229 w 2873"/>
                    <a:gd name="T7" fmla="*/ 0 h 447"/>
                    <a:gd name="T8" fmla="*/ 2873 w 2873"/>
                    <a:gd name="T9" fmla="*/ 0 h 447"/>
                    <a:gd name="T10" fmla="*/ 2873 w 2873"/>
                    <a:gd name="T11" fmla="*/ 447 h 447"/>
                    <a:gd name="connsiteX0" fmla="*/ 10000 w 10000"/>
                    <a:gd name="connsiteY0" fmla="*/ 10000 h 10000"/>
                    <a:gd name="connsiteX1" fmla="*/ 797 w 10000"/>
                    <a:gd name="connsiteY1" fmla="*/ 10000 h 10000"/>
                    <a:gd name="connsiteX2" fmla="*/ 0 w 10000"/>
                    <a:gd name="connsiteY2" fmla="*/ 5011 h 10000"/>
                    <a:gd name="connsiteX3" fmla="*/ 797 w 10000"/>
                    <a:gd name="connsiteY3" fmla="*/ 0 h 10000"/>
                    <a:gd name="connsiteX4" fmla="*/ 10000 w 10000"/>
                    <a:gd name="connsiteY4" fmla="*/ 0 h 10000"/>
                    <a:gd name="connsiteX5" fmla="*/ 9986 w 10000"/>
                    <a:gd name="connsiteY5" fmla="*/ 5126 h 10000"/>
                    <a:gd name="connsiteX6" fmla="*/ 10000 w 10000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89"/>
                    <a:gd name="connsiteY0" fmla="*/ 10000 h 10000"/>
                    <a:gd name="connsiteX1" fmla="*/ 797 w 11289"/>
                    <a:gd name="connsiteY1" fmla="*/ 10000 h 10000"/>
                    <a:gd name="connsiteX2" fmla="*/ 0 w 11289"/>
                    <a:gd name="connsiteY2" fmla="*/ 5011 h 10000"/>
                    <a:gd name="connsiteX3" fmla="*/ 797 w 11289"/>
                    <a:gd name="connsiteY3" fmla="*/ 0 h 10000"/>
                    <a:gd name="connsiteX4" fmla="*/ 10000 w 11289"/>
                    <a:gd name="connsiteY4" fmla="*/ 0 h 10000"/>
                    <a:gd name="connsiteX5" fmla="*/ 11277 w 11289"/>
                    <a:gd name="connsiteY5" fmla="*/ 4265 h 10000"/>
                    <a:gd name="connsiteX6" fmla="*/ 10000 w 11289"/>
                    <a:gd name="connsiteY6" fmla="*/ 10000 h 10000"/>
                    <a:gd name="connsiteX0" fmla="*/ 10000 w 11330"/>
                    <a:gd name="connsiteY0" fmla="*/ 10000 h 10000"/>
                    <a:gd name="connsiteX1" fmla="*/ 797 w 11330"/>
                    <a:gd name="connsiteY1" fmla="*/ 10000 h 10000"/>
                    <a:gd name="connsiteX2" fmla="*/ 0 w 11330"/>
                    <a:gd name="connsiteY2" fmla="*/ 5011 h 10000"/>
                    <a:gd name="connsiteX3" fmla="*/ 797 w 11330"/>
                    <a:gd name="connsiteY3" fmla="*/ 0 h 10000"/>
                    <a:gd name="connsiteX4" fmla="*/ 10000 w 11330"/>
                    <a:gd name="connsiteY4" fmla="*/ 0 h 10000"/>
                    <a:gd name="connsiteX5" fmla="*/ 10985 w 11330"/>
                    <a:gd name="connsiteY5" fmla="*/ 664 h 10000"/>
                    <a:gd name="connsiteX6" fmla="*/ 11277 w 11330"/>
                    <a:gd name="connsiteY6" fmla="*/ 4265 h 10000"/>
                    <a:gd name="connsiteX7" fmla="*/ 10000 w 11330"/>
                    <a:gd name="connsiteY7" fmla="*/ 10000 h 10000"/>
                    <a:gd name="connsiteX0" fmla="*/ 10000 w 11472"/>
                    <a:gd name="connsiteY0" fmla="*/ 10098 h 10098"/>
                    <a:gd name="connsiteX1" fmla="*/ 797 w 11472"/>
                    <a:gd name="connsiteY1" fmla="*/ 10098 h 10098"/>
                    <a:gd name="connsiteX2" fmla="*/ 0 w 11472"/>
                    <a:gd name="connsiteY2" fmla="*/ 5109 h 10098"/>
                    <a:gd name="connsiteX3" fmla="*/ 797 w 11472"/>
                    <a:gd name="connsiteY3" fmla="*/ 98 h 10098"/>
                    <a:gd name="connsiteX4" fmla="*/ 10000 w 11472"/>
                    <a:gd name="connsiteY4" fmla="*/ 98 h 10098"/>
                    <a:gd name="connsiteX5" fmla="*/ 11363 w 11472"/>
                    <a:gd name="connsiteY5" fmla="*/ 371 h 10098"/>
                    <a:gd name="connsiteX6" fmla="*/ 11277 w 11472"/>
                    <a:gd name="connsiteY6" fmla="*/ 4363 h 10098"/>
                    <a:gd name="connsiteX7" fmla="*/ 10000 w 11472"/>
                    <a:gd name="connsiteY7" fmla="*/ 10098 h 10098"/>
                    <a:gd name="connsiteX0" fmla="*/ 10000 w 11370"/>
                    <a:gd name="connsiteY0" fmla="*/ 10098 h 10098"/>
                    <a:gd name="connsiteX1" fmla="*/ 797 w 11370"/>
                    <a:gd name="connsiteY1" fmla="*/ 10098 h 10098"/>
                    <a:gd name="connsiteX2" fmla="*/ 0 w 11370"/>
                    <a:gd name="connsiteY2" fmla="*/ 5109 h 10098"/>
                    <a:gd name="connsiteX3" fmla="*/ 797 w 11370"/>
                    <a:gd name="connsiteY3" fmla="*/ 98 h 10098"/>
                    <a:gd name="connsiteX4" fmla="*/ 10000 w 11370"/>
                    <a:gd name="connsiteY4" fmla="*/ 98 h 10098"/>
                    <a:gd name="connsiteX5" fmla="*/ 11363 w 11370"/>
                    <a:gd name="connsiteY5" fmla="*/ 371 h 10098"/>
                    <a:gd name="connsiteX6" fmla="*/ 11277 w 11370"/>
                    <a:gd name="connsiteY6" fmla="*/ 4363 h 10098"/>
                    <a:gd name="connsiteX7" fmla="*/ 10000 w 11370"/>
                    <a:gd name="connsiteY7" fmla="*/ 10098 h 10098"/>
                    <a:gd name="connsiteX0" fmla="*/ 10000 w 11363"/>
                    <a:gd name="connsiteY0" fmla="*/ 10098 h 10098"/>
                    <a:gd name="connsiteX1" fmla="*/ 797 w 11363"/>
                    <a:gd name="connsiteY1" fmla="*/ 10098 h 10098"/>
                    <a:gd name="connsiteX2" fmla="*/ 0 w 11363"/>
                    <a:gd name="connsiteY2" fmla="*/ 5109 h 10098"/>
                    <a:gd name="connsiteX3" fmla="*/ 797 w 11363"/>
                    <a:gd name="connsiteY3" fmla="*/ 98 h 10098"/>
                    <a:gd name="connsiteX4" fmla="*/ 10000 w 11363"/>
                    <a:gd name="connsiteY4" fmla="*/ 98 h 10098"/>
                    <a:gd name="connsiteX5" fmla="*/ 11363 w 11363"/>
                    <a:gd name="connsiteY5" fmla="*/ 371 h 10098"/>
                    <a:gd name="connsiteX6" fmla="*/ 11192 w 11363"/>
                    <a:gd name="connsiteY6" fmla="*/ 4911 h 10098"/>
                    <a:gd name="connsiteX7" fmla="*/ 10000 w 11363"/>
                    <a:gd name="connsiteY7" fmla="*/ 10098 h 10098"/>
                    <a:gd name="connsiteX0" fmla="*/ 10000 w 11363"/>
                    <a:gd name="connsiteY0" fmla="*/ 10098 h 10117"/>
                    <a:gd name="connsiteX1" fmla="*/ 797 w 11363"/>
                    <a:gd name="connsiteY1" fmla="*/ 10098 h 10117"/>
                    <a:gd name="connsiteX2" fmla="*/ 0 w 11363"/>
                    <a:gd name="connsiteY2" fmla="*/ 5109 h 10117"/>
                    <a:gd name="connsiteX3" fmla="*/ 797 w 11363"/>
                    <a:gd name="connsiteY3" fmla="*/ 98 h 10117"/>
                    <a:gd name="connsiteX4" fmla="*/ 10000 w 11363"/>
                    <a:gd name="connsiteY4" fmla="*/ 98 h 10117"/>
                    <a:gd name="connsiteX5" fmla="*/ 11363 w 11363"/>
                    <a:gd name="connsiteY5" fmla="*/ 371 h 10117"/>
                    <a:gd name="connsiteX6" fmla="*/ 11192 w 11363"/>
                    <a:gd name="connsiteY6" fmla="*/ 4911 h 10117"/>
                    <a:gd name="connsiteX7" fmla="*/ 10000 w 11363"/>
                    <a:gd name="connsiteY7" fmla="*/ 10098 h 10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63" h="10117">
                      <a:moveTo>
                        <a:pt x="10000" y="10098"/>
                      </a:moveTo>
                      <a:lnTo>
                        <a:pt x="797" y="10098"/>
                      </a:lnTo>
                      <a:lnTo>
                        <a:pt x="0" y="5109"/>
                      </a:lnTo>
                      <a:lnTo>
                        <a:pt x="797" y="98"/>
                      </a:lnTo>
                      <a:lnTo>
                        <a:pt x="10000" y="98"/>
                      </a:lnTo>
                      <a:cubicBezTo>
                        <a:pt x="11698" y="209"/>
                        <a:pt x="11150" y="-340"/>
                        <a:pt x="11363" y="371"/>
                      </a:cubicBezTo>
                      <a:cubicBezTo>
                        <a:pt x="11332" y="2256"/>
                        <a:pt x="11356" y="3355"/>
                        <a:pt x="11192" y="4911"/>
                      </a:cubicBezTo>
                      <a:cubicBezTo>
                        <a:pt x="11197" y="6536"/>
                        <a:pt x="10592" y="10430"/>
                        <a:pt x="10000" y="100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95"/>
                <p:cNvSpPr>
                  <a:spLocks/>
                </p:cNvSpPr>
                <p:nvPr/>
              </p:nvSpPr>
              <p:spPr bwMode="auto">
                <a:xfrm>
                  <a:off x="-3187701" y="2845073"/>
                  <a:ext cx="6308444" cy="988096"/>
                </a:xfrm>
                <a:custGeom>
                  <a:avLst/>
                  <a:gdLst>
                    <a:gd name="T0" fmla="*/ 2873 w 2873"/>
                    <a:gd name="T1" fmla="*/ 450 h 450"/>
                    <a:gd name="T2" fmla="*/ 229 w 2873"/>
                    <a:gd name="T3" fmla="*/ 450 h 450"/>
                    <a:gd name="T4" fmla="*/ 0 w 2873"/>
                    <a:gd name="T5" fmla="*/ 225 h 450"/>
                    <a:gd name="T6" fmla="*/ 229 w 2873"/>
                    <a:gd name="T7" fmla="*/ 0 h 450"/>
                    <a:gd name="T8" fmla="*/ 2873 w 2873"/>
                    <a:gd name="T9" fmla="*/ 0 h 450"/>
                    <a:gd name="T10" fmla="*/ 2873 w 2873"/>
                    <a:gd name="T11" fmla="*/ 45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50">
                      <a:moveTo>
                        <a:pt x="2873" y="450"/>
                      </a:moveTo>
                      <a:lnTo>
                        <a:pt x="229" y="450"/>
                      </a:lnTo>
                      <a:lnTo>
                        <a:pt x="0" y="225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5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96"/>
                <p:cNvSpPr>
                  <a:spLocks/>
                </p:cNvSpPr>
                <p:nvPr/>
              </p:nvSpPr>
              <p:spPr bwMode="auto">
                <a:xfrm>
                  <a:off x="-3187701" y="3861714"/>
                  <a:ext cx="6308444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4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48">
                      <a:moveTo>
                        <a:pt x="2873" y="448"/>
                      </a:moveTo>
                      <a:lnTo>
                        <a:pt x="229" y="448"/>
                      </a:lnTo>
                      <a:lnTo>
                        <a:pt x="0" y="224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4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97"/>
                <p:cNvSpPr>
                  <a:spLocks/>
                </p:cNvSpPr>
                <p:nvPr/>
              </p:nvSpPr>
              <p:spPr bwMode="auto">
                <a:xfrm>
                  <a:off x="-3187701" y="4876159"/>
                  <a:ext cx="6308444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5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48">
                      <a:moveTo>
                        <a:pt x="2873" y="448"/>
                      </a:moveTo>
                      <a:lnTo>
                        <a:pt x="229" y="448"/>
                      </a:lnTo>
                      <a:lnTo>
                        <a:pt x="0" y="225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4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99" name="Group 98"/>
                <p:cNvGrpSpPr/>
                <p:nvPr/>
              </p:nvGrpSpPr>
              <p:grpSpPr>
                <a:xfrm>
                  <a:off x="1877831" y="781050"/>
                  <a:ext cx="2144612" cy="5163036"/>
                  <a:chOff x="3120743" y="781050"/>
                  <a:chExt cx="2123309" cy="5111750"/>
                </a:xfrm>
              </p:grpSpPr>
              <p:sp>
                <p:nvSpPr>
                  <p:cNvPr id="100" name="Freeform 99"/>
                  <p:cNvSpPr>
                    <a:spLocks/>
                  </p:cNvSpPr>
                  <p:nvPr/>
                </p:nvSpPr>
                <p:spPr bwMode="auto">
                  <a:xfrm>
                    <a:off x="3274447" y="939145"/>
                    <a:ext cx="1811509" cy="869524"/>
                  </a:xfrm>
                  <a:custGeom>
                    <a:avLst/>
                    <a:gdLst>
                      <a:gd name="T0" fmla="*/ 241 w 482"/>
                      <a:gd name="T1" fmla="*/ 0 h 231"/>
                      <a:gd name="T2" fmla="*/ 0 w 482"/>
                      <a:gd name="T3" fmla="*/ 229 h 231"/>
                      <a:gd name="T4" fmla="*/ 482 w 482"/>
                      <a:gd name="T5" fmla="*/ 231 h 231"/>
                      <a:gd name="T6" fmla="*/ 241 w 482"/>
                      <a:gd name="T7" fmla="*/ 0 h 2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82" h="231">
                        <a:moveTo>
                          <a:pt x="241" y="0"/>
                        </a:moveTo>
                        <a:cubicBezTo>
                          <a:pt x="112" y="0"/>
                          <a:pt x="6" y="101"/>
                          <a:pt x="0" y="229"/>
                        </a:cubicBezTo>
                        <a:cubicBezTo>
                          <a:pt x="482" y="231"/>
                          <a:pt x="482" y="231"/>
                          <a:pt x="482" y="231"/>
                        </a:cubicBezTo>
                        <a:cubicBezTo>
                          <a:pt x="477" y="102"/>
                          <a:pt x="371" y="0"/>
                          <a:pt x="24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1" name="Freeform 100"/>
                  <p:cNvSpPr>
                    <a:spLocks/>
                  </p:cNvSpPr>
                  <p:nvPr/>
                </p:nvSpPr>
                <p:spPr bwMode="auto">
                  <a:xfrm>
                    <a:off x="3274447" y="1802083"/>
                    <a:ext cx="1815901" cy="952964"/>
                  </a:xfrm>
                  <a:custGeom>
                    <a:avLst/>
                    <a:gdLst>
                      <a:gd name="T0" fmla="*/ 0 w 483"/>
                      <a:gd name="T1" fmla="*/ 12 h 253"/>
                      <a:gd name="T2" fmla="*/ 241 w 483"/>
                      <a:gd name="T3" fmla="*/ 253 h 253"/>
                      <a:gd name="T4" fmla="*/ 483 w 483"/>
                      <a:gd name="T5" fmla="*/ 12 h 253"/>
                      <a:gd name="T6" fmla="*/ 482 w 483"/>
                      <a:gd name="T7" fmla="*/ 2 h 253"/>
                      <a:gd name="T8" fmla="*/ 0 w 483"/>
                      <a:gd name="T9" fmla="*/ 0 h 253"/>
                      <a:gd name="T10" fmla="*/ 0 w 483"/>
                      <a:gd name="T11" fmla="*/ 12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83" h="253">
                        <a:moveTo>
                          <a:pt x="0" y="12"/>
                        </a:moveTo>
                        <a:cubicBezTo>
                          <a:pt x="0" y="145"/>
                          <a:pt x="108" y="253"/>
                          <a:pt x="241" y="253"/>
                        </a:cubicBezTo>
                        <a:cubicBezTo>
                          <a:pt x="375" y="253"/>
                          <a:pt x="483" y="145"/>
                          <a:pt x="483" y="12"/>
                        </a:cubicBezTo>
                        <a:cubicBezTo>
                          <a:pt x="483" y="9"/>
                          <a:pt x="483" y="5"/>
                          <a:pt x="482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8"/>
                          <a:pt x="0" y="1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2" name="Freeform 101"/>
                  <p:cNvSpPr>
                    <a:spLocks/>
                  </p:cNvSpPr>
                  <p:nvPr/>
                </p:nvSpPr>
                <p:spPr bwMode="auto">
                  <a:xfrm>
                    <a:off x="4493099" y="1808670"/>
                    <a:ext cx="750953" cy="988096"/>
                  </a:xfrm>
                  <a:custGeom>
                    <a:avLst/>
                    <a:gdLst>
                      <a:gd name="T0" fmla="*/ 183 w 200"/>
                      <a:gd name="T1" fmla="*/ 10 h 262"/>
                      <a:gd name="T2" fmla="*/ 0 w 200"/>
                      <a:gd name="T3" fmla="*/ 262 h 262"/>
                      <a:gd name="T4" fmla="*/ 45 w 200"/>
                      <a:gd name="T5" fmla="*/ 262 h 262"/>
                      <a:gd name="T6" fmla="*/ 200 w 200"/>
                      <a:gd name="T7" fmla="*/ 10 h 262"/>
                      <a:gd name="T8" fmla="*/ 200 w 200"/>
                      <a:gd name="T9" fmla="*/ 0 h 262"/>
                      <a:gd name="T10" fmla="*/ 182 w 200"/>
                      <a:gd name="T11" fmla="*/ 0 h 262"/>
                      <a:gd name="T12" fmla="*/ 183 w 200"/>
                      <a:gd name="T13" fmla="*/ 10 h 2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0" h="262">
                        <a:moveTo>
                          <a:pt x="183" y="10"/>
                        </a:moveTo>
                        <a:cubicBezTo>
                          <a:pt x="183" y="128"/>
                          <a:pt x="106" y="227"/>
                          <a:pt x="0" y="262"/>
                        </a:cubicBezTo>
                        <a:cubicBezTo>
                          <a:pt x="45" y="262"/>
                          <a:pt x="45" y="262"/>
                          <a:pt x="45" y="262"/>
                        </a:cubicBezTo>
                        <a:cubicBezTo>
                          <a:pt x="137" y="215"/>
                          <a:pt x="200" y="120"/>
                          <a:pt x="200" y="10"/>
                        </a:cubicBezTo>
                        <a:cubicBezTo>
                          <a:pt x="200" y="7"/>
                          <a:pt x="200" y="4"/>
                          <a:pt x="200" y="0"/>
                        </a:cubicBezTo>
                        <a:cubicBezTo>
                          <a:pt x="182" y="0"/>
                          <a:pt x="182" y="0"/>
                          <a:pt x="182" y="0"/>
                        </a:cubicBezTo>
                        <a:cubicBezTo>
                          <a:pt x="183" y="4"/>
                          <a:pt x="183" y="7"/>
                          <a:pt x="183" y="1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" name="Freeform 102"/>
                  <p:cNvSpPr>
                    <a:spLocks/>
                  </p:cNvSpPr>
                  <p:nvPr/>
                </p:nvSpPr>
                <p:spPr bwMode="auto">
                  <a:xfrm>
                    <a:off x="3120743" y="781050"/>
                    <a:ext cx="2123309" cy="1027620"/>
                  </a:xfrm>
                  <a:custGeom>
                    <a:avLst/>
                    <a:gdLst>
                      <a:gd name="T0" fmla="*/ 282 w 565"/>
                      <a:gd name="T1" fmla="*/ 18 h 273"/>
                      <a:gd name="T2" fmla="*/ 547 w 565"/>
                      <a:gd name="T3" fmla="*/ 273 h 273"/>
                      <a:gd name="T4" fmla="*/ 565 w 565"/>
                      <a:gd name="T5" fmla="*/ 273 h 273"/>
                      <a:gd name="T6" fmla="*/ 282 w 565"/>
                      <a:gd name="T7" fmla="*/ 0 h 273"/>
                      <a:gd name="T8" fmla="*/ 0 w 565"/>
                      <a:gd name="T9" fmla="*/ 271 h 273"/>
                      <a:gd name="T10" fmla="*/ 17 w 565"/>
                      <a:gd name="T11" fmla="*/ 271 h 273"/>
                      <a:gd name="T12" fmla="*/ 282 w 565"/>
                      <a:gd name="T13" fmla="*/ 18 h 2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65" h="273">
                        <a:moveTo>
                          <a:pt x="282" y="18"/>
                        </a:moveTo>
                        <a:cubicBezTo>
                          <a:pt x="426" y="18"/>
                          <a:pt x="542" y="131"/>
                          <a:pt x="547" y="273"/>
                        </a:cubicBezTo>
                        <a:cubicBezTo>
                          <a:pt x="565" y="273"/>
                          <a:pt x="565" y="273"/>
                          <a:pt x="565" y="273"/>
                        </a:cubicBezTo>
                        <a:cubicBezTo>
                          <a:pt x="560" y="122"/>
                          <a:pt x="435" y="0"/>
                          <a:pt x="282" y="0"/>
                        </a:cubicBezTo>
                        <a:cubicBezTo>
                          <a:pt x="130" y="0"/>
                          <a:pt x="6" y="121"/>
                          <a:pt x="0" y="271"/>
                        </a:cubicBezTo>
                        <a:cubicBezTo>
                          <a:pt x="17" y="271"/>
                          <a:pt x="17" y="271"/>
                          <a:pt x="17" y="271"/>
                        </a:cubicBezTo>
                        <a:cubicBezTo>
                          <a:pt x="23" y="130"/>
                          <a:pt x="140" y="18"/>
                          <a:pt x="282" y="1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4" name="Freeform 103"/>
                  <p:cNvSpPr>
                    <a:spLocks/>
                  </p:cNvSpPr>
                  <p:nvPr/>
                </p:nvSpPr>
                <p:spPr bwMode="auto">
                  <a:xfrm>
                    <a:off x="3698231" y="2796766"/>
                    <a:ext cx="963943" cy="256905"/>
                  </a:xfrm>
                  <a:custGeom>
                    <a:avLst/>
                    <a:gdLst>
                      <a:gd name="T0" fmla="*/ 211 w 256"/>
                      <a:gd name="T1" fmla="*/ 0 h 68"/>
                      <a:gd name="T2" fmla="*/ 128 w 256"/>
                      <a:gd name="T3" fmla="*/ 13 h 68"/>
                      <a:gd name="T4" fmla="*/ 45 w 256"/>
                      <a:gd name="T5" fmla="*/ 0 h 68"/>
                      <a:gd name="T6" fmla="*/ 0 w 256"/>
                      <a:gd name="T7" fmla="*/ 0 h 68"/>
                      <a:gd name="T8" fmla="*/ 61 w 256"/>
                      <a:gd name="T9" fmla="*/ 22 h 68"/>
                      <a:gd name="T10" fmla="*/ 49 w 256"/>
                      <a:gd name="T11" fmla="*/ 39 h 68"/>
                      <a:gd name="T12" fmla="*/ 49 w 256"/>
                      <a:gd name="T13" fmla="*/ 50 h 68"/>
                      <a:gd name="T14" fmla="*/ 67 w 256"/>
                      <a:gd name="T15" fmla="*/ 68 h 68"/>
                      <a:gd name="T16" fmla="*/ 185 w 256"/>
                      <a:gd name="T17" fmla="*/ 68 h 68"/>
                      <a:gd name="T18" fmla="*/ 203 w 256"/>
                      <a:gd name="T19" fmla="*/ 50 h 68"/>
                      <a:gd name="T20" fmla="*/ 203 w 256"/>
                      <a:gd name="T21" fmla="*/ 39 h 68"/>
                      <a:gd name="T22" fmla="*/ 193 w 256"/>
                      <a:gd name="T23" fmla="*/ 23 h 68"/>
                      <a:gd name="T24" fmla="*/ 256 w 256"/>
                      <a:gd name="T25" fmla="*/ 0 h 68"/>
                      <a:gd name="T26" fmla="*/ 211 w 256"/>
                      <a:gd name="T27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56" h="68">
                        <a:moveTo>
                          <a:pt x="211" y="0"/>
                        </a:moveTo>
                        <a:cubicBezTo>
                          <a:pt x="185" y="9"/>
                          <a:pt x="157" y="13"/>
                          <a:pt x="128" y="13"/>
                        </a:cubicBezTo>
                        <a:cubicBezTo>
                          <a:pt x="99" y="13"/>
                          <a:pt x="71" y="9"/>
                          <a:pt x="4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9" y="10"/>
                          <a:pt x="40" y="17"/>
                          <a:pt x="61" y="22"/>
                        </a:cubicBezTo>
                        <a:cubicBezTo>
                          <a:pt x="54" y="25"/>
                          <a:pt x="49" y="31"/>
                          <a:pt x="49" y="39"/>
                        </a:cubicBezTo>
                        <a:cubicBezTo>
                          <a:pt x="49" y="50"/>
                          <a:pt x="49" y="50"/>
                          <a:pt x="49" y="50"/>
                        </a:cubicBezTo>
                        <a:cubicBezTo>
                          <a:pt x="49" y="60"/>
                          <a:pt x="57" y="68"/>
                          <a:pt x="67" y="68"/>
                        </a:cubicBezTo>
                        <a:cubicBezTo>
                          <a:pt x="185" y="68"/>
                          <a:pt x="185" y="68"/>
                          <a:pt x="185" y="68"/>
                        </a:cubicBezTo>
                        <a:cubicBezTo>
                          <a:pt x="195" y="68"/>
                          <a:pt x="203" y="60"/>
                          <a:pt x="203" y="50"/>
                        </a:cubicBezTo>
                        <a:cubicBezTo>
                          <a:pt x="203" y="39"/>
                          <a:pt x="203" y="39"/>
                          <a:pt x="203" y="39"/>
                        </a:cubicBezTo>
                        <a:cubicBezTo>
                          <a:pt x="203" y="32"/>
                          <a:pt x="199" y="26"/>
                          <a:pt x="193" y="23"/>
                        </a:cubicBezTo>
                        <a:cubicBezTo>
                          <a:pt x="215" y="18"/>
                          <a:pt x="236" y="10"/>
                          <a:pt x="256" y="0"/>
                        </a:cubicBezTo>
                        <a:lnTo>
                          <a:pt x="211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5" name="Freeform 104"/>
                  <p:cNvSpPr>
                    <a:spLocks/>
                  </p:cNvSpPr>
                  <p:nvPr/>
                </p:nvSpPr>
                <p:spPr bwMode="auto">
                  <a:xfrm>
                    <a:off x="3120743" y="1802083"/>
                    <a:ext cx="746561" cy="994683"/>
                  </a:xfrm>
                  <a:custGeom>
                    <a:avLst/>
                    <a:gdLst>
                      <a:gd name="T0" fmla="*/ 17 w 199"/>
                      <a:gd name="T1" fmla="*/ 12 h 264"/>
                      <a:gd name="T2" fmla="*/ 17 w 199"/>
                      <a:gd name="T3" fmla="*/ 0 h 264"/>
                      <a:gd name="T4" fmla="*/ 0 w 199"/>
                      <a:gd name="T5" fmla="*/ 0 h 264"/>
                      <a:gd name="T6" fmla="*/ 0 w 199"/>
                      <a:gd name="T7" fmla="*/ 12 h 264"/>
                      <a:gd name="T8" fmla="*/ 154 w 199"/>
                      <a:gd name="T9" fmla="*/ 264 h 264"/>
                      <a:gd name="T10" fmla="*/ 199 w 199"/>
                      <a:gd name="T11" fmla="*/ 264 h 264"/>
                      <a:gd name="T12" fmla="*/ 17 w 199"/>
                      <a:gd name="T13" fmla="*/ 12 h 2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9" h="264">
                        <a:moveTo>
                          <a:pt x="17" y="12"/>
                        </a:moveTo>
                        <a:cubicBezTo>
                          <a:pt x="17" y="8"/>
                          <a:pt x="17" y="4"/>
                          <a:pt x="1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8"/>
                          <a:pt x="0" y="12"/>
                        </a:cubicBezTo>
                        <a:cubicBezTo>
                          <a:pt x="0" y="122"/>
                          <a:pt x="63" y="217"/>
                          <a:pt x="154" y="264"/>
                        </a:cubicBezTo>
                        <a:cubicBezTo>
                          <a:pt x="199" y="264"/>
                          <a:pt x="199" y="264"/>
                          <a:pt x="199" y="264"/>
                        </a:cubicBezTo>
                        <a:cubicBezTo>
                          <a:pt x="93" y="229"/>
                          <a:pt x="17" y="130"/>
                          <a:pt x="17" y="1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6" name="Freeform 105"/>
                  <p:cNvSpPr>
                    <a:spLocks/>
                  </p:cNvSpPr>
                  <p:nvPr/>
                </p:nvSpPr>
                <p:spPr bwMode="auto">
                  <a:xfrm>
                    <a:off x="3876088" y="3053671"/>
                    <a:ext cx="586270" cy="285450"/>
                  </a:xfrm>
                  <a:custGeom>
                    <a:avLst/>
                    <a:gdLst>
                      <a:gd name="T0" fmla="*/ 14 w 156"/>
                      <a:gd name="T1" fmla="*/ 0 h 76"/>
                      <a:gd name="T2" fmla="*/ 0 w 156"/>
                      <a:gd name="T3" fmla="*/ 14 h 76"/>
                      <a:gd name="T4" fmla="*/ 0 w 156"/>
                      <a:gd name="T5" fmla="*/ 63 h 76"/>
                      <a:gd name="T6" fmla="*/ 10 w 156"/>
                      <a:gd name="T7" fmla="*/ 76 h 76"/>
                      <a:gd name="T8" fmla="*/ 13 w 156"/>
                      <a:gd name="T9" fmla="*/ 76 h 76"/>
                      <a:gd name="T10" fmla="*/ 143 w 156"/>
                      <a:gd name="T11" fmla="*/ 76 h 76"/>
                      <a:gd name="T12" fmla="*/ 146 w 156"/>
                      <a:gd name="T13" fmla="*/ 76 h 76"/>
                      <a:gd name="T14" fmla="*/ 156 w 156"/>
                      <a:gd name="T15" fmla="*/ 63 h 76"/>
                      <a:gd name="T16" fmla="*/ 156 w 156"/>
                      <a:gd name="T17" fmla="*/ 14 h 76"/>
                      <a:gd name="T18" fmla="*/ 142 w 156"/>
                      <a:gd name="T19" fmla="*/ 0 h 76"/>
                      <a:gd name="T20" fmla="*/ 138 w 156"/>
                      <a:gd name="T21" fmla="*/ 0 h 76"/>
                      <a:gd name="T22" fmla="*/ 20 w 156"/>
                      <a:gd name="T23" fmla="*/ 0 h 76"/>
                      <a:gd name="T24" fmla="*/ 14 w 156"/>
                      <a:gd name="T25" fmla="*/ 0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6" h="76">
                        <a:moveTo>
                          <a:pt x="14" y="0"/>
                        </a:moveTo>
                        <a:cubicBezTo>
                          <a:pt x="6" y="0"/>
                          <a:pt x="0" y="6"/>
                          <a:pt x="0" y="14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cubicBezTo>
                          <a:pt x="0" y="69"/>
                          <a:pt x="4" y="75"/>
                          <a:pt x="10" y="76"/>
                        </a:cubicBezTo>
                        <a:cubicBezTo>
                          <a:pt x="11" y="76"/>
                          <a:pt x="12" y="76"/>
                          <a:pt x="13" y="76"/>
                        </a:cubicBezTo>
                        <a:cubicBezTo>
                          <a:pt x="143" y="76"/>
                          <a:pt x="143" y="76"/>
                          <a:pt x="143" y="76"/>
                        </a:cubicBezTo>
                        <a:cubicBezTo>
                          <a:pt x="144" y="76"/>
                          <a:pt x="145" y="76"/>
                          <a:pt x="146" y="76"/>
                        </a:cubicBezTo>
                        <a:cubicBezTo>
                          <a:pt x="152" y="75"/>
                          <a:pt x="156" y="69"/>
                          <a:pt x="156" y="63"/>
                        </a:cubicBezTo>
                        <a:cubicBezTo>
                          <a:pt x="156" y="14"/>
                          <a:pt x="156" y="14"/>
                          <a:pt x="156" y="14"/>
                        </a:cubicBezTo>
                        <a:cubicBezTo>
                          <a:pt x="156" y="6"/>
                          <a:pt x="150" y="0"/>
                          <a:pt x="142" y="0"/>
                        </a:cubicBezTo>
                        <a:cubicBezTo>
                          <a:pt x="138" y="0"/>
                          <a:pt x="138" y="0"/>
                          <a:pt x="138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7" name="Freeform 106"/>
                  <p:cNvSpPr>
                    <a:spLocks/>
                  </p:cNvSpPr>
                  <p:nvPr/>
                </p:nvSpPr>
                <p:spPr bwMode="auto">
                  <a:xfrm>
                    <a:off x="3887067" y="3333204"/>
                    <a:ext cx="564313" cy="74656"/>
                  </a:xfrm>
                  <a:custGeom>
                    <a:avLst/>
                    <a:gdLst>
                      <a:gd name="T0" fmla="*/ 11 w 150"/>
                      <a:gd name="T1" fmla="*/ 1 h 20"/>
                      <a:gd name="T2" fmla="*/ 7 w 150"/>
                      <a:gd name="T3" fmla="*/ 0 h 20"/>
                      <a:gd name="T4" fmla="*/ 0 w 150"/>
                      <a:gd name="T5" fmla="*/ 10 h 20"/>
                      <a:gd name="T6" fmla="*/ 10 w 150"/>
                      <a:gd name="T7" fmla="*/ 20 h 20"/>
                      <a:gd name="T8" fmla="*/ 140 w 150"/>
                      <a:gd name="T9" fmla="*/ 20 h 20"/>
                      <a:gd name="T10" fmla="*/ 150 w 150"/>
                      <a:gd name="T11" fmla="*/ 10 h 20"/>
                      <a:gd name="T12" fmla="*/ 143 w 150"/>
                      <a:gd name="T13" fmla="*/ 0 h 20"/>
                      <a:gd name="T14" fmla="*/ 139 w 150"/>
                      <a:gd name="T15" fmla="*/ 1 h 20"/>
                      <a:gd name="T16" fmla="*/ 11 w 150"/>
                      <a:gd name="T17" fmla="*/ 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0" h="20">
                        <a:moveTo>
                          <a:pt x="11" y="1"/>
                        </a:moveTo>
                        <a:cubicBezTo>
                          <a:pt x="10" y="1"/>
                          <a:pt x="8" y="1"/>
                          <a:pt x="7" y="0"/>
                        </a:cubicBezTo>
                        <a:cubicBezTo>
                          <a:pt x="3" y="2"/>
                          <a:pt x="0" y="5"/>
                          <a:pt x="0" y="10"/>
                        </a:cubicBezTo>
                        <a:cubicBezTo>
                          <a:pt x="0" y="16"/>
                          <a:pt x="5" y="20"/>
                          <a:pt x="10" y="20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6" y="20"/>
                          <a:pt x="150" y="16"/>
                          <a:pt x="150" y="10"/>
                        </a:cubicBezTo>
                        <a:cubicBezTo>
                          <a:pt x="150" y="5"/>
                          <a:pt x="147" y="2"/>
                          <a:pt x="143" y="0"/>
                        </a:cubicBezTo>
                        <a:cubicBezTo>
                          <a:pt x="142" y="1"/>
                          <a:pt x="140" y="1"/>
                          <a:pt x="139" y="1"/>
                        </a:cubicBezTo>
                        <a:lnTo>
                          <a:pt x="11" y="1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8" name="Freeform 107"/>
                  <p:cNvSpPr>
                    <a:spLocks/>
                  </p:cNvSpPr>
                  <p:nvPr/>
                </p:nvSpPr>
                <p:spPr bwMode="auto">
                  <a:xfrm>
                    <a:off x="3887067" y="3413777"/>
                    <a:ext cx="564313" cy="76852"/>
                  </a:xfrm>
                  <a:custGeom>
                    <a:avLst/>
                    <a:gdLst>
                      <a:gd name="T0" fmla="*/ 0 w 150"/>
                      <a:gd name="T1" fmla="*/ 10 h 20"/>
                      <a:gd name="T2" fmla="*/ 10 w 150"/>
                      <a:gd name="T3" fmla="*/ 20 h 20"/>
                      <a:gd name="T4" fmla="*/ 20 w 150"/>
                      <a:gd name="T5" fmla="*/ 20 h 20"/>
                      <a:gd name="T6" fmla="*/ 137 w 150"/>
                      <a:gd name="T7" fmla="*/ 20 h 20"/>
                      <a:gd name="T8" fmla="*/ 140 w 150"/>
                      <a:gd name="T9" fmla="*/ 20 h 20"/>
                      <a:gd name="T10" fmla="*/ 150 w 150"/>
                      <a:gd name="T11" fmla="*/ 10 h 20"/>
                      <a:gd name="T12" fmla="*/ 140 w 150"/>
                      <a:gd name="T13" fmla="*/ 0 h 20"/>
                      <a:gd name="T14" fmla="*/ 10 w 150"/>
                      <a:gd name="T15" fmla="*/ 0 h 20"/>
                      <a:gd name="T16" fmla="*/ 0 w 150"/>
                      <a:gd name="T1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0" h="20">
                        <a:moveTo>
                          <a:pt x="0" y="10"/>
                        </a:moveTo>
                        <a:cubicBezTo>
                          <a:pt x="0" y="16"/>
                          <a:pt x="5" y="20"/>
                          <a:pt x="1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37" y="20"/>
                          <a:pt x="137" y="20"/>
                          <a:pt x="137" y="20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6" y="20"/>
                          <a:pt x="150" y="16"/>
                          <a:pt x="150" y="10"/>
                        </a:cubicBezTo>
                        <a:cubicBezTo>
                          <a:pt x="150" y="5"/>
                          <a:pt x="146" y="0"/>
                          <a:pt x="14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5" y="0"/>
                          <a:pt x="0" y="5"/>
                          <a:pt x="0" y="1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9" name="Freeform 108"/>
                  <p:cNvSpPr>
                    <a:spLocks/>
                  </p:cNvSpPr>
                  <p:nvPr/>
                </p:nvSpPr>
                <p:spPr bwMode="auto">
                  <a:xfrm>
                    <a:off x="3902437" y="4827852"/>
                    <a:ext cx="559921" cy="1064948"/>
                  </a:xfrm>
                  <a:custGeom>
                    <a:avLst/>
                    <a:gdLst>
                      <a:gd name="T0" fmla="*/ 0 w 149"/>
                      <a:gd name="T1" fmla="*/ 257 h 283"/>
                      <a:gd name="T2" fmla="*/ 16 w 149"/>
                      <a:gd name="T3" fmla="*/ 273 h 283"/>
                      <a:gd name="T4" fmla="*/ 67 w 149"/>
                      <a:gd name="T5" fmla="*/ 283 h 283"/>
                      <a:gd name="T6" fmla="*/ 67 w 149"/>
                      <a:gd name="T7" fmla="*/ 283 h 283"/>
                      <a:gd name="T8" fmla="*/ 133 w 149"/>
                      <a:gd name="T9" fmla="*/ 273 h 283"/>
                      <a:gd name="T10" fmla="*/ 149 w 149"/>
                      <a:gd name="T11" fmla="*/ 257 h 283"/>
                      <a:gd name="T12" fmla="*/ 149 w 149"/>
                      <a:gd name="T13" fmla="*/ 0 h 283"/>
                      <a:gd name="T14" fmla="*/ 0 w 149"/>
                      <a:gd name="T15" fmla="*/ 0 h 283"/>
                      <a:gd name="T16" fmla="*/ 0 w 149"/>
                      <a:gd name="T17" fmla="*/ 257 h 2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9" h="283">
                        <a:moveTo>
                          <a:pt x="0" y="257"/>
                        </a:moveTo>
                        <a:cubicBezTo>
                          <a:pt x="0" y="266"/>
                          <a:pt x="7" y="273"/>
                          <a:pt x="16" y="273"/>
                        </a:cubicBezTo>
                        <a:cubicBezTo>
                          <a:pt x="67" y="283"/>
                          <a:pt x="67" y="283"/>
                          <a:pt x="67" y="283"/>
                        </a:cubicBezTo>
                        <a:cubicBezTo>
                          <a:pt x="67" y="283"/>
                          <a:pt x="67" y="283"/>
                          <a:pt x="67" y="283"/>
                        </a:cubicBezTo>
                        <a:cubicBezTo>
                          <a:pt x="133" y="273"/>
                          <a:pt x="133" y="273"/>
                          <a:pt x="133" y="273"/>
                        </a:cubicBezTo>
                        <a:cubicBezTo>
                          <a:pt x="142" y="273"/>
                          <a:pt x="149" y="266"/>
                          <a:pt x="149" y="257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257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0" name="Freeform 109"/>
                  <p:cNvSpPr>
                    <a:spLocks/>
                  </p:cNvSpPr>
                  <p:nvPr/>
                </p:nvSpPr>
                <p:spPr bwMode="auto">
                  <a:xfrm>
                    <a:off x="3902437" y="3490629"/>
                    <a:ext cx="559921" cy="318386"/>
                  </a:xfrm>
                  <a:custGeom>
                    <a:avLst/>
                    <a:gdLst>
                      <a:gd name="T0" fmla="*/ 0 w 149"/>
                      <a:gd name="T1" fmla="*/ 16 h 85"/>
                      <a:gd name="T2" fmla="*/ 0 w 149"/>
                      <a:gd name="T3" fmla="*/ 85 h 85"/>
                      <a:gd name="T4" fmla="*/ 149 w 149"/>
                      <a:gd name="T5" fmla="*/ 85 h 85"/>
                      <a:gd name="T6" fmla="*/ 149 w 149"/>
                      <a:gd name="T7" fmla="*/ 16 h 85"/>
                      <a:gd name="T8" fmla="*/ 133 w 149"/>
                      <a:gd name="T9" fmla="*/ 0 h 85"/>
                      <a:gd name="T10" fmla="*/ 16 w 149"/>
                      <a:gd name="T11" fmla="*/ 0 h 85"/>
                      <a:gd name="T12" fmla="*/ 0 w 149"/>
                      <a:gd name="T13" fmla="*/ 16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85">
                        <a:moveTo>
                          <a:pt x="0" y="16"/>
                        </a:move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149" y="85"/>
                          <a:pt x="149" y="85"/>
                          <a:pt x="149" y="85"/>
                        </a:cubicBezTo>
                        <a:cubicBezTo>
                          <a:pt x="149" y="16"/>
                          <a:pt x="149" y="16"/>
                          <a:pt x="149" y="16"/>
                        </a:cubicBezTo>
                        <a:cubicBezTo>
                          <a:pt x="149" y="7"/>
                          <a:pt x="142" y="0"/>
                          <a:pt x="133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7" y="0"/>
                          <a:pt x="0" y="7"/>
                          <a:pt x="0" y="1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1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3902437" y="3809015"/>
                    <a:ext cx="559921" cy="1018837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60" name="Group 25"/>
            <p:cNvGrpSpPr>
              <a:grpSpLocks noChangeAspect="1"/>
            </p:cNvGrpSpPr>
            <p:nvPr/>
          </p:nvGrpSpPr>
          <p:grpSpPr bwMode="auto">
            <a:xfrm>
              <a:off x="1554481" y="1211152"/>
              <a:ext cx="600892" cy="596640"/>
              <a:chOff x="831" y="128"/>
              <a:chExt cx="4098" cy="4069"/>
            </a:xfrm>
            <a:solidFill>
              <a:sysClr val="window" lastClr="FFFFFF"/>
            </a:solidFill>
          </p:grpSpPr>
          <p:sp>
            <p:nvSpPr>
              <p:cNvPr id="90" name="Freeform 27"/>
              <p:cNvSpPr>
                <a:spLocks noEditPoints="1"/>
              </p:cNvSpPr>
              <p:nvPr/>
            </p:nvSpPr>
            <p:spPr bwMode="auto">
              <a:xfrm>
                <a:off x="831" y="128"/>
                <a:ext cx="4098" cy="4069"/>
              </a:xfrm>
              <a:custGeom>
                <a:avLst/>
                <a:gdLst>
                  <a:gd name="T0" fmla="*/ 1935 w 4098"/>
                  <a:gd name="T1" fmla="*/ 3219 h 4069"/>
                  <a:gd name="T2" fmla="*/ 2122 w 4098"/>
                  <a:gd name="T3" fmla="*/ 3284 h 4069"/>
                  <a:gd name="T4" fmla="*/ 2100 w 4098"/>
                  <a:gd name="T5" fmla="*/ 3088 h 4069"/>
                  <a:gd name="T6" fmla="*/ 2928 w 4098"/>
                  <a:gd name="T7" fmla="*/ 2957 h 4069"/>
                  <a:gd name="T8" fmla="*/ 3070 w 4098"/>
                  <a:gd name="T9" fmla="*/ 3098 h 4069"/>
                  <a:gd name="T10" fmla="*/ 3134 w 4098"/>
                  <a:gd name="T11" fmla="*/ 2911 h 4069"/>
                  <a:gd name="T12" fmla="*/ 974 w 4098"/>
                  <a:gd name="T13" fmla="*/ 2901 h 4069"/>
                  <a:gd name="T14" fmla="*/ 1038 w 4098"/>
                  <a:gd name="T15" fmla="*/ 3088 h 4069"/>
                  <a:gd name="T16" fmla="*/ 1180 w 4098"/>
                  <a:gd name="T17" fmla="*/ 2947 h 4069"/>
                  <a:gd name="T18" fmla="*/ 1003 w 4098"/>
                  <a:gd name="T19" fmla="*/ 1836 h 4069"/>
                  <a:gd name="T20" fmla="*/ 982 w 4098"/>
                  <a:gd name="T21" fmla="*/ 2031 h 4069"/>
                  <a:gd name="T22" fmla="*/ 1170 w 4098"/>
                  <a:gd name="T23" fmla="*/ 1967 h 4069"/>
                  <a:gd name="T24" fmla="*/ 1957 w 4098"/>
                  <a:gd name="T25" fmla="*/ 748 h 4069"/>
                  <a:gd name="T26" fmla="*/ 1282 w 4098"/>
                  <a:gd name="T27" fmla="*/ 2107 h 4069"/>
                  <a:gd name="T28" fmla="*/ 926 w 4098"/>
                  <a:gd name="T29" fmla="*/ 2190 h 4069"/>
                  <a:gd name="T30" fmla="*/ 790 w 4098"/>
                  <a:gd name="T31" fmla="*/ 1852 h 4069"/>
                  <a:gd name="T32" fmla="*/ 785 w 4098"/>
                  <a:gd name="T33" fmla="*/ 2973 h 4069"/>
                  <a:gd name="T34" fmla="*/ 1020 w 4098"/>
                  <a:gd name="T35" fmla="*/ 2698 h 4069"/>
                  <a:gd name="T36" fmla="*/ 1334 w 4098"/>
                  <a:gd name="T37" fmla="*/ 2895 h 4069"/>
                  <a:gd name="T38" fmla="*/ 2049 w 4098"/>
                  <a:gd name="T39" fmla="*/ 2913 h 4069"/>
                  <a:gd name="T40" fmla="*/ 2992 w 4098"/>
                  <a:gd name="T41" fmla="*/ 712 h 4069"/>
                  <a:gd name="T42" fmla="*/ 2969 w 4098"/>
                  <a:gd name="T43" fmla="*/ 909 h 4069"/>
                  <a:gd name="T44" fmla="*/ 3157 w 4098"/>
                  <a:gd name="T45" fmla="*/ 845 h 4069"/>
                  <a:gd name="T46" fmla="*/ 2039 w 4098"/>
                  <a:gd name="T47" fmla="*/ 363 h 4069"/>
                  <a:gd name="T48" fmla="*/ 1934 w 4098"/>
                  <a:gd name="T49" fmla="*/ 532 h 4069"/>
                  <a:gd name="T50" fmla="*/ 2131 w 4098"/>
                  <a:gd name="T51" fmla="*/ 553 h 4069"/>
                  <a:gd name="T52" fmla="*/ 2066 w 4098"/>
                  <a:gd name="T53" fmla="*/ 365 h 4069"/>
                  <a:gd name="T54" fmla="*/ 381 w 4098"/>
                  <a:gd name="T55" fmla="*/ 915 h 4069"/>
                  <a:gd name="T56" fmla="*/ 1799 w 4098"/>
                  <a:gd name="T57" fmla="*/ 626 h 4069"/>
                  <a:gd name="T58" fmla="*/ 1840 w 4098"/>
                  <a:gd name="T59" fmla="*/ 282 h 4069"/>
                  <a:gd name="T60" fmla="*/ 2204 w 4098"/>
                  <a:gd name="T61" fmla="*/ 253 h 4069"/>
                  <a:gd name="T62" fmla="*/ 2294 w 4098"/>
                  <a:gd name="T63" fmla="*/ 596 h 4069"/>
                  <a:gd name="T64" fmla="*/ 2775 w 4098"/>
                  <a:gd name="T65" fmla="*/ 902 h 4069"/>
                  <a:gd name="T66" fmla="*/ 2913 w 4098"/>
                  <a:gd name="T67" fmla="*/ 569 h 4069"/>
                  <a:gd name="T68" fmla="*/ 3267 w 4098"/>
                  <a:gd name="T69" fmla="*/ 650 h 4069"/>
                  <a:gd name="T70" fmla="*/ 3909 w 4098"/>
                  <a:gd name="T71" fmla="*/ 807 h 4069"/>
                  <a:gd name="T72" fmla="*/ 3282 w 4098"/>
                  <a:gd name="T73" fmla="*/ 964 h 4069"/>
                  <a:gd name="T74" fmla="*/ 2692 w 4098"/>
                  <a:gd name="T75" fmla="*/ 1877 h 4069"/>
                  <a:gd name="T76" fmla="*/ 3554 w 4098"/>
                  <a:gd name="T77" fmla="*/ 2433 h 4069"/>
                  <a:gd name="T78" fmla="*/ 3645 w 4098"/>
                  <a:gd name="T79" fmla="*/ 2552 h 4069"/>
                  <a:gd name="T80" fmla="*/ 3241 w 4098"/>
                  <a:gd name="T81" fmla="*/ 3182 h 4069"/>
                  <a:gd name="T82" fmla="*/ 2877 w 4098"/>
                  <a:gd name="T83" fmla="*/ 3211 h 4069"/>
                  <a:gd name="T84" fmla="*/ 2790 w 4098"/>
                  <a:gd name="T85" fmla="*/ 2862 h 4069"/>
                  <a:gd name="T86" fmla="*/ 2317 w 4098"/>
                  <a:gd name="T87" fmla="*/ 3111 h 4069"/>
                  <a:gd name="T88" fmla="*/ 2178 w 4098"/>
                  <a:gd name="T89" fmla="*/ 3442 h 4069"/>
                  <a:gd name="T90" fmla="*/ 1830 w 4098"/>
                  <a:gd name="T91" fmla="*/ 3368 h 4069"/>
                  <a:gd name="T92" fmla="*/ 1195 w 4098"/>
                  <a:gd name="T93" fmla="*/ 3223 h 4069"/>
                  <a:gd name="T94" fmla="*/ 4038 w 4098"/>
                  <a:gd name="T95" fmla="*/ 3720 h 4069"/>
                  <a:gd name="T96" fmla="*/ 4057 w 4098"/>
                  <a:gd name="T97" fmla="*/ 3869 h 4069"/>
                  <a:gd name="T98" fmla="*/ 3095 w 4098"/>
                  <a:gd name="T99" fmla="*/ 4067 h 4069"/>
                  <a:gd name="T100" fmla="*/ 2151 w 4098"/>
                  <a:gd name="T101" fmla="*/ 3880 h 4069"/>
                  <a:gd name="T102" fmla="*/ 2028 w 4098"/>
                  <a:gd name="T103" fmla="*/ 4058 h 4069"/>
                  <a:gd name="T104" fmla="*/ 1156 w 4098"/>
                  <a:gd name="T105" fmla="*/ 4029 h 4069"/>
                  <a:gd name="T106" fmla="*/ 1006 w 4098"/>
                  <a:gd name="T107" fmla="*/ 4009 h 4069"/>
                  <a:gd name="T108" fmla="*/ 219 w 4098"/>
                  <a:gd name="T109" fmla="*/ 3799 h 4069"/>
                  <a:gd name="T110" fmla="*/ 2 w 4098"/>
                  <a:gd name="T111" fmla="*/ 2933 h 4069"/>
                  <a:gd name="T112" fmla="*/ 60 w 4098"/>
                  <a:gd name="T113" fmla="*/ 2030 h 4069"/>
                  <a:gd name="T114" fmla="*/ 41 w 4098"/>
                  <a:gd name="T115" fmla="*/ 1880 h 4069"/>
                  <a:gd name="T116" fmla="*/ 11 w 4098"/>
                  <a:gd name="T117" fmla="*/ 1007 h 4069"/>
                  <a:gd name="T118" fmla="*/ 219 w 4098"/>
                  <a:gd name="T119" fmla="*/ 884 h 4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98" h="4069">
                    <a:moveTo>
                      <a:pt x="2049" y="3075"/>
                    </a:moveTo>
                    <a:lnTo>
                      <a:pt x="2022" y="3079"/>
                    </a:lnTo>
                    <a:lnTo>
                      <a:pt x="1998" y="3088"/>
                    </a:lnTo>
                    <a:lnTo>
                      <a:pt x="1976" y="3101"/>
                    </a:lnTo>
                    <a:lnTo>
                      <a:pt x="1957" y="3120"/>
                    </a:lnTo>
                    <a:lnTo>
                      <a:pt x="1943" y="3141"/>
                    </a:lnTo>
                    <a:lnTo>
                      <a:pt x="1935" y="3166"/>
                    </a:lnTo>
                    <a:lnTo>
                      <a:pt x="1932" y="3192"/>
                    </a:lnTo>
                    <a:lnTo>
                      <a:pt x="1935" y="3219"/>
                    </a:lnTo>
                    <a:lnTo>
                      <a:pt x="1943" y="3244"/>
                    </a:lnTo>
                    <a:lnTo>
                      <a:pt x="1957" y="3265"/>
                    </a:lnTo>
                    <a:lnTo>
                      <a:pt x="1976" y="3284"/>
                    </a:lnTo>
                    <a:lnTo>
                      <a:pt x="1998" y="3298"/>
                    </a:lnTo>
                    <a:lnTo>
                      <a:pt x="2022" y="3306"/>
                    </a:lnTo>
                    <a:lnTo>
                      <a:pt x="2049" y="3310"/>
                    </a:lnTo>
                    <a:lnTo>
                      <a:pt x="2076" y="3306"/>
                    </a:lnTo>
                    <a:lnTo>
                      <a:pt x="2100" y="3298"/>
                    </a:lnTo>
                    <a:lnTo>
                      <a:pt x="2122" y="3284"/>
                    </a:lnTo>
                    <a:lnTo>
                      <a:pt x="2141" y="3265"/>
                    </a:lnTo>
                    <a:lnTo>
                      <a:pt x="2155" y="3244"/>
                    </a:lnTo>
                    <a:lnTo>
                      <a:pt x="2163" y="3219"/>
                    </a:lnTo>
                    <a:lnTo>
                      <a:pt x="2166" y="3192"/>
                    </a:lnTo>
                    <a:lnTo>
                      <a:pt x="2163" y="3166"/>
                    </a:lnTo>
                    <a:lnTo>
                      <a:pt x="2155" y="3141"/>
                    </a:lnTo>
                    <a:lnTo>
                      <a:pt x="2141" y="3120"/>
                    </a:lnTo>
                    <a:lnTo>
                      <a:pt x="2122" y="3101"/>
                    </a:lnTo>
                    <a:lnTo>
                      <a:pt x="2100" y="3088"/>
                    </a:lnTo>
                    <a:lnTo>
                      <a:pt x="2076" y="3079"/>
                    </a:lnTo>
                    <a:lnTo>
                      <a:pt x="2049" y="3075"/>
                    </a:lnTo>
                    <a:close/>
                    <a:moveTo>
                      <a:pt x="3042" y="2867"/>
                    </a:moveTo>
                    <a:lnTo>
                      <a:pt x="3016" y="2870"/>
                    </a:lnTo>
                    <a:lnTo>
                      <a:pt x="2992" y="2879"/>
                    </a:lnTo>
                    <a:lnTo>
                      <a:pt x="2969" y="2893"/>
                    </a:lnTo>
                    <a:lnTo>
                      <a:pt x="2952" y="2911"/>
                    </a:lnTo>
                    <a:lnTo>
                      <a:pt x="2937" y="2933"/>
                    </a:lnTo>
                    <a:lnTo>
                      <a:pt x="2928" y="2957"/>
                    </a:lnTo>
                    <a:lnTo>
                      <a:pt x="2926" y="2983"/>
                    </a:lnTo>
                    <a:lnTo>
                      <a:pt x="2928" y="3011"/>
                    </a:lnTo>
                    <a:lnTo>
                      <a:pt x="2937" y="3036"/>
                    </a:lnTo>
                    <a:lnTo>
                      <a:pt x="2952" y="3057"/>
                    </a:lnTo>
                    <a:lnTo>
                      <a:pt x="2969" y="3075"/>
                    </a:lnTo>
                    <a:lnTo>
                      <a:pt x="2992" y="3089"/>
                    </a:lnTo>
                    <a:lnTo>
                      <a:pt x="3016" y="3098"/>
                    </a:lnTo>
                    <a:lnTo>
                      <a:pt x="3042" y="3101"/>
                    </a:lnTo>
                    <a:lnTo>
                      <a:pt x="3070" y="3098"/>
                    </a:lnTo>
                    <a:lnTo>
                      <a:pt x="3095" y="3089"/>
                    </a:lnTo>
                    <a:lnTo>
                      <a:pt x="3116" y="3075"/>
                    </a:lnTo>
                    <a:lnTo>
                      <a:pt x="3134" y="3057"/>
                    </a:lnTo>
                    <a:lnTo>
                      <a:pt x="3148" y="3036"/>
                    </a:lnTo>
                    <a:lnTo>
                      <a:pt x="3157" y="3011"/>
                    </a:lnTo>
                    <a:lnTo>
                      <a:pt x="3159" y="2983"/>
                    </a:lnTo>
                    <a:lnTo>
                      <a:pt x="3157" y="2957"/>
                    </a:lnTo>
                    <a:lnTo>
                      <a:pt x="3148" y="2933"/>
                    </a:lnTo>
                    <a:lnTo>
                      <a:pt x="3134" y="2911"/>
                    </a:lnTo>
                    <a:lnTo>
                      <a:pt x="3116" y="2893"/>
                    </a:lnTo>
                    <a:lnTo>
                      <a:pt x="3095" y="2879"/>
                    </a:lnTo>
                    <a:lnTo>
                      <a:pt x="3070" y="2870"/>
                    </a:lnTo>
                    <a:lnTo>
                      <a:pt x="3042" y="2867"/>
                    </a:lnTo>
                    <a:close/>
                    <a:moveTo>
                      <a:pt x="1065" y="2857"/>
                    </a:moveTo>
                    <a:lnTo>
                      <a:pt x="1038" y="2860"/>
                    </a:lnTo>
                    <a:lnTo>
                      <a:pt x="1013" y="2869"/>
                    </a:lnTo>
                    <a:lnTo>
                      <a:pt x="992" y="2883"/>
                    </a:lnTo>
                    <a:lnTo>
                      <a:pt x="974" y="2901"/>
                    </a:lnTo>
                    <a:lnTo>
                      <a:pt x="960" y="2923"/>
                    </a:lnTo>
                    <a:lnTo>
                      <a:pt x="951" y="2947"/>
                    </a:lnTo>
                    <a:lnTo>
                      <a:pt x="949" y="2973"/>
                    </a:lnTo>
                    <a:lnTo>
                      <a:pt x="951" y="3001"/>
                    </a:lnTo>
                    <a:lnTo>
                      <a:pt x="960" y="3026"/>
                    </a:lnTo>
                    <a:lnTo>
                      <a:pt x="974" y="3047"/>
                    </a:lnTo>
                    <a:lnTo>
                      <a:pt x="992" y="3065"/>
                    </a:lnTo>
                    <a:lnTo>
                      <a:pt x="1013" y="3079"/>
                    </a:lnTo>
                    <a:lnTo>
                      <a:pt x="1038" y="3088"/>
                    </a:lnTo>
                    <a:lnTo>
                      <a:pt x="1065" y="3091"/>
                    </a:lnTo>
                    <a:lnTo>
                      <a:pt x="1092" y="3088"/>
                    </a:lnTo>
                    <a:lnTo>
                      <a:pt x="1116" y="3079"/>
                    </a:lnTo>
                    <a:lnTo>
                      <a:pt x="1139" y="3065"/>
                    </a:lnTo>
                    <a:lnTo>
                      <a:pt x="1156" y="3047"/>
                    </a:lnTo>
                    <a:lnTo>
                      <a:pt x="1171" y="3026"/>
                    </a:lnTo>
                    <a:lnTo>
                      <a:pt x="1180" y="3001"/>
                    </a:lnTo>
                    <a:lnTo>
                      <a:pt x="1182" y="2973"/>
                    </a:lnTo>
                    <a:lnTo>
                      <a:pt x="1180" y="2947"/>
                    </a:lnTo>
                    <a:lnTo>
                      <a:pt x="1171" y="2923"/>
                    </a:lnTo>
                    <a:lnTo>
                      <a:pt x="1156" y="2901"/>
                    </a:lnTo>
                    <a:lnTo>
                      <a:pt x="1139" y="2883"/>
                    </a:lnTo>
                    <a:lnTo>
                      <a:pt x="1116" y="2869"/>
                    </a:lnTo>
                    <a:lnTo>
                      <a:pt x="1092" y="2860"/>
                    </a:lnTo>
                    <a:lnTo>
                      <a:pt x="1065" y="2857"/>
                    </a:lnTo>
                    <a:close/>
                    <a:moveTo>
                      <a:pt x="1056" y="1823"/>
                    </a:moveTo>
                    <a:lnTo>
                      <a:pt x="1028" y="1827"/>
                    </a:lnTo>
                    <a:lnTo>
                      <a:pt x="1003" y="1836"/>
                    </a:lnTo>
                    <a:lnTo>
                      <a:pt x="982" y="1849"/>
                    </a:lnTo>
                    <a:lnTo>
                      <a:pt x="964" y="1867"/>
                    </a:lnTo>
                    <a:lnTo>
                      <a:pt x="950" y="1889"/>
                    </a:lnTo>
                    <a:lnTo>
                      <a:pt x="941" y="1914"/>
                    </a:lnTo>
                    <a:lnTo>
                      <a:pt x="939" y="1940"/>
                    </a:lnTo>
                    <a:lnTo>
                      <a:pt x="941" y="1967"/>
                    </a:lnTo>
                    <a:lnTo>
                      <a:pt x="950" y="1992"/>
                    </a:lnTo>
                    <a:lnTo>
                      <a:pt x="964" y="2013"/>
                    </a:lnTo>
                    <a:lnTo>
                      <a:pt x="982" y="2031"/>
                    </a:lnTo>
                    <a:lnTo>
                      <a:pt x="1003" y="2046"/>
                    </a:lnTo>
                    <a:lnTo>
                      <a:pt x="1028" y="2054"/>
                    </a:lnTo>
                    <a:lnTo>
                      <a:pt x="1056" y="2058"/>
                    </a:lnTo>
                    <a:lnTo>
                      <a:pt x="1082" y="2054"/>
                    </a:lnTo>
                    <a:lnTo>
                      <a:pt x="1106" y="2046"/>
                    </a:lnTo>
                    <a:lnTo>
                      <a:pt x="1129" y="2031"/>
                    </a:lnTo>
                    <a:lnTo>
                      <a:pt x="1146" y="2013"/>
                    </a:lnTo>
                    <a:lnTo>
                      <a:pt x="1161" y="1992"/>
                    </a:lnTo>
                    <a:lnTo>
                      <a:pt x="1170" y="1967"/>
                    </a:lnTo>
                    <a:lnTo>
                      <a:pt x="1172" y="1940"/>
                    </a:lnTo>
                    <a:lnTo>
                      <a:pt x="1170" y="1914"/>
                    </a:lnTo>
                    <a:lnTo>
                      <a:pt x="1161" y="1889"/>
                    </a:lnTo>
                    <a:lnTo>
                      <a:pt x="1146" y="1867"/>
                    </a:lnTo>
                    <a:lnTo>
                      <a:pt x="1129" y="1849"/>
                    </a:lnTo>
                    <a:lnTo>
                      <a:pt x="1106" y="1836"/>
                    </a:lnTo>
                    <a:lnTo>
                      <a:pt x="1082" y="1827"/>
                    </a:lnTo>
                    <a:lnTo>
                      <a:pt x="1056" y="1823"/>
                    </a:lnTo>
                    <a:close/>
                    <a:moveTo>
                      <a:pt x="1957" y="748"/>
                    </a:moveTo>
                    <a:lnTo>
                      <a:pt x="1280" y="1774"/>
                    </a:lnTo>
                    <a:lnTo>
                      <a:pt x="1304" y="1810"/>
                    </a:lnTo>
                    <a:lnTo>
                      <a:pt x="1321" y="1851"/>
                    </a:lnTo>
                    <a:lnTo>
                      <a:pt x="1332" y="1894"/>
                    </a:lnTo>
                    <a:lnTo>
                      <a:pt x="1336" y="1940"/>
                    </a:lnTo>
                    <a:lnTo>
                      <a:pt x="1332" y="1986"/>
                    </a:lnTo>
                    <a:lnTo>
                      <a:pt x="1321" y="2030"/>
                    </a:lnTo>
                    <a:lnTo>
                      <a:pt x="1304" y="2069"/>
                    </a:lnTo>
                    <a:lnTo>
                      <a:pt x="1282" y="2107"/>
                    </a:lnTo>
                    <a:lnTo>
                      <a:pt x="1253" y="2139"/>
                    </a:lnTo>
                    <a:lnTo>
                      <a:pt x="1221" y="2166"/>
                    </a:lnTo>
                    <a:lnTo>
                      <a:pt x="1185" y="2190"/>
                    </a:lnTo>
                    <a:lnTo>
                      <a:pt x="1144" y="2207"/>
                    </a:lnTo>
                    <a:lnTo>
                      <a:pt x="1100" y="2217"/>
                    </a:lnTo>
                    <a:lnTo>
                      <a:pt x="1056" y="2221"/>
                    </a:lnTo>
                    <a:lnTo>
                      <a:pt x="1010" y="2217"/>
                    </a:lnTo>
                    <a:lnTo>
                      <a:pt x="967" y="2207"/>
                    </a:lnTo>
                    <a:lnTo>
                      <a:pt x="926" y="2190"/>
                    </a:lnTo>
                    <a:lnTo>
                      <a:pt x="890" y="2166"/>
                    </a:lnTo>
                    <a:lnTo>
                      <a:pt x="857" y="2139"/>
                    </a:lnTo>
                    <a:lnTo>
                      <a:pt x="830" y="2107"/>
                    </a:lnTo>
                    <a:lnTo>
                      <a:pt x="806" y="2069"/>
                    </a:lnTo>
                    <a:lnTo>
                      <a:pt x="790" y="2030"/>
                    </a:lnTo>
                    <a:lnTo>
                      <a:pt x="779" y="1986"/>
                    </a:lnTo>
                    <a:lnTo>
                      <a:pt x="775" y="1940"/>
                    </a:lnTo>
                    <a:lnTo>
                      <a:pt x="779" y="1895"/>
                    </a:lnTo>
                    <a:lnTo>
                      <a:pt x="790" y="1852"/>
                    </a:lnTo>
                    <a:lnTo>
                      <a:pt x="806" y="1812"/>
                    </a:lnTo>
                    <a:lnTo>
                      <a:pt x="830" y="1775"/>
                    </a:lnTo>
                    <a:lnTo>
                      <a:pt x="382" y="1186"/>
                    </a:lnTo>
                    <a:lnTo>
                      <a:pt x="382" y="3592"/>
                    </a:lnTo>
                    <a:lnTo>
                      <a:pt x="818" y="3106"/>
                    </a:lnTo>
                    <a:lnTo>
                      <a:pt x="805" y="3077"/>
                    </a:lnTo>
                    <a:lnTo>
                      <a:pt x="794" y="3043"/>
                    </a:lnTo>
                    <a:lnTo>
                      <a:pt x="787" y="3010"/>
                    </a:lnTo>
                    <a:lnTo>
                      <a:pt x="785" y="2973"/>
                    </a:lnTo>
                    <a:lnTo>
                      <a:pt x="789" y="2929"/>
                    </a:lnTo>
                    <a:lnTo>
                      <a:pt x="800" y="2885"/>
                    </a:lnTo>
                    <a:lnTo>
                      <a:pt x="816" y="2846"/>
                    </a:lnTo>
                    <a:lnTo>
                      <a:pt x="839" y="2808"/>
                    </a:lnTo>
                    <a:lnTo>
                      <a:pt x="867" y="2776"/>
                    </a:lnTo>
                    <a:lnTo>
                      <a:pt x="900" y="2747"/>
                    </a:lnTo>
                    <a:lnTo>
                      <a:pt x="936" y="2725"/>
                    </a:lnTo>
                    <a:lnTo>
                      <a:pt x="977" y="2708"/>
                    </a:lnTo>
                    <a:lnTo>
                      <a:pt x="1020" y="2698"/>
                    </a:lnTo>
                    <a:lnTo>
                      <a:pt x="1065" y="2694"/>
                    </a:lnTo>
                    <a:lnTo>
                      <a:pt x="1111" y="2698"/>
                    </a:lnTo>
                    <a:lnTo>
                      <a:pt x="1156" y="2709"/>
                    </a:lnTo>
                    <a:lnTo>
                      <a:pt x="1197" y="2726"/>
                    </a:lnTo>
                    <a:lnTo>
                      <a:pt x="1234" y="2751"/>
                    </a:lnTo>
                    <a:lnTo>
                      <a:pt x="1268" y="2780"/>
                    </a:lnTo>
                    <a:lnTo>
                      <a:pt x="1295" y="2815"/>
                    </a:lnTo>
                    <a:lnTo>
                      <a:pt x="1319" y="2853"/>
                    </a:lnTo>
                    <a:lnTo>
                      <a:pt x="1334" y="2895"/>
                    </a:lnTo>
                    <a:lnTo>
                      <a:pt x="1344" y="2940"/>
                    </a:lnTo>
                    <a:lnTo>
                      <a:pt x="1804" y="3057"/>
                    </a:lnTo>
                    <a:lnTo>
                      <a:pt x="1827" y="3022"/>
                    </a:lnTo>
                    <a:lnTo>
                      <a:pt x="1855" y="2991"/>
                    </a:lnTo>
                    <a:lnTo>
                      <a:pt x="1888" y="2964"/>
                    </a:lnTo>
                    <a:lnTo>
                      <a:pt x="1924" y="2942"/>
                    </a:lnTo>
                    <a:lnTo>
                      <a:pt x="1963" y="2926"/>
                    </a:lnTo>
                    <a:lnTo>
                      <a:pt x="2004" y="2916"/>
                    </a:lnTo>
                    <a:lnTo>
                      <a:pt x="2049" y="2913"/>
                    </a:lnTo>
                    <a:lnTo>
                      <a:pt x="2081" y="2914"/>
                    </a:lnTo>
                    <a:lnTo>
                      <a:pt x="2516" y="1874"/>
                    </a:lnTo>
                    <a:lnTo>
                      <a:pt x="2078" y="758"/>
                    </a:lnTo>
                    <a:lnTo>
                      <a:pt x="2039" y="760"/>
                    </a:lnTo>
                    <a:lnTo>
                      <a:pt x="1997" y="756"/>
                    </a:lnTo>
                    <a:lnTo>
                      <a:pt x="1957" y="748"/>
                    </a:lnTo>
                    <a:close/>
                    <a:moveTo>
                      <a:pt x="3042" y="700"/>
                    </a:moveTo>
                    <a:lnTo>
                      <a:pt x="3016" y="703"/>
                    </a:lnTo>
                    <a:lnTo>
                      <a:pt x="2992" y="712"/>
                    </a:lnTo>
                    <a:lnTo>
                      <a:pt x="2969" y="727"/>
                    </a:lnTo>
                    <a:lnTo>
                      <a:pt x="2952" y="744"/>
                    </a:lnTo>
                    <a:lnTo>
                      <a:pt x="2937" y="766"/>
                    </a:lnTo>
                    <a:lnTo>
                      <a:pt x="2928" y="791"/>
                    </a:lnTo>
                    <a:lnTo>
                      <a:pt x="2926" y="817"/>
                    </a:lnTo>
                    <a:lnTo>
                      <a:pt x="2928" y="845"/>
                    </a:lnTo>
                    <a:lnTo>
                      <a:pt x="2937" y="869"/>
                    </a:lnTo>
                    <a:lnTo>
                      <a:pt x="2952" y="891"/>
                    </a:lnTo>
                    <a:lnTo>
                      <a:pt x="2969" y="909"/>
                    </a:lnTo>
                    <a:lnTo>
                      <a:pt x="2992" y="923"/>
                    </a:lnTo>
                    <a:lnTo>
                      <a:pt x="3016" y="932"/>
                    </a:lnTo>
                    <a:lnTo>
                      <a:pt x="3042" y="934"/>
                    </a:lnTo>
                    <a:lnTo>
                      <a:pt x="3070" y="932"/>
                    </a:lnTo>
                    <a:lnTo>
                      <a:pt x="3095" y="923"/>
                    </a:lnTo>
                    <a:lnTo>
                      <a:pt x="3116" y="909"/>
                    </a:lnTo>
                    <a:lnTo>
                      <a:pt x="3134" y="891"/>
                    </a:lnTo>
                    <a:lnTo>
                      <a:pt x="3148" y="869"/>
                    </a:lnTo>
                    <a:lnTo>
                      <a:pt x="3157" y="845"/>
                    </a:lnTo>
                    <a:lnTo>
                      <a:pt x="3159" y="817"/>
                    </a:lnTo>
                    <a:lnTo>
                      <a:pt x="3157" y="791"/>
                    </a:lnTo>
                    <a:lnTo>
                      <a:pt x="3148" y="766"/>
                    </a:lnTo>
                    <a:lnTo>
                      <a:pt x="3134" y="744"/>
                    </a:lnTo>
                    <a:lnTo>
                      <a:pt x="3116" y="727"/>
                    </a:lnTo>
                    <a:lnTo>
                      <a:pt x="3095" y="712"/>
                    </a:lnTo>
                    <a:lnTo>
                      <a:pt x="3070" y="703"/>
                    </a:lnTo>
                    <a:lnTo>
                      <a:pt x="3042" y="700"/>
                    </a:lnTo>
                    <a:close/>
                    <a:moveTo>
                      <a:pt x="2039" y="363"/>
                    </a:moveTo>
                    <a:lnTo>
                      <a:pt x="2012" y="365"/>
                    </a:lnTo>
                    <a:lnTo>
                      <a:pt x="1988" y="374"/>
                    </a:lnTo>
                    <a:lnTo>
                      <a:pt x="1966" y="389"/>
                    </a:lnTo>
                    <a:lnTo>
                      <a:pt x="1947" y="406"/>
                    </a:lnTo>
                    <a:lnTo>
                      <a:pt x="1934" y="428"/>
                    </a:lnTo>
                    <a:lnTo>
                      <a:pt x="1925" y="453"/>
                    </a:lnTo>
                    <a:lnTo>
                      <a:pt x="1922" y="479"/>
                    </a:lnTo>
                    <a:lnTo>
                      <a:pt x="1925" y="507"/>
                    </a:lnTo>
                    <a:lnTo>
                      <a:pt x="1934" y="532"/>
                    </a:lnTo>
                    <a:lnTo>
                      <a:pt x="1947" y="553"/>
                    </a:lnTo>
                    <a:lnTo>
                      <a:pt x="1966" y="571"/>
                    </a:lnTo>
                    <a:lnTo>
                      <a:pt x="1988" y="585"/>
                    </a:lnTo>
                    <a:lnTo>
                      <a:pt x="2012" y="594"/>
                    </a:lnTo>
                    <a:lnTo>
                      <a:pt x="2039" y="596"/>
                    </a:lnTo>
                    <a:lnTo>
                      <a:pt x="2066" y="594"/>
                    </a:lnTo>
                    <a:lnTo>
                      <a:pt x="2090" y="585"/>
                    </a:lnTo>
                    <a:lnTo>
                      <a:pt x="2112" y="571"/>
                    </a:lnTo>
                    <a:lnTo>
                      <a:pt x="2131" y="553"/>
                    </a:lnTo>
                    <a:lnTo>
                      <a:pt x="2145" y="532"/>
                    </a:lnTo>
                    <a:lnTo>
                      <a:pt x="2153" y="507"/>
                    </a:lnTo>
                    <a:lnTo>
                      <a:pt x="2156" y="479"/>
                    </a:lnTo>
                    <a:lnTo>
                      <a:pt x="2153" y="453"/>
                    </a:lnTo>
                    <a:lnTo>
                      <a:pt x="2145" y="428"/>
                    </a:lnTo>
                    <a:lnTo>
                      <a:pt x="2131" y="406"/>
                    </a:lnTo>
                    <a:lnTo>
                      <a:pt x="2112" y="389"/>
                    </a:lnTo>
                    <a:lnTo>
                      <a:pt x="2090" y="374"/>
                    </a:lnTo>
                    <a:lnTo>
                      <a:pt x="2066" y="365"/>
                    </a:lnTo>
                    <a:lnTo>
                      <a:pt x="2039" y="363"/>
                    </a:lnTo>
                    <a:close/>
                    <a:moveTo>
                      <a:pt x="301" y="0"/>
                    </a:moveTo>
                    <a:lnTo>
                      <a:pt x="322" y="4"/>
                    </a:lnTo>
                    <a:lnTo>
                      <a:pt x="342" y="11"/>
                    </a:lnTo>
                    <a:lnTo>
                      <a:pt x="358" y="25"/>
                    </a:lnTo>
                    <a:lnTo>
                      <a:pt x="371" y="41"/>
                    </a:lnTo>
                    <a:lnTo>
                      <a:pt x="379" y="61"/>
                    </a:lnTo>
                    <a:lnTo>
                      <a:pt x="381" y="82"/>
                    </a:lnTo>
                    <a:lnTo>
                      <a:pt x="381" y="915"/>
                    </a:lnTo>
                    <a:lnTo>
                      <a:pt x="960" y="1677"/>
                    </a:lnTo>
                    <a:lnTo>
                      <a:pt x="991" y="1668"/>
                    </a:lnTo>
                    <a:lnTo>
                      <a:pt x="1022" y="1662"/>
                    </a:lnTo>
                    <a:lnTo>
                      <a:pt x="1056" y="1661"/>
                    </a:lnTo>
                    <a:lnTo>
                      <a:pt x="1088" y="1662"/>
                    </a:lnTo>
                    <a:lnTo>
                      <a:pt x="1119" y="1667"/>
                    </a:lnTo>
                    <a:lnTo>
                      <a:pt x="1149" y="1676"/>
                    </a:lnTo>
                    <a:lnTo>
                      <a:pt x="1822" y="656"/>
                    </a:lnTo>
                    <a:lnTo>
                      <a:pt x="1799" y="626"/>
                    </a:lnTo>
                    <a:lnTo>
                      <a:pt x="1782" y="592"/>
                    </a:lnTo>
                    <a:lnTo>
                      <a:pt x="1770" y="556"/>
                    </a:lnTo>
                    <a:lnTo>
                      <a:pt x="1761" y="519"/>
                    </a:lnTo>
                    <a:lnTo>
                      <a:pt x="1758" y="479"/>
                    </a:lnTo>
                    <a:lnTo>
                      <a:pt x="1762" y="435"/>
                    </a:lnTo>
                    <a:lnTo>
                      <a:pt x="1773" y="391"/>
                    </a:lnTo>
                    <a:lnTo>
                      <a:pt x="1789" y="350"/>
                    </a:lnTo>
                    <a:lnTo>
                      <a:pt x="1813" y="314"/>
                    </a:lnTo>
                    <a:lnTo>
                      <a:pt x="1840" y="282"/>
                    </a:lnTo>
                    <a:lnTo>
                      <a:pt x="1874" y="253"/>
                    </a:lnTo>
                    <a:lnTo>
                      <a:pt x="1910" y="231"/>
                    </a:lnTo>
                    <a:lnTo>
                      <a:pt x="1951" y="214"/>
                    </a:lnTo>
                    <a:lnTo>
                      <a:pt x="1993" y="202"/>
                    </a:lnTo>
                    <a:lnTo>
                      <a:pt x="2039" y="199"/>
                    </a:lnTo>
                    <a:lnTo>
                      <a:pt x="2085" y="202"/>
                    </a:lnTo>
                    <a:lnTo>
                      <a:pt x="2127" y="214"/>
                    </a:lnTo>
                    <a:lnTo>
                      <a:pt x="2168" y="231"/>
                    </a:lnTo>
                    <a:lnTo>
                      <a:pt x="2204" y="253"/>
                    </a:lnTo>
                    <a:lnTo>
                      <a:pt x="2238" y="282"/>
                    </a:lnTo>
                    <a:lnTo>
                      <a:pt x="2265" y="314"/>
                    </a:lnTo>
                    <a:lnTo>
                      <a:pt x="2289" y="350"/>
                    </a:lnTo>
                    <a:lnTo>
                      <a:pt x="2305" y="391"/>
                    </a:lnTo>
                    <a:lnTo>
                      <a:pt x="2316" y="435"/>
                    </a:lnTo>
                    <a:lnTo>
                      <a:pt x="2320" y="479"/>
                    </a:lnTo>
                    <a:lnTo>
                      <a:pt x="2316" y="520"/>
                    </a:lnTo>
                    <a:lnTo>
                      <a:pt x="2309" y="559"/>
                    </a:lnTo>
                    <a:lnTo>
                      <a:pt x="2294" y="596"/>
                    </a:lnTo>
                    <a:lnTo>
                      <a:pt x="2276" y="630"/>
                    </a:lnTo>
                    <a:lnTo>
                      <a:pt x="2253" y="661"/>
                    </a:lnTo>
                    <a:lnTo>
                      <a:pt x="2227" y="688"/>
                    </a:lnTo>
                    <a:lnTo>
                      <a:pt x="2607" y="1658"/>
                    </a:lnTo>
                    <a:lnTo>
                      <a:pt x="2867" y="1036"/>
                    </a:lnTo>
                    <a:lnTo>
                      <a:pt x="2838" y="1007"/>
                    </a:lnTo>
                    <a:lnTo>
                      <a:pt x="2811" y="976"/>
                    </a:lnTo>
                    <a:lnTo>
                      <a:pt x="2790" y="940"/>
                    </a:lnTo>
                    <a:lnTo>
                      <a:pt x="2775" y="902"/>
                    </a:lnTo>
                    <a:lnTo>
                      <a:pt x="2766" y="861"/>
                    </a:lnTo>
                    <a:lnTo>
                      <a:pt x="2762" y="817"/>
                    </a:lnTo>
                    <a:lnTo>
                      <a:pt x="2766" y="773"/>
                    </a:lnTo>
                    <a:lnTo>
                      <a:pt x="2777" y="729"/>
                    </a:lnTo>
                    <a:lnTo>
                      <a:pt x="2794" y="688"/>
                    </a:lnTo>
                    <a:lnTo>
                      <a:pt x="2816" y="652"/>
                    </a:lnTo>
                    <a:lnTo>
                      <a:pt x="2845" y="620"/>
                    </a:lnTo>
                    <a:lnTo>
                      <a:pt x="2877" y="591"/>
                    </a:lnTo>
                    <a:lnTo>
                      <a:pt x="2913" y="569"/>
                    </a:lnTo>
                    <a:lnTo>
                      <a:pt x="2954" y="551"/>
                    </a:lnTo>
                    <a:lnTo>
                      <a:pt x="2998" y="540"/>
                    </a:lnTo>
                    <a:lnTo>
                      <a:pt x="3042" y="537"/>
                    </a:lnTo>
                    <a:lnTo>
                      <a:pt x="3087" y="540"/>
                    </a:lnTo>
                    <a:lnTo>
                      <a:pt x="3131" y="551"/>
                    </a:lnTo>
                    <a:lnTo>
                      <a:pt x="3170" y="568"/>
                    </a:lnTo>
                    <a:lnTo>
                      <a:pt x="3206" y="590"/>
                    </a:lnTo>
                    <a:lnTo>
                      <a:pt x="3240" y="617"/>
                    </a:lnTo>
                    <a:lnTo>
                      <a:pt x="3267" y="650"/>
                    </a:lnTo>
                    <a:lnTo>
                      <a:pt x="3291" y="687"/>
                    </a:lnTo>
                    <a:lnTo>
                      <a:pt x="3307" y="725"/>
                    </a:lnTo>
                    <a:lnTo>
                      <a:pt x="3827" y="725"/>
                    </a:lnTo>
                    <a:lnTo>
                      <a:pt x="3850" y="729"/>
                    </a:lnTo>
                    <a:lnTo>
                      <a:pt x="3868" y="737"/>
                    </a:lnTo>
                    <a:lnTo>
                      <a:pt x="3886" y="750"/>
                    </a:lnTo>
                    <a:lnTo>
                      <a:pt x="3898" y="766"/>
                    </a:lnTo>
                    <a:lnTo>
                      <a:pt x="3907" y="786"/>
                    </a:lnTo>
                    <a:lnTo>
                      <a:pt x="3909" y="807"/>
                    </a:lnTo>
                    <a:lnTo>
                      <a:pt x="3907" y="830"/>
                    </a:lnTo>
                    <a:lnTo>
                      <a:pt x="3898" y="848"/>
                    </a:lnTo>
                    <a:lnTo>
                      <a:pt x="3886" y="866"/>
                    </a:lnTo>
                    <a:lnTo>
                      <a:pt x="3868" y="878"/>
                    </a:lnTo>
                    <a:lnTo>
                      <a:pt x="3850" y="887"/>
                    </a:lnTo>
                    <a:lnTo>
                      <a:pt x="3827" y="889"/>
                    </a:lnTo>
                    <a:lnTo>
                      <a:pt x="3313" y="889"/>
                    </a:lnTo>
                    <a:lnTo>
                      <a:pt x="3301" y="928"/>
                    </a:lnTo>
                    <a:lnTo>
                      <a:pt x="3282" y="964"/>
                    </a:lnTo>
                    <a:lnTo>
                      <a:pt x="3259" y="996"/>
                    </a:lnTo>
                    <a:lnTo>
                      <a:pt x="3230" y="1026"/>
                    </a:lnTo>
                    <a:lnTo>
                      <a:pt x="3199" y="1051"/>
                    </a:lnTo>
                    <a:lnTo>
                      <a:pt x="3163" y="1071"/>
                    </a:lnTo>
                    <a:lnTo>
                      <a:pt x="3126" y="1086"/>
                    </a:lnTo>
                    <a:lnTo>
                      <a:pt x="3085" y="1094"/>
                    </a:lnTo>
                    <a:lnTo>
                      <a:pt x="3042" y="1098"/>
                    </a:lnTo>
                    <a:lnTo>
                      <a:pt x="3019" y="1097"/>
                    </a:lnTo>
                    <a:lnTo>
                      <a:pt x="2692" y="1877"/>
                    </a:lnTo>
                    <a:lnTo>
                      <a:pt x="3016" y="2705"/>
                    </a:lnTo>
                    <a:lnTo>
                      <a:pt x="3042" y="2704"/>
                    </a:lnTo>
                    <a:lnTo>
                      <a:pt x="3088" y="2708"/>
                    </a:lnTo>
                    <a:lnTo>
                      <a:pt x="3133" y="2719"/>
                    </a:lnTo>
                    <a:lnTo>
                      <a:pt x="3174" y="2736"/>
                    </a:lnTo>
                    <a:lnTo>
                      <a:pt x="3211" y="2760"/>
                    </a:lnTo>
                    <a:lnTo>
                      <a:pt x="3517" y="2454"/>
                    </a:lnTo>
                    <a:lnTo>
                      <a:pt x="3534" y="2441"/>
                    </a:lnTo>
                    <a:lnTo>
                      <a:pt x="3554" y="2433"/>
                    </a:lnTo>
                    <a:lnTo>
                      <a:pt x="3574" y="2431"/>
                    </a:lnTo>
                    <a:lnTo>
                      <a:pt x="3595" y="2433"/>
                    </a:lnTo>
                    <a:lnTo>
                      <a:pt x="3615" y="2441"/>
                    </a:lnTo>
                    <a:lnTo>
                      <a:pt x="3632" y="2454"/>
                    </a:lnTo>
                    <a:lnTo>
                      <a:pt x="3645" y="2472"/>
                    </a:lnTo>
                    <a:lnTo>
                      <a:pt x="3653" y="2492"/>
                    </a:lnTo>
                    <a:lnTo>
                      <a:pt x="3656" y="2511"/>
                    </a:lnTo>
                    <a:lnTo>
                      <a:pt x="3653" y="2533"/>
                    </a:lnTo>
                    <a:lnTo>
                      <a:pt x="3645" y="2552"/>
                    </a:lnTo>
                    <a:lnTo>
                      <a:pt x="3632" y="2570"/>
                    </a:lnTo>
                    <a:lnTo>
                      <a:pt x="3308" y="2894"/>
                    </a:lnTo>
                    <a:lnTo>
                      <a:pt x="3319" y="2937"/>
                    </a:lnTo>
                    <a:lnTo>
                      <a:pt x="3323" y="2983"/>
                    </a:lnTo>
                    <a:lnTo>
                      <a:pt x="3319" y="3029"/>
                    </a:lnTo>
                    <a:lnTo>
                      <a:pt x="3308" y="3073"/>
                    </a:lnTo>
                    <a:lnTo>
                      <a:pt x="3292" y="3113"/>
                    </a:lnTo>
                    <a:lnTo>
                      <a:pt x="3268" y="3150"/>
                    </a:lnTo>
                    <a:lnTo>
                      <a:pt x="3241" y="3182"/>
                    </a:lnTo>
                    <a:lnTo>
                      <a:pt x="3208" y="3211"/>
                    </a:lnTo>
                    <a:lnTo>
                      <a:pt x="3172" y="3233"/>
                    </a:lnTo>
                    <a:lnTo>
                      <a:pt x="3131" y="3250"/>
                    </a:lnTo>
                    <a:lnTo>
                      <a:pt x="3088" y="3260"/>
                    </a:lnTo>
                    <a:lnTo>
                      <a:pt x="3042" y="3264"/>
                    </a:lnTo>
                    <a:lnTo>
                      <a:pt x="2998" y="3260"/>
                    </a:lnTo>
                    <a:lnTo>
                      <a:pt x="2954" y="3250"/>
                    </a:lnTo>
                    <a:lnTo>
                      <a:pt x="2913" y="3233"/>
                    </a:lnTo>
                    <a:lnTo>
                      <a:pt x="2877" y="3211"/>
                    </a:lnTo>
                    <a:lnTo>
                      <a:pt x="2845" y="3182"/>
                    </a:lnTo>
                    <a:lnTo>
                      <a:pt x="2816" y="3150"/>
                    </a:lnTo>
                    <a:lnTo>
                      <a:pt x="2794" y="3113"/>
                    </a:lnTo>
                    <a:lnTo>
                      <a:pt x="2777" y="3073"/>
                    </a:lnTo>
                    <a:lnTo>
                      <a:pt x="2766" y="3029"/>
                    </a:lnTo>
                    <a:lnTo>
                      <a:pt x="2762" y="2983"/>
                    </a:lnTo>
                    <a:lnTo>
                      <a:pt x="2766" y="2941"/>
                    </a:lnTo>
                    <a:lnTo>
                      <a:pt x="2775" y="2900"/>
                    </a:lnTo>
                    <a:lnTo>
                      <a:pt x="2790" y="2862"/>
                    </a:lnTo>
                    <a:lnTo>
                      <a:pt x="2811" y="2827"/>
                    </a:lnTo>
                    <a:lnTo>
                      <a:pt x="2836" y="2795"/>
                    </a:lnTo>
                    <a:lnTo>
                      <a:pt x="2866" y="2766"/>
                    </a:lnTo>
                    <a:lnTo>
                      <a:pt x="2602" y="2093"/>
                    </a:lnTo>
                    <a:lnTo>
                      <a:pt x="2230" y="2980"/>
                    </a:lnTo>
                    <a:lnTo>
                      <a:pt x="2259" y="3007"/>
                    </a:lnTo>
                    <a:lnTo>
                      <a:pt x="2284" y="3039"/>
                    </a:lnTo>
                    <a:lnTo>
                      <a:pt x="2302" y="3073"/>
                    </a:lnTo>
                    <a:lnTo>
                      <a:pt x="2317" y="3111"/>
                    </a:lnTo>
                    <a:lnTo>
                      <a:pt x="2326" y="3151"/>
                    </a:lnTo>
                    <a:lnTo>
                      <a:pt x="2330" y="3192"/>
                    </a:lnTo>
                    <a:lnTo>
                      <a:pt x="2326" y="3238"/>
                    </a:lnTo>
                    <a:lnTo>
                      <a:pt x="2315" y="3282"/>
                    </a:lnTo>
                    <a:lnTo>
                      <a:pt x="2299" y="3321"/>
                    </a:lnTo>
                    <a:lnTo>
                      <a:pt x="2275" y="3359"/>
                    </a:lnTo>
                    <a:lnTo>
                      <a:pt x="2248" y="3391"/>
                    </a:lnTo>
                    <a:lnTo>
                      <a:pt x="2214" y="3419"/>
                    </a:lnTo>
                    <a:lnTo>
                      <a:pt x="2178" y="3442"/>
                    </a:lnTo>
                    <a:lnTo>
                      <a:pt x="2137" y="3459"/>
                    </a:lnTo>
                    <a:lnTo>
                      <a:pt x="2095" y="3469"/>
                    </a:lnTo>
                    <a:lnTo>
                      <a:pt x="2049" y="3473"/>
                    </a:lnTo>
                    <a:lnTo>
                      <a:pt x="2006" y="3470"/>
                    </a:lnTo>
                    <a:lnTo>
                      <a:pt x="1965" y="3460"/>
                    </a:lnTo>
                    <a:lnTo>
                      <a:pt x="1926" y="3444"/>
                    </a:lnTo>
                    <a:lnTo>
                      <a:pt x="1891" y="3424"/>
                    </a:lnTo>
                    <a:lnTo>
                      <a:pt x="1859" y="3398"/>
                    </a:lnTo>
                    <a:lnTo>
                      <a:pt x="1830" y="3368"/>
                    </a:lnTo>
                    <a:lnTo>
                      <a:pt x="1808" y="3335"/>
                    </a:lnTo>
                    <a:lnTo>
                      <a:pt x="1789" y="3298"/>
                    </a:lnTo>
                    <a:lnTo>
                      <a:pt x="1777" y="3258"/>
                    </a:lnTo>
                    <a:lnTo>
                      <a:pt x="1770" y="3216"/>
                    </a:lnTo>
                    <a:lnTo>
                      <a:pt x="1315" y="3101"/>
                    </a:lnTo>
                    <a:lnTo>
                      <a:pt x="1293" y="3139"/>
                    </a:lnTo>
                    <a:lnTo>
                      <a:pt x="1264" y="3171"/>
                    </a:lnTo>
                    <a:lnTo>
                      <a:pt x="1232" y="3200"/>
                    </a:lnTo>
                    <a:lnTo>
                      <a:pt x="1195" y="3223"/>
                    </a:lnTo>
                    <a:lnTo>
                      <a:pt x="1154" y="3241"/>
                    </a:lnTo>
                    <a:lnTo>
                      <a:pt x="1111" y="3250"/>
                    </a:lnTo>
                    <a:lnTo>
                      <a:pt x="1065" y="3254"/>
                    </a:lnTo>
                    <a:lnTo>
                      <a:pt x="1020" y="3250"/>
                    </a:lnTo>
                    <a:lnTo>
                      <a:pt x="975" y="3239"/>
                    </a:lnTo>
                    <a:lnTo>
                      <a:pt x="935" y="3222"/>
                    </a:lnTo>
                    <a:lnTo>
                      <a:pt x="489" y="3717"/>
                    </a:lnTo>
                    <a:lnTo>
                      <a:pt x="4016" y="3717"/>
                    </a:lnTo>
                    <a:lnTo>
                      <a:pt x="4038" y="3720"/>
                    </a:lnTo>
                    <a:lnTo>
                      <a:pt x="4057" y="3729"/>
                    </a:lnTo>
                    <a:lnTo>
                      <a:pt x="4074" y="3741"/>
                    </a:lnTo>
                    <a:lnTo>
                      <a:pt x="4087" y="3757"/>
                    </a:lnTo>
                    <a:lnTo>
                      <a:pt x="4096" y="3777"/>
                    </a:lnTo>
                    <a:lnTo>
                      <a:pt x="4098" y="3799"/>
                    </a:lnTo>
                    <a:lnTo>
                      <a:pt x="4096" y="3821"/>
                    </a:lnTo>
                    <a:lnTo>
                      <a:pt x="4087" y="3840"/>
                    </a:lnTo>
                    <a:lnTo>
                      <a:pt x="4074" y="3857"/>
                    </a:lnTo>
                    <a:lnTo>
                      <a:pt x="4057" y="3869"/>
                    </a:lnTo>
                    <a:lnTo>
                      <a:pt x="4038" y="3878"/>
                    </a:lnTo>
                    <a:lnTo>
                      <a:pt x="4016" y="3880"/>
                    </a:lnTo>
                    <a:lnTo>
                      <a:pt x="3154" y="3880"/>
                    </a:lnTo>
                    <a:lnTo>
                      <a:pt x="3154" y="3988"/>
                    </a:lnTo>
                    <a:lnTo>
                      <a:pt x="3152" y="4009"/>
                    </a:lnTo>
                    <a:lnTo>
                      <a:pt x="3143" y="4029"/>
                    </a:lnTo>
                    <a:lnTo>
                      <a:pt x="3131" y="4045"/>
                    </a:lnTo>
                    <a:lnTo>
                      <a:pt x="3113" y="4058"/>
                    </a:lnTo>
                    <a:lnTo>
                      <a:pt x="3095" y="4067"/>
                    </a:lnTo>
                    <a:lnTo>
                      <a:pt x="3072" y="4069"/>
                    </a:lnTo>
                    <a:lnTo>
                      <a:pt x="3051" y="4067"/>
                    </a:lnTo>
                    <a:lnTo>
                      <a:pt x="3031" y="4058"/>
                    </a:lnTo>
                    <a:lnTo>
                      <a:pt x="3015" y="4045"/>
                    </a:lnTo>
                    <a:lnTo>
                      <a:pt x="3001" y="4029"/>
                    </a:lnTo>
                    <a:lnTo>
                      <a:pt x="2994" y="4009"/>
                    </a:lnTo>
                    <a:lnTo>
                      <a:pt x="2990" y="3988"/>
                    </a:lnTo>
                    <a:lnTo>
                      <a:pt x="2990" y="3880"/>
                    </a:lnTo>
                    <a:lnTo>
                      <a:pt x="2151" y="3880"/>
                    </a:lnTo>
                    <a:lnTo>
                      <a:pt x="2151" y="3988"/>
                    </a:lnTo>
                    <a:lnTo>
                      <a:pt x="2147" y="4009"/>
                    </a:lnTo>
                    <a:lnTo>
                      <a:pt x="2140" y="4029"/>
                    </a:lnTo>
                    <a:lnTo>
                      <a:pt x="2126" y="4045"/>
                    </a:lnTo>
                    <a:lnTo>
                      <a:pt x="2110" y="4058"/>
                    </a:lnTo>
                    <a:lnTo>
                      <a:pt x="2090" y="4067"/>
                    </a:lnTo>
                    <a:lnTo>
                      <a:pt x="2069" y="4069"/>
                    </a:lnTo>
                    <a:lnTo>
                      <a:pt x="2048" y="4067"/>
                    </a:lnTo>
                    <a:lnTo>
                      <a:pt x="2028" y="4058"/>
                    </a:lnTo>
                    <a:lnTo>
                      <a:pt x="2012" y="4045"/>
                    </a:lnTo>
                    <a:lnTo>
                      <a:pt x="1998" y="4029"/>
                    </a:lnTo>
                    <a:lnTo>
                      <a:pt x="1991" y="4009"/>
                    </a:lnTo>
                    <a:lnTo>
                      <a:pt x="1987" y="3988"/>
                    </a:lnTo>
                    <a:lnTo>
                      <a:pt x="1987" y="3880"/>
                    </a:lnTo>
                    <a:lnTo>
                      <a:pt x="1167" y="3880"/>
                    </a:lnTo>
                    <a:lnTo>
                      <a:pt x="1167" y="3988"/>
                    </a:lnTo>
                    <a:lnTo>
                      <a:pt x="1164" y="4009"/>
                    </a:lnTo>
                    <a:lnTo>
                      <a:pt x="1156" y="4029"/>
                    </a:lnTo>
                    <a:lnTo>
                      <a:pt x="1142" y="4045"/>
                    </a:lnTo>
                    <a:lnTo>
                      <a:pt x="1126" y="4058"/>
                    </a:lnTo>
                    <a:lnTo>
                      <a:pt x="1106" y="4067"/>
                    </a:lnTo>
                    <a:lnTo>
                      <a:pt x="1085" y="4069"/>
                    </a:lnTo>
                    <a:lnTo>
                      <a:pt x="1063" y="4067"/>
                    </a:lnTo>
                    <a:lnTo>
                      <a:pt x="1044" y="4058"/>
                    </a:lnTo>
                    <a:lnTo>
                      <a:pt x="1027" y="4045"/>
                    </a:lnTo>
                    <a:lnTo>
                      <a:pt x="1015" y="4029"/>
                    </a:lnTo>
                    <a:lnTo>
                      <a:pt x="1006" y="4009"/>
                    </a:lnTo>
                    <a:lnTo>
                      <a:pt x="1003" y="3988"/>
                    </a:lnTo>
                    <a:lnTo>
                      <a:pt x="1003" y="3880"/>
                    </a:lnTo>
                    <a:lnTo>
                      <a:pt x="301" y="3880"/>
                    </a:lnTo>
                    <a:lnTo>
                      <a:pt x="278" y="3878"/>
                    </a:lnTo>
                    <a:lnTo>
                      <a:pt x="260" y="3869"/>
                    </a:lnTo>
                    <a:lnTo>
                      <a:pt x="242" y="3857"/>
                    </a:lnTo>
                    <a:lnTo>
                      <a:pt x="230" y="3840"/>
                    </a:lnTo>
                    <a:lnTo>
                      <a:pt x="221" y="3821"/>
                    </a:lnTo>
                    <a:lnTo>
                      <a:pt x="219" y="3799"/>
                    </a:lnTo>
                    <a:lnTo>
                      <a:pt x="219" y="3036"/>
                    </a:lnTo>
                    <a:lnTo>
                      <a:pt x="82" y="3036"/>
                    </a:lnTo>
                    <a:lnTo>
                      <a:pt x="60" y="3033"/>
                    </a:lnTo>
                    <a:lnTo>
                      <a:pt x="41" y="3024"/>
                    </a:lnTo>
                    <a:lnTo>
                      <a:pt x="24" y="3012"/>
                    </a:lnTo>
                    <a:lnTo>
                      <a:pt x="11" y="2996"/>
                    </a:lnTo>
                    <a:lnTo>
                      <a:pt x="2" y="2976"/>
                    </a:lnTo>
                    <a:lnTo>
                      <a:pt x="0" y="2954"/>
                    </a:lnTo>
                    <a:lnTo>
                      <a:pt x="2" y="2933"/>
                    </a:lnTo>
                    <a:lnTo>
                      <a:pt x="11" y="2913"/>
                    </a:lnTo>
                    <a:lnTo>
                      <a:pt x="24" y="2896"/>
                    </a:lnTo>
                    <a:lnTo>
                      <a:pt x="41" y="2884"/>
                    </a:lnTo>
                    <a:lnTo>
                      <a:pt x="60" y="2875"/>
                    </a:lnTo>
                    <a:lnTo>
                      <a:pt x="82" y="2873"/>
                    </a:lnTo>
                    <a:lnTo>
                      <a:pt x="219" y="2873"/>
                    </a:lnTo>
                    <a:lnTo>
                      <a:pt x="219" y="2032"/>
                    </a:lnTo>
                    <a:lnTo>
                      <a:pt x="82" y="2032"/>
                    </a:lnTo>
                    <a:lnTo>
                      <a:pt x="60" y="2030"/>
                    </a:lnTo>
                    <a:lnTo>
                      <a:pt x="41" y="2021"/>
                    </a:lnTo>
                    <a:lnTo>
                      <a:pt x="24" y="2008"/>
                    </a:lnTo>
                    <a:lnTo>
                      <a:pt x="11" y="1992"/>
                    </a:lnTo>
                    <a:lnTo>
                      <a:pt x="2" y="1972"/>
                    </a:lnTo>
                    <a:lnTo>
                      <a:pt x="0" y="1950"/>
                    </a:lnTo>
                    <a:lnTo>
                      <a:pt x="2" y="1929"/>
                    </a:lnTo>
                    <a:lnTo>
                      <a:pt x="11" y="1909"/>
                    </a:lnTo>
                    <a:lnTo>
                      <a:pt x="24" y="1893"/>
                    </a:lnTo>
                    <a:lnTo>
                      <a:pt x="41" y="1880"/>
                    </a:lnTo>
                    <a:lnTo>
                      <a:pt x="60" y="1872"/>
                    </a:lnTo>
                    <a:lnTo>
                      <a:pt x="82" y="1869"/>
                    </a:lnTo>
                    <a:lnTo>
                      <a:pt x="219" y="1869"/>
                    </a:lnTo>
                    <a:lnTo>
                      <a:pt x="219" y="1048"/>
                    </a:lnTo>
                    <a:lnTo>
                      <a:pt x="82" y="1048"/>
                    </a:lnTo>
                    <a:lnTo>
                      <a:pt x="60" y="1046"/>
                    </a:lnTo>
                    <a:lnTo>
                      <a:pt x="41" y="1037"/>
                    </a:lnTo>
                    <a:lnTo>
                      <a:pt x="24" y="1025"/>
                    </a:lnTo>
                    <a:lnTo>
                      <a:pt x="11" y="1007"/>
                    </a:lnTo>
                    <a:lnTo>
                      <a:pt x="2" y="989"/>
                    </a:lnTo>
                    <a:lnTo>
                      <a:pt x="0" y="966"/>
                    </a:lnTo>
                    <a:lnTo>
                      <a:pt x="2" y="945"/>
                    </a:lnTo>
                    <a:lnTo>
                      <a:pt x="11" y="925"/>
                    </a:lnTo>
                    <a:lnTo>
                      <a:pt x="24" y="909"/>
                    </a:lnTo>
                    <a:lnTo>
                      <a:pt x="41" y="896"/>
                    </a:lnTo>
                    <a:lnTo>
                      <a:pt x="60" y="888"/>
                    </a:lnTo>
                    <a:lnTo>
                      <a:pt x="82" y="884"/>
                    </a:lnTo>
                    <a:lnTo>
                      <a:pt x="219" y="884"/>
                    </a:lnTo>
                    <a:lnTo>
                      <a:pt x="219" y="82"/>
                    </a:lnTo>
                    <a:lnTo>
                      <a:pt x="221" y="61"/>
                    </a:lnTo>
                    <a:lnTo>
                      <a:pt x="230" y="41"/>
                    </a:lnTo>
                    <a:lnTo>
                      <a:pt x="242" y="25"/>
                    </a:lnTo>
                    <a:lnTo>
                      <a:pt x="260" y="11"/>
                    </a:lnTo>
                    <a:lnTo>
                      <a:pt x="278" y="4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 28"/>
              <p:cNvSpPr>
                <a:spLocks/>
              </p:cNvSpPr>
              <p:nvPr/>
            </p:nvSpPr>
            <p:spPr bwMode="auto">
              <a:xfrm>
                <a:off x="4537" y="2271"/>
                <a:ext cx="228" cy="227"/>
              </a:xfrm>
              <a:custGeom>
                <a:avLst/>
                <a:gdLst>
                  <a:gd name="T0" fmla="*/ 146 w 228"/>
                  <a:gd name="T1" fmla="*/ 0 h 227"/>
                  <a:gd name="T2" fmla="*/ 167 w 228"/>
                  <a:gd name="T3" fmla="*/ 2 h 227"/>
                  <a:gd name="T4" fmla="*/ 187 w 228"/>
                  <a:gd name="T5" fmla="*/ 9 h 227"/>
                  <a:gd name="T6" fmla="*/ 204 w 228"/>
                  <a:gd name="T7" fmla="*/ 23 h 227"/>
                  <a:gd name="T8" fmla="*/ 217 w 228"/>
                  <a:gd name="T9" fmla="*/ 41 h 227"/>
                  <a:gd name="T10" fmla="*/ 226 w 228"/>
                  <a:gd name="T11" fmla="*/ 60 h 227"/>
                  <a:gd name="T12" fmla="*/ 228 w 228"/>
                  <a:gd name="T13" fmla="*/ 80 h 227"/>
                  <a:gd name="T14" fmla="*/ 226 w 228"/>
                  <a:gd name="T15" fmla="*/ 101 h 227"/>
                  <a:gd name="T16" fmla="*/ 217 w 228"/>
                  <a:gd name="T17" fmla="*/ 121 h 227"/>
                  <a:gd name="T18" fmla="*/ 204 w 228"/>
                  <a:gd name="T19" fmla="*/ 139 h 227"/>
                  <a:gd name="T20" fmla="*/ 140 w 228"/>
                  <a:gd name="T21" fmla="*/ 203 h 227"/>
                  <a:gd name="T22" fmla="*/ 123 w 228"/>
                  <a:gd name="T23" fmla="*/ 217 h 227"/>
                  <a:gd name="T24" fmla="*/ 103 w 228"/>
                  <a:gd name="T25" fmla="*/ 224 h 227"/>
                  <a:gd name="T26" fmla="*/ 82 w 228"/>
                  <a:gd name="T27" fmla="*/ 227 h 227"/>
                  <a:gd name="T28" fmla="*/ 62 w 228"/>
                  <a:gd name="T29" fmla="*/ 224 h 227"/>
                  <a:gd name="T30" fmla="*/ 42 w 228"/>
                  <a:gd name="T31" fmla="*/ 217 h 227"/>
                  <a:gd name="T32" fmla="*/ 24 w 228"/>
                  <a:gd name="T33" fmla="*/ 203 h 227"/>
                  <a:gd name="T34" fmla="*/ 11 w 228"/>
                  <a:gd name="T35" fmla="*/ 186 h 227"/>
                  <a:gd name="T36" fmla="*/ 3 w 228"/>
                  <a:gd name="T37" fmla="*/ 166 h 227"/>
                  <a:gd name="T38" fmla="*/ 0 w 228"/>
                  <a:gd name="T39" fmla="*/ 145 h 227"/>
                  <a:gd name="T40" fmla="*/ 3 w 228"/>
                  <a:gd name="T41" fmla="*/ 125 h 227"/>
                  <a:gd name="T42" fmla="*/ 11 w 228"/>
                  <a:gd name="T43" fmla="*/ 105 h 227"/>
                  <a:gd name="T44" fmla="*/ 24 w 228"/>
                  <a:gd name="T45" fmla="*/ 88 h 227"/>
                  <a:gd name="T46" fmla="*/ 89 w 228"/>
                  <a:gd name="T47" fmla="*/ 23 h 227"/>
                  <a:gd name="T48" fmla="*/ 106 w 228"/>
                  <a:gd name="T49" fmla="*/ 9 h 227"/>
                  <a:gd name="T50" fmla="*/ 126 w 228"/>
                  <a:gd name="T51" fmla="*/ 2 h 227"/>
                  <a:gd name="T52" fmla="*/ 146 w 228"/>
                  <a:gd name="T5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227">
                    <a:moveTo>
                      <a:pt x="146" y="0"/>
                    </a:moveTo>
                    <a:lnTo>
                      <a:pt x="167" y="2"/>
                    </a:lnTo>
                    <a:lnTo>
                      <a:pt x="187" y="9"/>
                    </a:lnTo>
                    <a:lnTo>
                      <a:pt x="204" y="23"/>
                    </a:lnTo>
                    <a:lnTo>
                      <a:pt x="217" y="41"/>
                    </a:lnTo>
                    <a:lnTo>
                      <a:pt x="226" y="60"/>
                    </a:lnTo>
                    <a:lnTo>
                      <a:pt x="228" y="80"/>
                    </a:lnTo>
                    <a:lnTo>
                      <a:pt x="226" y="101"/>
                    </a:lnTo>
                    <a:lnTo>
                      <a:pt x="217" y="121"/>
                    </a:lnTo>
                    <a:lnTo>
                      <a:pt x="204" y="139"/>
                    </a:lnTo>
                    <a:lnTo>
                      <a:pt x="140" y="203"/>
                    </a:lnTo>
                    <a:lnTo>
                      <a:pt x="123" y="217"/>
                    </a:lnTo>
                    <a:lnTo>
                      <a:pt x="103" y="224"/>
                    </a:lnTo>
                    <a:lnTo>
                      <a:pt x="82" y="227"/>
                    </a:lnTo>
                    <a:lnTo>
                      <a:pt x="62" y="224"/>
                    </a:lnTo>
                    <a:lnTo>
                      <a:pt x="42" y="217"/>
                    </a:lnTo>
                    <a:lnTo>
                      <a:pt x="24" y="203"/>
                    </a:lnTo>
                    <a:lnTo>
                      <a:pt x="11" y="186"/>
                    </a:lnTo>
                    <a:lnTo>
                      <a:pt x="3" y="166"/>
                    </a:lnTo>
                    <a:lnTo>
                      <a:pt x="0" y="145"/>
                    </a:lnTo>
                    <a:lnTo>
                      <a:pt x="3" y="125"/>
                    </a:lnTo>
                    <a:lnTo>
                      <a:pt x="11" y="105"/>
                    </a:lnTo>
                    <a:lnTo>
                      <a:pt x="24" y="88"/>
                    </a:lnTo>
                    <a:lnTo>
                      <a:pt x="89" y="23"/>
                    </a:lnTo>
                    <a:lnTo>
                      <a:pt x="106" y="9"/>
                    </a:lnTo>
                    <a:lnTo>
                      <a:pt x="126" y="2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31"/>
            <p:cNvGrpSpPr>
              <a:grpSpLocks noChangeAspect="1"/>
            </p:cNvGrpSpPr>
            <p:nvPr/>
          </p:nvGrpSpPr>
          <p:grpSpPr bwMode="auto">
            <a:xfrm>
              <a:off x="1593670" y="2255178"/>
              <a:ext cx="418775" cy="642967"/>
              <a:chOff x="2283" y="1248"/>
              <a:chExt cx="1188" cy="1824"/>
            </a:xfrm>
            <a:solidFill>
              <a:sysClr val="window" lastClr="FFFFFF"/>
            </a:solidFill>
          </p:grpSpPr>
          <p:sp>
            <p:nvSpPr>
              <p:cNvPr id="87" name="Freeform 33"/>
              <p:cNvSpPr>
                <a:spLocks/>
              </p:cNvSpPr>
              <p:nvPr/>
            </p:nvSpPr>
            <p:spPr bwMode="auto">
              <a:xfrm>
                <a:off x="2395" y="1248"/>
                <a:ext cx="680" cy="573"/>
              </a:xfrm>
              <a:custGeom>
                <a:avLst/>
                <a:gdLst>
                  <a:gd name="T0" fmla="*/ 750 w 1360"/>
                  <a:gd name="T1" fmla="*/ 3 h 1145"/>
                  <a:gd name="T2" fmla="*/ 881 w 1360"/>
                  <a:gd name="T3" fmla="*/ 31 h 1145"/>
                  <a:gd name="T4" fmla="*/ 1003 w 1360"/>
                  <a:gd name="T5" fmla="*/ 82 h 1145"/>
                  <a:gd name="T6" fmla="*/ 1112 w 1360"/>
                  <a:gd name="T7" fmla="*/ 155 h 1145"/>
                  <a:gd name="T8" fmla="*/ 1205 w 1360"/>
                  <a:gd name="T9" fmla="*/ 248 h 1145"/>
                  <a:gd name="T10" fmla="*/ 1278 w 1360"/>
                  <a:gd name="T11" fmla="*/ 355 h 1145"/>
                  <a:gd name="T12" fmla="*/ 1329 w 1360"/>
                  <a:gd name="T13" fmla="*/ 476 h 1145"/>
                  <a:gd name="T14" fmla="*/ 1357 w 1360"/>
                  <a:gd name="T15" fmla="*/ 609 h 1145"/>
                  <a:gd name="T16" fmla="*/ 1357 w 1360"/>
                  <a:gd name="T17" fmla="*/ 738 h 1145"/>
                  <a:gd name="T18" fmla="*/ 1336 w 1360"/>
                  <a:gd name="T19" fmla="*/ 856 h 1145"/>
                  <a:gd name="T20" fmla="*/ 1295 w 1360"/>
                  <a:gd name="T21" fmla="*/ 967 h 1145"/>
                  <a:gd name="T22" fmla="*/ 1235 w 1360"/>
                  <a:gd name="T23" fmla="*/ 1070 h 1145"/>
                  <a:gd name="T24" fmla="*/ 1185 w 1360"/>
                  <a:gd name="T25" fmla="*/ 1130 h 1145"/>
                  <a:gd name="T26" fmla="*/ 1155 w 1360"/>
                  <a:gd name="T27" fmla="*/ 1143 h 1145"/>
                  <a:gd name="T28" fmla="*/ 1122 w 1360"/>
                  <a:gd name="T29" fmla="*/ 1143 h 1145"/>
                  <a:gd name="T30" fmla="*/ 1090 w 1360"/>
                  <a:gd name="T31" fmla="*/ 1126 h 1145"/>
                  <a:gd name="T32" fmla="*/ 1066 w 1360"/>
                  <a:gd name="T33" fmla="*/ 1093 h 1145"/>
                  <a:gd name="T34" fmla="*/ 1063 w 1360"/>
                  <a:gd name="T35" fmla="*/ 1055 h 1145"/>
                  <a:gd name="T36" fmla="*/ 1081 w 1360"/>
                  <a:gd name="T37" fmla="*/ 1018 h 1145"/>
                  <a:gd name="T38" fmla="*/ 1141 w 1360"/>
                  <a:gd name="T39" fmla="*/ 931 h 1145"/>
                  <a:gd name="T40" fmla="*/ 1182 w 1360"/>
                  <a:gd name="T41" fmla="*/ 835 h 1145"/>
                  <a:gd name="T42" fmla="*/ 1203 w 1360"/>
                  <a:gd name="T43" fmla="*/ 732 h 1145"/>
                  <a:gd name="T44" fmla="*/ 1203 w 1360"/>
                  <a:gd name="T45" fmla="*/ 621 h 1145"/>
                  <a:gd name="T46" fmla="*/ 1179 w 1360"/>
                  <a:gd name="T47" fmla="*/ 513 h 1145"/>
                  <a:gd name="T48" fmla="*/ 1134 w 1360"/>
                  <a:gd name="T49" fmla="*/ 413 h 1145"/>
                  <a:gd name="T50" fmla="*/ 1070 w 1360"/>
                  <a:gd name="T51" fmla="*/ 327 h 1145"/>
                  <a:gd name="T52" fmla="*/ 990 w 1360"/>
                  <a:gd name="T53" fmla="*/ 255 h 1145"/>
                  <a:gd name="T54" fmla="*/ 897 w 1360"/>
                  <a:gd name="T55" fmla="*/ 200 h 1145"/>
                  <a:gd name="T56" fmla="*/ 793 w 1360"/>
                  <a:gd name="T57" fmla="*/ 166 h 1145"/>
                  <a:gd name="T58" fmla="*/ 680 w 1360"/>
                  <a:gd name="T59" fmla="*/ 154 h 1145"/>
                  <a:gd name="T60" fmla="*/ 567 w 1360"/>
                  <a:gd name="T61" fmla="*/ 166 h 1145"/>
                  <a:gd name="T62" fmla="*/ 463 w 1360"/>
                  <a:gd name="T63" fmla="*/ 200 h 1145"/>
                  <a:gd name="T64" fmla="*/ 370 w 1360"/>
                  <a:gd name="T65" fmla="*/ 255 h 1145"/>
                  <a:gd name="T66" fmla="*/ 290 w 1360"/>
                  <a:gd name="T67" fmla="*/ 327 h 1145"/>
                  <a:gd name="T68" fmla="*/ 226 w 1360"/>
                  <a:gd name="T69" fmla="*/ 413 h 1145"/>
                  <a:gd name="T70" fmla="*/ 181 w 1360"/>
                  <a:gd name="T71" fmla="*/ 513 h 1145"/>
                  <a:gd name="T72" fmla="*/ 157 w 1360"/>
                  <a:gd name="T73" fmla="*/ 621 h 1145"/>
                  <a:gd name="T74" fmla="*/ 157 w 1360"/>
                  <a:gd name="T75" fmla="*/ 732 h 1145"/>
                  <a:gd name="T76" fmla="*/ 178 w 1360"/>
                  <a:gd name="T77" fmla="*/ 835 h 1145"/>
                  <a:gd name="T78" fmla="*/ 219 w 1360"/>
                  <a:gd name="T79" fmla="*/ 931 h 1145"/>
                  <a:gd name="T80" fmla="*/ 279 w 1360"/>
                  <a:gd name="T81" fmla="*/ 1018 h 1145"/>
                  <a:gd name="T82" fmla="*/ 297 w 1360"/>
                  <a:gd name="T83" fmla="*/ 1055 h 1145"/>
                  <a:gd name="T84" fmla="*/ 293 w 1360"/>
                  <a:gd name="T85" fmla="*/ 1093 h 1145"/>
                  <a:gd name="T86" fmla="*/ 270 w 1360"/>
                  <a:gd name="T87" fmla="*/ 1126 h 1145"/>
                  <a:gd name="T88" fmla="*/ 233 w 1360"/>
                  <a:gd name="T89" fmla="*/ 1143 h 1145"/>
                  <a:gd name="T90" fmla="*/ 195 w 1360"/>
                  <a:gd name="T91" fmla="*/ 1141 h 1145"/>
                  <a:gd name="T92" fmla="*/ 161 w 1360"/>
                  <a:gd name="T93" fmla="*/ 1118 h 1145"/>
                  <a:gd name="T94" fmla="*/ 93 w 1360"/>
                  <a:gd name="T95" fmla="*/ 1020 h 1145"/>
                  <a:gd name="T96" fmla="*/ 42 w 1360"/>
                  <a:gd name="T97" fmla="*/ 912 h 1145"/>
                  <a:gd name="T98" fmla="*/ 11 w 1360"/>
                  <a:gd name="T99" fmla="*/ 798 h 1145"/>
                  <a:gd name="T100" fmla="*/ 0 w 1360"/>
                  <a:gd name="T101" fmla="*/ 679 h 1145"/>
                  <a:gd name="T102" fmla="*/ 14 w 1360"/>
                  <a:gd name="T103" fmla="*/ 542 h 1145"/>
                  <a:gd name="T104" fmla="*/ 54 w 1360"/>
                  <a:gd name="T105" fmla="*/ 415 h 1145"/>
                  <a:gd name="T106" fmla="*/ 116 w 1360"/>
                  <a:gd name="T107" fmla="*/ 300 h 1145"/>
                  <a:gd name="T108" fmla="*/ 199 w 1360"/>
                  <a:gd name="T109" fmla="*/ 199 h 1145"/>
                  <a:gd name="T110" fmla="*/ 300 w 1360"/>
                  <a:gd name="T111" fmla="*/ 116 h 1145"/>
                  <a:gd name="T112" fmla="*/ 416 w 1360"/>
                  <a:gd name="T113" fmla="*/ 53 h 1145"/>
                  <a:gd name="T114" fmla="*/ 544 w 1360"/>
                  <a:gd name="T115" fmla="*/ 13 h 1145"/>
                  <a:gd name="T116" fmla="*/ 680 w 1360"/>
                  <a:gd name="T117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60" h="1145">
                    <a:moveTo>
                      <a:pt x="680" y="0"/>
                    </a:moveTo>
                    <a:lnTo>
                      <a:pt x="750" y="3"/>
                    </a:lnTo>
                    <a:lnTo>
                      <a:pt x="817" y="13"/>
                    </a:lnTo>
                    <a:lnTo>
                      <a:pt x="881" y="31"/>
                    </a:lnTo>
                    <a:lnTo>
                      <a:pt x="945" y="53"/>
                    </a:lnTo>
                    <a:lnTo>
                      <a:pt x="1003" y="82"/>
                    </a:lnTo>
                    <a:lnTo>
                      <a:pt x="1060" y="116"/>
                    </a:lnTo>
                    <a:lnTo>
                      <a:pt x="1112" y="155"/>
                    </a:lnTo>
                    <a:lnTo>
                      <a:pt x="1161" y="199"/>
                    </a:lnTo>
                    <a:lnTo>
                      <a:pt x="1205" y="248"/>
                    </a:lnTo>
                    <a:lnTo>
                      <a:pt x="1244" y="300"/>
                    </a:lnTo>
                    <a:lnTo>
                      <a:pt x="1278" y="355"/>
                    </a:lnTo>
                    <a:lnTo>
                      <a:pt x="1307" y="415"/>
                    </a:lnTo>
                    <a:lnTo>
                      <a:pt x="1329" y="476"/>
                    </a:lnTo>
                    <a:lnTo>
                      <a:pt x="1345" y="542"/>
                    </a:lnTo>
                    <a:lnTo>
                      <a:pt x="1357" y="609"/>
                    </a:lnTo>
                    <a:lnTo>
                      <a:pt x="1360" y="679"/>
                    </a:lnTo>
                    <a:lnTo>
                      <a:pt x="1357" y="738"/>
                    </a:lnTo>
                    <a:lnTo>
                      <a:pt x="1349" y="798"/>
                    </a:lnTo>
                    <a:lnTo>
                      <a:pt x="1336" y="856"/>
                    </a:lnTo>
                    <a:lnTo>
                      <a:pt x="1318" y="913"/>
                    </a:lnTo>
                    <a:lnTo>
                      <a:pt x="1295" y="967"/>
                    </a:lnTo>
                    <a:lnTo>
                      <a:pt x="1267" y="1020"/>
                    </a:lnTo>
                    <a:lnTo>
                      <a:pt x="1235" y="1070"/>
                    </a:lnTo>
                    <a:lnTo>
                      <a:pt x="1198" y="1118"/>
                    </a:lnTo>
                    <a:lnTo>
                      <a:pt x="1185" y="1130"/>
                    </a:lnTo>
                    <a:lnTo>
                      <a:pt x="1170" y="1139"/>
                    </a:lnTo>
                    <a:lnTo>
                      <a:pt x="1155" y="1143"/>
                    </a:lnTo>
                    <a:lnTo>
                      <a:pt x="1139" y="1145"/>
                    </a:lnTo>
                    <a:lnTo>
                      <a:pt x="1122" y="1143"/>
                    </a:lnTo>
                    <a:lnTo>
                      <a:pt x="1105" y="1136"/>
                    </a:lnTo>
                    <a:lnTo>
                      <a:pt x="1090" y="1126"/>
                    </a:lnTo>
                    <a:lnTo>
                      <a:pt x="1075" y="1111"/>
                    </a:lnTo>
                    <a:lnTo>
                      <a:pt x="1066" y="1093"/>
                    </a:lnTo>
                    <a:lnTo>
                      <a:pt x="1063" y="1075"/>
                    </a:lnTo>
                    <a:lnTo>
                      <a:pt x="1063" y="1055"/>
                    </a:lnTo>
                    <a:lnTo>
                      <a:pt x="1070" y="1036"/>
                    </a:lnTo>
                    <a:lnTo>
                      <a:pt x="1081" y="1018"/>
                    </a:lnTo>
                    <a:lnTo>
                      <a:pt x="1113" y="976"/>
                    </a:lnTo>
                    <a:lnTo>
                      <a:pt x="1141" y="931"/>
                    </a:lnTo>
                    <a:lnTo>
                      <a:pt x="1164" y="884"/>
                    </a:lnTo>
                    <a:lnTo>
                      <a:pt x="1182" y="835"/>
                    </a:lnTo>
                    <a:lnTo>
                      <a:pt x="1195" y="784"/>
                    </a:lnTo>
                    <a:lnTo>
                      <a:pt x="1203" y="732"/>
                    </a:lnTo>
                    <a:lnTo>
                      <a:pt x="1206" y="679"/>
                    </a:lnTo>
                    <a:lnTo>
                      <a:pt x="1203" y="621"/>
                    </a:lnTo>
                    <a:lnTo>
                      <a:pt x="1194" y="566"/>
                    </a:lnTo>
                    <a:lnTo>
                      <a:pt x="1179" y="513"/>
                    </a:lnTo>
                    <a:lnTo>
                      <a:pt x="1159" y="462"/>
                    </a:lnTo>
                    <a:lnTo>
                      <a:pt x="1134" y="413"/>
                    </a:lnTo>
                    <a:lnTo>
                      <a:pt x="1104" y="368"/>
                    </a:lnTo>
                    <a:lnTo>
                      <a:pt x="1070" y="327"/>
                    </a:lnTo>
                    <a:lnTo>
                      <a:pt x="1032" y="289"/>
                    </a:lnTo>
                    <a:lnTo>
                      <a:pt x="990" y="255"/>
                    </a:lnTo>
                    <a:lnTo>
                      <a:pt x="946" y="226"/>
                    </a:lnTo>
                    <a:lnTo>
                      <a:pt x="897" y="200"/>
                    </a:lnTo>
                    <a:lnTo>
                      <a:pt x="846" y="180"/>
                    </a:lnTo>
                    <a:lnTo>
                      <a:pt x="793" y="166"/>
                    </a:lnTo>
                    <a:lnTo>
                      <a:pt x="737" y="157"/>
                    </a:lnTo>
                    <a:lnTo>
                      <a:pt x="680" y="154"/>
                    </a:lnTo>
                    <a:lnTo>
                      <a:pt x="623" y="157"/>
                    </a:lnTo>
                    <a:lnTo>
                      <a:pt x="567" y="166"/>
                    </a:lnTo>
                    <a:lnTo>
                      <a:pt x="514" y="180"/>
                    </a:lnTo>
                    <a:lnTo>
                      <a:pt x="463" y="200"/>
                    </a:lnTo>
                    <a:lnTo>
                      <a:pt x="415" y="226"/>
                    </a:lnTo>
                    <a:lnTo>
                      <a:pt x="370" y="255"/>
                    </a:lnTo>
                    <a:lnTo>
                      <a:pt x="328" y="289"/>
                    </a:lnTo>
                    <a:lnTo>
                      <a:pt x="290" y="327"/>
                    </a:lnTo>
                    <a:lnTo>
                      <a:pt x="256" y="368"/>
                    </a:lnTo>
                    <a:lnTo>
                      <a:pt x="226" y="413"/>
                    </a:lnTo>
                    <a:lnTo>
                      <a:pt x="201" y="462"/>
                    </a:lnTo>
                    <a:lnTo>
                      <a:pt x="181" y="513"/>
                    </a:lnTo>
                    <a:lnTo>
                      <a:pt x="166" y="566"/>
                    </a:lnTo>
                    <a:lnTo>
                      <a:pt x="157" y="621"/>
                    </a:lnTo>
                    <a:lnTo>
                      <a:pt x="154" y="679"/>
                    </a:lnTo>
                    <a:lnTo>
                      <a:pt x="157" y="732"/>
                    </a:lnTo>
                    <a:lnTo>
                      <a:pt x="165" y="784"/>
                    </a:lnTo>
                    <a:lnTo>
                      <a:pt x="178" y="835"/>
                    </a:lnTo>
                    <a:lnTo>
                      <a:pt x="196" y="884"/>
                    </a:lnTo>
                    <a:lnTo>
                      <a:pt x="219" y="931"/>
                    </a:lnTo>
                    <a:lnTo>
                      <a:pt x="247" y="976"/>
                    </a:lnTo>
                    <a:lnTo>
                      <a:pt x="279" y="1018"/>
                    </a:lnTo>
                    <a:lnTo>
                      <a:pt x="290" y="1036"/>
                    </a:lnTo>
                    <a:lnTo>
                      <a:pt x="297" y="1055"/>
                    </a:lnTo>
                    <a:lnTo>
                      <a:pt x="298" y="1075"/>
                    </a:lnTo>
                    <a:lnTo>
                      <a:pt x="293" y="1093"/>
                    </a:lnTo>
                    <a:lnTo>
                      <a:pt x="284" y="1111"/>
                    </a:lnTo>
                    <a:lnTo>
                      <a:pt x="270" y="1126"/>
                    </a:lnTo>
                    <a:lnTo>
                      <a:pt x="253" y="1138"/>
                    </a:lnTo>
                    <a:lnTo>
                      <a:pt x="233" y="1143"/>
                    </a:lnTo>
                    <a:lnTo>
                      <a:pt x="215" y="1144"/>
                    </a:lnTo>
                    <a:lnTo>
                      <a:pt x="195" y="1141"/>
                    </a:lnTo>
                    <a:lnTo>
                      <a:pt x="177" y="1131"/>
                    </a:lnTo>
                    <a:lnTo>
                      <a:pt x="161" y="1118"/>
                    </a:lnTo>
                    <a:lnTo>
                      <a:pt x="125" y="1070"/>
                    </a:lnTo>
                    <a:lnTo>
                      <a:pt x="93" y="1020"/>
                    </a:lnTo>
                    <a:lnTo>
                      <a:pt x="65" y="967"/>
                    </a:lnTo>
                    <a:lnTo>
                      <a:pt x="42" y="912"/>
                    </a:lnTo>
                    <a:lnTo>
                      <a:pt x="24" y="856"/>
                    </a:lnTo>
                    <a:lnTo>
                      <a:pt x="11" y="798"/>
                    </a:lnTo>
                    <a:lnTo>
                      <a:pt x="3" y="738"/>
                    </a:lnTo>
                    <a:lnTo>
                      <a:pt x="0" y="679"/>
                    </a:lnTo>
                    <a:lnTo>
                      <a:pt x="4" y="609"/>
                    </a:lnTo>
                    <a:lnTo>
                      <a:pt x="14" y="542"/>
                    </a:lnTo>
                    <a:lnTo>
                      <a:pt x="31" y="476"/>
                    </a:lnTo>
                    <a:lnTo>
                      <a:pt x="54" y="415"/>
                    </a:lnTo>
                    <a:lnTo>
                      <a:pt x="83" y="355"/>
                    </a:lnTo>
                    <a:lnTo>
                      <a:pt x="116" y="300"/>
                    </a:lnTo>
                    <a:lnTo>
                      <a:pt x="156" y="248"/>
                    </a:lnTo>
                    <a:lnTo>
                      <a:pt x="199" y="199"/>
                    </a:lnTo>
                    <a:lnTo>
                      <a:pt x="248" y="155"/>
                    </a:lnTo>
                    <a:lnTo>
                      <a:pt x="300" y="116"/>
                    </a:lnTo>
                    <a:lnTo>
                      <a:pt x="356" y="82"/>
                    </a:lnTo>
                    <a:lnTo>
                      <a:pt x="416" y="53"/>
                    </a:lnTo>
                    <a:lnTo>
                      <a:pt x="478" y="31"/>
                    </a:lnTo>
                    <a:lnTo>
                      <a:pt x="544" y="13"/>
                    </a:lnTo>
                    <a:lnTo>
                      <a:pt x="611" y="3"/>
                    </a:lnTo>
                    <a:lnTo>
                      <a:pt x="6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 34"/>
              <p:cNvSpPr>
                <a:spLocks/>
              </p:cNvSpPr>
              <p:nvPr/>
            </p:nvSpPr>
            <p:spPr bwMode="auto">
              <a:xfrm>
                <a:off x="2553" y="1406"/>
                <a:ext cx="364" cy="233"/>
              </a:xfrm>
              <a:custGeom>
                <a:avLst/>
                <a:gdLst>
                  <a:gd name="T0" fmla="*/ 363 w 726"/>
                  <a:gd name="T1" fmla="*/ 0 h 466"/>
                  <a:gd name="T2" fmla="*/ 413 w 726"/>
                  <a:gd name="T3" fmla="*/ 3 h 466"/>
                  <a:gd name="T4" fmla="*/ 459 w 726"/>
                  <a:gd name="T5" fmla="*/ 12 h 466"/>
                  <a:gd name="T6" fmla="*/ 505 w 726"/>
                  <a:gd name="T7" fmla="*/ 28 h 466"/>
                  <a:gd name="T8" fmla="*/ 547 w 726"/>
                  <a:gd name="T9" fmla="*/ 49 h 466"/>
                  <a:gd name="T10" fmla="*/ 585 w 726"/>
                  <a:gd name="T11" fmla="*/ 75 h 466"/>
                  <a:gd name="T12" fmla="*/ 620 w 726"/>
                  <a:gd name="T13" fmla="*/ 106 h 466"/>
                  <a:gd name="T14" fmla="*/ 651 w 726"/>
                  <a:gd name="T15" fmla="*/ 141 h 466"/>
                  <a:gd name="T16" fmla="*/ 676 w 726"/>
                  <a:gd name="T17" fmla="*/ 179 h 466"/>
                  <a:gd name="T18" fmla="*/ 697 w 726"/>
                  <a:gd name="T19" fmla="*/ 221 h 466"/>
                  <a:gd name="T20" fmla="*/ 714 w 726"/>
                  <a:gd name="T21" fmla="*/ 265 h 466"/>
                  <a:gd name="T22" fmla="*/ 723 w 726"/>
                  <a:gd name="T23" fmla="*/ 313 h 466"/>
                  <a:gd name="T24" fmla="*/ 726 w 726"/>
                  <a:gd name="T25" fmla="*/ 363 h 466"/>
                  <a:gd name="T26" fmla="*/ 725 w 726"/>
                  <a:gd name="T27" fmla="*/ 398 h 466"/>
                  <a:gd name="T28" fmla="*/ 719 w 726"/>
                  <a:gd name="T29" fmla="*/ 432 h 466"/>
                  <a:gd name="T30" fmla="*/ 712 w 726"/>
                  <a:gd name="T31" fmla="*/ 466 h 466"/>
                  <a:gd name="T32" fmla="*/ 695 w 726"/>
                  <a:gd name="T33" fmla="*/ 422 h 466"/>
                  <a:gd name="T34" fmla="*/ 674 w 726"/>
                  <a:gd name="T35" fmla="*/ 382 h 466"/>
                  <a:gd name="T36" fmla="*/ 647 w 726"/>
                  <a:gd name="T37" fmla="*/ 344 h 466"/>
                  <a:gd name="T38" fmla="*/ 618 w 726"/>
                  <a:gd name="T39" fmla="*/ 311 h 466"/>
                  <a:gd name="T40" fmla="*/ 583 w 726"/>
                  <a:gd name="T41" fmla="*/ 282 h 466"/>
                  <a:gd name="T42" fmla="*/ 544 w 726"/>
                  <a:gd name="T43" fmla="*/ 258 h 466"/>
                  <a:gd name="T44" fmla="*/ 503 w 726"/>
                  <a:gd name="T45" fmla="*/ 238 h 466"/>
                  <a:gd name="T46" fmla="*/ 458 w 726"/>
                  <a:gd name="T47" fmla="*/ 223 h 466"/>
                  <a:gd name="T48" fmla="*/ 410 w 726"/>
                  <a:gd name="T49" fmla="*/ 215 h 466"/>
                  <a:gd name="T50" fmla="*/ 361 w 726"/>
                  <a:gd name="T51" fmla="*/ 211 h 466"/>
                  <a:gd name="T52" fmla="*/ 312 w 726"/>
                  <a:gd name="T53" fmla="*/ 215 h 466"/>
                  <a:gd name="T54" fmla="*/ 265 w 726"/>
                  <a:gd name="T55" fmla="*/ 223 h 466"/>
                  <a:gd name="T56" fmla="*/ 221 w 726"/>
                  <a:gd name="T57" fmla="*/ 237 h 466"/>
                  <a:gd name="T58" fmla="*/ 180 w 726"/>
                  <a:gd name="T59" fmla="*/ 257 h 466"/>
                  <a:gd name="T60" fmla="*/ 141 w 726"/>
                  <a:gd name="T61" fmla="*/ 280 h 466"/>
                  <a:gd name="T62" fmla="*/ 107 w 726"/>
                  <a:gd name="T63" fmla="*/ 309 h 466"/>
                  <a:gd name="T64" fmla="*/ 77 w 726"/>
                  <a:gd name="T65" fmla="*/ 341 h 466"/>
                  <a:gd name="T66" fmla="*/ 50 w 726"/>
                  <a:gd name="T67" fmla="*/ 377 h 466"/>
                  <a:gd name="T68" fmla="*/ 29 w 726"/>
                  <a:gd name="T69" fmla="*/ 417 h 466"/>
                  <a:gd name="T70" fmla="*/ 13 w 726"/>
                  <a:gd name="T71" fmla="*/ 459 h 466"/>
                  <a:gd name="T72" fmla="*/ 3 w 726"/>
                  <a:gd name="T73" fmla="*/ 411 h 466"/>
                  <a:gd name="T74" fmla="*/ 0 w 726"/>
                  <a:gd name="T75" fmla="*/ 363 h 466"/>
                  <a:gd name="T76" fmla="*/ 3 w 726"/>
                  <a:gd name="T77" fmla="*/ 313 h 466"/>
                  <a:gd name="T78" fmla="*/ 13 w 726"/>
                  <a:gd name="T79" fmla="*/ 265 h 466"/>
                  <a:gd name="T80" fmla="*/ 28 w 726"/>
                  <a:gd name="T81" fmla="*/ 221 h 466"/>
                  <a:gd name="T82" fmla="*/ 49 w 726"/>
                  <a:gd name="T83" fmla="*/ 179 h 466"/>
                  <a:gd name="T84" fmla="*/ 75 w 726"/>
                  <a:gd name="T85" fmla="*/ 141 h 466"/>
                  <a:gd name="T86" fmla="*/ 106 w 726"/>
                  <a:gd name="T87" fmla="*/ 106 h 466"/>
                  <a:gd name="T88" fmla="*/ 141 w 726"/>
                  <a:gd name="T89" fmla="*/ 75 h 466"/>
                  <a:gd name="T90" fmla="*/ 180 w 726"/>
                  <a:gd name="T91" fmla="*/ 49 h 466"/>
                  <a:gd name="T92" fmla="*/ 221 w 726"/>
                  <a:gd name="T93" fmla="*/ 28 h 466"/>
                  <a:gd name="T94" fmla="*/ 266 w 726"/>
                  <a:gd name="T95" fmla="*/ 12 h 466"/>
                  <a:gd name="T96" fmla="*/ 314 w 726"/>
                  <a:gd name="T97" fmla="*/ 3 h 466"/>
                  <a:gd name="T98" fmla="*/ 363 w 726"/>
                  <a:gd name="T9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6" h="466">
                    <a:moveTo>
                      <a:pt x="363" y="0"/>
                    </a:moveTo>
                    <a:lnTo>
                      <a:pt x="413" y="3"/>
                    </a:lnTo>
                    <a:lnTo>
                      <a:pt x="459" y="12"/>
                    </a:lnTo>
                    <a:lnTo>
                      <a:pt x="505" y="28"/>
                    </a:lnTo>
                    <a:lnTo>
                      <a:pt x="547" y="49"/>
                    </a:lnTo>
                    <a:lnTo>
                      <a:pt x="585" y="75"/>
                    </a:lnTo>
                    <a:lnTo>
                      <a:pt x="620" y="106"/>
                    </a:lnTo>
                    <a:lnTo>
                      <a:pt x="651" y="141"/>
                    </a:lnTo>
                    <a:lnTo>
                      <a:pt x="676" y="179"/>
                    </a:lnTo>
                    <a:lnTo>
                      <a:pt x="697" y="221"/>
                    </a:lnTo>
                    <a:lnTo>
                      <a:pt x="714" y="265"/>
                    </a:lnTo>
                    <a:lnTo>
                      <a:pt x="723" y="313"/>
                    </a:lnTo>
                    <a:lnTo>
                      <a:pt x="726" y="363"/>
                    </a:lnTo>
                    <a:lnTo>
                      <a:pt x="725" y="398"/>
                    </a:lnTo>
                    <a:lnTo>
                      <a:pt x="719" y="432"/>
                    </a:lnTo>
                    <a:lnTo>
                      <a:pt x="712" y="466"/>
                    </a:lnTo>
                    <a:lnTo>
                      <a:pt x="695" y="422"/>
                    </a:lnTo>
                    <a:lnTo>
                      <a:pt x="674" y="382"/>
                    </a:lnTo>
                    <a:lnTo>
                      <a:pt x="647" y="344"/>
                    </a:lnTo>
                    <a:lnTo>
                      <a:pt x="618" y="311"/>
                    </a:lnTo>
                    <a:lnTo>
                      <a:pt x="583" y="282"/>
                    </a:lnTo>
                    <a:lnTo>
                      <a:pt x="544" y="258"/>
                    </a:lnTo>
                    <a:lnTo>
                      <a:pt x="503" y="238"/>
                    </a:lnTo>
                    <a:lnTo>
                      <a:pt x="458" y="223"/>
                    </a:lnTo>
                    <a:lnTo>
                      <a:pt x="410" y="215"/>
                    </a:lnTo>
                    <a:lnTo>
                      <a:pt x="361" y="211"/>
                    </a:lnTo>
                    <a:lnTo>
                      <a:pt x="312" y="215"/>
                    </a:lnTo>
                    <a:lnTo>
                      <a:pt x="265" y="223"/>
                    </a:lnTo>
                    <a:lnTo>
                      <a:pt x="221" y="237"/>
                    </a:lnTo>
                    <a:lnTo>
                      <a:pt x="180" y="257"/>
                    </a:lnTo>
                    <a:lnTo>
                      <a:pt x="141" y="280"/>
                    </a:lnTo>
                    <a:lnTo>
                      <a:pt x="107" y="309"/>
                    </a:lnTo>
                    <a:lnTo>
                      <a:pt x="77" y="341"/>
                    </a:lnTo>
                    <a:lnTo>
                      <a:pt x="50" y="377"/>
                    </a:lnTo>
                    <a:lnTo>
                      <a:pt x="29" y="417"/>
                    </a:lnTo>
                    <a:lnTo>
                      <a:pt x="13" y="459"/>
                    </a:lnTo>
                    <a:lnTo>
                      <a:pt x="3" y="411"/>
                    </a:lnTo>
                    <a:lnTo>
                      <a:pt x="0" y="363"/>
                    </a:lnTo>
                    <a:lnTo>
                      <a:pt x="3" y="313"/>
                    </a:lnTo>
                    <a:lnTo>
                      <a:pt x="13" y="265"/>
                    </a:lnTo>
                    <a:lnTo>
                      <a:pt x="28" y="221"/>
                    </a:lnTo>
                    <a:lnTo>
                      <a:pt x="49" y="179"/>
                    </a:lnTo>
                    <a:lnTo>
                      <a:pt x="75" y="141"/>
                    </a:lnTo>
                    <a:lnTo>
                      <a:pt x="106" y="106"/>
                    </a:lnTo>
                    <a:lnTo>
                      <a:pt x="141" y="75"/>
                    </a:lnTo>
                    <a:lnTo>
                      <a:pt x="180" y="49"/>
                    </a:lnTo>
                    <a:lnTo>
                      <a:pt x="221" y="28"/>
                    </a:lnTo>
                    <a:lnTo>
                      <a:pt x="266" y="12"/>
                    </a:lnTo>
                    <a:lnTo>
                      <a:pt x="314" y="3"/>
                    </a:lnTo>
                    <a:lnTo>
                      <a:pt x="3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35"/>
              <p:cNvSpPr>
                <a:spLocks/>
              </p:cNvSpPr>
              <p:nvPr/>
            </p:nvSpPr>
            <p:spPr bwMode="auto">
              <a:xfrm>
                <a:off x="2283" y="1588"/>
                <a:ext cx="1188" cy="1484"/>
              </a:xfrm>
              <a:custGeom>
                <a:avLst/>
                <a:gdLst>
                  <a:gd name="T0" fmla="*/ 953 w 2377"/>
                  <a:gd name="T1" fmla="*/ 7 h 2967"/>
                  <a:gd name="T2" fmla="*/ 1030 w 2377"/>
                  <a:gd name="T3" fmla="*/ 44 h 2967"/>
                  <a:gd name="T4" fmla="*/ 1085 w 2377"/>
                  <a:gd name="T5" fmla="*/ 112 h 2967"/>
                  <a:gd name="T6" fmla="*/ 1108 w 2377"/>
                  <a:gd name="T7" fmla="*/ 212 h 2967"/>
                  <a:gd name="T8" fmla="*/ 1118 w 2377"/>
                  <a:gd name="T9" fmla="*/ 851 h 2967"/>
                  <a:gd name="T10" fmla="*/ 1144 w 2377"/>
                  <a:gd name="T11" fmla="*/ 860 h 2967"/>
                  <a:gd name="T12" fmla="*/ 1154 w 2377"/>
                  <a:gd name="T13" fmla="*/ 859 h 2967"/>
                  <a:gd name="T14" fmla="*/ 1241 w 2377"/>
                  <a:gd name="T15" fmla="*/ 840 h 2967"/>
                  <a:gd name="T16" fmla="*/ 1335 w 2377"/>
                  <a:gd name="T17" fmla="*/ 843 h 2967"/>
                  <a:gd name="T18" fmla="*/ 1423 w 2377"/>
                  <a:gd name="T19" fmla="*/ 878 h 2967"/>
                  <a:gd name="T20" fmla="*/ 1506 w 2377"/>
                  <a:gd name="T21" fmla="*/ 953 h 2967"/>
                  <a:gd name="T22" fmla="*/ 1547 w 2377"/>
                  <a:gd name="T23" fmla="*/ 1004 h 2967"/>
                  <a:gd name="T24" fmla="*/ 1568 w 2377"/>
                  <a:gd name="T25" fmla="*/ 1004 h 2967"/>
                  <a:gd name="T26" fmla="*/ 1639 w 2377"/>
                  <a:gd name="T27" fmla="*/ 985 h 2967"/>
                  <a:gd name="T28" fmla="*/ 1730 w 2377"/>
                  <a:gd name="T29" fmla="*/ 980 h 2967"/>
                  <a:gd name="T30" fmla="*/ 1813 w 2377"/>
                  <a:gd name="T31" fmla="*/ 1000 h 2967"/>
                  <a:gd name="T32" fmla="*/ 1894 w 2377"/>
                  <a:gd name="T33" fmla="*/ 1053 h 2967"/>
                  <a:gd name="T34" fmla="*/ 1957 w 2377"/>
                  <a:gd name="T35" fmla="*/ 1130 h 2967"/>
                  <a:gd name="T36" fmla="*/ 2018 w 2377"/>
                  <a:gd name="T37" fmla="*/ 1154 h 2967"/>
                  <a:gd name="T38" fmla="*/ 2077 w 2377"/>
                  <a:gd name="T39" fmla="*/ 1162 h 2967"/>
                  <a:gd name="T40" fmla="*/ 2148 w 2377"/>
                  <a:gd name="T41" fmla="*/ 1184 h 2967"/>
                  <a:gd name="T42" fmla="*/ 2221 w 2377"/>
                  <a:gd name="T43" fmla="*/ 1227 h 2967"/>
                  <a:gd name="T44" fmla="*/ 2288 w 2377"/>
                  <a:gd name="T45" fmla="*/ 1297 h 2967"/>
                  <a:gd name="T46" fmla="*/ 2341 w 2377"/>
                  <a:gd name="T47" fmla="*/ 1402 h 2967"/>
                  <a:gd name="T48" fmla="*/ 2371 w 2377"/>
                  <a:gd name="T49" fmla="*/ 1545 h 2967"/>
                  <a:gd name="T50" fmla="*/ 2375 w 2377"/>
                  <a:gd name="T51" fmla="*/ 1702 h 2967"/>
                  <a:gd name="T52" fmla="*/ 2347 w 2377"/>
                  <a:gd name="T53" fmla="*/ 1866 h 2967"/>
                  <a:gd name="T54" fmla="*/ 2285 w 2377"/>
                  <a:gd name="T55" fmla="*/ 2044 h 2967"/>
                  <a:gd name="T56" fmla="*/ 2188 w 2377"/>
                  <a:gd name="T57" fmla="*/ 2241 h 2967"/>
                  <a:gd name="T58" fmla="*/ 2051 w 2377"/>
                  <a:gd name="T59" fmla="*/ 2464 h 2967"/>
                  <a:gd name="T60" fmla="*/ 2047 w 2377"/>
                  <a:gd name="T61" fmla="*/ 2478 h 2967"/>
                  <a:gd name="T62" fmla="*/ 2009 w 2377"/>
                  <a:gd name="T63" fmla="*/ 2958 h 2967"/>
                  <a:gd name="T64" fmla="*/ 863 w 2377"/>
                  <a:gd name="T65" fmla="*/ 2967 h 2967"/>
                  <a:gd name="T66" fmla="*/ 835 w 2377"/>
                  <a:gd name="T67" fmla="*/ 2949 h 2967"/>
                  <a:gd name="T68" fmla="*/ 4 w 2377"/>
                  <a:gd name="T69" fmla="*/ 1346 h 2967"/>
                  <a:gd name="T70" fmla="*/ 8 w 2377"/>
                  <a:gd name="T71" fmla="*/ 1249 h 2967"/>
                  <a:gd name="T72" fmla="*/ 54 w 2377"/>
                  <a:gd name="T73" fmla="*/ 1168 h 2967"/>
                  <a:gd name="T74" fmla="*/ 131 w 2377"/>
                  <a:gd name="T75" fmla="*/ 1113 h 2967"/>
                  <a:gd name="T76" fmla="*/ 222 w 2377"/>
                  <a:gd name="T77" fmla="*/ 1093 h 2967"/>
                  <a:gd name="T78" fmla="*/ 303 w 2377"/>
                  <a:gd name="T79" fmla="*/ 1111 h 2967"/>
                  <a:gd name="T80" fmla="*/ 377 w 2377"/>
                  <a:gd name="T81" fmla="*/ 1168 h 2967"/>
                  <a:gd name="T82" fmla="*/ 512 w 2377"/>
                  <a:gd name="T83" fmla="*/ 1372 h 2967"/>
                  <a:gd name="T84" fmla="*/ 564 w 2377"/>
                  <a:gd name="T85" fmla="*/ 1401 h 2967"/>
                  <a:gd name="T86" fmla="*/ 620 w 2377"/>
                  <a:gd name="T87" fmla="*/ 1395 h 2967"/>
                  <a:gd name="T88" fmla="*/ 666 w 2377"/>
                  <a:gd name="T89" fmla="*/ 1360 h 2967"/>
                  <a:gd name="T90" fmla="*/ 683 w 2377"/>
                  <a:gd name="T91" fmla="*/ 1299 h 2967"/>
                  <a:gd name="T92" fmla="*/ 693 w 2377"/>
                  <a:gd name="T93" fmla="*/ 141 h 2967"/>
                  <a:gd name="T94" fmla="*/ 740 w 2377"/>
                  <a:gd name="T95" fmla="*/ 63 h 2967"/>
                  <a:gd name="T96" fmla="*/ 811 w 2377"/>
                  <a:gd name="T97" fmla="*/ 15 h 2967"/>
                  <a:gd name="T98" fmla="*/ 895 w 2377"/>
                  <a:gd name="T99" fmla="*/ 0 h 2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377" h="2967">
                    <a:moveTo>
                      <a:pt x="895" y="0"/>
                    </a:moveTo>
                    <a:lnTo>
                      <a:pt x="925" y="2"/>
                    </a:lnTo>
                    <a:lnTo>
                      <a:pt x="953" y="7"/>
                    </a:lnTo>
                    <a:lnTo>
                      <a:pt x="980" y="15"/>
                    </a:lnTo>
                    <a:lnTo>
                      <a:pt x="1006" y="28"/>
                    </a:lnTo>
                    <a:lnTo>
                      <a:pt x="1030" y="44"/>
                    </a:lnTo>
                    <a:lnTo>
                      <a:pt x="1051" y="63"/>
                    </a:lnTo>
                    <a:lnTo>
                      <a:pt x="1070" y="86"/>
                    </a:lnTo>
                    <a:lnTo>
                      <a:pt x="1085" y="112"/>
                    </a:lnTo>
                    <a:lnTo>
                      <a:pt x="1098" y="141"/>
                    </a:lnTo>
                    <a:lnTo>
                      <a:pt x="1104" y="175"/>
                    </a:lnTo>
                    <a:lnTo>
                      <a:pt x="1108" y="212"/>
                    </a:lnTo>
                    <a:lnTo>
                      <a:pt x="1108" y="830"/>
                    </a:lnTo>
                    <a:lnTo>
                      <a:pt x="1110" y="841"/>
                    </a:lnTo>
                    <a:lnTo>
                      <a:pt x="1118" y="851"/>
                    </a:lnTo>
                    <a:lnTo>
                      <a:pt x="1129" y="858"/>
                    </a:lnTo>
                    <a:lnTo>
                      <a:pt x="1141" y="860"/>
                    </a:lnTo>
                    <a:lnTo>
                      <a:pt x="1144" y="860"/>
                    </a:lnTo>
                    <a:lnTo>
                      <a:pt x="1147" y="860"/>
                    </a:lnTo>
                    <a:lnTo>
                      <a:pt x="1151" y="859"/>
                    </a:lnTo>
                    <a:lnTo>
                      <a:pt x="1154" y="859"/>
                    </a:lnTo>
                    <a:lnTo>
                      <a:pt x="1178" y="851"/>
                    </a:lnTo>
                    <a:lnTo>
                      <a:pt x="1207" y="845"/>
                    </a:lnTo>
                    <a:lnTo>
                      <a:pt x="1241" y="840"/>
                    </a:lnTo>
                    <a:lnTo>
                      <a:pt x="1276" y="839"/>
                    </a:lnTo>
                    <a:lnTo>
                      <a:pt x="1305" y="840"/>
                    </a:lnTo>
                    <a:lnTo>
                      <a:pt x="1335" y="843"/>
                    </a:lnTo>
                    <a:lnTo>
                      <a:pt x="1363" y="851"/>
                    </a:lnTo>
                    <a:lnTo>
                      <a:pt x="1393" y="862"/>
                    </a:lnTo>
                    <a:lnTo>
                      <a:pt x="1423" y="878"/>
                    </a:lnTo>
                    <a:lnTo>
                      <a:pt x="1452" y="898"/>
                    </a:lnTo>
                    <a:lnTo>
                      <a:pt x="1480" y="922"/>
                    </a:lnTo>
                    <a:lnTo>
                      <a:pt x="1506" y="953"/>
                    </a:lnTo>
                    <a:lnTo>
                      <a:pt x="1531" y="989"/>
                    </a:lnTo>
                    <a:lnTo>
                      <a:pt x="1537" y="998"/>
                    </a:lnTo>
                    <a:lnTo>
                      <a:pt x="1547" y="1004"/>
                    </a:lnTo>
                    <a:lnTo>
                      <a:pt x="1558" y="1006"/>
                    </a:lnTo>
                    <a:lnTo>
                      <a:pt x="1564" y="1006"/>
                    </a:lnTo>
                    <a:lnTo>
                      <a:pt x="1568" y="1004"/>
                    </a:lnTo>
                    <a:lnTo>
                      <a:pt x="1588" y="997"/>
                    </a:lnTo>
                    <a:lnTo>
                      <a:pt x="1612" y="990"/>
                    </a:lnTo>
                    <a:lnTo>
                      <a:pt x="1639" y="985"/>
                    </a:lnTo>
                    <a:lnTo>
                      <a:pt x="1670" y="980"/>
                    </a:lnTo>
                    <a:lnTo>
                      <a:pt x="1702" y="979"/>
                    </a:lnTo>
                    <a:lnTo>
                      <a:pt x="1730" y="980"/>
                    </a:lnTo>
                    <a:lnTo>
                      <a:pt x="1757" y="984"/>
                    </a:lnTo>
                    <a:lnTo>
                      <a:pt x="1784" y="990"/>
                    </a:lnTo>
                    <a:lnTo>
                      <a:pt x="1813" y="1000"/>
                    </a:lnTo>
                    <a:lnTo>
                      <a:pt x="1841" y="1014"/>
                    </a:lnTo>
                    <a:lnTo>
                      <a:pt x="1867" y="1031"/>
                    </a:lnTo>
                    <a:lnTo>
                      <a:pt x="1894" y="1053"/>
                    </a:lnTo>
                    <a:lnTo>
                      <a:pt x="1919" y="1080"/>
                    </a:lnTo>
                    <a:lnTo>
                      <a:pt x="1943" y="1112"/>
                    </a:lnTo>
                    <a:lnTo>
                      <a:pt x="1957" y="1130"/>
                    </a:lnTo>
                    <a:lnTo>
                      <a:pt x="1975" y="1142"/>
                    </a:lnTo>
                    <a:lnTo>
                      <a:pt x="1996" y="1151"/>
                    </a:lnTo>
                    <a:lnTo>
                      <a:pt x="2018" y="1154"/>
                    </a:lnTo>
                    <a:lnTo>
                      <a:pt x="2036" y="1156"/>
                    </a:lnTo>
                    <a:lnTo>
                      <a:pt x="2056" y="1158"/>
                    </a:lnTo>
                    <a:lnTo>
                      <a:pt x="2077" y="1162"/>
                    </a:lnTo>
                    <a:lnTo>
                      <a:pt x="2099" y="1167"/>
                    </a:lnTo>
                    <a:lnTo>
                      <a:pt x="2123" y="1175"/>
                    </a:lnTo>
                    <a:lnTo>
                      <a:pt x="2148" y="1184"/>
                    </a:lnTo>
                    <a:lnTo>
                      <a:pt x="2172" y="1196"/>
                    </a:lnTo>
                    <a:lnTo>
                      <a:pt x="2196" y="1210"/>
                    </a:lnTo>
                    <a:lnTo>
                      <a:pt x="2221" y="1227"/>
                    </a:lnTo>
                    <a:lnTo>
                      <a:pt x="2244" y="1247"/>
                    </a:lnTo>
                    <a:lnTo>
                      <a:pt x="2267" y="1270"/>
                    </a:lnTo>
                    <a:lnTo>
                      <a:pt x="2288" y="1297"/>
                    </a:lnTo>
                    <a:lnTo>
                      <a:pt x="2308" y="1328"/>
                    </a:lnTo>
                    <a:lnTo>
                      <a:pt x="2326" y="1363"/>
                    </a:lnTo>
                    <a:lnTo>
                      <a:pt x="2341" y="1402"/>
                    </a:lnTo>
                    <a:lnTo>
                      <a:pt x="2355" y="1445"/>
                    </a:lnTo>
                    <a:lnTo>
                      <a:pt x="2365" y="1493"/>
                    </a:lnTo>
                    <a:lnTo>
                      <a:pt x="2371" y="1545"/>
                    </a:lnTo>
                    <a:lnTo>
                      <a:pt x="2376" y="1597"/>
                    </a:lnTo>
                    <a:lnTo>
                      <a:pt x="2377" y="1649"/>
                    </a:lnTo>
                    <a:lnTo>
                      <a:pt x="2375" y="1702"/>
                    </a:lnTo>
                    <a:lnTo>
                      <a:pt x="2368" y="1755"/>
                    </a:lnTo>
                    <a:lnTo>
                      <a:pt x="2359" y="1811"/>
                    </a:lnTo>
                    <a:lnTo>
                      <a:pt x="2347" y="1866"/>
                    </a:lnTo>
                    <a:lnTo>
                      <a:pt x="2330" y="1923"/>
                    </a:lnTo>
                    <a:lnTo>
                      <a:pt x="2309" y="1983"/>
                    </a:lnTo>
                    <a:lnTo>
                      <a:pt x="2285" y="2044"/>
                    </a:lnTo>
                    <a:lnTo>
                      <a:pt x="2257" y="2107"/>
                    </a:lnTo>
                    <a:lnTo>
                      <a:pt x="2225" y="2172"/>
                    </a:lnTo>
                    <a:lnTo>
                      <a:pt x="2188" y="2241"/>
                    </a:lnTo>
                    <a:lnTo>
                      <a:pt x="2147" y="2311"/>
                    </a:lnTo>
                    <a:lnTo>
                      <a:pt x="2101" y="2387"/>
                    </a:lnTo>
                    <a:lnTo>
                      <a:pt x="2051" y="2464"/>
                    </a:lnTo>
                    <a:lnTo>
                      <a:pt x="2049" y="2468"/>
                    </a:lnTo>
                    <a:lnTo>
                      <a:pt x="2047" y="2474"/>
                    </a:lnTo>
                    <a:lnTo>
                      <a:pt x="2047" y="2478"/>
                    </a:lnTo>
                    <a:lnTo>
                      <a:pt x="2018" y="2937"/>
                    </a:lnTo>
                    <a:lnTo>
                      <a:pt x="2016" y="2948"/>
                    </a:lnTo>
                    <a:lnTo>
                      <a:pt x="2009" y="2958"/>
                    </a:lnTo>
                    <a:lnTo>
                      <a:pt x="1999" y="2965"/>
                    </a:lnTo>
                    <a:lnTo>
                      <a:pt x="1988" y="2967"/>
                    </a:lnTo>
                    <a:lnTo>
                      <a:pt x="863" y="2967"/>
                    </a:lnTo>
                    <a:lnTo>
                      <a:pt x="852" y="2965"/>
                    </a:lnTo>
                    <a:lnTo>
                      <a:pt x="842" y="2958"/>
                    </a:lnTo>
                    <a:lnTo>
                      <a:pt x="835" y="2949"/>
                    </a:lnTo>
                    <a:lnTo>
                      <a:pt x="34" y="1417"/>
                    </a:lnTo>
                    <a:lnTo>
                      <a:pt x="16" y="1382"/>
                    </a:lnTo>
                    <a:lnTo>
                      <a:pt x="4" y="1346"/>
                    </a:lnTo>
                    <a:lnTo>
                      <a:pt x="0" y="1312"/>
                    </a:lnTo>
                    <a:lnTo>
                      <a:pt x="1" y="1280"/>
                    </a:lnTo>
                    <a:lnTo>
                      <a:pt x="8" y="1249"/>
                    </a:lnTo>
                    <a:lnTo>
                      <a:pt x="19" y="1219"/>
                    </a:lnTo>
                    <a:lnTo>
                      <a:pt x="34" y="1193"/>
                    </a:lnTo>
                    <a:lnTo>
                      <a:pt x="54" y="1168"/>
                    </a:lnTo>
                    <a:lnTo>
                      <a:pt x="78" y="1146"/>
                    </a:lnTo>
                    <a:lnTo>
                      <a:pt x="103" y="1128"/>
                    </a:lnTo>
                    <a:lnTo>
                      <a:pt x="131" y="1113"/>
                    </a:lnTo>
                    <a:lnTo>
                      <a:pt x="159" y="1102"/>
                    </a:lnTo>
                    <a:lnTo>
                      <a:pt x="191" y="1095"/>
                    </a:lnTo>
                    <a:lnTo>
                      <a:pt x="222" y="1093"/>
                    </a:lnTo>
                    <a:lnTo>
                      <a:pt x="249" y="1094"/>
                    </a:lnTo>
                    <a:lnTo>
                      <a:pt x="277" y="1101"/>
                    </a:lnTo>
                    <a:lnTo>
                      <a:pt x="303" y="1111"/>
                    </a:lnTo>
                    <a:lnTo>
                      <a:pt x="329" y="1125"/>
                    </a:lnTo>
                    <a:lnTo>
                      <a:pt x="353" y="1144"/>
                    </a:lnTo>
                    <a:lnTo>
                      <a:pt x="377" y="1168"/>
                    </a:lnTo>
                    <a:lnTo>
                      <a:pt x="397" y="1198"/>
                    </a:lnTo>
                    <a:lnTo>
                      <a:pt x="498" y="1355"/>
                    </a:lnTo>
                    <a:lnTo>
                      <a:pt x="512" y="1372"/>
                    </a:lnTo>
                    <a:lnTo>
                      <a:pt x="528" y="1385"/>
                    </a:lnTo>
                    <a:lnTo>
                      <a:pt x="545" y="1395"/>
                    </a:lnTo>
                    <a:lnTo>
                      <a:pt x="564" y="1401"/>
                    </a:lnTo>
                    <a:lnTo>
                      <a:pt x="583" y="1402"/>
                    </a:lnTo>
                    <a:lnTo>
                      <a:pt x="601" y="1401"/>
                    </a:lnTo>
                    <a:lnTo>
                      <a:pt x="620" y="1395"/>
                    </a:lnTo>
                    <a:lnTo>
                      <a:pt x="638" y="1386"/>
                    </a:lnTo>
                    <a:lnTo>
                      <a:pt x="652" y="1374"/>
                    </a:lnTo>
                    <a:lnTo>
                      <a:pt x="666" y="1360"/>
                    </a:lnTo>
                    <a:lnTo>
                      <a:pt x="676" y="1342"/>
                    </a:lnTo>
                    <a:lnTo>
                      <a:pt x="681" y="1321"/>
                    </a:lnTo>
                    <a:lnTo>
                      <a:pt x="683" y="1299"/>
                    </a:lnTo>
                    <a:lnTo>
                      <a:pt x="683" y="212"/>
                    </a:lnTo>
                    <a:lnTo>
                      <a:pt x="687" y="175"/>
                    </a:lnTo>
                    <a:lnTo>
                      <a:pt x="693" y="141"/>
                    </a:lnTo>
                    <a:lnTo>
                      <a:pt x="706" y="112"/>
                    </a:lnTo>
                    <a:lnTo>
                      <a:pt x="721" y="86"/>
                    </a:lnTo>
                    <a:lnTo>
                      <a:pt x="740" y="63"/>
                    </a:lnTo>
                    <a:lnTo>
                      <a:pt x="761" y="44"/>
                    </a:lnTo>
                    <a:lnTo>
                      <a:pt x="785" y="28"/>
                    </a:lnTo>
                    <a:lnTo>
                      <a:pt x="811" y="15"/>
                    </a:lnTo>
                    <a:lnTo>
                      <a:pt x="838" y="7"/>
                    </a:lnTo>
                    <a:lnTo>
                      <a:pt x="866" y="2"/>
                    </a:lnTo>
                    <a:lnTo>
                      <a:pt x="8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38"/>
            <p:cNvGrpSpPr>
              <a:grpSpLocks noChangeAspect="1"/>
            </p:cNvGrpSpPr>
            <p:nvPr/>
          </p:nvGrpSpPr>
          <p:grpSpPr bwMode="auto">
            <a:xfrm>
              <a:off x="1573022" y="3343018"/>
              <a:ext cx="699916" cy="645154"/>
              <a:chOff x="1389" y="787"/>
              <a:chExt cx="2978" cy="2745"/>
            </a:xfrm>
            <a:solidFill>
              <a:sysClr val="window" lastClr="FFFFFF"/>
            </a:solidFill>
          </p:grpSpPr>
          <p:sp>
            <p:nvSpPr>
              <p:cNvPr id="83" name="Freeform 40"/>
              <p:cNvSpPr>
                <a:spLocks noEditPoints="1"/>
              </p:cNvSpPr>
              <p:nvPr/>
            </p:nvSpPr>
            <p:spPr bwMode="auto">
              <a:xfrm>
                <a:off x="1389" y="787"/>
                <a:ext cx="2978" cy="2745"/>
              </a:xfrm>
              <a:custGeom>
                <a:avLst/>
                <a:gdLst>
                  <a:gd name="T0" fmla="*/ 1805 w 5957"/>
                  <a:gd name="T1" fmla="*/ 1831 h 5490"/>
                  <a:gd name="T2" fmla="*/ 1511 w 5957"/>
                  <a:gd name="T3" fmla="*/ 2082 h 5490"/>
                  <a:gd name="T4" fmla="*/ 1072 w 5957"/>
                  <a:gd name="T5" fmla="*/ 2180 h 5490"/>
                  <a:gd name="T6" fmla="*/ 898 w 5957"/>
                  <a:gd name="T7" fmla="*/ 2165 h 5490"/>
                  <a:gd name="T8" fmla="*/ 869 w 5957"/>
                  <a:gd name="T9" fmla="*/ 2272 h 5490"/>
                  <a:gd name="T10" fmla="*/ 963 w 5957"/>
                  <a:gd name="T11" fmla="*/ 2486 h 5490"/>
                  <a:gd name="T12" fmla="*/ 1081 w 5957"/>
                  <a:gd name="T13" fmla="*/ 2551 h 5490"/>
                  <a:gd name="T14" fmla="*/ 1225 w 5957"/>
                  <a:gd name="T15" fmla="*/ 2909 h 5490"/>
                  <a:gd name="T16" fmla="*/ 1543 w 5957"/>
                  <a:gd name="T17" fmla="*/ 3289 h 5490"/>
                  <a:gd name="T18" fmla="*/ 1941 w 5957"/>
                  <a:gd name="T19" fmla="*/ 3356 h 5490"/>
                  <a:gd name="T20" fmla="*/ 2295 w 5957"/>
                  <a:gd name="T21" fmla="*/ 3057 h 5490"/>
                  <a:gd name="T22" fmla="*/ 2519 w 5957"/>
                  <a:gd name="T23" fmla="*/ 2580 h 5490"/>
                  <a:gd name="T24" fmla="*/ 2599 w 5957"/>
                  <a:gd name="T25" fmla="*/ 2509 h 5490"/>
                  <a:gd name="T26" fmla="*/ 2733 w 5957"/>
                  <a:gd name="T27" fmla="*/ 2350 h 5490"/>
                  <a:gd name="T28" fmla="*/ 2705 w 5957"/>
                  <a:gd name="T29" fmla="*/ 2156 h 5490"/>
                  <a:gd name="T30" fmla="*/ 2566 w 5957"/>
                  <a:gd name="T31" fmla="*/ 2259 h 5490"/>
                  <a:gd name="T32" fmla="*/ 2427 w 5957"/>
                  <a:gd name="T33" fmla="*/ 2296 h 5490"/>
                  <a:gd name="T34" fmla="*/ 2344 w 5957"/>
                  <a:gd name="T35" fmla="*/ 2131 h 5490"/>
                  <a:gd name="T36" fmla="*/ 2113 w 5957"/>
                  <a:gd name="T37" fmla="*/ 1795 h 5490"/>
                  <a:gd name="T38" fmla="*/ 2942 w 5957"/>
                  <a:gd name="T39" fmla="*/ 326 h 5490"/>
                  <a:gd name="T40" fmla="*/ 2454 w 5957"/>
                  <a:gd name="T41" fmla="*/ 588 h 5490"/>
                  <a:gd name="T42" fmla="*/ 2312 w 5957"/>
                  <a:gd name="T43" fmla="*/ 1031 h 5490"/>
                  <a:gd name="T44" fmla="*/ 2801 w 5957"/>
                  <a:gd name="T45" fmla="*/ 1502 h 5490"/>
                  <a:gd name="T46" fmla="*/ 3089 w 5957"/>
                  <a:gd name="T47" fmla="*/ 2240 h 5490"/>
                  <a:gd name="T48" fmla="*/ 4791 w 5957"/>
                  <a:gd name="T49" fmla="*/ 2236 h 5490"/>
                  <a:gd name="T50" fmla="*/ 5333 w 5957"/>
                  <a:gd name="T51" fmla="*/ 1992 h 5490"/>
                  <a:gd name="T52" fmla="*/ 5630 w 5957"/>
                  <a:gd name="T53" fmla="*/ 1482 h 5490"/>
                  <a:gd name="T54" fmla="*/ 5565 w 5957"/>
                  <a:gd name="T55" fmla="*/ 874 h 5490"/>
                  <a:gd name="T56" fmla="*/ 5172 w 5957"/>
                  <a:gd name="T57" fmla="*/ 438 h 5490"/>
                  <a:gd name="T58" fmla="*/ 3136 w 5957"/>
                  <a:gd name="T59" fmla="*/ 306 h 5490"/>
                  <a:gd name="T60" fmla="*/ 5129 w 5957"/>
                  <a:gd name="T61" fmla="*/ 80 h 5490"/>
                  <a:gd name="T62" fmla="*/ 5657 w 5957"/>
                  <a:gd name="T63" fmla="*/ 454 h 5490"/>
                  <a:gd name="T64" fmla="*/ 5937 w 5957"/>
                  <a:gd name="T65" fmla="*/ 1046 h 5490"/>
                  <a:gd name="T66" fmla="*/ 5877 w 5957"/>
                  <a:gd name="T67" fmla="*/ 1717 h 5490"/>
                  <a:gd name="T68" fmla="*/ 5505 w 5957"/>
                  <a:gd name="T69" fmla="*/ 2247 h 5490"/>
                  <a:gd name="T70" fmla="*/ 4914 w 5957"/>
                  <a:gd name="T71" fmla="*/ 2525 h 5490"/>
                  <a:gd name="T72" fmla="*/ 3916 w 5957"/>
                  <a:gd name="T73" fmla="*/ 3274 h 5490"/>
                  <a:gd name="T74" fmla="*/ 3647 w 5957"/>
                  <a:gd name="T75" fmla="*/ 3227 h 5490"/>
                  <a:gd name="T76" fmla="*/ 3562 w 5957"/>
                  <a:gd name="T77" fmla="*/ 2547 h 5490"/>
                  <a:gd name="T78" fmla="*/ 3132 w 5957"/>
                  <a:gd name="T79" fmla="*/ 2878 h 5490"/>
                  <a:gd name="T80" fmla="*/ 3121 w 5957"/>
                  <a:gd name="T81" fmla="*/ 3233 h 5490"/>
                  <a:gd name="T82" fmla="*/ 3255 w 5957"/>
                  <a:gd name="T83" fmla="*/ 3421 h 5490"/>
                  <a:gd name="T84" fmla="*/ 3195 w 5957"/>
                  <a:gd name="T85" fmla="*/ 3571 h 5490"/>
                  <a:gd name="T86" fmla="*/ 2814 w 5957"/>
                  <a:gd name="T87" fmla="*/ 3625 h 5490"/>
                  <a:gd name="T88" fmla="*/ 3020 w 5957"/>
                  <a:gd name="T89" fmla="*/ 3786 h 5490"/>
                  <a:gd name="T90" fmla="*/ 3371 w 5957"/>
                  <a:gd name="T91" fmla="*/ 4092 h 5490"/>
                  <a:gd name="T92" fmla="*/ 3593 w 5957"/>
                  <a:gd name="T93" fmla="*/ 4517 h 5490"/>
                  <a:gd name="T94" fmla="*/ 3575 w 5957"/>
                  <a:gd name="T95" fmla="*/ 5473 h 5490"/>
                  <a:gd name="T96" fmla="*/ 18 w 5957"/>
                  <a:gd name="T97" fmla="*/ 5454 h 5490"/>
                  <a:gd name="T98" fmla="*/ 40 w 5957"/>
                  <a:gd name="T99" fmla="*/ 4437 h 5490"/>
                  <a:gd name="T100" fmla="*/ 296 w 5957"/>
                  <a:gd name="T101" fmla="*/ 4032 h 5490"/>
                  <a:gd name="T102" fmla="*/ 651 w 5957"/>
                  <a:gd name="T103" fmla="*/ 3746 h 5490"/>
                  <a:gd name="T104" fmla="*/ 736 w 5957"/>
                  <a:gd name="T105" fmla="*/ 3627 h 5490"/>
                  <a:gd name="T106" fmla="*/ 378 w 5957"/>
                  <a:gd name="T107" fmla="*/ 3547 h 5490"/>
                  <a:gd name="T108" fmla="*/ 376 w 5957"/>
                  <a:gd name="T109" fmla="*/ 3401 h 5490"/>
                  <a:gd name="T110" fmla="*/ 495 w 5957"/>
                  <a:gd name="T111" fmla="*/ 3187 h 5490"/>
                  <a:gd name="T112" fmla="*/ 479 w 5957"/>
                  <a:gd name="T113" fmla="*/ 2818 h 5490"/>
                  <a:gd name="T114" fmla="*/ 533 w 5957"/>
                  <a:gd name="T115" fmla="*/ 2191 h 5490"/>
                  <a:gd name="T116" fmla="*/ 840 w 5957"/>
                  <a:gd name="T117" fmla="*/ 1456 h 5490"/>
                  <a:gd name="T118" fmla="*/ 1354 w 5957"/>
                  <a:gd name="T119" fmla="*/ 1004 h 5490"/>
                  <a:gd name="T120" fmla="*/ 1831 w 5957"/>
                  <a:gd name="T121" fmla="*/ 899 h 5490"/>
                  <a:gd name="T122" fmla="*/ 2127 w 5957"/>
                  <a:gd name="T123" fmla="*/ 498 h 5490"/>
                  <a:gd name="T124" fmla="*/ 2671 w 5957"/>
                  <a:gd name="T125" fmla="*/ 89 h 5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57" h="5490">
                    <a:moveTo>
                      <a:pt x="1918" y="1677"/>
                    </a:moveTo>
                    <a:lnTo>
                      <a:pt x="1907" y="1695"/>
                    </a:lnTo>
                    <a:lnTo>
                      <a:pt x="1889" y="1722"/>
                    </a:lnTo>
                    <a:lnTo>
                      <a:pt x="1867" y="1753"/>
                    </a:lnTo>
                    <a:lnTo>
                      <a:pt x="1838" y="1791"/>
                    </a:lnTo>
                    <a:lnTo>
                      <a:pt x="1805" y="1831"/>
                    </a:lnTo>
                    <a:lnTo>
                      <a:pt x="1769" y="1872"/>
                    </a:lnTo>
                    <a:lnTo>
                      <a:pt x="1726" y="1918"/>
                    </a:lnTo>
                    <a:lnTo>
                      <a:pt x="1679" y="1961"/>
                    </a:lnTo>
                    <a:lnTo>
                      <a:pt x="1628" y="2004"/>
                    </a:lnTo>
                    <a:lnTo>
                      <a:pt x="1572" y="2046"/>
                    </a:lnTo>
                    <a:lnTo>
                      <a:pt x="1511" y="2082"/>
                    </a:lnTo>
                    <a:lnTo>
                      <a:pt x="1446" y="2117"/>
                    </a:lnTo>
                    <a:lnTo>
                      <a:pt x="1377" y="2144"/>
                    </a:lnTo>
                    <a:lnTo>
                      <a:pt x="1305" y="2165"/>
                    </a:lnTo>
                    <a:lnTo>
                      <a:pt x="1227" y="2180"/>
                    </a:lnTo>
                    <a:lnTo>
                      <a:pt x="1148" y="2184"/>
                    </a:lnTo>
                    <a:lnTo>
                      <a:pt x="1072" y="2180"/>
                    </a:lnTo>
                    <a:lnTo>
                      <a:pt x="994" y="2167"/>
                    </a:lnTo>
                    <a:lnTo>
                      <a:pt x="918" y="2146"/>
                    </a:lnTo>
                    <a:lnTo>
                      <a:pt x="913" y="2151"/>
                    </a:lnTo>
                    <a:lnTo>
                      <a:pt x="907" y="2156"/>
                    </a:lnTo>
                    <a:lnTo>
                      <a:pt x="902" y="2162"/>
                    </a:lnTo>
                    <a:lnTo>
                      <a:pt x="898" y="2165"/>
                    </a:lnTo>
                    <a:lnTo>
                      <a:pt x="896" y="2171"/>
                    </a:lnTo>
                    <a:lnTo>
                      <a:pt x="895" y="2174"/>
                    </a:lnTo>
                    <a:lnTo>
                      <a:pt x="893" y="2174"/>
                    </a:lnTo>
                    <a:lnTo>
                      <a:pt x="880" y="2203"/>
                    </a:lnTo>
                    <a:lnTo>
                      <a:pt x="873" y="2238"/>
                    </a:lnTo>
                    <a:lnTo>
                      <a:pt x="869" y="2272"/>
                    </a:lnTo>
                    <a:lnTo>
                      <a:pt x="871" y="2310"/>
                    </a:lnTo>
                    <a:lnTo>
                      <a:pt x="878" y="2350"/>
                    </a:lnTo>
                    <a:lnTo>
                      <a:pt x="895" y="2393"/>
                    </a:lnTo>
                    <a:lnTo>
                      <a:pt x="914" y="2431"/>
                    </a:lnTo>
                    <a:lnTo>
                      <a:pt x="938" y="2462"/>
                    </a:lnTo>
                    <a:lnTo>
                      <a:pt x="963" y="2486"/>
                    </a:lnTo>
                    <a:lnTo>
                      <a:pt x="989" y="2502"/>
                    </a:lnTo>
                    <a:lnTo>
                      <a:pt x="1014" y="2509"/>
                    </a:lnTo>
                    <a:lnTo>
                      <a:pt x="1017" y="2509"/>
                    </a:lnTo>
                    <a:lnTo>
                      <a:pt x="1043" y="2516"/>
                    </a:lnTo>
                    <a:lnTo>
                      <a:pt x="1064" y="2531"/>
                    </a:lnTo>
                    <a:lnTo>
                      <a:pt x="1081" y="2551"/>
                    </a:lnTo>
                    <a:lnTo>
                      <a:pt x="1092" y="2576"/>
                    </a:lnTo>
                    <a:lnTo>
                      <a:pt x="1093" y="2580"/>
                    </a:lnTo>
                    <a:lnTo>
                      <a:pt x="1119" y="2663"/>
                    </a:lnTo>
                    <a:lnTo>
                      <a:pt x="1149" y="2746"/>
                    </a:lnTo>
                    <a:lnTo>
                      <a:pt x="1186" y="2829"/>
                    </a:lnTo>
                    <a:lnTo>
                      <a:pt x="1225" y="2909"/>
                    </a:lnTo>
                    <a:lnTo>
                      <a:pt x="1271" y="2985"/>
                    </a:lnTo>
                    <a:lnTo>
                      <a:pt x="1318" y="3057"/>
                    </a:lnTo>
                    <a:lnTo>
                      <a:pt x="1370" y="3126"/>
                    </a:lnTo>
                    <a:lnTo>
                      <a:pt x="1426" y="3187"/>
                    </a:lnTo>
                    <a:lnTo>
                      <a:pt x="1484" y="3242"/>
                    </a:lnTo>
                    <a:lnTo>
                      <a:pt x="1543" y="3289"/>
                    </a:lnTo>
                    <a:lnTo>
                      <a:pt x="1607" y="3328"/>
                    </a:lnTo>
                    <a:lnTo>
                      <a:pt x="1672" y="3356"/>
                    </a:lnTo>
                    <a:lnTo>
                      <a:pt x="1739" y="3374"/>
                    </a:lnTo>
                    <a:lnTo>
                      <a:pt x="1805" y="3381"/>
                    </a:lnTo>
                    <a:lnTo>
                      <a:pt x="1874" y="3374"/>
                    </a:lnTo>
                    <a:lnTo>
                      <a:pt x="1941" y="3356"/>
                    </a:lnTo>
                    <a:lnTo>
                      <a:pt x="2006" y="3328"/>
                    </a:lnTo>
                    <a:lnTo>
                      <a:pt x="2069" y="3289"/>
                    </a:lnTo>
                    <a:lnTo>
                      <a:pt x="2129" y="3242"/>
                    </a:lnTo>
                    <a:lnTo>
                      <a:pt x="2187" y="3187"/>
                    </a:lnTo>
                    <a:lnTo>
                      <a:pt x="2243" y="3126"/>
                    </a:lnTo>
                    <a:lnTo>
                      <a:pt x="2295" y="3057"/>
                    </a:lnTo>
                    <a:lnTo>
                      <a:pt x="2342" y="2985"/>
                    </a:lnTo>
                    <a:lnTo>
                      <a:pt x="2387" y="2907"/>
                    </a:lnTo>
                    <a:lnTo>
                      <a:pt x="2427" y="2827"/>
                    </a:lnTo>
                    <a:lnTo>
                      <a:pt x="2463" y="2744"/>
                    </a:lnTo>
                    <a:lnTo>
                      <a:pt x="2494" y="2663"/>
                    </a:lnTo>
                    <a:lnTo>
                      <a:pt x="2519" y="2580"/>
                    </a:lnTo>
                    <a:lnTo>
                      <a:pt x="2521" y="2576"/>
                    </a:lnTo>
                    <a:lnTo>
                      <a:pt x="2532" y="2551"/>
                    </a:lnTo>
                    <a:lnTo>
                      <a:pt x="2548" y="2531"/>
                    </a:lnTo>
                    <a:lnTo>
                      <a:pt x="2570" y="2516"/>
                    </a:lnTo>
                    <a:lnTo>
                      <a:pt x="2595" y="2509"/>
                    </a:lnTo>
                    <a:lnTo>
                      <a:pt x="2599" y="2509"/>
                    </a:lnTo>
                    <a:lnTo>
                      <a:pt x="2622" y="2502"/>
                    </a:lnTo>
                    <a:lnTo>
                      <a:pt x="2649" y="2487"/>
                    </a:lnTo>
                    <a:lnTo>
                      <a:pt x="2675" y="2464"/>
                    </a:lnTo>
                    <a:lnTo>
                      <a:pt x="2698" y="2433"/>
                    </a:lnTo>
                    <a:lnTo>
                      <a:pt x="2718" y="2393"/>
                    </a:lnTo>
                    <a:lnTo>
                      <a:pt x="2733" y="2350"/>
                    </a:lnTo>
                    <a:lnTo>
                      <a:pt x="2742" y="2310"/>
                    </a:lnTo>
                    <a:lnTo>
                      <a:pt x="2743" y="2272"/>
                    </a:lnTo>
                    <a:lnTo>
                      <a:pt x="2740" y="2236"/>
                    </a:lnTo>
                    <a:lnTo>
                      <a:pt x="2731" y="2203"/>
                    </a:lnTo>
                    <a:lnTo>
                      <a:pt x="2718" y="2174"/>
                    </a:lnTo>
                    <a:lnTo>
                      <a:pt x="2705" y="2156"/>
                    </a:lnTo>
                    <a:lnTo>
                      <a:pt x="2689" y="2144"/>
                    </a:lnTo>
                    <a:lnTo>
                      <a:pt x="2673" y="2136"/>
                    </a:lnTo>
                    <a:lnTo>
                      <a:pt x="2673" y="2136"/>
                    </a:lnTo>
                    <a:lnTo>
                      <a:pt x="2635" y="2187"/>
                    </a:lnTo>
                    <a:lnTo>
                      <a:pt x="2590" y="2236"/>
                    </a:lnTo>
                    <a:lnTo>
                      <a:pt x="2566" y="2259"/>
                    </a:lnTo>
                    <a:lnTo>
                      <a:pt x="2545" y="2279"/>
                    </a:lnTo>
                    <a:lnTo>
                      <a:pt x="2525" y="2294"/>
                    </a:lnTo>
                    <a:lnTo>
                      <a:pt x="2501" y="2305"/>
                    </a:lnTo>
                    <a:lnTo>
                      <a:pt x="2476" y="2308"/>
                    </a:lnTo>
                    <a:lnTo>
                      <a:pt x="2451" y="2305"/>
                    </a:lnTo>
                    <a:lnTo>
                      <a:pt x="2427" y="2296"/>
                    </a:lnTo>
                    <a:lnTo>
                      <a:pt x="2409" y="2279"/>
                    </a:lnTo>
                    <a:lnTo>
                      <a:pt x="2395" y="2259"/>
                    </a:lnTo>
                    <a:lnTo>
                      <a:pt x="2384" y="2234"/>
                    </a:lnTo>
                    <a:lnTo>
                      <a:pt x="2373" y="2207"/>
                    </a:lnTo>
                    <a:lnTo>
                      <a:pt x="2362" y="2180"/>
                    </a:lnTo>
                    <a:lnTo>
                      <a:pt x="2344" y="2131"/>
                    </a:lnTo>
                    <a:lnTo>
                      <a:pt x="2322" y="2077"/>
                    </a:lnTo>
                    <a:lnTo>
                      <a:pt x="2293" y="2019"/>
                    </a:lnTo>
                    <a:lnTo>
                      <a:pt x="2259" y="1959"/>
                    </a:lnTo>
                    <a:lnTo>
                      <a:pt x="2216" y="1898"/>
                    </a:lnTo>
                    <a:lnTo>
                      <a:pt x="2161" y="1838"/>
                    </a:lnTo>
                    <a:lnTo>
                      <a:pt x="2113" y="1795"/>
                    </a:lnTo>
                    <a:lnTo>
                      <a:pt x="2057" y="1753"/>
                    </a:lnTo>
                    <a:lnTo>
                      <a:pt x="1992" y="1713"/>
                    </a:lnTo>
                    <a:lnTo>
                      <a:pt x="1918" y="1677"/>
                    </a:lnTo>
                    <a:close/>
                    <a:moveTo>
                      <a:pt x="3136" y="306"/>
                    </a:moveTo>
                    <a:lnTo>
                      <a:pt x="3036" y="312"/>
                    </a:lnTo>
                    <a:lnTo>
                      <a:pt x="2942" y="326"/>
                    </a:lnTo>
                    <a:lnTo>
                      <a:pt x="2848" y="350"/>
                    </a:lnTo>
                    <a:lnTo>
                      <a:pt x="2760" y="382"/>
                    </a:lnTo>
                    <a:lnTo>
                      <a:pt x="2677" y="424"/>
                    </a:lnTo>
                    <a:lnTo>
                      <a:pt x="2597" y="471"/>
                    </a:lnTo>
                    <a:lnTo>
                      <a:pt x="2523" y="527"/>
                    </a:lnTo>
                    <a:lnTo>
                      <a:pt x="2454" y="588"/>
                    </a:lnTo>
                    <a:lnTo>
                      <a:pt x="2391" y="657"/>
                    </a:lnTo>
                    <a:lnTo>
                      <a:pt x="2335" y="731"/>
                    </a:lnTo>
                    <a:lnTo>
                      <a:pt x="2286" y="811"/>
                    </a:lnTo>
                    <a:lnTo>
                      <a:pt x="2246" y="896"/>
                    </a:lnTo>
                    <a:lnTo>
                      <a:pt x="2214" y="984"/>
                    </a:lnTo>
                    <a:lnTo>
                      <a:pt x="2312" y="1031"/>
                    </a:lnTo>
                    <a:lnTo>
                      <a:pt x="2404" y="1087"/>
                    </a:lnTo>
                    <a:lnTo>
                      <a:pt x="2494" y="1153"/>
                    </a:lnTo>
                    <a:lnTo>
                      <a:pt x="2577" y="1229"/>
                    </a:lnTo>
                    <a:lnTo>
                      <a:pt x="2658" y="1312"/>
                    </a:lnTo>
                    <a:lnTo>
                      <a:pt x="2733" y="1402"/>
                    </a:lnTo>
                    <a:lnTo>
                      <a:pt x="2801" y="1502"/>
                    </a:lnTo>
                    <a:lnTo>
                      <a:pt x="2866" y="1608"/>
                    </a:lnTo>
                    <a:lnTo>
                      <a:pt x="2922" y="1722"/>
                    </a:lnTo>
                    <a:lnTo>
                      <a:pt x="2975" y="1842"/>
                    </a:lnTo>
                    <a:lnTo>
                      <a:pt x="3020" y="1968"/>
                    </a:lnTo>
                    <a:lnTo>
                      <a:pt x="3058" y="2102"/>
                    </a:lnTo>
                    <a:lnTo>
                      <a:pt x="3089" y="2240"/>
                    </a:lnTo>
                    <a:lnTo>
                      <a:pt x="3136" y="2241"/>
                    </a:lnTo>
                    <a:lnTo>
                      <a:pt x="3868" y="2241"/>
                    </a:lnTo>
                    <a:lnTo>
                      <a:pt x="3868" y="2920"/>
                    </a:lnTo>
                    <a:lnTo>
                      <a:pt x="4549" y="2241"/>
                    </a:lnTo>
                    <a:lnTo>
                      <a:pt x="4684" y="2241"/>
                    </a:lnTo>
                    <a:lnTo>
                      <a:pt x="4791" y="2236"/>
                    </a:lnTo>
                    <a:lnTo>
                      <a:pt x="4892" y="2218"/>
                    </a:lnTo>
                    <a:lnTo>
                      <a:pt x="4990" y="2191"/>
                    </a:lnTo>
                    <a:lnTo>
                      <a:pt x="5084" y="2155"/>
                    </a:lnTo>
                    <a:lnTo>
                      <a:pt x="5172" y="2109"/>
                    </a:lnTo>
                    <a:lnTo>
                      <a:pt x="5256" y="2053"/>
                    </a:lnTo>
                    <a:lnTo>
                      <a:pt x="5333" y="1992"/>
                    </a:lnTo>
                    <a:lnTo>
                      <a:pt x="5402" y="1921"/>
                    </a:lnTo>
                    <a:lnTo>
                      <a:pt x="5465" y="1845"/>
                    </a:lnTo>
                    <a:lnTo>
                      <a:pt x="5519" y="1762"/>
                    </a:lnTo>
                    <a:lnTo>
                      <a:pt x="5565" y="1673"/>
                    </a:lnTo>
                    <a:lnTo>
                      <a:pt x="5603" y="1579"/>
                    </a:lnTo>
                    <a:lnTo>
                      <a:pt x="5630" y="1482"/>
                    </a:lnTo>
                    <a:lnTo>
                      <a:pt x="5646" y="1379"/>
                    </a:lnTo>
                    <a:lnTo>
                      <a:pt x="5651" y="1274"/>
                    </a:lnTo>
                    <a:lnTo>
                      <a:pt x="5646" y="1169"/>
                    </a:lnTo>
                    <a:lnTo>
                      <a:pt x="5630" y="1066"/>
                    </a:lnTo>
                    <a:lnTo>
                      <a:pt x="5603" y="968"/>
                    </a:lnTo>
                    <a:lnTo>
                      <a:pt x="5565" y="874"/>
                    </a:lnTo>
                    <a:lnTo>
                      <a:pt x="5519" y="785"/>
                    </a:lnTo>
                    <a:lnTo>
                      <a:pt x="5465" y="702"/>
                    </a:lnTo>
                    <a:lnTo>
                      <a:pt x="5402" y="626"/>
                    </a:lnTo>
                    <a:lnTo>
                      <a:pt x="5333" y="556"/>
                    </a:lnTo>
                    <a:lnTo>
                      <a:pt x="5256" y="494"/>
                    </a:lnTo>
                    <a:lnTo>
                      <a:pt x="5172" y="438"/>
                    </a:lnTo>
                    <a:lnTo>
                      <a:pt x="5084" y="393"/>
                    </a:lnTo>
                    <a:lnTo>
                      <a:pt x="4990" y="357"/>
                    </a:lnTo>
                    <a:lnTo>
                      <a:pt x="4892" y="330"/>
                    </a:lnTo>
                    <a:lnTo>
                      <a:pt x="4791" y="312"/>
                    </a:lnTo>
                    <a:lnTo>
                      <a:pt x="4684" y="306"/>
                    </a:lnTo>
                    <a:lnTo>
                      <a:pt x="3136" y="306"/>
                    </a:lnTo>
                    <a:close/>
                    <a:moveTo>
                      <a:pt x="3136" y="0"/>
                    </a:moveTo>
                    <a:lnTo>
                      <a:pt x="4684" y="0"/>
                    </a:lnTo>
                    <a:lnTo>
                      <a:pt x="4800" y="6"/>
                    </a:lnTo>
                    <a:lnTo>
                      <a:pt x="4914" y="22"/>
                    </a:lnTo>
                    <a:lnTo>
                      <a:pt x="5022" y="46"/>
                    </a:lnTo>
                    <a:lnTo>
                      <a:pt x="5129" y="80"/>
                    </a:lnTo>
                    <a:lnTo>
                      <a:pt x="5230" y="123"/>
                    </a:lnTo>
                    <a:lnTo>
                      <a:pt x="5326" y="174"/>
                    </a:lnTo>
                    <a:lnTo>
                      <a:pt x="5418" y="234"/>
                    </a:lnTo>
                    <a:lnTo>
                      <a:pt x="5505" y="301"/>
                    </a:lnTo>
                    <a:lnTo>
                      <a:pt x="5584" y="375"/>
                    </a:lnTo>
                    <a:lnTo>
                      <a:pt x="5657" y="454"/>
                    </a:lnTo>
                    <a:lnTo>
                      <a:pt x="5724" y="539"/>
                    </a:lnTo>
                    <a:lnTo>
                      <a:pt x="5783" y="632"/>
                    </a:lnTo>
                    <a:lnTo>
                      <a:pt x="5834" y="729"/>
                    </a:lnTo>
                    <a:lnTo>
                      <a:pt x="5877" y="831"/>
                    </a:lnTo>
                    <a:lnTo>
                      <a:pt x="5912" y="936"/>
                    </a:lnTo>
                    <a:lnTo>
                      <a:pt x="5937" y="1046"/>
                    </a:lnTo>
                    <a:lnTo>
                      <a:pt x="5951" y="1158"/>
                    </a:lnTo>
                    <a:lnTo>
                      <a:pt x="5957" y="1274"/>
                    </a:lnTo>
                    <a:lnTo>
                      <a:pt x="5951" y="1390"/>
                    </a:lnTo>
                    <a:lnTo>
                      <a:pt x="5937" y="1502"/>
                    </a:lnTo>
                    <a:lnTo>
                      <a:pt x="5912" y="1612"/>
                    </a:lnTo>
                    <a:lnTo>
                      <a:pt x="5877" y="1717"/>
                    </a:lnTo>
                    <a:lnTo>
                      <a:pt x="5834" y="1818"/>
                    </a:lnTo>
                    <a:lnTo>
                      <a:pt x="5783" y="1916"/>
                    </a:lnTo>
                    <a:lnTo>
                      <a:pt x="5724" y="2008"/>
                    </a:lnTo>
                    <a:lnTo>
                      <a:pt x="5657" y="2093"/>
                    </a:lnTo>
                    <a:lnTo>
                      <a:pt x="5584" y="2173"/>
                    </a:lnTo>
                    <a:lnTo>
                      <a:pt x="5505" y="2247"/>
                    </a:lnTo>
                    <a:lnTo>
                      <a:pt x="5418" y="2314"/>
                    </a:lnTo>
                    <a:lnTo>
                      <a:pt x="5326" y="2373"/>
                    </a:lnTo>
                    <a:lnTo>
                      <a:pt x="5230" y="2424"/>
                    </a:lnTo>
                    <a:lnTo>
                      <a:pt x="5129" y="2467"/>
                    </a:lnTo>
                    <a:lnTo>
                      <a:pt x="5022" y="2502"/>
                    </a:lnTo>
                    <a:lnTo>
                      <a:pt x="4914" y="2525"/>
                    </a:lnTo>
                    <a:lnTo>
                      <a:pt x="4800" y="2542"/>
                    </a:lnTo>
                    <a:lnTo>
                      <a:pt x="4684" y="2547"/>
                    </a:lnTo>
                    <a:lnTo>
                      <a:pt x="4675" y="2547"/>
                    </a:lnTo>
                    <a:lnTo>
                      <a:pt x="3999" y="3218"/>
                    </a:lnTo>
                    <a:lnTo>
                      <a:pt x="3960" y="3251"/>
                    </a:lnTo>
                    <a:lnTo>
                      <a:pt x="3916" y="3274"/>
                    </a:lnTo>
                    <a:lnTo>
                      <a:pt x="3869" y="3289"/>
                    </a:lnTo>
                    <a:lnTo>
                      <a:pt x="3819" y="3292"/>
                    </a:lnTo>
                    <a:lnTo>
                      <a:pt x="3768" y="3289"/>
                    </a:lnTo>
                    <a:lnTo>
                      <a:pt x="3719" y="3274"/>
                    </a:lnTo>
                    <a:lnTo>
                      <a:pt x="3681" y="3252"/>
                    </a:lnTo>
                    <a:lnTo>
                      <a:pt x="3647" y="3227"/>
                    </a:lnTo>
                    <a:lnTo>
                      <a:pt x="3618" y="3196"/>
                    </a:lnTo>
                    <a:lnTo>
                      <a:pt x="3595" y="3160"/>
                    </a:lnTo>
                    <a:lnTo>
                      <a:pt x="3577" y="3122"/>
                    </a:lnTo>
                    <a:lnTo>
                      <a:pt x="3566" y="3081"/>
                    </a:lnTo>
                    <a:lnTo>
                      <a:pt x="3562" y="3035"/>
                    </a:lnTo>
                    <a:lnTo>
                      <a:pt x="3562" y="2547"/>
                    </a:lnTo>
                    <a:lnTo>
                      <a:pt x="3136" y="2547"/>
                    </a:lnTo>
                    <a:lnTo>
                      <a:pt x="3128" y="2547"/>
                    </a:lnTo>
                    <a:lnTo>
                      <a:pt x="3134" y="2641"/>
                    </a:lnTo>
                    <a:lnTo>
                      <a:pt x="3136" y="2726"/>
                    </a:lnTo>
                    <a:lnTo>
                      <a:pt x="3134" y="2806"/>
                    </a:lnTo>
                    <a:lnTo>
                      <a:pt x="3132" y="2878"/>
                    </a:lnTo>
                    <a:lnTo>
                      <a:pt x="3128" y="2945"/>
                    </a:lnTo>
                    <a:lnTo>
                      <a:pt x="3123" y="3006"/>
                    </a:lnTo>
                    <a:lnTo>
                      <a:pt x="3119" y="3075"/>
                    </a:lnTo>
                    <a:lnTo>
                      <a:pt x="3116" y="3135"/>
                    </a:lnTo>
                    <a:lnTo>
                      <a:pt x="3118" y="3187"/>
                    </a:lnTo>
                    <a:lnTo>
                      <a:pt x="3121" y="3233"/>
                    </a:lnTo>
                    <a:lnTo>
                      <a:pt x="3130" y="3272"/>
                    </a:lnTo>
                    <a:lnTo>
                      <a:pt x="3146" y="3307"/>
                    </a:lnTo>
                    <a:lnTo>
                      <a:pt x="3168" y="3339"/>
                    </a:lnTo>
                    <a:lnTo>
                      <a:pt x="3197" y="3370"/>
                    </a:lnTo>
                    <a:lnTo>
                      <a:pt x="3235" y="3401"/>
                    </a:lnTo>
                    <a:lnTo>
                      <a:pt x="3255" y="3421"/>
                    </a:lnTo>
                    <a:lnTo>
                      <a:pt x="3268" y="3446"/>
                    </a:lnTo>
                    <a:lnTo>
                      <a:pt x="3273" y="3473"/>
                    </a:lnTo>
                    <a:lnTo>
                      <a:pt x="3268" y="3502"/>
                    </a:lnTo>
                    <a:lnTo>
                      <a:pt x="3255" y="3527"/>
                    </a:lnTo>
                    <a:lnTo>
                      <a:pt x="3235" y="3547"/>
                    </a:lnTo>
                    <a:lnTo>
                      <a:pt x="3195" y="3571"/>
                    </a:lnTo>
                    <a:lnTo>
                      <a:pt x="3146" y="3589"/>
                    </a:lnTo>
                    <a:lnTo>
                      <a:pt x="3089" y="3605"/>
                    </a:lnTo>
                    <a:lnTo>
                      <a:pt x="3024" y="3616"/>
                    </a:lnTo>
                    <a:lnTo>
                      <a:pt x="2953" y="3623"/>
                    </a:lnTo>
                    <a:lnTo>
                      <a:pt x="2877" y="3627"/>
                    </a:lnTo>
                    <a:lnTo>
                      <a:pt x="2814" y="3625"/>
                    </a:lnTo>
                    <a:lnTo>
                      <a:pt x="2751" y="3620"/>
                    </a:lnTo>
                    <a:lnTo>
                      <a:pt x="2798" y="3647"/>
                    </a:lnTo>
                    <a:lnTo>
                      <a:pt x="2850" y="3676"/>
                    </a:lnTo>
                    <a:lnTo>
                      <a:pt x="2904" y="3710"/>
                    </a:lnTo>
                    <a:lnTo>
                      <a:pt x="2960" y="3746"/>
                    </a:lnTo>
                    <a:lnTo>
                      <a:pt x="3020" y="3786"/>
                    </a:lnTo>
                    <a:lnTo>
                      <a:pt x="3080" y="3828"/>
                    </a:lnTo>
                    <a:lnTo>
                      <a:pt x="3141" y="3875"/>
                    </a:lnTo>
                    <a:lnTo>
                      <a:pt x="3201" y="3923"/>
                    </a:lnTo>
                    <a:lnTo>
                      <a:pt x="3259" y="3976"/>
                    </a:lnTo>
                    <a:lnTo>
                      <a:pt x="3316" y="4032"/>
                    </a:lnTo>
                    <a:lnTo>
                      <a:pt x="3371" y="4092"/>
                    </a:lnTo>
                    <a:lnTo>
                      <a:pt x="3419" y="4153"/>
                    </a:lnTo>
                    <a:lnTo>
                      <a:pt x="3466" y="4220"/>
                    </a:lnTo>
                    <a:lnTo>
                      <a:pt x="3508" y="4289"/>
                    </a:lnTo>
                    <a:lnTo>
                      <a:pt x="3544" y="4361"/>
                    </a:lnTo>
                    <a:lnTo>
                      <a:pt x="3573" y="4437"/>
                    </a:lnTo>
                    <a:lnTo>
                      <a:pt x="3593" y="4517"/>
                    </a:lnTo>
                    <a:lnTo>
                      <a:pt x="3607" y="4600"/>
                    </a:lnTo>
                    <a:lnTo>
                      <a:pt x="3613" y="4687"/>
                    </a:lnTo>
                    <a:lnTo>
                      <a:pt x="3613" y="5401"/>
                    </a:lnTo>
                    <a:lnTo>
                      <a:pt x="3607" y="5428"/>
                    </a:lnTo>
                    <a:lnTo>
                      <a:pt x="3595" y="5454"/>
                    </a:lnTo>
                    <a:lnTo>
                      <a:pt x="3575" y="5473"/>
                    </a:lnTo>
                    <a:lnTo>
                      <a:pt x="3551" y="5486"/>
                    </a:lnTo>
                    <a:lnTo>
                      <a:pt x="3522" y="5490"/>
                    </a:lnTo>
                    <a:lnTo>
                      <a:pt x="90" y="5490"/>
                    </a:lnTo>
                    <a:lnTo>
                      <a:pt x="61" y="5486"/>
                    </a:lnTo>
                    <a:lnTo>
                      <a:pt x="36" y="5473"/>
                    </a:lnTo>
                    <a:lnTo>
                      <a:pt x="18" y="5454"/>
                    </a:lnTo>
                    <a:lnTo>
                      <a:pt x="5" y="5428"/>
                    </a:lnTo>
                    <a:lnTo>
                      <a:pt x="0" y="5401"/>
                    </a:lnTo>
                    <a:lnTo>
                      <a:pt x="0" y="4687"/>
                    </a:lnTo>
                    <a:lnTo>
                      <a:pt x="5" y="4600"/>
                    </a:lnTo>
                    <a:lnTo>
                      <a:pt x="18" y="4517"/>
                    </a:lnTo>
                    <a:lnTo>
                      <a:pt x="40" y="4437"/>
                    </a:lnTo>
                    <a:lnTo>
                      <a:pt x="69" y="4361"/>
                    </a:lnTo>
                    <a:lnTo>
                      <a:pt x="105" y="4289"/>
                    </a:lnTo>
                    <a:lnTo>
                      <a:pt x="146" y="4218"/>
                    </a:lnTo>
                    <a:lnTo>
                      <a:pt x="192" y="4153"/>
                    </a:lnTo>
                    <a:lnTo>
                      <a:pt x="242" y="4092"/>
                    </a:lnTo>
                    <a:lnTo>
                      <a:pt x="296" y="4032"/>
                    </a:lnTo>
                    <a:lnTo>
                      <a:pt x="352" y="3976"/>
                    </a:lnTo>
                    <a:lnTo>
                      <a:pt x="412" y="3923"/>
                    </a:lnTo>
                    <a:lnTo>
                      <a:pt x="472" y="3875"/>
                    </a:lnTo>
                    <a:lnTo>
                      <a:pt x="533" y="3828"/>
                    </a:lnTo>
                    <a:lnTo>
                      <a:pt x="593" y="3786"/>
                    </a:lnTo>
                    <a:lnTo>
                      <a:pt x="651" y="3746"/>
                    </a:lnTo>
                    <a:lnTo>
                      <a:pt x="708" y="3710"/>
                    </a:lnTo>
                    <a:lnTo>
                      <a:pt x="763" y="3676"/>
                    </a:lnTo>
                    <a:lnTo>
                      <a:pt x="813" y="3647"/>
                    </a:lnTo>
                    <a:lnTo>
                      <a:pt x="860" y="3620"/>
                    </a:lnTo>
                    <a:lnTo>
                      <a:pt x="799" y="3625"/>
                    </a:lnTo>
                    <a:lnTo>
                      <a:pt x="736" y="3627"/>
                    </a:lnTo>
                    <a:lnTo>
                      <a:pt x="660" y="3623"/>
                    </a:lnTo>
                    <a:lnTo>
                      <a:pt x="587" y="3616"/>
                    </a:lnTo>
                    <a:lnTo>
                      <a:pt x="524" y="3605"/>
                    </a:lnTo>
                    <a:lnTo>
                      <a:pt x="466" y="3589"/>
                    </a:lnTo>
                    <a:lnTo>
                      <a:pt x="417" y="3571"/>
                    </a:lnTo>
                    <a:lnTo>
                      <a:pt x="378" y="3547"/>
                    </a:lnTo>
                    <a:lnTo>
                      <a:pt x="356" y="3527"/>
                    </a:lnTo>
                    <a:lnTo>
                      <a:pt x="343" y="3502"/>
                    </a:lnTo>
                    <a:lnTo>
                      <a:pt x="340" y="3473"/>
                    </a:lnTo>
                    <a:lnTo>
                      <a:pt x="343" y="3446"/>
                    </a:lnTo>
                    <a:lnTo>
                      <a:pt x="356" y="3421"/>
                    </a:lnTo>
                    <a:lnTo>
                      <a:pt x="376" y="3401"/>
                    </a:lnTo>
                    <a:lnTo>
                      <a:pt x="414" y="3370"/>
                    </a:lnTo>
                    <a:lnTo>
                      <a:pt x="445" y="3339"/>
                    </a:lnTo>
                    <a:lnTo>
                      <a:pt x="466" y="3307"/>
                    </a:lnTo>
                    <a:lnTo>
                      <a:pt x="481" y="3272"/>
                    </a:lnTo>
                    <a:lnTo>
                      <a:pt x="490" y="3233"/>
                    </a:lnTo>
                    <a:lnTo>
                      <a:pt x="495" y="3187"/>
                    </a:lnTo>
                    <a:lnTo>
                      <a:pt x="495" y="3135"/>
                    </a:lnTo>
                    <a:lnTo>
                      <a:pt x="493" y="3075"/>
                    </a:lnTo>
                    <a:lnTo>
                      <a:pt x="488" y="3008"/>
                    </a:lnTo>
                    <a:lnTo>
                      <a:pt x="484" y="2949"/>
                    </a:lnTo>
                    <a:lnTo>
                      <a:pt x="481" y="2887"/>
                    </a:lnTo>
                    <a:lnTo>
                      <a:pt x="479" y="2818"/>
                    </a:lnTo>
                    <a:lnTo>
                      <a:pt x="477" y="2744"/>
                    </a:lnTo>
                    <a:lnTo>
                      <a:pt x="477" y="2665"/>
                    </a:lnTo>
                    <a:lnTo>
                      <a:pt x="483" y="2578"/>
                    </a:lnTo>
                    <a:lnTo>
                      <a:pt x="490" y="2486"/>
                    </a:lnTo>
                    <a:lnTo>
                      <a:pt x="508" y="2335"/>
                    </a:lnTo>
                    <a:lnTo>
                      <a:pt x="533" y="2191"/>
                    </a:lnTo>
                    <a:lnTo>
                      <a:pt x="567" y="2051"/>
                    </a:lnTo>
                    <a:lnTo>
                      <a:pt x="609" y="1919"/>
                    </a:lnTo>
                    <a:lnTo>
                      <a:pt x="658" y="1793"/>
                    </a:lnTo>
                    <a:lnTo>
                      <a:pt x="712" y="1673"/>
                    </a:lnTo>
                    <a:lnTo>
                      <a:pt x="774" y="1561"/>
                    </a:lnTo>
                    <a:lnTo>
                      <a:pt x="840" y="1456"/>
                    </a:lnTo>
                    <a:lnTo>
                      <a:pt x="914" y="1359"/>
                    </a:lnTo>
                    <a:lnTo>
                      <a:pt x="992" y="1270"/>
                    </a:lnTo>
                    <a:lnTo>
                      <a:pt x="1075" y="1189"/>
                    </a:lnTo>
                    <a:lnTo>
                      <a:pt x="1164" y="1118"/>
                    </a:lnTo>
                    <a:lnTo>
                      <a:pt x="1258" y="1055"/>
                    </a:lnTo>
                    <a:lnTo>
                      <a:pt x="1354" y="1004"/>
                    </a:lnTo>
                    <a:lnTo>
                      <a:pt x="1455" y="961"/>
                    </a:lnTo>
                    <a:lnTo>
                      <a:pt x="1560" y="930"/>
                    </a:lnTo>
                    <a:lnTo>
                      <a:pt x="1668" y="910"/>
                    </a:lnTo>
                    <a:lnTo>
                      <a:pt x="1778" y="899"/>
                    </a:lnTo>
                    <a:lnTo>
                      <a:pt x="1782" y="899"/>
                    </a:lnTo>
                    <a:lnTo>
                      <a:pt x="1831" y="899"/>
                    </a:lnTo>
                    <a:lnTo>
                      <a:pt x="1833" y="899"/>
                    </a:lnTo>
                    <a:lnTo>
                      <a:pt x="1918" y="907"/>
                    </a:lnTo>
                    <a:lnTo>
                      <a:pt x="1957" y="796"/>
                    </a:lnTo>
                    <a:lnTo>
                      <a:pt x="2004" y="691"/>
                    </a:lnTo>
                    <a:lnTo>
                      <a:pt x="2062" y="592"/>
                    </a:lnTo>
                    <a:lnTo>
                      <a:pt x="2127" y="498"/>
                    </a:lnTo>
                    <a:lnTo>
                      <a:pt x="2201" y="411"/>
                    </a:lnTo>
                    <a:lnTo>
                      <a:pt x="2283" y="330"/>
                    </a:lnTo>
                    <a:lnTo>
                      <a:pt x="2371" y="257"/>
                    </a:lnTo>
                    <a:lnTo>
                      <a:pt x="2465" y="192"/>
                    </a:lnTo>
                    <a:lnTo>
                      <a:pt x="2565" y="136"/>
                    </a:lnTo>
                    <a:lnTo>
                      <a:pt x="2671" y="89"/>
                    </a:lnTo>
                    <a:lnTo>
                      <a:pt x="2781" y="51"/>
                    </a:lnTo>
                    <a:lnTo>
                      <a:pt x="2895" y="24"/>
                    </a:lnTo>
                    <a:lnTo>
                      <a:pt x="3015" y="6"/>
                    </a:lnTo>
                    <a:lnTo>
                      <a:pt x="31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41"/>
              <p:cNvSpPr>
                <a:spLocks/>
              </p:cNvSpPr>
              <p:nvPr/>
            </p:nvSpPr>
            <p:spPr bwMode="auto">
              <a:xfrm>
                <a:off x="2943" y="1334"/>
                <a:ext cx="190" cy="191"/>
              </a:xfrm>
              <a:custGeom>
                <a:avLst/>
                <a:gdLst>
                  <a:gd name="T0" fmla="*/ 189 w 379"/>
                  <a:gd name="T1" fmla="*/ 0 h 381"/>
                  <a:gd name="T2" fmla="*/ 233 w 379"/>
                  <a:gd name="T3" fmla="*/ 5 h 381"/>
                  <a:gd name="T4" fmla="*/ 272 w 379"/>
                  <a:gd name="T5" fmla="*/ 20 h 381"/>
                  <a:gd name="T6" fmla="*/ 309 w 379"/>
                  <a:gd name="T7" fmla="*/ 41 h 381"/>
                  <a:gd name="T8" fmla="*/ 337 w 379"/>
                  <a:gd name="T9" fmla="*/ 70 h 381"/>
                  <a:gd name="T10" fmla="*/ 361 w 379"/>
                  <a:gd name="T11" fmla="*/ 106 h 381"/>
                  <a:gd name="T12" fmla="*/ 375 w 379"/>
                  <a:gd name="T13" fmla="*/ 146 h 381"/>
                  <a:gd name="T14" fmla="*/ 379 w 379"/>
                  <a:gd name="T15" fmla="*/ 190 h 381"/>
                  <a:gd name="T16" fmla="*/ 375 w 379"/>
                  <a:gd name="T17" fmla="*/ 233 h 381"/>
                  <a:gd name="T18" fmla="*/ 361 w 379"/>
                  <a:gd name="T19" fmla="*/ 275 h 381"/>
                  <a:gd name="T20" fmla="*/ 337 w 379"/>
                  <a:gd name="T21" fmla="*/ 309 h 381"/>
                  <a:gd name="T22" fmla="*/ 309 w 379"/>
                  <a:gd name="T23" fmla="*/ 338 h 381"/>
                  <a:gd name="T24" fmla="*/ 272 w 379"/>
                  <a:gd name="T25" fmla="*/ 361 h 381"/>
                  <a:gd name="T26" fmla="*/ 233 w 379"/>
                  <a:gd name="T27" fmla="*/ 376 h 381"/>
                  <a:gd name="T28" fmla="*/ 189 w 379"/>
                  <a:gd name="T29" fmla="*/ 381 h 381"/>
                  <a:gd name="T30" fmla="*/ 146 w 379"/>
                  <a:gd name="T31" fmla="*/ 376 h 381"/>
                  <a:gd name="T32" fmla="*/ 106 w 379"/>
                  <a:gd name="T33" fmla="*/ 361 h 381"/>
                  <a:gd name="T34" fmla="*/ 70 w 379"/>
                  <a:gd name="T35" fmla="*/ 338 h 381"/>
                  <a:gd name="T36" fmla="*/ 41 w 379"/>
                  <a:gd name="T37" fmla="*/ 309 h 381"/>
                  <a:gd name="T38" fmla="*/ 18 w 379"/>
                  <a:gd name="T39" fmla="*/ 275 h 381"/>
                  <a:gd name="T40" fmla="*/ 3 w 379"/>
                  <a:gd name="T41" fmla="*/ 233 h 381"/>
                  <a:gd name="T42" fmla="*/ 0 w 379"/>
                  <a:gd name="T43" fmla="*/ 190 h 381"/>
                  <a:gd name="T44" fmla="*/ 3 w 379"/>
                  <a:gd name="T45" fmla="*/ 146 h 381"/>
                  <a:gd name="T46" fmla="*/ 18 w 379"/>
                  <a:gd name="T47" fmla="*/ 106 h 381"/>
                  <a:gd name="T48" fmla="*/ 41 w 379"/>
                  <a:gd name="T49" fmla="*/ 70 h 381"/>
                  <a:gd name="T50" fmla="*/ 70 w 379"/>
                  <a:gd name="T51" fmla="*/ 41 h 381"/>
                  <a:gd name="T52" fmla="*/ 106 w 379"/>
                  <a:gd name="T53" fmla="*/ 20 h 381"/>
                  <a:gd name="T54" fmla="*/ 146 w 379"/>
                  <a:gd name="T55" fmla="*/ 5 h 381"/>
                  <a:gd name="T56" fmla="*/ 189 w 379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79" h="381">
                    <a:moveTo>
                      <a:pt x="189" y="0"/>
                    </a:moveTo>
                    <a:lnTo>
                      <a:pt x="233" y="5"/>
                    </a:lnTo>
                    <a:lnTo>
                      <a:pt x="272" y="20"/>
                    </a:lnTo>
                    <a:lnTo>
                      <a:pt x="309" y="41"/>
                    </a:lnTo>
                    <a:lnTo>
                      <a:pt x="337" y="70"/>
                    </a:lnTo>
                    <a:lnTo>
                      <a:pt x="361" y="106"/>
                    </a:lnTo>
                    <a:lnTo>
                      <a:pt x="375" y="146"/>
                    </a:lnTo>
                    <a:lnTo>
                      <a:pt x="379" y="190"/>
                    </a:lnTo>
                    <a:lnTo>
                      <a:pt x="375" y="233"/>
                    </a:lnTo>
                    <a:lnTo>
                      <a:pt x="361" y="275"/>
                    </a:lnTo>
                    <a:lnTo>
                      <a:pt x="337" y="309"/>
                    </a:lnTo>
                    <a:lnTo>
                      <a:pt x="309" y="338"/>
                    </a:lnTo>
                    <a:lnTo>
                      <a:pt x="272" y="361"/>
                    </a:lnTo>
                    <a:lnTo>
                      <a:pt x="233" y="376"/>
                    </a:lnTo>
                    <a:lnTo>
                      <a:pt x="189" y="381"/>
                    </a:lnTo>
                    <a:lnTo>
                      <a:pt x="146" y="376"/>
                    </a:lnTo>
                    <a:lnTo>
                      <a:pt x="106" y="361"/>
                    </a:lnTo>
                    <a:lnTo>
                      <a:pt x="70" y="338"/>
                    </a:lnTo>
                    <a:lnTo>
                      <a:pt x="41" y="309"/>
                    </a:lnTo>
                    <a:lnTo>
                      <a:pt x="18" y="275"/>
                    </a:lnTo>
                    <a:lnTo>
                      <a:pt x="3" y="233"/>
                    </a:lnTo>
                    <a:lnTo>
                      <a:pt x="0" y="190"/>
                    </a:lnTo>
                    <a:lnTo>
                      <a:pt x="3" y="146"/>
                    </a:lnTo>
                    <a:lnTo>
                      <a:pt x="18" y="106"/>
                    </a:lnTo>
                    <a:lnTo>
                      <a:pt x="41" y="70"/>
                    </a:lnTo>
                    <a:lnTo>
                      <a:pt x="70" y="41"/>
                    </a:lnTo>
                    <a:lnTo>
                      <a:pt x="106" y="20"/>
                    </a:lnTo>
                    <a:lnTo>
                      <a:pt x="146" y="5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42"/>
              <p:cNvSpPr>
                <a:spLocks/>
              </p:cNvSpPr>
              <p:nvPr/>
            </p:nvSpPr>
            <p:spPr bwMode="auto">
              <a:xfrm>
                <a:off x="3249" y="1334"/>
                <a:ext cx="190" cy="191"/>
              </a:xfrm>
              <a:custGeom>
                <a:avLst/>
                <a:gdLst>
                  <a:gd name="T0" fmla="*/ 192 w 382"/>
                  <a:gd name="T1" fmla="*/ 0 h 381"/>
                  <a:gd name="T2" fmla="*/ 235 w 382"/>
                  <a:gd name="T3" fmla="*/ 5 h 381"/>
                  <a:gd name="T4" fmla="*/ 275 w 382"/>
                  <a:gd name="T5" fmla="*/ 20 h 381"/>
                  <a:gd name="T6" fmla="*/ 311 w 382"/>
                  <a:gd name="T7" fmla="*/ 41 h 381"/>
                  <a:gd name="T8" fmla="*/ 340 w 382"/>
                  <a:gd name="T9" fmla="*/ 70 h 381"/>
                  <a:gd name="T10" fmla="*/ 362 w 382"/>
                  <a:gd name="T11" fmla="*/ 106 h 381"/>
                  <a:gd name="T12" fmla="*/ 376 w 382"/>
                  <a:gd name="T13" fmla="*/ 146 h 381"/>
                  <a:gd name="T14" fmla="*/ 382 w 382"/>
                  <a:gd name="T15" fmla="*/ 190 h 381"/>
                  <a:gd name="T16" fmla="*/ 376 w 382"/>
                  <a:gd name="T17" fmla="*/ 233 h 381"/>
                  <a:gd name="T18" fmla="*/ 362 w 382"/>
                  <a:gd name="T19" fmla="*/ 275 h 381"/>
                  <a:gd name="T20" fmla="*/ 340 w 382"/>
                  <a:gd name="T21" fmla="*/ 309 h 381"/>
                  <a:gd name="T22" fmla="*/ 311 w 382"/>
                  <a:gd name="T23" fmla="*/ 338 h 381"/>
                  <a:gd name="T24" fmla="*/ 275 w 382"/>
                  <a:gd name="T25" fmla="*/ 361 h 381"/>
                  <a:gd name="T26" fmla="*/ 235 w 382"/>
                  <a:gd name="T27" fmla="*/ 376 h 381"/>
                  <a:gd name="T28" fmla="*/ 192 w 382"/>
                  <a:gd name="T29" fmla="*/ 381 h 381"/>
                  <a:gd name="T30" fmla="*/ 147 w 382"/>
                  <a:gd name="T31" fmla="*/ 376 h 381"/>
                  <a:gd name="T32" fmla="*/ 107 w 382"/>
                  <a:gd name="T33" fmla="*/ 361 h 381"/>
                  <a:gd name="T34" fmla="*/ 73 w 382"/>
                  <a:gd name="T35" fmla="*/ 338 h 381"/>
                  <a:gd name="T36" fmla="*/ 42 w 382"/>
                  <a:gd name="T37" fmla="*/ 309 h 381"/>
                  <a:gd name="T38" fmla="*/ 20 w 382"/>
                  <a:gd name="T39" fmla="*/ 275 h 381"/>
                  <a:gd name="T40" fmla="*/ 6 w 382"/>
                  <a:gd name="T41" fmla="*/ 233 h 381"/>
                  <a:gd name="T42" fmla="*/ 0 w 382"/>
                  <a:gd name="T43" fmla="*/ 190 h 381"/>
                  <a:gd name="T44" fmla="*/ 6 w 382"/>
                  <a:gd name="T45" fmla="*/ 146 h 381"/>
                  <a:gd name="T46" fmla="*/ 20 w 382"/>
                  <a:gd name="T47" fmla="*/ 106 h 381"/>
                  <a:gd name="T48" fmla="*/ 42 w 382"/>
                  <a:gd name="T49" fmla="*/ 70 h 381"/>
                  <a:gd name="T50" fmla="*/ 73 w 382"/>
                  <a:gd name="T51" fmla="*/ 41 h 381"/>
                  <a:gd name="T52" fmla="*/ 107 w 382"/>
                  <a:gd name="T53" fmla="*/ 20 h 381"/>
                  <a:gd name="T54" fmla="*/ 147 w 382"/>
                  <a:gd name="T55" fmla="*/ 5 h 381"/>
                  <a:gd name="T56" fmla="*/ 192 w 382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2" h="381">
                    <a:moveTo>
                      <a:pt x="192" y="0"/>
                    </a:moveTo>
                    <a:lnTo>
                      <a:pt x="235" y="5"/>
                    </a:lnTo>
                    <a:lnTo>
                      <a:pt x="275" y="20"/>
                    </a:lnTo>
                    <a:lnTo>
                      <a:pt x="311" y="41"/>
                    </a:lnTo>
                    <a:lnTo>
                      <a:pt x="340" y="70"/>
                    </a:lnTo>
                    <a:lnTo>
                      <a:pt x="362" y="106"/>
                    </a:lnTo>
                    <a:lnTo>
                      <a:pt x="376" y="146"/>
                    </a:lnTo>
                    <a:lnTo>
                      <a:pt x="382" y="190"/>
                    </a:lnTo>
                    <a:lnTo>
                      <a:pt x="376" y="233"/>
                    </a:lnTo>
                    <a:lnTo>
                      <a:pt x="362" y="275"/>
                    </a:lnTo>
                    <a:lnTo>
                      <a:pt x="340" y="309"/>
                    </a:lnTo>
                    <a:lnTo>
                      <a:pt x="311" y="338"/>
                    </a:lnTo>
                    <a:lnTo>
                      <a:pt x="275" y="361"/>
                    </a:lnTo>
                    <a:lnTo>
                      <a:pt x="235" y="376"/>
                    </a:lnTo>
                    <a:lnTo>
                      <a:pt x="192" y="381"/>
                    </a:lnTo>
                    <a:lnTo>
                      <a:pt x="147" y="376"/>
                    </a:lnTo>
                    <a:lnTo>
                      <a:pt x="107" y="361"/>
                    </a:lnTo>
                    <a:lnTo>
                      <a:pt x="73" y="338"/>
                    </a:lnTo>
                    <a:lnTo>
                      <a:pt x="42" y="309"/>
                    </a:lnTo>
                    <a:lnTo>
                      <a:pt x="20" y="275"/>
                    </a:lnTo>
                    <a:lnTo>
                      <a:pt x="6" y="233"/>
                    </a:lnTo>
                    <a:lnTo>
                      <a:pt x="0" y="190"/>
                    </a:lnTo>
                    <a:lnTo>
                      <a:pt x="6" y="146"/>
                    </a:lnTo>
                    <a:lnTo>
                      <a:pt x="20" y="106"/>
                    </a:lnTo>
                    <a:lnTo>
                      <a:pt x="42" y="70"/>
                    </a:lnTo>
                    <a:lnTo>
                      <a:pt x="73" y="41"/>
                    </a:lnTo>
                    <a:lnTo>
                      <a:pt x="107" y="20"/>
                    </a:lnTo>
                    <a:lnTo>
                      <a:pt x="147" y="5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 43"/>
              <p:cNvSpPr>
                <a:spLocks/>
              </p:cNvSpPr>
              <p:nvPr/>
            </p:nvSpPr>
            <p:spPr bwMode="auto">
              <a:xfrm>
                <a:off x="3555" y="1334"/>
                <a:ext cx="191" cy="191"/>
              </a:xfrm>
              <a:custGeom>
                <a:avLst/>
                <a:gdLst>
                  <a:gd name="T0" fmla="*/ 190 w 381"/>
                  <a:gd name="T1" fmla="*/ 0 h 381"/>
                  <a:gd name="T2" fmla="*/ 233 w 381"/>
                  <a:gd name="T3" fmla="*/ 5 h 381"/>
                  <a:gd name="T4" fmla="*/ 275 w 381"/>
                  <a:gd name="T5" fmla="*/ 20 h 381"/>
                  <a:gd name="T6" fmla="*/ 309 w 381"/>
                  <a:gd name="T7" fmla="*/ 41 h 381"/>
                  <a:gd name="T8" fmla="*/ 338 w 381"/>
                  <a:gd name="T9" fmla="*/ 70 h 381"/>
                  <a:gd name="T10" fmla="*/ 361 w 381"/>
                  <a:gd name="T11" fmla="*/ 106 h 381"/>
                  <a:gd name="T12" fmla="*/ 376 w 381"/>
                  <a:gd name="T13" fmla="*/ 146 h 381"/>
                  <a:gd name="T14" fmla="*/ 381 w 381"/>
                  <a:gd name="T15" fmla="*/ 190 h 381"/>
                  <a:gd name="T16" fmla="*/ 376 w 381"/>
                  <a:gd name="T17" fmla="*/ 233 h 381"/>
                  <a:gd name="T18" fmla="*/ 361 w 381"/>
                  <a:gd name="T19" fmla="*/ 275 h 381"/>
                  <a:gd name="T20" fmla="*/ 338 w 381"/>
                  <a:gd name="T21" fmla="*/ 309 h 381"/>
                  <a:gd name="T22" fmla="*/ 309 w 381"/>
                  <a:gd name="T23" fmla="*/ 338 h 381"/>
                  <a:gd name="T24" fmla="*/ 275 w 381"/>
                  <a:gd name="T25" fmla="*/ 361 h 381"/>
                  <a:gd name="T26" fmla="*/ 233 w 381"/>
                  <a:gd name="T27" fmla="*/ 376 h 381"/>
                  <a:gd name="T28" fmla="*/ 190 w 381"/>
                  <a:gd name="T29" fmla="*/ 381 h 381"/>
                  <a:gd name="T30" fmla="*/ 146 w 381"/>
                  <a:gd name="T31" fmla="*/ 376 h 381"/>
                  <a:gd name="T32" fmla="*/ 107 w 381"/>
                  <a:gd name="T33" fmla="*/ 361 h 381"/>
                  <a:gd name="T34" fmla="*/ 71 w 381"/>
                  <a:gd name="T35" fmla="*/ 338 h 381"/>
                  <a:gd name="T36" fmla="*/ 42 w 381"/>
                  <a:gd name="T37" fmla="*/ 309 h 381"/>
                  <a:gd name="T38" fmla="*/ 20 w 381"/>
                  <a:gd name="T39" fmla="*/ 275 h 381"/>
                  <a:gd name="T40" fmla="*/ 5 w 381"/>
                  <a:gd name="T41" fmla="*/ 233 h 381"/>
                  <a:gd name="T42" fmla="*/ 0 w 381"/>
                  <a:gd name="T43" fmla="*/ 190 h 381"/>
                  <a:gd name="T44" fmla="*/ 5 w 381"/>
                  <a:gd name="T45" fmla="*/ 146 h 381"/>
                  <a:gd name="T46" fmla="*/ 20 w 381"/>
                  <a:gd name="T47" fmla="*/ 106 h 381"/>
                  <a:gd name="T48" fmla="*/ 42 w 381"/>
                  <a:gd name="T49" fmla="*/ 70 h 381"/>
                  <a:gd name="T50" fmla="*/ 71 w 381"/>
                  <a:gd name="T51" fmla="*/ 41 h 381"/>
                  <a:gd name="T52" fmla="*/ 107 w 381"/>
                  <a:gd name="T53" fmla="*/ 20 h 381"/>
                  <a:gd name="T54" fmla="*/ 146 w 381"/>
                  <a:gd name="T55" fmla="*/ 5 h 381"/>
                  <a:gd name="T56" fmla="*/ 190 w 381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1" h="381">
                    <a:moveTo>
                      <a:pt x="190" y="0"/>
                    </a:moveTo>
                    <a:lnTo>
                      <a:pt x="233" y="5"/>
                    </a:lnTo>
                    <a:lnTo>
                      <a:pt x="275" y="20"/>
                    </a:lnTo>
                    <a:lnTo>
                      <a:pt x="309" y="41"/>
                    </a:lnTo>
                    <a:lnTo>
                      <a:pt x="338" y="70"/>
                    </a:lnTo>
                    <a:lnTo>
                      <a:pt x="361" y="106"/>
                    </a:lnTo>
                    <a:lnTo>
                      <a:pt x="376" y="146"/>
                    </a:lnTo>
                    <a:lnTo>
                      <a:pt x="381" y="190"/>
                    </a:lnTo>
                    <a:lnTo>
                      <a:pt x="376" y="233"/>
                    </a:lnTo>
                    <a:lnTo>
                      <a:pt x="361" y="275"/>
                    </a:lnTo>
                    <a:lnTo>
                      <a:pt x="338" y="309"/>
                    </a:lnTo>
                    <a:lnTo>
                      <a:pt x="309" y="338"/>
                    </a:lnTo>
                    <a:lnTo>
                      <a:pt x="275" y="361"/>
                    </a:lnTo>
                    <a:lnTo>
                      <a:pt x="233" y="376"/>
                    </a:lnTo>
                    <a:lnTo>
                      <a:pt x="190" y="381"/>
                    </a:lnTo>
                    <a:lnTo>
                      <a:pt x="146" y="376"/>
                    </a:lnTo>
                    <a:lnTo>
                      <a:pt x="107" y="361"/>
                    </a:lnTo>
                    <a:lnTo>
                      <a:pt x="71" y="338"/>
                    </a:lnTo>
                    <a:lnTo>
                      <a:pt x="42" y="309"/>
                    </a:lnTo>
                    <a:lnTo>
                      <a:pt x="20" y="275"/>
                    </a:lnTo>
                    <a:lnTo>
                      <a:pt x="5" y="233"/>
                    </a:lnTo>
                    <a:lnTo>
                      <a:pt x="0" y="190"/>
                    </a:lnTo>
                    <a:lnTo>
                      <a:pt x="5" y="146"/>
                    </a:lnTo>
                    <a:lnTo>
                      <a:pt x="20" y="106"/>
                    </a:lnTo>
                    <a:lnTo>
                      <a:pt x="42" y="70"/>
                    </a:lnTo>
                    <a:lnTo>
                      <a:pt x="71" y="41"/>
                    </a:lnTo>
                    <a:lnTo>
                      <a:pt x="107" y="20"/>
                    </a:lnTo>
                    <a:lnTo>
                      <a:pt x="146" y="5"/>
                    </a:lnTo>
                    <a:lnTo>
                      <a:pt x="1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46"/>
            <p:cNvGrpSpPr>
              <a:grpSpLocks noChangeAspect="1"/>
            </p:cNvGrpSpPr>
            <p:nvPr/>
          </p:nvGrpSpPr>
          <p:grpSpPr bwMode="auto">
            <a:xfrm>
              <a:off x="1517721" y="4373607"/>
              <a:ext cx="684138" cy="687298"/>
              <a:chOff x="2445" y="1723"/>
              <a:chExt cx="866" cy="870"/>
            </a:xfrm>
            <a:solidFill>
              <a:sysClr val="window" lastClr="FFFFFF"/>
            </a:solidFill>
          </p:grpSpPr>
          <p:sp>
            <p:nvSpPr>
              <p:cNvPr id="81" name="Freeform 48"/>
              <p:cNvSpPr>
                <a:spLocks noEditPoints="1"/>
              </p:cNvSpPr>
              <p:nvPr/>
            </p:nvSpPr>
            <p:spPr bwMode="auto">
              <a:xfrm>
                <a:off x="2445" y="1723"/>
                <a:ext cx="866" cy="870"/>
              </a:xfrm>
              <a:custGeom>
                <a:avLst/>
                <a:gdLst>
                  <a:gd name="T0" fmla="*/ 1244 w 3463"/>
                  <a:gd name="T1" fmla="*/ 560 h 3479"/>
                  <a:gd name="T2" fmla="*/ 980 w 3463"/>
                  <a:gd name="T3" fmla="*/ 670 h 3479"/>
                  <a:gd name="T4" fmla="*/ 755 w 3463"/>
                  <a:gd name="T5" fmla="*/ 867 h 3479"/>
                  <a:gd name="T6" fmla="*/ 601 w 3463"/>
                  <a:gd name="T7" fmla="*/ 1113 h 3479"/>
                  <a:gd name="T8" fmla="*/ 535 w 3463"/>
                  <a:gd name="T9" fmla="*/ 1396 h 3479"/>
                  <a:gd name="T10" fmla="*/ 558 w 3463"/>
                  <a:gd name="T11" fmla="*/ 1695 h 3479"/>
                  <a:gd name="T12" fmla="*/ 667 w 3463"/>
                  <a:gd name="T13" fmla="*/ 1959 h 3479"/>
                  <a:gd name="T14" fmla="*/ 862 w 3463"/>
                  <a:gd name="T15" fmla="*/ 2186 h 3479"/>
                  <a:gd name="T16" fmla="*/ 1108 w 3463"/>
                  <a:gd name="T17" fmla="*/ 2340 h 3479"/>
                  <a:gd name="T18" fmla="*/ 1389 w 3463"/>
                  <a:gd name="T19" fmla="*/ 2406 h 3479"/>
                  <a:gd name="T20" fmla="*/ 1686 w 3463"/>
                  <a:gd name="T21" fmla="*/ 2384 h 3479"/>
                  <a:gd name="T22" fmla="*/ 1950 w 3463"/>
                  <a:gd name="T23" fmla="*/ 2274 h 3479"/>
                  <a:gd name="T24" fmla="*/ 2175 w 3463"/>
                  <a:gd name="T25" fmla="*/ 2077 h 3479"/>
                  <a:gd name="T26" fmla="*/ 2329 w 3463"/>
                  <a:gd name="T27" fmla="*/ 1831 h 3479"/>
                  <a:gd name="T28" fmla="*/ 2394 w 3463"/>
                  <a:gd name="T29" fmla="*/ 1548 h 3479"/>
                  <a:gd name="T30" fmla="*/ 2373 w 3463"/>
                  <a:gd name="T31" fmla="*/ 1250 h 3479"/>
                  <a:gd name="T32" fmla="*/ 2264 w 3463"/>
                  <a:gd name="T33" fmla="*/ 986 h 3479"/>
                  <a:gd name="T34" fmla="*/ 2068 w 3463"/>
                  <a:gd name="T35" fmla="*/ 758 h 3479"/>
                  <a:gd name="T36" fmla="*/ 1822 w 3463"/>
                  <a:gd name="T37" fmla="*/ 604 h 3479"/>
                  <a:gd name="T38" fmla="*/ 1541 w 3463"/>
                  <a:gd name="T39" fmla="*/ 539 h 3479"/>
                  <a:gd name="T40" fmla="*/ 1660 w 3463"/>
                  <a:gd name="T41" fmla="*/ 13 h 3479"/>
                  <a:gd name="T42" fmla="*/ 2034 w 3463"/>
                  <a:gd name="T43" fmla="*/ 117 h 3479"/>
                  <a:gd name="T44" fmla="*/ 2320 w 3463"/>
                  <a:gd name="T45" fmla="*/ 276 h 3479"/>
                  <a:gd name="T46" fmla="*/ 2557 w 3463"/>
                  <a:gd name="T47" fmla="*/ 488 h 3479"/>
                  <a:gd name="T48" fmla="*/ 2741 w 3463"/>
                  <a:gd name="T49" fmla="*/ 751 h 3479"/>
                  <a:gd name="T50" fmla="*/ 2879 w 3463"/>
                  <a:gd name="T51" fmla="*/ 1085 h 3479"/>
                  <a:gd name="T52" fmla="*/ 2930 w 3463"/>
                  <a:gd name="T53" fmla="*/ 1472 h 3479"/>
                  <a:gd name="T54" fmla="*/ 2879 w 3463"/>
                  <a:gd name="T55" fmla="*/ 1864 h 3479"/>
                  <a:gd name="T56" fmla="*/ 2727 w 3463"/>
                  <a:gd name="T57" fmla="*/ 2222 h 3479"/>
                  <a:gd name="T58" fmla="*/ 3429 w 3463"/>
                  <a:gd name="T59" fmla="*/ 3078 h 3479"/>
                  <a:gd name="T60" fmla="*/ 3463 w 3463"/>
                  <a:gd name="T61" fmla="*/ 3212 h 3479"/>
                  <a:gd name="T62" fmla="*/ 3428 w 3463"/>
                  <a:gd name="T63" fmla="*/ 3344 h 3479"/>
                  <a:gd name="T64" fmla="*/ 3329 w 3463"/>
                  <a:gd name="T65" fmla="*/ 3444 h 3479"/>
                  <a:gd name="T66" fmla="*/ 3196 w 3463"/>
                  <a:gd name="T67" fmla="*/ 3479 h 3479"/>
                  <a:gd name="T68" fmla="*/ 3063 w 3463"/>
                  <a:gd name="T69" fmla="*/ 3444 h 3479"/>
                  <a:gd name="T70" fmla="*/ 2211 w 3463"/>
                  <a:gd name="T71" fmla="*/ 2739 h 3479"/>
                  <a:gd name="T72" fmla="*/ 1855 w 3463"/>
                  <a:gd name="T73" fmla="*/ 2893 h 3479"/>
                  <a:gd name="T74" fmla="*/ 1465 w 3463"/>
                  <a:gd name="T75" fmla="*/ 2944 h 3479"/>
                  <a:gd name="T76" fmla="*/ 1080 w 3463"/>
                  <a:gd name="T77" fmla="*/ 2892 h 3479"/>
                  <a:gd name="T78" fmla="*/ 747 w 3463"/>
                  <a:gd name="T79" fmla="*/ 2755 h 3479"/>
                  <a:gd name="T80" fmla="*/ 485 w 3463"/>
                  <a:gd name="T81" fmla="*/ 2569 h 3479"/>
                  <a:gd name="T82" fmla="*/ 274 w 3463"/>
                  <a:gd name="T83" fmla="*/ 2331 h 3479"/>
                  <a:gd name="T84" fmla="*/ 116 w 3463"/>
                  <a:gd name="T85" fmla="*/ 2044 h 3479"/>
                  <a:gd name="T86" fmla="*/ 13 w 3463"/>
                  <a:gd name="T87" fmla="*/ 1669 h 3479"/>
                  <a:gd name="T88" fmla="*/ 13 w 3463"/>
                  <a:gd name="T89" fmla="*/ 1276 h 3479"/>
                  <a:gd name="T90" fmla="*/ 116 w 3463"/>
                  <a:gd name="T91" fmla="*/ 900 h 3479"/>
                  <a:gd name="T92" fmla="*/ 274 w 3463"/>
                  <a:gd name="T93" fmla="*/ 613 h 3479"/>
                  <a:gd name="T94" fmla="*/ 485 w 3463"/>
                  <a:gd name="T95" fmla="*/ 375 h 3479"/>
                  <a:gd name="T96" fmla="*/ 747 w 3463"/>
                  <a:gd name="T97" fmla="*/ 189 h 3479"/>
                  <a:gd name="T98" fmla="*/ 1080 w 3463"/>
                  <a:gd name="T99" fmla="*/ 52 h 3479"/>
                  <a:gd name="T100" fmla="*/ 1465 w 3463"/>
                  <a:gd name="T101" fmla="*/ 0 h 3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63" h="3479">
                    <a:moveTo>
                      <a:pt x="1465" y="536"/>
                    </a:moveTo>
                    <a:lnTo>
                      <a:pt x="1389" y="539"/>
                    </a:lnTo>
                    <a:lnTo>
                      <a:pt x="1315" y="546"/>
                    </a:lnTo>
                    <a:lnTo>
                      <a:pt x="1244" y="560"/>
                    </a:lnTo>
                    <a:lnTo>
                      <a:pt x="1175" y="580"/>
                    </a:lnTo>
                    <a:lnTo>
                      <a:pt x="1108" y="604"/>
                    </a:lnTo>
                    <a:lnTo>
                      <a:pt x="1043" y="634"/>
                    </a:lnTo>
                    <a:lnTo>
                      <a:pt x="980" y="670"/>
                    </a:lnTo>
                    <a:lnTo>
                      <a:pt x="921" y="711"/>
                    </a:lnTo>
                    <a:lnTo>
                      <a:pt x="862" y="758"/>
                    </a:lnTo>
                    <a:lnTo>
                      <a:pt x="807" y="810"/>
                    </a:lnTo>
                    <a:lnTo>
                      <a:pt x="755" y="867"/>
                    </a:lnTo>
                    <a:lnTo>
                      <a:pt x="708" y="925"/>
                    </a:lnTo>
                    <a:lnTo>
                      <a:pt x="667" y="986"/>
                    </a:lnTo>
                    <a:lnTo>
                      <a:pt x="631" y="1048"/>
                    </a:lnTo>
                    <a:lnTo>
                      <a:pt x="601" y="1113"/>
                    </a:lnTo>
                    <a:lnTo>
                      <a:pt x="577" y="1180"/>
                    </a:lnTo>
                    <a:lnTo>
                      <a:pt x="558" y="1250"/>
                    </a:lnTo>
                    <a:lnTo>
                      <a:pt x="544" y="1322"/>
                    </a:lnTo>
                    <a:lnTo>
                      <a:pt x="535" y="1396"/>
                    </a:lnTo>
                    <a:lnTo>
                      <a:pt x="533" y="1472"/>
                    </a:lnTo>
                    <a:lnTo>
                      <a:pt x="535" y="1548"/>
                    </a:lnTo>
                    <a:lnTo>
                      <a:pt x="544" y="1622"/>
                    </a:lnTo>
                    <a:lnTo>
                      <a:pt x="558" y="1695"/>
                    </a:lnTo>
                    <a:lnTo>
                      <a:pt x="577" y="1764"/>
                    </a:lnTo>
                    <a:lnTo>
                      <a:pt x="601" y="1831"/>
                    </a:lnTo>
                    <a:lnTo>
                      <a:pt x="631" y="1896"/>
                    </a:lnTo>
                    <a:lnTo>
                      <a:pt x="667" y="1959"/>
                    </a:lnTo>
                    <a:lnTo>
                      <a:pt x="708" y="2020"/>
                    </a:lnTo>
                    <a:lnTo>
                      <a:pt x="755" y="2077"/>
                    </a:lnTo>
                    <a:lnTo>
                      <a:pt x="807" y="2134"/>
                    </a:lnTo>
                    <a:lnTo>
                      <a:pt x="862" y="2186"/>
                    </a:lnTo>
                    <a:lnTo>
                      <a:pt x="921" y="2232"/>
                    </a:lnTo>
                    <a:lnTo>
                      <a:pt x="980" y="2274"/>
                    </a:lnTo>
                    <a:lnTo>
                      <a:pt x="1043" y="2309"/>
                    </a:lnTo>
                    <a:lnTo>
                      <a:pt x="1108" y="2340"/>
                    </a:lnTo>
                    <a:lnTo>
                      <a:pt x="1175" y="2365"/>
                    </a:lnTo>
                    <a:lnTo>
                      <a:pt x="1244" y="2384"/>
                    </a:lnTo>
                    <a:lnTo>
                      <a:pt x="1315" y="2398"/>
                    </a:lnTo>
                    <a:lnTo>
                      <a:pt x="1389" y="2406"/>
                    </a:lnTo>
                    <a:lnTo>
                      <a:pt x="1465" y="2409"/>
                    </a:lnTo>
                    <a:lnTo>
                      <a:pt x="1541" y="2406"/>
                    </a:lnTo>
                    <a:lnTo>
                      <a:pt x="1614" y="2398"/>
                    </a:lnTo>
                    <a:lnTo>
                      <a:pt x="1686" y="2384"/>
                    </a:lnTo>
                    <a:lnTo>
                      <a:pt x="1755" y="2365"/>
                    </a:lnTo>
                    <a:lnTo>
                      <a:pt x="1822" y="2340"/>
                    </a:lnTo>
                    <a:lnTo>
                      <a:pt x="1887" y="2309"/>
                    </a:lnTo>
                    <a:lnTo>
                      <a:pt x="1950" y="2274"/>
                    </a:lnTo>
                    <a:lnTo>
                      <a:pt x="2009" y="2232"/>
                    </a:lnTo>
                    <a:lnTo>
                      <a:pt x="2068" y="2186"/>
                    </a:lnTo>
                    <a:lnTo>
                      <a:pt x="2123" y="2134"/>
                    </a:lnTo>
                    <a:lnTo>
                      <a:pt x="2175" y="2077"/>
                    </a:lnTo>
                    <a:lnTo>
                      <a:pt x="2222" y="2020"/>
                    </a:lnTo>
                    <a:lnTo>
                      <a:pt x="2264" y="1959"/>
                    </a:lnTo>
                    <a:lnTo>
                      <a:pt x="2299" y="1896"/>
                    </a:lnTo>
                    <a:lnTo>
                      <a:pt x="2329" y="1831"/>
                    </a:lnTo>
                    <a:lnTo>
                      <a:pt x="2354" y="1764"/>
                    </a:lnTo>
                    <a:lnTo>
                      <a:pt x="2373" y="1695"/>
                    </a:lnTo>
                    <a:lnTo>
                      <a:pt x="2386" y="1622"/>
                    </a:lnTo>
                    <a:lnTo>
                      <a:pt x="2394" y="1548"/>
                    </a:lnTo>
                    <a:lnTo>
                      <a:pt x="2398" y="1472"/>
                    </a:lnTo>
                    <a:lnTo>
                      <a:pt x="2394" y="1396"/>
                    </a:lnTo>
                    <a:lnTo>
                      <a:pt x="2386" y="1322"/>
                    </a:lnTo>
                    <a:lnTo>
                      <a:pt x="2373" y="1250"/>
                    </a:lnTo>
                    <a:lnTo>
                      <a:pt x="2354" y="1180"/>
                    </a:lnTo>
                    <a:lnTo>
                      <a:pt x="2329" y="1113"/>
                    </a:lnTo>
                    <a:lnTo>
                      <a:pt x="2299" y="1048"/>
                    </a:lnTo>
                    <a:lnTo>
                      <a:pt x="2264" y="986"/>
                    </a:lnTo>
                    <a:lnTo>
                      <a:pt x="2222" y="925"/>
                    </a:lnTo>
                    <a:lnTo>
                      <a:pt x="2175" y="867"/>
                    </a:lnTo>
                    <a:lnTo>
                      <a:pt x="2123" y="810"/>
                    </a:lnTo>
                    <a:lnTo>
                      <a:pt x="2068" y="758"/>
                    </a:lnTo>
                    <a:lnTo>
                      <a:pt x="2009" y="711"/>
                    </a:lnTo>
                    <a:lnTo>
                      <a:pt x="1950" y="670"/>
                    </a:lnTo>
                    <a:lnTo>
                      <a:pt x="1887" y="634"/>
                    </a:lnTo>
                    <a:lnTo>
                      <a:pt x="1822" y="604"/>
                    </a:lnTo>
                    <a:lnTo>
                      <a:pt x="1755" y="580"/>
                    </a:lnTo>
                    <a:lnTo>
                      <a:pt x="1686" y="560"/>
                    </a:lnTo>
                    <a:lnTo>
                      <a:pt x="1614" y="546"/>
                    </a:lnTo>
                    <a:lnTo>
                      <a:pt x="1541" y="539"/>
                    </a:lnTo>
                    <a:lnTo>
                      <a:pt x="1465" y="536"/>
                    </a:lnTo>
                    <a:close/>
                    <a:moveTo>
                      <a:pt x="1465" y="0"/>
                    </a:moveTo>
                    <a:lnTo>
                      <a:pt x="1563" y="3"/>
                    </a:lnTo>
                    <a:lnTo>
                      <a:pt x="1660" y="13"/>
                    </a:lnTo>
                    <a:lnTo>
                      <a:pt x="1756" y="29"/>
                    </a:lnTo>
                    <a:lnTo>
                      <a:pt x="1851" y="52"/>
                    </a:lnTo>
                    <a:lnTo>
                      <a:pt x="1943" y="81"/>
                    </a:lnTo>
                    <a:lnTo>
                      <a:pt x="2034" y="117"/>
                    </a:lnTo>
                    <a:lnTo>
                      <a:pt x="2110" y="151"/>
                    </a:lnTo>
                    <a:lnTo>
                      <a:pt x="2184" y="189"/>
                    </a:lnTo>
                    <a:lnTo>
                      <a:pt x="2253" y="231"/>
                    </a:lnTo>
                    <a:lnTo>
                      <a:pt x="2320" y="276"/>
                    </a:lnTo>
                    <a:lnTo>
                      <a:pt x="2384" y="324"/>
                    </a:lnTo>
                    <a:lnTo>
                      <a:pt x="2445" y="375"/>
                    </a:lnTo>
                    <a:lnTo>
                      <a:pt x="2502" y="430"/>
                    </a:lnTo>
                    <a:lnTo>
                      <a:pt x="2557" y="488"/>
                    </a:lnTo>
                    <a:lnTo>
                      <a:pt x="2608" y="549"/>
                    </a:lnTo>
                    <a:lnTo>
                      <a:pt x="2656" y="613"/>
                    </a:lnTo>
                    <a:lnTo>
                      <a:pt x="2701" y="680"/>
                    </a:lnTo>
                    <a:lnTo>
                      <a:pt x="2741" y="751"/>
                    </a:lnTo>
                    <a:lnTo>
                      <a:pt x="2780" y="824"/>
                    </a:lnTo>
                    <a:lnTo>
                      <a:pt x="2815" y="900"/>
                    </a:lnTo>
                    <a:lnTo>
                      <a:pt x="2850" y="992"/>
                    </a:lnTo>
                    <a:lnTo>
                      <a:pt x="2879" y="1085"/>
                    </a:lnTo>
                    <a:lnTo>
                      <a:pt x="2901" y="1179"/>
                    </a:lnTo>
                    <a:lnTo>
                      <a:pt x="2917" y="1276"/>
                    </a:lnTo>
                    <a:lnTo>
                      <a:pt x="2927" y="1373"/>
                    </a:lnTo>
                    <a:lnTo>
                      <a:pt x="2930" y="1472"/>
                    </a:lnTo>
                    <a:lnTo>
                      <a:pt x="2927" y="1574"/>
                    </a:lnTo>
                    <a:lnTo>
                      <a:pt x="2917" y="1672"/>
                    </a:lnTo>
                    <a:lnTo>
                      <a:pt x="2901" y="1769"/>
                    </a:lnTo>
                    <a:lnTo>
                      <a:pt x="2879" y="1864"/>
                    </a:lnTo>
                    <a:lnTo>
                      <a:pt x="2850" y="1957"/>
                    </a:lnTo>
                    <a:lnTo>
                      <a:pt x="2815" y="2047"/>
                    </a:lnTo>
                    <a:lnTo>
                      <a:pt x="2774" y="2136"/>
                    </a:lnTo>
                    <a:lnTo>
                      <a:pt x="2727" y="2222"/>
                    </a:lnTo>
                    <a:lnTo>
                      <a:pt x="2672" y="2306"/>
                    </a:lnTo>
                    <a:lnTo>
                      <a:pt x="3385" y="3023"/>
                    </a:lnTo>
                    <a:lnTo>
                      <a:pt x="3410" y="3050"/>
                    </a:lnTo>
                    <a:lnTo>
                      <a:pt x="3429" y="3078"/>
                    </a:lnTo>
                    <a:lnTo>
                      <a:pt x="3444" y="3109"/>
                    </a:lnTo>
                    <a:lnTo>
                      <a:pt x="3454" y="3141"/>
                    </a:lnTo>
                    <a:lnTo>
                      <a:pt x="3461" y="3175"/>
                    </a:lnTo>
                    <a:lnTo>
                      <a:pt x="3463" y="3212"/>
                    </a:lnTo>
                    <a:lnTo>
                      <a:pt x="3461" y="3247"/>
                    </a:lnTo>
                    <a:lnTo>
                      <a:pt x="3454" y="3281"/>
                    </a:lnTo>
                    <a:lnTo>
                      <a:pt x="3443" y="3314"/>
                    </a:lnTo>
                    <a:lnTo>
                      <a:pt x="3428" y="3344"/>
                    </a:lnTo>
                    <a:lnTo>
                      <a:pt x="3409" y="3373"/>
                    </a:lnTo>
                    <a:lnTo>
                      <a:pt x="3384" y="3401"/>
                    </a:lnTo>
                    <a:lnTo>
                      <a:pt x="3358" y="3424"/>
                    </a:lnTo>
                    <a:lnTo>
                      <a:pt x="3329" y="3444"/>
                    </a:lnTo>
                    <a:lnTo>
                      <a:pt x="3298" y="3460"/>
                    </a:lnTo>
                    <a:lnTo>
                      <a:pt x="3266" y="3470"/>
                    </a:lnTo>
                    <a:lnTo>
                      <a:pt x="3232" y="3477"/>
                    </a:lnTo>
                    <a:lnTo>
                      <a:pt x="3196" y="3479"/>
                    </a:lnTo>
                    <a:lnTo>
                      <a:pt x="3160" y="3477"/>
                    </a:lnTo>
                    <a:lnTo>
                      <a:pt x="3126" y="3470"/>
                    </a:lnTo>
                    <a:lnTo>
                      <a:pt x="3094" y="3459"/>
                    </a:lnTo>
                    <a:lnTo>
                      <a:pt x="3063" y="3444"/>
                    </a:lnTo>
                    <a:lnTo>
                      <a:pt x="3035" y="3423"/>
                    </a:lnTo>
                    <a:lnTo>
                      <a:pt x="3010" y="3400"/>
                    </a:lnTo>
                    <a:lnTo>
                      <a:pt x="2296" y="2685"/>
                    </a:lnTo>
                    <a:lnTo>
                      <a:pt x="2211" y="2739"/>
                    </a:lnTo>
                    <a:lnTo>
                      <a:pt x="2125" y="2787"/>
                    </a:lnTo>
                    <a:lnTo>
                      <a:pt x="2038" y="2829"/>
                    </a:lnTo>
                    <a:lnTo>
                      <a:pt x="1948" y="2864"/>
                    </a:lnTo>
                    <a:lnTo>
                      <a:pt x="1855" y="2893"/>
                    </a:lnTo>
                    <a:lnTo>
                      <a:pt x="1760" y="2916"/>
                    </a:lnTo>
                    <a:lnTo>
                      <a:pt x="1664" y="2932"/>
                    </a:lnTo>
                    <a:lnTo>
                      <a:pt x="1565" y="2941"/>
                    </a:lnTo>
                    <a:lnTo>
                      <a:pt x="1465" y="2944"/>
                    </a:lnTo>
                    <a:lnTo>
                      <a:pt x="1366" y="2940"/>
                    </a:lnTo>
                    <a:lnTo>
                      <a:pt x="1270" y="2930"/>
                    </a:lnTo>
                    <a:lnTo>
                      <a:pt x="1174" y="2914"/>
                    </a:lnTo>
                    <a:lnTo>
                      <a:pt x="1080" y="2892"/>
                    </a:lnTo>
                    <a:lnTo>
                      <a:pt x="988" y="2863"/>
                    </a:lnTo>
                    <a:lnTo>
                      <a:pt x="896" y="2828"/>
                    </a:lnTo>
                    <a:lnTo>
                      <a:pt x="819" y="2793"/>
                    </a:lnTo>
                    <a:lnTo>
                      <a:pt x="747" y="2755"/>
                    </a:lnTo>
                    <a:lnTo>
                      <a:pt x="677" y="2713"/>
                    </a:lnTo>
                    <a:lnTo>
                      <a:pt x="610" y="2669"/>
                    </a:lnTo>
                    <a:lnTo>
                      <a:pt x="546" y="2620"/>
                    </a:lnTo>
                    <a:lnTo>
                      <a:pt x="485" y="2569"/>
                    </a:lnTo>
                    <a:lnTo>
                      <a:pt x="428" y="2515"/>
                    </a:lnTo>
                    <a:lnTo>
                      <a:pt x="374" y="2456"/>
                    </a:lnTo>
                    <a:lnTo>
                      <a:pt x="321" y="2395"/>
                    </a:lnTo>
                    <a:lnTo>
                      <a:pt x="274" y="2331"/>
                    </a:lnTo>
                    <a:lnTo>
                      <a:pt x="230" y="2263"/>
                    </a:lnTo>
                    <a:lnTo>
                      <a:pt x="188" y="2194"/>
                    </a:lnTo>
                    <a:lnTo>
                      <a:pt x="150" y="2120"/>
                    </a:lnTo>
                    <a:lnTo>
                      <a:pt x="116" y="2044"/>
                    </a:lnTo>
                    <a:lnTo>
                      <a:pt x="80" y="1952"/>
                    </a:lnTo>
                    <a:lnTo>
                      <a:pt x="51" y="1859"/>
                    </a:lnTo>
                    <a:lnTo>
                      <a:pt x="29" y="1764"/>
                    </a:lnTo>
                    <a:lnTo>
                      <a:pt x="13" y="1669"/>
                    </a:lnTo>
                    <a:lnTo>
                      <a:pt x="3" y="1571"/>
                    </a:lnTo>
                    <a:lnTo>
                      <a:pt x="0" y="1472"/>
                    </a:lnTo>
                    <a:lnTo>
                      <a:pt x="3" y="1373"/>
                    </a:lnTo>
                    <a:lnTo>
                      <a:pt x="13" y="1276"/>
                    </a:lnTo>
                    <a:lnTo>
                      <a:pt x="29" y="1179"/>
                    </a:lnTo>
                    <a:lnTo>
                      <a:pt x="51" y="1085"/>
                    </a:lnTo>
                    <a:lnTo>
                      <a:pt x="80" y="992"/>
                    </a:lnTo>
                    <a:lnTo>
                      <a:pt x="116" y="900"/>
                    </a:lnTo>
                    <a:lnTo>
                      <a:pt x="150" y="824"/>
                    </a:lnTo>
                    <a:lnTo>
                      <a:pt x="188" y="751"/>
                    </a:lnTo>
                    <a:lnTo>
                      <a:pt x="230" y="680"/>
                    </a:lnTo>
                    <a:lnTo>
                      <a:pt x="274" y="613"/>
                    </a:lnTo>
                    <a:lnTo>
                      <a:pt x="321" y="549"/>
                    </a:lnTo>
                    <a:lnTo>
                      <a:pt x="374" y="488"/>
                    </a:lnTo>
                    <a:lnTo>
                      <a:pt x="428" y="430"/>
                    </a:lnTo>
                    <a:lnTo>
                      <a:pt x="485" y="375"/>
                    </a:lnTo>
                    <a:lnTo>
                      <a:pt x="546" y="324"/>
                    </a:lnTo>
                    <a:lnTo>
                      <a:pt x="610" y="276"/>
                    </a:lnTo>
                    <a:lnTo>
                      <a:pt x="677" y="231"/>
                    </a:lnTo>
                    <a:lnTo>
                      <a:pt x="747" y="189"/>
                    </a:lnTo>
                    <a:lnTo>
                      <a:pt x="819" y="151"/>
                    </a:lnTo>
                    <a:lnTo>
                      <a:pt x="896" y="117"/>
                    </a:lnTo>
                    <a:lnTo>
                      <a:pt x="988" y="81"/>
                    </a:lnTo>
                    <a:lnTo>
                      <a:pt x="1080" y="52"/>
                    </a:lnTo>
                    <a:lnTo>
                      <a:pt x="1174" y="29"/>
                    </a:lnTo>
                    <a:lnTo>
                      <a:pt x="1270" y="13"/>
                    </a:lnTo>
                    <a:lnTo>
                      <a:pt x="1366" y="3"/>
                    </a:lnTo>
                    <a:lnTo>
                      <a:pt x="14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49"/>
              <p:cNvSpPr>
                <a:spLocks/>
              </p:cNvSpPr>
              <p:nvPr/>
            </p:nvSpPr>
            <p:spPr bwMode="auto">
              <a:xfrm>
                <a:off x="2645" y="1924"/>
                <a:ext cx="333" cy="335"/>
              </a:xfrm>
              <a:custGeom>
                <a:avLst/>
                <a:gdLst>
                  <a:gd name="T0" fmla="*/ 599 w 1332"/>
                  <a:gd name="T1" fmla="*/ 0 h 1338"/>
                  <a:gd name="T2" fmla="*/ 732 w 1332"/>
                  <a:gd name="T3" fmla="*/ 0 h 1338"/>
                  <a:gd name="T4" fmla="*/ 749 w 1332"/>
                  <a:gd name="T5" fmla="*/ 2 h 1338"/>
                  <a:gd name="T6" fmla="*/ 765 w 1332"/>
                  <a:gd name="T7" fmla="*/ 9 h 1338"/>
                  <a:gd name="T8" fmla="*/ 779 w 1332"/>
                  <a:gd name="T9" fmla="*/ 20 h 1338"/>
                  <a:gd name="T10" fmla="*/ 791 w 1332"/>
                  <a:gd name="T11" fmla="*/ 34 h 1338"/>
                  <a:gd name="T12" fmla="*/ 797 w 1332"/>
                  <a:gd name="T13" fmla="*/ 50 h 1338"/>
                  <a:gd name="T14" fmla="*/ 799 w 1332"/>
                  <a:gd name="T15" fmla="*/ 67 h 1338"/>
                  <a:gd name="T16" fmla="*/ 799 w 1332"/>
                  <a:gd name="T17" fmla="*/ 536 h 1338"/>
                  <a:gd name="T18" fmla="*/ 1266 w 1332"/>
                  <a:gd name="T19" fmla="*/ 536 h 1338"/>
                  <a:gd name="T20" fmla="*/ 1283 w 1332"/>
                  <a:gd name="T21" fmla="*/ 538 h 1338"/>
                  <a:gd name="T22" fmla="*/ 1299 w 1332"/>
                  <a:gd name="T23" fmla="*/ 544 h 1338"/>
                  <a:gd name="T24" fmla="*/ 1312 w 1332"/>
                  <a:gd name="T25" fmla="*/ 555 h 1338"/>
                  <a:gd name="T26" fmla="*/ 1323 w 1332"/>
                  <a:gd name="T27" fmla="*/ 569 h 1338"/>
                  <a:gd name="T28" fmla="*/ 1329 w 1332"/>
                  <a:gd name="T29" fmla="*/ 585 h 1338"/>
                  <a:gd name="T30" fmla="*/ 1332 w 1332"/>
                  <a:gd name="T31" fmla="*/ 602 h 1338"/>
                  <a:gd name="T32" fmla="*/ 1332 w 1332"/>
                  <a:gd name="T33" fmla="*/ 737 h 1338"/>
                  <a:gd name="T34" fmla="*/ 1329 w 1332"/>
                  <a:gd name="T35" fmla="*/ 754 h 1338"/>
                  <a:gd name="T36" fmla="*/ 1323 w 1332"/>
                  <a:gd name="T37" fmla="*/ 769 h 1338"/>
                  <a:gd name="T38" fmla="*/ 1312 w 1332"/>
                  <a:gd name="T39" fmla="*/ 783 h 1338"/>
                  <a:gd name="T40" fmla="*/ 1299 w 1332"/>
                  <a:gd name="T41" fmla="*/ 794 h 1338"/>
                  <a:gd name="T42" fmla="*/ 1283 w 1332"/>
                  <a:gd name="T43" fmla="*/ 801 h 1338"/>
                  <a:gd name="T44" fmla="*/ 1266 w 1332"/>
                  <a:gd name="T45" fmla="*/ 803 h 1338"/>
                  <a:gd name="T46" fmla="*/ 799 w 1332"/>
                  <a:gd name="T47" fmla="*/ 803 h 1338"/>
                  <a:gd name="T48" fmla="*/ 799 w 1332"/>
                  <a:gd name="T49" fmla="*/ 1271 h 1338"/>
                  <a:gd name="T50" fmla="*/ 797 w 1332"/>
                  <a:gd name="T51" fmla="*/ 1288 h 1338"/>
                  <a:gd name="T52" fmla="*/ 791 w 1332"/>
                  <a:gd name="T53" fmla="*/ 1304 h 1338"/>
                  <a:gd name="T54" fmla="*/ 779 w 1332"/>
                  <a:gd name="T55" fmla="*/ 1318 h 1338"/>
                  <a:gd name="T56" fmla="*/ 765 w 1332"/>
                  <a:gd name="T57" fmla="*/ 1329 h 1338"/>
                  <a:gd name="T58" fmla="*/ 749 w 1332"/>
                  <a:gd name="T59" fmla="*/ 1336 h 1338"/>
                  <a:gd name="T60" fmla="*/ 732 w 1332"/>
                  <a:gd name="T61" fmla="*/ 1338 h 1338"/>
                  <a:gd name="T62" fmla="*/ 599 w 1332"/>
                  <a:gd name="T63" fmla="*/ 1338 h 1338"/>
                  <a:gd name="T64" fmla="*/ 582 w 1332"/>
                  <a:gd name="T65" fmla="*/ 1336 h 1338"/>
                  <a:gd name="T66" fmla="*/ 566 w 1332"/>
                  <a:gd name="T67" fmla="*/ 1329 h 1338"/>
                  <a:gd name="T68" fmla="*/ 553 w 1332"/>
                  <a:gd name="T69" fmla="*/ 1318 h 1338"/>
                  <a:gd name="T70" fmla="*/ 542 w 1332"/>
                  <a:gd name="T71" fmla="*/ 1304 h 1338"/>
                  <a:gd name="T72" fmla="*/ 536 w 1332"/>
                  <a:gd name="T73" fmla="*/ 1288 h 1338"/>
                  <a:gd name="T74" fmla="*/ 533 w 1332"/>
                  <a:gd name="T75" fmla="*/ 1271 h 1338"/>
                  <a:gd name="T76" fmla="*/ 533 w 1332"/>
                  <a:gd name="T77" fmla="*/ 803 h 1338"/>
                  <a:gd name="T78" fmla="*/ 67 w 1332"/>
                  <a:gd name="T79" fmla="*/ 803 h 1338"/>
                  <a:gd name="T80" fmla="*/ 49 w 1332"/>
                  <a:gd name="T81" fmla="*/ 801 h 1338"/>
                  <a:gd name="T82" fmla="*/ 34 w 1332"/>
                  <a:gd name="T83" fmla="*/ 794 h 1338"/>
                  <a:gd name="T84" fmla="*/ 20 w 1332"/>
                  <a:gd name="T85" fmla="*/ 783 h 1338"/>
                  <a:gd name="T86" fmla="*/ 9 w 1332"/>
                  <a:gd name="T87" fmla="*/ 769 h 1338"/>
                  <a:gd name="T88" fmla="*/ 2 w 1332"/>
                  <a:gd name="T89" fmla="*/ 754 h 1338"/>
                  <a:gd name="T90" fmla="*/ 0 w 1332"/>
                  <a:gd name="T91" fmla="*/ 737 h 1338"/>
                  <a:gd name="T92" fmla="*/ 0 w 1332"/>
                  <a:gd name="T93" fmla="*/ 602 h 1338"/>
                  <a:gd name="T94" fmla="*/ 2 w 1332"/>
                  <a:gd name="T95" fmla="*/ 585 h 1338"/>
                  <a:gd name="T96" fmla="*/ 9 w 1332"/>
                  <a:gd name="T97" fmla="*/ 569 h 1338"/>
                  <a:gd name="T98" fmla="*/ 20 w 1332"/>
                  <a:gd name="T99" fmla="*/ 555 h 1338"/>
                  <a:gd name="T100" fmla="*/ 34 w 1332"/>
                  <a:gd name="T101" fmla="*/ 544 h 1338"/>
                  <a:gd name="T102" fmla="*/ 49 w 1332"/>
                  <a:gd name="T103" fmla="*/ 538 h 1338"/>
                  <a:gd name="T104" fmla="*/ 67 w 1332"/>
                  <a:gd name="T105" fmla="*/ 536 h 1338"/>
                  <a:gd name="T106" fmla="*/ 533 w 1332"/>
                  <a:gd name="T107" fmla="*/ 536 h 1338"/>
                  <a:gd name="T108" fmla="*/ 533 w 1332"/>
                  <a:gd name="T109" fmla="*/ 67 h 1338"/>
                  <a:gd name="T110" fmla="*/ 536 w 1332"/>
                  <a:gd name="T111" fmla="*/ 50 h 1338"/>
                  <a:gd name="T112" fmla="*/ 542 w 1332"/>
                  <a:gd name="T113" fmla="*/ 34 h 1338"/>
                  <a:gd name="T114" fmla="*/ 553 w 1332"/>
                  <a:gd name="T115" fmla="*/ 20 h 1338"/>
                  <a:gd name="T116" fmla="*/ 566 w 1332"/>
                  <a:gd name="T117" fmla="*/ 9 h 1338"/>
                  <a:gd name="T118" fmla="*/ 582 w 1332"/>
                  <a:gd name="T119" fmla="*/ 2 h 1338"/>
                  <a:gd name="T120" fmla="*/ 599 w 1332"/>
                  <a:gd name="T121" fmla="*/ 0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32" h="1338">
                    <a:moveTo>
                      <a:pt x="599" y="0"/>
                    </a:moveTo>
                    <a:lnTo>
                      <a:pt x="732" y="0"/>
                    </a:lnTo>
                    <a:lnTo>
                      <a:pt x="749" y="2"/>
                    </a:lnTo>
                    <a:lnTo>
                      <a:pt x="765" y="9"/>
                    </a:lnTo>
                    <a:lnTo>
                      <a:pt x="779" y="20"/>
                    </a:lnTo>
                    <a:lnTo>
                      <a:pt x="791" y="34"/>
                    </a:lnTo>
                    <a:lnTo>
                      <a:pt x="797" y="50"/>
                    </a:lnTo>
                    <a:lnTo>
                      <a:pt x="799" y="67"/>
                    </a:lnTo>
                    <a:lnTo>
                      <a:pt x="799" y="536"/>
                    </a:lnTo>
                    <a:lnTo>
                      <a:pt x="1266" y="536"/>
                    </a:lnTo>
                    <a:lnTo>
                      <a:pt x="1283" y="538"/>
                    </a:lnTo>
                    <a:lnTo>
                      <a:pt x="1299" y="544"/>
                    </a:lnTo>
                    <a:lnTo>
                      <a:pt x="1312" y="555"/>
                    </a:lnTo>
                    <a:lnTo>
                      <a:pt x="1323" y="569"/>
                    </a:lnTo>
                    <a:lnTo>
                      <a:pt x="1329" y="585"/>
                    </a:lnTo>
                    <a:lnTo>
                      <a:pt x="1332" y="602"/>
                    </a:lnTo>
                    <a:lnTo>
                      <a:pt x="1332" y="737"/>
                    </a:lnTo>
                    <a:lnTo>
                      <a:pt x="1329" y="754"/>
                    </a:lnTo>
                    <a:lnTo>
                      <a:pt x="1323" y="769"/>
                    </a:lnTo>
                    <a:lnTo>
                      <a:pt x="1312" y="783"/>
                    </a:lnTo>
                    <a:lnTo>
                      <a:pt x="1299" y="794"/>
                    </a:lnTo>
                    <a:lnTo>
                      <a:pt x="1283" y="801"/>
                    </a:lnTo>
                    <a:lnTo>
                      <a:pt x="1266" y="803"/>
                    </a:lnTo>
                    <a:lnTo>
                      <a:pt x="799" y="803"/>
                    </a:lnTo>
                    <a:lnTo>
                      <a:pt x="799" y="1271"/>
                    </a:lnTo>
                    <a:lnTo>
                      <a:pt x="797" y="1288"/>
                    </a:lnTo>
                    <a:lnTo>
                      <a:pt x="791" y="1304"/>
                    </a:lnTo>
                    <a:lnTo>
                      <a:pt x="779" y="1318"/>
                    </a:lnTo>
                    <a:lnTo>
                      <a:pt x="765" y="1329"/>
                    </a:lnTo>
                    <a:lnTo>
                      <a:pt x="749" y="1336"/>
                    </a:lnTo>
                    <a:lnTo>
                      <a:pt x="732" y="1338"/>
                    </a:lnTo>
                    <a:lnTo>
                      <a:pt x="599" y="1338"/>
                    </a:lnTo>
                    <a:lnTo>
                      <a:pt x="582" y="1336"/>
                    </a:lnTo>
                    <a:lnTo>
                      <a:pt x="566" y="1329"/>
                    </a:lnTo>
                    <a:lnTo>
                      <a:pt x="553" y="1318"/>
                    </a:lnTo>
                    <a:lnTo>
                      <a:pt x="542" y="1304"/>
                    </a:lnTo>
                    <a:lnTo>
                      <a:pt x="536" y="1288"/>
                    </a:lnTo>
                    <a:lnTo>
                      <a:pt x="533" y="1271"/>
                    </a:lnTo>
                    <a:lnTo>
                      <a:pt x="533" y="803"/>
                    </a:lnTo>
                    <a:lnTo>
                      <a:pt x="67" y="803"/>
                    </a:lnTo>
                    <a:lnTo>
                      <a:pt x="49" y="801"/>
                    </a:lnTo>
                    <a:lnTo>
                      <a:pt x="34" y="794"/>
                    </a:lnTo>
                    <a:lnTo>
                      <a:pt x="20" y="783"/>
                    </a:lnTo>
                    <a:lnTo>
                      <a:pt x="9" y="769"/>
                    </a:lnTo>
                    <a:lnTo>
                      <a:pt x="2" y="754"/>
                    </a:lnTo>
                    <a:lnTo>
                      <a:pt x="0" y="737"/>
                    </a:lnTo>
                    <a:lnTo>
                      <a:pt x="0" y="602"/>
                    </a:lnTo>
                    <a:lnTo>
                      <a:pt x="2" y="585"/>
                    </a:lnTo>
                    <a:lnTo>
                      <a:pt x="9" y="569"/>
                    </a:lnTo>
                    <a:lnTo>
                      <a:pt x="20" y="555"/>
                    </a:lnTo>
                    <a:lnTo>
                      <a:pt x="34" y="544"/>
                    </a:lnTo>
                    <a:lnTo>
                      <a:pt x="49" y="538"/>
                    </a:lnTo>
                    <a:lnTo>
                      <a:pt x="67" y="536"/>
                    </a:lnTo>
                    <a:lnTo>
                      <a:pt x="533" y="536"/>
                    </a:lnTo>
                    <a:lnTo>
                      <a:pt x="533" y="67"/>
                    </a:lnTo>
                    <a:lnTo>
                      <a:pt x="536" y="50"/>
                    </a:lnTo>
                    <a:lnTo>
                      <a:pt x="542" y="34"/>
                    </a:lnTo>
                    <a:lnTo>
                      <a:pt x="553" y="20"/>
                    </a:lnTo>
                    <a:lnTo>
                      <a:pt x="566" y="9"/>
                    </a:lnTo>
                    <a:lnTo>
                      <a:pt x="582" y="2"/>
                    </a:lnTo>
                    <a:lnTo>
                      <a:pt x="5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4" name="Freeform 54"/>
            <p:cNvSpPr>
              <a:spLocks noEditPoints="1"/>
            </p:cNvSpPr>
            <p:nvPr/>
          </p:nvSpPr>
          <p:spPr bwMode="auto">
            <a:xfrm>
              <a:off x="1511945" y="5399615"/>
              <a:ext cx="685963" cy="662644"/>
            </a:xfrm>
            <a:custGeom>
              <a:avLst/>
              <a:gdLst>
                <a:gd name="T0" fmla="*/ 763 w 3530"/>
                <a:gd name="T1" fmla="*/ 2557 h 3413"/>
                <a:gd name="T2" fmla="*/ 1233 w 3530"/>
                <a:gd name="T3" fmla="*/ 2441 h 3413"/>
                <a:gd name="T4" fmla="*/ 763 w 3530"/>
                <a:gd name="T5" fmla="*/ 2178 h 3413"/>
                <a:gd name="T6" fmla="*/ 2136 w 3530"/>
                <a:gd name="T7" fmla="*/ 569 h 3413"/>
                <a:gd name="T8" fmla="*/ 2093 w 3530"/>
                <a:gd name="T9" fmla="*/ 705 h 3413"/>
                <a:gd name="T10" fmla="*/ 2297 w 3530"/>
                <a:gd name="T11" fmla="*/ 1129 h 3413"/>
                <a:gd name="T12" fmla="*/ 2198 w 3530"/>
                <a:gd name="T13" fmla="*/ 1228 h 3413"/>
                <a:gd name="T14" fmla="*/ 2426 w 3530"/>
                <a:gd name="T15" fmla="*/ 1475 h 3413"/>
                <a:gd name="T16" fmla="*/ 2330 w 3530"/>
                <a:gd name="T17" fmla="*/ 1564 h 3413"/>
                <a:gd name="T18" fmla="*/ 2652 w 3530"/>
                <a:gd name="T19" fmla="*/ 2200 h 3413"/>
                <a:gd name="T20" fmla="*/ 2044 w 3530"/>
                <a:gd name="T21" fmla="*/ 2798 h 3413"/>
                <a:gd name="T22" fmla="*/ 2667 w 3530"/>
                <a:gd name="T23" fmla="*/ 2296 h 3413"/>
                <a:gd name="T24" fmla="*/ 2728 w 3530"/>
                <a:gd name="T25" fmla="*/ 2118 h 3413"/>
                <a:gd name="T26" fmla="*/ 2392 w 3530"/>
                <a:gd name="T27" fmla="*/ 1625 h 3413"/>
                <a:gd name="T28" fmla="*/ 2500 w 3530"/>
                <a:gd name="T29" fmla="*/ 1459 h 3413"/>
                <a:gd name="T30" fmla="*/ 2481 w 3530"/>
                <a:gd name="T31" fmla="*/ 1276 h 3413"/>
                <a:gd name="T32" fmla="*/ 2628 w 3530"/>
                <a:gd name="T33" fmla="*/ 1275 h 3413"/>
                <a:gd name="T34" fmla="*/ 3283 w 3530"/>
                <a:gd name="T35" fmla="*/ 2143 h 3413"/>
                <a:gd name="T36" fmla="*/ 3109 w 3530"/>
                <a:gd name="T37" fmla="*/ 2895 h 3413"/>
                <a:gd name="T38" fmla="*/ 3305 w 3530"/>
                <a:gd name="T39" fmla="*/ 3067 h 3413"/>
                <a:gd name="T40" fmla="*/ 3488 w 3530"/>
                <a:gd name="T41" fmla="*/ 3188 h 3413"/>
                <a:gd name="T42" fmla="*/ 3520 w 3530"/>
                <a:gd name="T43" fmla="*/ 3335 h 3413"/>
                <a:gd name="T44" fmla="*/ 3377 w 3530"/>
                <a:gd name="T45" fmla="*/ 3411 h 3413"/>
                <a:gd name="T46" fmla="*/ 3289 w 3530"/>
                <a:gd name="T47" fmla="*/ 3357 h 3413"/>
                <a:gd name="T48" fmla="*/ 3139 w 3530"/>
                <a:gd name="T49" fmla="*/ 3274 h 3413"/>
                <a:gd name="T50" fmla="*/ 2803 w 3530"/>
                <a:gd name="T51" fmla="*/ 3162 h 3413"/>
                <a:gd name="T52" fmla="*/ 2237 w 3530"/>
                <a:gd name="T53" fmla="*/ 3071 h 3413"/>
                <a:gd name="T54" fmla="*/ 1437 w 3530"/>
                <a:gd name="T55" fmla="*/ 3050 h 3413"/>
                <a:gd name="T56" fmla="*/ 816 w 3530"/>
                <a:gd name="T57" fmla="*/ 3100 h 3413"/>
                <a:gd name="T58" fmla="*/ 451 w 3530"/>
                <a:gd name="T59" fmla="*/ 3180 h 3413"/>
                <a:gd name="T60" fmla="*/ 279 w 3530"/>
                <a:gd name="T61" fmla="*/ 3253 h 3413"/>
                <a:gd name="T62" fmla="*/ 227 w 3530"/>
                <a:gd name="T63" fmla="*/ 3302 h 3413"/>
                <a:gd name="T64" fmla="*/ 69 w 3530"/>
                <a:gd name="T65" fmla="*/ 3334 h 3413"/>
                <a:gd name="T66" fmla="*/ 5 w 3530"/>
                <a:gd name="T67" fmla="*/ 3184 h 3413"/>
                <a:gd name="T68" fmla="*/ 99 w 3530"/>
                <a:gd name="T69" fmla="*/ 3067 h 3413"/>
                <a:gd name="T70" fmla="*/ 400 w 3530"/>
                <a:gd name="T71" fmla="*/ 2926 h 3413"/>
                <a:gd name="T72" fmla="*/ 310 w 3530"/>
                <a:gd name="T73" fmla="*/ 2163 h 3413"/>
                <a:gd name="T74" fmla="*/ 319 w 3530"/>
                <a:gd name="T75" fmla="*/ 2054 h 3413"/>
                <a:gd name="T76" fmla="*/ 1035 w 3530"/>
                <a:gd name="T77" fmla="*/ 1252 h 3413"/>
                <a:gd name="T78" fmla="*/ 1732 w 3530"/>
                <a:gd name="T79" fmla="*/ 2114 h 3413"/>
                <a:gd name="T80" fmla="*/ 1561 w 3530"/>
                <a:gd name="T81" fmla="*/ 2171 h 3413"/>
                <a:gd name="T82" fmla="*/ 1700 w 3530"/>
                <a:gd name="T83" fmla="*/ 2790 h 3413"/>
                <a:gd name="T84" fmla="*/ 1884 w 3530"/>
                <a:gd name="T85" fmla="*/ 2084 h 3413"/>
                <a:gd name="T86" fmla="*/ 1844 w 3530"/>
                <a:gd name="T87" fmla="*/ 1500 h 3413"/>
                <a:gd name="T88" fmla="*/ 1913 w 3530"/>
                <a:gd name="T89" fmla="*/ 1377 h 3413"/>
                <a:gd name="T90" fmla="*/ 1783 w 3530"/>
                <a:gd name="T91" fmla="*/ 1139 h 3413"/>
                <a:gd name="T92" fmla="*/ 1860 w 3530"/>
                <a:gd name="T93" fmla="*/ 1033 h 3413"/>
                <a:gd name="T94" fmla="*/ 1740 w 3530"/>
                <a:gd name="T95" fmla="*/ 593 h 3413"/>
                <a:gd name="T96" fmla="*/ 1852 w 3530"/>
                <a:gd name="T97" fmla="*/ 518 h 3413"/>
                <a:gd name="T98" fmla="*/ 1569 w 3530"/>
                <a:gd name="T99" fmla="*/ 558 h 3413"/>
                <a:gd name="T100" fmla="*/ 1403 w 3530"/>
                <a:gd name="T101" fmla="*/ 1025 h 3413"/>
                <a:gd name="T102" fmla="*/ 1501 w 3530"/>
                <a:gd name="T103" fmla="*/ 1126 h 3413"/>
                <a:gd name="T104" fmla="*/ 1444 w 3530"/>
                <a:gd name="T105" fmla="*/ 1376 h 3413"/>
                <a:gd name="T106" fmla="*/ 1492 w 3530"/>
                <a:gd name="T107" fmla="*/ 1506 h 3413"/>
                <a:gd name="T108" fmla="*/ 1048 w 3530"/>
                <a:gd name="T109" fmla="*/ 1162 h 3413"/>
                <a:gd name="T110" fmla="*/ 1269 w 3530"/>
                <a:gd name="T111" fmla="*/ 694 h 3413"/>
                <a:gd name="T112" fmla="*/ 1214 w 3530"/>
                <a:gd name="T113" fmla="*/ 564 h 3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30" h="3413">
                  <a:moveTo>
                    <a:pt x="1056" y="2557"/>
                  </a:moveTo>
                  <a:lnTo>
                    <a:pt x="1056" y="2813"/>
                  </a:lnTo>
                  <a:lnTo>
                    <a:pt x="1142" y="2806"/>
                  </a:lnTo>
                  <a:lnTo>
                    <a:pt x="1233" y="2801"/>
                  </a:lnTo>
                  <a:lnTo>
                    <a:pt x="1233" y="2557"/>
                  </a:lnTo>
                  <a:lnTo>
                    <a:pt x="1056" y="2557"/>
                  </a:lnTo>
                  <a:close/>
                  <a:moveTo>
                    <a:pt x="763" y="2557"/>
                  </a:moveTo>
                  <a:lnTo>
                    <a:pt x="763" y="2818"/>
                  </a:lnTo>
                  <a:lnTo>
                    <a:pt x="940" y="2818"/>
                  </a:lnTo>
                  <a:lnTo>
                    <a:pt x="940" y="2557"/>
                  </a:lnTo>
                  <a:lnTo>
                    <a:pt x="763" y="2557"/>
                  </a:lnTo>
                  <a:close/>
                  <a:moveTo>
                    <a:pt x="1056" y="2178"/>
                  </a:moveTo>
                  <a:lnTo>
                    <a:pt x="1056" y="2441"/>
                  </a:lnTo>
                  <a:lnTo>
                    <a:pt x="1233" y="2441"/>
                  </a:lnTo>
                  <a:lnTo>
                    <a:pt x="1233" y="2178"/>
                  </a:lnTo>
                  <a:lnTo>
                    <a:pt x="1056" y="2178"/>
                  </a:lnTo>
                  <a:close/>
                  <a:moveTo>
                    <a:pt x="763" y="2178"/>
                  </a:moveTo>
                  <a:lnTo>
                    <a:pt x="763" y="2441"/>
                  </a:lnTo>
                  <a:lnTo>
                    <a:pt x="940" y="2441"/>
                  </a:lnTo>
                  <a:lnTo>
                    <a:pt x="940" y="2178"/>
                  </a:lnTo>
                  <a:lnTo>
                    <a:pt x="763" y="2178"/>
                  </a:lnTo>
                  <a:close/>
                  <a:moveTo>
                    <a:pt x="1657" y="0"/>
                  </a:moveTo>
                  <a:lnTo>
                    <a:pt x="1681" y="2"/>
                  </a:lnTo>
                  <a:lnTo>
                    <a:pt x="1702" y="10"/>
                  </a:lnTo>
                  <a:lnTo>
                    <a:pt x="1721" y="22"/>
                  </a:lnTo>
                  <a:lnTo>
                    <a:pt x="1737" y="40"/>
                  </a:lnTo>
                  <a:lnTo>
                    <a:pt x="2121" y="548"/>
                  </a:lnTo>
                  <a:lnTo>
                    <a:pt x="2136" y="569"/>
                  </a:lnTo>
                  <a:lnTo>
                    <a:pt x="2145" y="592"/>
                  </a:lnTo>
                  <a:lnTo>
                    <a:pt x="2148" y="617"/>
                  </a:lnTo>
                  <a:lnTo>
                    <a:pt x="2146" y="640"/>
                  </a:lnTo>
                  <a:lnTo>
                    <a:pt x="2138" y="660"/>
                  </a:lnTo>
                  <a:lnTo>
                    <a:pt x="2126" y="678"/>
                  </a:lnTo>
                  <a:lnTo>
                    <a:pt x="2111" y="694"/>
                  </a:lnTo>
                  <a:lnTo>
                    <a:pt x="2093" y="705"/>
                  </a:lnTo>
                  <a:lnTo>
                    <a:pt x="2073" y="712"/>
                  </a:lnTo>
                  <a:lnTo>
                    <a:pt x="2050" y="716"/>
                  </a:lnTo>
                  <a:lnTo>
                    <a:pt x="2026" y="716"/>
                  </a:lnTo>
                  <a:lnTo>
                    <a:pt x="2271" y="1062"/>
                  </a:lnTo>
                  <a:lnTo>
                    <a:pt x="2285" y="1082"/>
                  </a:lnTo>
                  <a:lnTo>
                    <a:pt x="2294" y="1104"/>
                  </a:lnTo>
                  <a:lnTo>
                    <a:pt x="2297" y="1129"/>
                  </a:lnTo>
                  <a:lnTo>
                    <a:pt x="2295" y="1152"/>
                  </a:lnTo>
                  <a:lnTo>
                    <a:pt x="2287" y="1173"/>
                  </a:lnTo>
                  <a:lnTo>
                    <a:pt x="2275" y="1192"/>
                  </a:lnTo>
                  <a:lnTo>
                    <a:pt x="2259" y="1207"/>
                  </a:lnTo>
                  <a:lnTo>
                    <a:pt x="2241" y="1218"/>
                  </a:lnTo>
                  <a:lnTo>
                    <a:pt x="2221" y="1226"/>
                  </a:lnTo>
                  <a:lnTo>
                    <a:pt x="2198" y="1228"/>
                  </a:lnTo>
                  <a:lnTo>
                    <a:pt x="2176" y="1228"/>
                  </a:lnTo>
                  <a:lnTo>
                    <a:pt x="2388" y="1386"/>
                  </a:lnTo>
                  <a:lnTo>
                    <a:pt x="2402" y="1400"/>
                  </a:lnTo>
                  <a:lnTo>
                    <a:pt x="2414" y="1417"/>
                  </a:lnTo>
                  <a:lnTo>
                    <a:pt x="2422" y="1435"/>
                  </a:lnTo>
                  <a:lnTo>
                    <a:pt x="2426" y="1454"/>
                  </a:lnTo>
                  <a:lnTo>
                    <a:pt x="2426" y="1475"/>
                  </a:lnTo>
                  <a:lnTo>
                    <a:pt x="2422" y="1496"/>
                  </a:lnTo>
                  <a:lnTo>
                    <a:pt x="2414" y="1515"/>
                  </a:lnTo>
                  <a:lnTo>
                    <a:pt x="2402" y="1531"/>
                  </a:lnTo>
                  <a:lnTo>
                    <a:pt x="2387" y="1544"/>
                  </a:lnTo>
                  <a:lnTo>
                    <a:pt x="2371" y="1555"/>
                  </a:lnTo>
                  <a:lnTo>
                    <a:pt x="2351" y="1562"/>
                  </a:lnTo>
                  <a:lnTo>
                    <a:pt x="2330" y="1564"/>
                  </a:lnTo>
                  <a:lnTo>
                    <a:pt x="2157" y="1567"/>
                  </a:lnTo>
                  <a:lnTo>
                    <a:pt x="2635" y="2094"/>
                  </a:lnTo>
                  <a:lnTo>
                    <a:pt x="2648" y="2113"/>
                  </a:lnTo>
                  <a:lnTo>
                    <a:pt x="2656" y="2133"/>
                  </a:lnTo>
                  <a:lnTo>
                    <a:pt x="2660" y="2155"/>
                  </a:lnTo>
                  <a:lnTo>
                    <a:pt x="2659" y="2178"/>
                  </a:lnTo>
                  <a:lnTo>
                    <a:pt x="2652" y="2200"/>
                  </a:lnTo>
                  <a:lnTo>
                    <a:pt x="2640" y="2220"/>
                  </a:lnTo>
                  <a:lnTo>
                    <a:pt x="2625" y="2237"/>
                  </a:lnTo>
                  <a:lnTo>
                    <a:pt x="2606" y="2249"/>
                  </a:lnTo>
                  <a:lnTo>
                    <a:pt x="2584" y="2256"/>
                  </a:lnTo>
                  <a:lnTo>
                    <a:pt x="2561" y="2258"/>
                  </a:lnTo>
                  <a:lnTo>
                    <a:pt x="2044" y="2258"/>
                  </a:lnTo>
                  <a:lnTo>
                    <a:pt x="2044" y="2798"/>
                  </a:lnTo>
                  <a:lnTo>
                    <a:pt x="2117" y="2804"/>
                  </a:lnTo>
                  <a:lnTo>
                    <a:pt x="2117" y="2332"/>
                  </a:lnTo>
                  <a:lnTo>
                    <a:pt x="2561" y="2332"/>
                  </a:lnTo>
                  <a:lnTo>
                    <a:pt x="2591" y="2330"/>
                  </a:lnTo>
                  <a:lnTo>
                    <a:pt x="2618" y="2323"/>
                  </a:lnTo>
                  <a:lnTo>
                    <a:pt x="2643" y="2311"/>
                  </a:lnTo>
                  <a:lnTo>
                    <a:pt x="2667" y="2296"/>
                  </a:lnTo>
                  <a:lnTo>
                    <a:pt x="2688" y="2277"/>
                  </a:lnTo>
                  <a:lnTo>
                    <a:pt x="2705" y="2255"/>
                  </a:lnTo>
                  <a:lnTo>
                    <a:pt x="2719" y="2229"/>
                  </a:lnTo>
                  <a:lnTo>
                    <a:pt x="2728" y="2201"/>
                  </a:lnTo>
                  <a:lnTo>
                    <a:pt x="2733" y="2174"/>
                  </a:lnTo>
                  <a:lnTo>
                    <a:pt x="2733" y="2145"/>
                  </a:lnTo>
                  <a:lnTo>
                    <a:pt x="2728" y="2118"/>
                  </a:lnTo>
                  <a:lnTo>
                    <a:pt x="2720" y="2092"/>
                  </a:lnTo>
                  <a:lnTo>
                    <a:pt x="2707" y="2066"/>
                  </a:lnTo>
                  <a:lnTo>
                    <a:pt x="2689" y="2043"/>
                  </a:lnTo>
                  <a:lnTo>
                    <a:pt x="2320" y="1637"/>
                  </a:lnTo>
                  <a:lnTo>
                    <a:pt x="2332" y="1637"/>
                  </a:lnTo>
                  <a:lnTo>
                    <a:pt x="2363" y="1634"/>
                  </a:lnTo>
                  <a:lnTo>
                    <a:pt x="2392" y="1625"/>
                  </a:lnTo>
                  <a:lnTo>
                    <a:pt x="2419" y="1611"/>
                  </a:lnTo>
                  <a:lnTo>
                    <a:pt x="2443" y="1594"/>
                  </a:lnTo>
                  <a:lnTo>
                    <a:pt x="2463" y="1572"/>
                  </a:lnTo>
                  <a:lnTo>
                    <a:pt x="2480" y="1546"/>
                  </a:lnTo>
                  <a:lnTo>
                    <a:pt x="2492" y="1518"/>
                  </a:lnTo>
                  <a:lnTo>
                    <a:pt x="2499" y="1488"/>
                  </a:lnTo>
                  <a:lnTo>
                    <a:pt x="2500" y="1459"/>
                  </a:lnTo>
                  <a:lnTo>
                    <a:pt x="2497" y="1429"/>
                  </a:lnTo>
                  <a:lnTo>
                    <a:pt x="2488" y="1400"/>
                  </a:lnTo>
                  <a:lnTo>
                    <a:pt x="2475" y="1375"/>
                  </a:lnTo>
                  <a:lnTo>
                    <a:pt x="2458" y="1351"/>
                  </a:lnTo>
                  <a:lnTo>
                    <a:pt x="2436" y="1330"/>
                  </a:lnTo>
                  <a:lnTo>
                    <a:pt x="2463" y="1295"/>
                  </a:lnTo>
                  <a:lnTo>
                    <a:pt x="2481" y="1276"/>
                  </a:lnTo>
                  <a:lnTo>
                    <a:pt x="2500" y="1262"/>
                  </a:lnTo>
                  <a:lnTo>
                    <a:pt x="2521" y="1252"/>
                  </a:lnTo>
                  <a:lnTo>
                    <a:pt x="2543" y="1248"/>
                  </a:lnTo>
                  <a:lnTo>
                    <a:pt x="2565" y="1248"/>
                  </a:lnTo>
                  <a:lnTo>
                    <a:pt x="2587" y="1252"/>
                  </a:lnTo>
                  <a:lnTo>
                    <a:pt x="2608" y="1261"/>
                  </a:lnTo>
                  <a:lnTo>
                    <a:pt x="2628" y="1275"/>
                  </a:lnTo>
                  <a:lnTo>
                    <a:pt x="2645" y="1294"/>
                  </a:lnTo>
                  <a:lnTo>
                    <a:pt x="3253" y="2054"/>
                  </a:lnTo>
                  <a:lnTo>
                    <a:pt x="3268" y="2075"/>
                  </a:lnTo>
                  <a:lnTo>
                    <a:pt x="3278" y="2095"/>
                  </a:lnTo>
                  <a:lnTo>
                    <a:pt x="3284" y="2114"/>
                  </a:lnTo>
                  <a:lnTo>
                    <a:pt x="3285" y="2129"/>
                  </a:lnTo>
                  <a:lnTo>
                    <a:pt x="3283" y="2143"/>
                  </a:lnTo>
                  <a:lnTo>
                    <a:pt x="3275" y="2154"/>
                  </a:lnTo>
                  <a:lnTo>
                    <a:pt x="3264" y="2163"/>
                  </a:lnTo>
                  <a:lnTo>
                    <a:pt x="3249" y="2169"/>
                  </a:lnTo>
                  <a:lnTo>
                    <a:pt x="3229" y="2171"/>
                  </a:lnTo>
                  <a:lnTo>
                    <a:pt x="3112" y="2171"/>
                  </a:lnTo>
                  <a:lnTo>
                    <a:pt x="3112" y="2865"/>
                  </a:lnTo>
                  <a:lnTo>
                    <a:pt x="3109" y="2895"/>
                  </a:lnTo>
                  <a:lnTo>
                    <a:pt x="3101" y="2922"/>
                  </a:lnTo>
                  <a:lnTo>
                    <a:pt x="3087" y="2948"/>
                  </a:lnTo>
                  <a:lnTo>
                    <a:pt x="3070" y="2970"/>
                  </a:lnTo>
                  <a:lnTo>
                    <a:pt x="3140" y="2994"/>
                  </a:lnTo>
                  <a:lnTo>
                    <a:pt x="3202" y="3019"/>
                  </a:lnTo>
                  <a:lnTo>
                    <a:pt x="3256" y="3043"/>
                  </a:lnTo>
                  <a:lnTo>
                    <a:pt x="3305" y="3067"/>
                  </a:lnTo>
                  <a:lnTo>
                    <a:pt x="3348" y="3089"/>
                  </a:lnTo>
                  <a:lnTo>
                    <a:pt x="3384" y="3111"/>
                  </a:lnTo>
                  <a:lnTo>
                    <a:pt x="3416" y="3131"/>
                  </a:lnTo>
                  <a:lnTo>
                    <a:pt x="3441" y="3148"/>
                  </a:lnTo>
                  <a:lnTo>
                    <a:pt x="3461" y="3165"/>
                  </a:lnTo>
                  <a:lnTo>
                    <a:pt x="3477" y="3178"/>
                  </a:lnTo>
                  <a:lnTo>
                    <a:pt x="3488" y="3188"/>
                  </a:lnTo>
                  <a:lnTo>
                    <a:pt x="3495" y="3195"/>
                  </a:lnTo>
                  <a:lnTo>
                    <a:pt x="3511" y="3215"/>
                  </a:lnTo>
                  <a:lnTo>
                    <a:pt x="3523" y="3238"/>
                  </a:lnTo>
                  <a:lnTo>
                    <a:pt x="3529" y="3263"/>
                  </a:lnTo>
                  <a:lnTo>
                    <a:pt x="3530" y="3287"/>
                  </a:lnTo>
                  <a:lnTo>
                    <a:pt x="3528" y="3311"/>
                  </a:lnTo>
                  <a:lnTo>
                    <a:pt x="3520" y="3335"/>
                  </a:lnTo>
                  <a:lnTo>
                    <a:pt x="3508" y="3357"/>
                  </a:lnTo>
                  <a:lnTo>
                    <a:pt x="3491" y="3377"/>
                  </a:lnTo>
                  <a:lnTo>
                    <a:pt x="3471" y="3393"/>
                  </a:lnTo>
                  <a:lnTo>
                    <a:pt x="3449" y="3404"/>
                  </a:lnTo>
                  <a:lnTo>
                    <a:pt x="3427" y="3411"/>
                  </a:lnTo>
                  <a:lnTo>
                    <a:pt x="3403" y="3413"/>
                  </a:lnTo>
                  <a:lnTo>
                    <a:pt x="3377" y="3411"/>
                  </a:lnTo>
                  <a:lnTo>
                    <a:pt x="3353" y="3403"/>
                  </a:lnTo>
                  <a:lnTo>
                    <a:pt x="3331" y="3391"/>
                  </a:lnTo>
                  <a:lnTo>
                    <a:pt x="3310" y="3373"/>
                  </a:lnTo>
                  <a:lnTo>
                    <a:pt x="3309" y="3372"/>
                  </a:lnTo>
                  <a:lnTo>
                    <a:pt x="3305" y="3369"/>
                  </a:lnTo>
                  <a:lnTo>
                    <a:pt x="3299" y="3364"/>
                  </a:lnTo>
                  <a:lnTo>
                    <a:pt x="3289" y="3357"/>
                  </a:lnTo>
                  <a:lnTo>
                    <a:pt x="3277" y="3348"/>
                  </a:lnTo>
                  <a:lnTo>
                    <a:pt x="3263" y="3338"/>
                  </a:lnTo>
                  <a:lnTo>
                    <a:pt x="3244" y="3327"/>
                  </a:lnTo>
                  <a:lnTo>
                    <a:pt x="3224" y="3315"/>
                  </a:lnTo>
                  <a:lnTo>
                    <a:pt x="3199" y="3302"/>
                  </a:lnTo>
                  <a:lnTo>
                    <a:pt x="3170" y="3288"/>
                  </a:lnTo>
                  <a:lnTo>
                    <a:pt x="3139" y="3274"/>
                  </a:lnTo>
                  <a:lnTo>
                    <a:pt x="3103" y="3258"/>
                  </a:lnTo>
                  <a:lnTo>
                    <a:pt x="3063" y="3242"/>
                  </a:lnTo>
                  <a:lnTo>
                    <a:pt x="3020" y="3226"/>
                  </a:lnTo>
                  <a:lnTo>
                    <a:pt x="2972" y="3210"/>
                  </a:lnTo>
                  <a:lnTo>
                    <a:pt x="2920" y="3193"/>
                  </a:lnTo>
                  <a:lnTo>
                    <a:pt x="2864" y="3177"/>
                  </a:lnTo>
                  <a:lnTo>
                    <a:pt x="2803" y="3162"/>
                  </a:lnTo>
                  <a:lnTo>
                    <a:pt x="2737" y="3146"/>
                  </a:lnTo>
                  <a:lnTo>
                    <a:pt x="2666" y="3131"/>
                  </a:lnTo>
                  <a:lnTo>
                    <a:pt x="2591" y="3117"/>
                  </a:lnTo>
                  <a:lnTo>
                    <a:pt x="2511" y="3103"/>
                  </a:lnTo>
                  <a:lnTo>
                    <a:pt x="2425" y="3091"/>
                  </a:lnTo>
                  <a:lnTo>
                    <a:pt x="2335" y="3080"/>
                  </a:lnTo>
                  <a:lnTo>
                    <a:pt x="2237" y="3071"/>
                  </a:lnTo>
                  <a:lnTo>
                    <a:pt x="2136" y="3063"/>
                  </a:lnTo>
                  <a:lnTo>
                    <a:pt x="2028" y="3056"/>
                  </a:lnTo>
                  <a:lnTo>
                    <a:pt x="1915" y="3051"/>
                  </a:lnTo>
                  <a:lnTo>
                    <a:pt x="1795" y="3047"/>
                  </a:lnTo>
                  <a:lnTo>
                    <a:pt x="1669" y="3046"/>
                  </a:lnTo>
                  <a:lnTo>
                    <a:pt x="1550" y="3047"/>
                  </a:lnTo>
                  <a:lnTo>
                    <a:pt x="1437" y="3050"/>
                  </a:lnTo>
                  <a:lnTo>
                    <a:pt x="1330" y="3054"/>
                  </a:lnTo>
                  <a:lnTo>
                    <a:pt x="1229" y="3058"/>
                  </a:lnTo>
                  <a:lnTo>
                    <a:pt x="1136" y="3065"/>
                  </a:lnTo>
                  <a:lnTo>
                    <a:pt x="1047" y="3073"/>
                  </a:lnTo>
                  <a:lnTo>
                    <a:pt x="964" y="3080"/>
                  </a:lnTo>
                  <a:lnTo>
                    <a:pt x="888" y="3090"/>
                  </a:lnTo>
                  <a:lnTo>
                    <a:pt x="816" y="3100"/>
                  </a:lnTo>
                  <a:lnTo>
                    <a:pt x="749" y="3110"/>
                  </a:lnTo>
                  <a:lnTo>
                    <a:pt x="688" y="3121"/>
                  </a:lnTo>
                  <a:lnTo>
                    <a:pt x="632" y="3133"/>
                  </a:lnTo>
                  <a:lnTo>
                    <a:pt x="579" y="3144"/>
                  </a:lnTo>
                  <a:lnTo>
                    <a:pt x="532" y="3156"/>
                  </a:lnTo>
                  <a:lnTo>
                    <a:pt x="489" y="3168"/>
                  </a:lnTo>
                  <a:lnTo>
                    <a:pt x="451" y="3180"/>
                  </a:lnTo>
                  <a:lnTo>
                    <a:pt x="416" y="3192"/>
                  </a:lnTo>
                  <a:lnTo>
                    <a:pt x="384" y="3203"/>
                  </a:lnTo>
                  <a:lnTo>
                    <a:pt x="357" y="3214"/>
                  </a:lnTo>
                  <a:lnTo>
                    <a:pt x="333" y="3225"/>
                  </a:lnTo>
                  <a:lnTo>
                    <a:pt x="311" y="3235"/>
                  </a:lnTo>
                  <a:lnTo>
                    <a:pt x="293" y="3245"/>
                  </a:lnTo>
                  <a:lnTo>
                    <a:pt x="279" y="3253"/>
                  </a:lnTo>
                  <a:lnTo>
                    <a:pt x="266" y="3260"/>
                  </a:lnTo>
                  <a:lnTo>
                    <a:pt x="257" y="3267"/>
                  </a:lnTo>
                  <a:lnTo>
                    <a:pt x="250" y="3272"/>
                  </a:lnTo>
                  <a:lnTo>
                    <a:pt x="245" y="3276"/>
                  </a:lnTo>
                  <a:lnTo>
                    <a:pt x="242" y="3279"/>
                  </a:lnTo>
                  <a:lnTo>
                    <a:pt x="241" y="3280"/>
                  </a:lnTo>
                  <a:lnTo>
                    <a:pt x="227" y="3302"/>
                  </a:lnTo>
                  <a:lnTo>
                    <a:pt x="209" y="3320"/>
                  </a:lnTo>
                  <a:lnTo>
                    <a:pt x="189" y="3333"/>
                  </a:lnTo>
                  <a:lnTo>
                    <a:pt x="166" y="3343"/>
                  </a:lnTo>
                  <a:lnTo>
                    <a:pt x="142" y="3348"/>
                  </a:lnTo>
                  <a:lnTo>
                    <a:pt x="117" y="3348"/>
                  </a:lnTo>
                  <a:lnTo>
                    <a:pt x="93" y="3344"/>
                  </a:lnTo>
                  <a:lnTo>
                    <a:pt x="69" y="3334"/>
                  </a:lnTo>
                  <a:lnTo>
                    <a:pt x="47" y="3320"/>
                  </a:lnTo>
                  <a:lnTo>
                    <a:pt x="29" y="3301"/>
                  </a:lnTo>
                  <a:lnTo>
                    <a:pt x="15" y="3281"/>
                  </a:lnTo>
                  <a:lnTo>
                    <a:pt x="5" y="3258"/>
                  </a:lnTo>
                  <a:lnTo>
                    <a:pt x="1" y="3234"/>
                  </a:lnTo>
                  <a:lnTo>
                    <a:pt x="0" y="3209"/>
                  </a:lnTo>
                  <a:lnTo>
                    <a:pt x="5" y="3184"/>
                  </a:lnTo>
                  <a:lnTo>
                    <a:pt x="14" y="3159"/>
                  </a:lnTo>
                  <a:lnTo>
                    <a:pt x="22" y="3148"/>
                  </a:lnTo>
                  <a:lnTo>
                    <a:pt x="31" y="3135"/>
                  </a:lnTo>
                  <a:lnTo>
                    <a:pt x="43" y="3120"/>
                  </a:lnTo>
                  <a:lnTo>
                    <a:pt x="58" y="3103"/>
                  </a:lnTo>
                  <a:lnTo>
                    <a:pt x="76" y="3086"/>
                  </a:lnTo>
                  <a:lnTo>
                    <a:pt x="99" y="3067"/>
                  </a:lnTo>
                  <a:lnTo>
                    <a:pt x="127" y="3047"/>
                  </a:lnTo>
                  <a:lnTo>
                    <a:pt x="158" y="3028"/>
                  </a:lnTo>
                  <a:lnTo>
                    <a:pt x="195" y="3008"/>
                  </a:lnTo>
                  <a:lnTo>
                    <a:pt x="238" y="2987"/>
                  </a:lnTo>
                  <a:lnTo>
                    <a:pt x="286" y="2966"/>
                  </a:lnTo>
                  <a:lnTo>
                    <a:pt x="339" y="2947"/>
                  </a:lnTo>
                  <a:lnTo>
                    <a:pt x="400" y="2926"/>
                  </a:lnTo>
                  <a:lnTo>
                    <a:pt x="468" y="2907"/>
                  </a:lnTo>
                  <a:lnTo>
                    <a:pt x="464" y="2886"/>
                  </a:lnTo>
                  <a:lnTo>
                    <a:pt x="461" y="2865"/>
                  </a:lnTo>
                  <a:lnTo>
                    <a:pt x="461" y="2171"/>
                  </a:lnTo>
                  <a:lnTo>
                    <a:pt x="345" y="2171"/>
                  </a:lnTo>
                  <a:lnTo>
                    <a:pt x="325" y="2169"/>
                  </a:lnTo>
                  <a:lnTo>
                    <a:pt x="310" y="2163"/>
                  </a:lnTo>
                  <a:lnTo>
                    <a:pt x="299" y="2154"/>
                  </a:lnTo>
                  <a:lnTo>
                    <a:pt x="291" y="2143"/>
                  </a:lnTo>
                  <a:lnTo>
                    <a:pt x="288" y="2129"/>
                  </a:lnTo>
                  <a:lnTo>
                    <a:pt x="289" y="2113"/>
                  </a:lnTo>
                  <a:lnTo>
                    <a:pt x="295" y="2095"/>
                  </a:lnTo>
                  <a:lnTo>
                    <a:pt x="304" y="2075"/>
                  </a:lnTo>
                  <a:lnTo>
                    <a:pt x="319" y="2054"/>
                  </a:lnTo>
                  <a:lnTo>
                    <a:pt x="911" y="1295"/>
                  </a:lnTo>
                  <a:lnTo>
                    <a:pt x="928" y="1276"/>
                  </a:lnTo>
                  <a:lnTo>
                    <a:pt x="948" y="1262"/>
                  </a:lnTo>
                  <a:lnTo>
                    <a:pt x="970" y="1252"/>
                  </a:lnTo>
                  <a:lnTo>
                    <a:pt x="992" y="1248"/>
                  </a:lnTo>
                  <a:lnTo>
                    <a:pt x="1013" y="1248"/>
                  </a:lnTo>
                  <a:lnTo>
                    <a:pt x="1035" y="1252"/>
                  </a:lnTo>
                  <a:lnTo>
                    <a:pt x="1056" y="1261"/>
                  </a:lnTo>
                  <a:lnTo>
                    <a:pt x="1076" y="1275"/>
                  </a:lnTo>
                  <a:lnTo>
                    <a:pt x="1094" y="1294"/>
                  </a:lnTo>
                  <a:lnTo>
                    <a:pt x="1702" y="2055"/>
                  </a:lnTo>
                  <a:lnTo>
                    <a:pt x="1716" y="2076"/>
                  </a:lnTo>
                  <a:lnTo>
                    <a:pt x="1726" y="2096"/>
                  </a:lnTo>
                  <a:lnTo>
                    <a:pt x="1732" y="2114"/>
                  </a:lnTo>
                  <a:lnTo>
                    <a:pt x="1733" y="2130"/>
                  </a:lnTo>
                  <a:lnTo>
                    <a:pt x="1730" y="2143"/>
                  </a:lnTo>
                  <a:lnTo>
                    <a:pt x="1724" y="2154"/>
                  </a:lnTo>
                  <a:lnTo>
                    <a:pt x="1712" y="2163"/>
                  </a:lnTo>
                  <a:lnTo>
                    <a:pt x="1696" y="2169"/>
                  </a:lnTo>
                  <a:lnTo>
                    <a:pt x="1677" y="2171"/>
                  </a:lnTo>
                  <a:lnTo>
                    <a:pt x="1561" y="2171"/>
                  </a:lnTo>
                  <a:lnTo>
                    <a:pt x="1561" y="2790"/>
                  </a:lnTo>
                  <a:lnTo>
                    <a:pt x="1633" y="2790"/>
                  </a:lnTo>
                  <a:lnTo>
                    <a:pt x="1633" y="2269"/>
                  </a:lnTo>
                  <a:lnTo>
                    <a:pt x="1652" y="2269"/>
                  </a:lnTo>
                  <a:lnTo>
                    <a:pt x="1677" y="2268"/>
                  </a:lnTo>
                  <a:lnTo>
                    <a:pt x="1700" y="2264"/>
                  </a:lnTo>
                  <a:lnTo>
                    <a:pt x="1700" y="2790"/>
                  </a:lnTo>
                  <a:lnTo>
                    <a:pt x="1775" y="2791"/>
                  </a:lnTo>
                  <a:lnTo>
                    <a:pt x="1848" y="2792"/>
                  </a:lnTo>
                  <a:lnTo>
                    <a:pt x="1848" y="2161"/>
                  </a:lnTo>
                  <a:lnTo>
                    <a:pt x="1850" y="2138"/>
                  </a:lnTo>
                  <a:lnTo>
                    <a:pt x="1858" y="2117"/>
                  </a:lnTo>
                  <a:lnTo>
                    <a:pt x="1870" y="2099"/>
                  </a:lnTo>
                  <a:lnTo>
                    <a:pt x="1884" y="2084"/>
                  </a:lnTo>
                  <a:lnTo>
                    <a:pt x="1903" y="2072"/>
                  </a:lnTo>
                  <a:lnTo>
                    <a:pt x="1923" y="2064"/>
                  </a:lnTo>
                  <a:lnTo>
                    <a:pt x="1946" y="2062"/>
                  </a:lnTo>
                  <a:lnTo>
                    <a:pt x="2340" y="2062"/>
                  </a:lnTo>
                  <a:lnTo>
                    <a:pt x="1865" y="1540"/>
                  </a:lnTo>
                  <a:lnTo>
                    <a:pt x="1852" y="1521"/>
                  </a:lnTo>
                  <a:lnTo>
                    <a:pt x="1844" y="1500"/>
                  </a:lnTo>
                  <a:lnTo>
                    <a:pt x="1839" y="1478"/>
                  </a:lnTo>
                  <a:lnTo>
                    <a:pt x="1841" y="1455"/>
                  </a:lnTo>
                  <a:lnTo>
                    <a:pt x="1848" y="1433"/>
                  </a:lnTo>
                  <a:lnTo>
                    <a:pt x="1859" y="1414"/>
                  </a:lnTo>
                  <a:lnTo>
                    <a:pt x="1874" y="1398"/>
                  </a:lnTo>
                  <a:lnTo>
                    <a:pt x="1893" y="1385"/>
                  </a:lnTo>
                  <a:lnTo>
                    <a:pt x="1913" y="1377"/>
                  </a:lnTo>
                  <a:lnTo>
                    <a:pt x="1936" y="1374"/>
                  </a:lnTo>
                  <a:lnTo>
                    <a:pt x="2040" y="1372"/>
                  </a:lnTo>
                  <a:lnTo>
                    <a:pt x="1822" y="1209"/>
                  </a:lnTo>
                  <a:lnTo>
                    <a:pt x="1807" y="1195"/>
                  </a:lnTo>
                  <a:lnTo>
                    <a:pt x="1795" y="1178"/>
                  </a:lnTo>
                  <a:lnTo>
                    <a:pt x="1787" y="1159"/>
                  </a:lnTo>
                  <a:lnTo>
                    <a:pt x="1783" y="1139"/>
                  </a:lnTo>
                  <a:lnTo>
                    <a:pt x="1783" y="1119"/>
                  </a:lnTo>
                  <a:lnTo>
                    <a:pt x="1788" y="1099"/>
                  </a:lnTo>
                  <a:lnTo>
                    <a:pt x="1796" y="1080"/>
                  </a:lnTo>
                  <a:lnTo>
                    <a:pt x="1808" y="1064"/>
                  </a:lnTo>
                  <a:lnTo>
                    <a:pt x="1823" y="1049"/>
                  </a:lnTo>
                  <a:lnTo>
                    <a:pt x="1840" y="1039"/>
                  </a:lnTo>
                  <a:lnTo>
                    <a:pt x="1860" y="1033"/>
                  </a:lnTo>
                  <a:lnTo>
                    <a:pt x="1881" y="1031"/>
                  </a:lnTo>
                  <a:lnTo>
                    <a:pt x="2008" y="1031"/>
                  </a:lnTo>
                  <a:lnTo>
                    <a:pt x="1755" y="675"/>
                  </a:lnTo>
                  <a:lnTo>
                    <a:pt x="1744" y="655"/>
                  </a:lnTo>
                  <a:lnTo>
                    <a:pt x="1739" y="634"/>
                  </a:lnTo>
                  <a:lnTo>
                    <a:pt x="1737" y="614"/>
                  </a:lnTo>
                  <a:lnTo>
                    <a:pt x="1740" y="593"/>
                  </a:lnTo>
                  <a:lnTo>
                    <a:pt x="1748" y="572"/>
                  </a:lnTo>
                  <a:lnTo>
                    <a:pt x="1760" y="554"/>
                  </a:lnTo>
                  <a:lnTo>
                    <a:pt x="1775" y="539"/>
                  </a:lnTo>
                  <a:lnTo>
                    <a:pt x="1793" y="528"/>
                  </a:lnTo>
                  <a:lnTo>
                    <a:pt x="1813" y="521"/>
                  </a:lnTo>
                  <a:lnTo>
                    <a:pt x="1835" y="518"/>
                  </a:lnTo>
                  <a:lnTo>
                    <a:pt x="1852" y="518"/>
                  </a:lnTo>
                  <a:lnTo>
                    <a:pt x="1661" y="266"/>
                  </a:lnTo>
                  <a:lnTo>
                    <a:pt x="1493" y="504"/>
                  </a:lnTo>
                  <a:lnTo>
                    <a:pt x="1512" y="508"/>
                  </a:lnTo>
                  <a:lnTo>
                    <a:pt x="1529" y="516"/>
                  </a:lnTo>
                  <a:lnTo>
                    <a:pt x="1545" y="527"/>
                  </a:lnTo>
                  <a:lnTo>
                    <a:pt x="1558" y="541"/>
                  </a:lnTo>
                  <a:lnTo>
                    <a:pt x="1569" y="558"/>
                  </a:lnTo>
                  <a:lnTo>
                    <a:pt x="1576" y="577"/>
                  </a:lnTo>
                  <a:lnTo>
                    <a:pt x="1580" y="599"/>
                  </a:lnTo>
                  <a:lnTo>
                    <a:pt x="1579" y="620"/>
                  </a:lnTo>
                  <a:lnTo>
                    <a:pt x="1572" y="641"/>
                  </a:lnTo>
                  <a:lnTo>
                    <a:pt x="1561" y="660"/>
                  </a:lnTo>
                  <a:lnTo>
                    <a:pt x="1299" y="1025"/>
                  </a:lnTo>
                  <a:lnTo>
                    <a:pt x="1403" y="1025"/>
                  </a:lnTo>
                  <a:lnTo>
                    <a:pt x="1426" y="1027"/>
                  </a:lnTo>
                  <a:lnTo>
                    <a:pt x="1447" y="1035"/>
                  </a:lnTo>
                  <a:lnTo>
                    <a:pt x="1465" y="1047"/>
                  </a:lnTo>
                  <a:lnTo>
                    <a:pt x="1480" y="1064"/>
                  </a:lnTo>
                  <a:lnTo>
                    <a:pt x="1492" y="1082"/>
                  </a:lnTo>
                  <a:lnTo>
                    <a:pt x="1499" y="1104"/>
                  </a:lnTo>
                  <a:lnTo>
                    <a:pt x="1501" y="1126"/>
                  </a:lnTo>
                  <a:lnTo>
                    <a:pt x="1498" y="1148"/>
                  </a:lnTo>
                  <a:lnTo>
                    <a:pt x="1489" y="1169"/>
                  </a:lnTo>
                  <a:lnTo>
                    <a:pt x="1477" y="1189"/>
                  </a:lnTo>
                  <a:lnTo>
                    <a:pt x="1323" y="1366"/>
                  </a:lnTo>
                  <a:lnTo>
                    <a:pt x="1403" y="1366"/>
                  </a:lnTo>
                  <a:lnTo>
                    <a:pt x="1425" y="1369"/>
                  </a:lnTo>
                  <a:lnTo>
                    <a:pt x="1444" y="1376"/>
                  </a:lnTo>
                  <a:lnTo>
                    <a:pt x="1463" y="1387"/>
                  </a:lnTo>
                  <a:lnTo>
                    <a:pt x="1478" y="1403"/>
                  </a:lnTo>
                  <a:lnTo>
                    <a:pt x="1490" y="1421"/>
                  </a:lnTo>
                  <a:lnTo>
                    <a:pt x="1498" y="1442"/>
                  </a:lnTo>
                  <a:lnTo>
                    <a:pt x="1501" y="1463"/>
                  </a:lnTo>
                  <a:lnTo>
                    <a:pt x="1499" y="1485"/>
                  </a:lnTo>
                  <a:lnTo>
                    <a:pt x="1492" y="1506"/>
                  </a:lnTo>
                  <a:lnTo>
                    <a:pt x="1481" y="1524"/>
                  </a:lnTo>
                  <a:lnTo>
                    <a:pt x="1431" y="1591"/>
                  </a:lnTo>
                  <a:lnTo>
                    <a:pt x="1161" y="1253"/>
                  </a:lnTo>
                  <a:lnTo>
                    <a:pt x="1136" y="1223"/>
                  </a:lnTo>
                  <a:lnTo>
                    <a:pt x="1109" y="1197"/>
                  </a:lnTo>
                  <a:lnTo>
                    <a:pt x="1080" y="1177"/>
                  </a:lnTo>
                  <a:lnTo>
                    <a:pt x="1048" y="1162"/>
                  </a:lnTo>
                  <a:lnTo>
                    <a:pt x="1016" y="1152"/>
                  </a:lnTo>
                  <a:lnTo>
                    <a:pt x="1011" y="1130"/>
                  </a:lnTo>
                  <a:lnTo>
                    <a:pt x="1011" y="1107"/>
                  </a:lnTo>
                  <a:lnTo>
                    <a:pt x="1018" y="1087"/>
                  </a:lnTo>
                  <a:lnTo>
                    <a:pt x="1029" y="1066"/>
                  </a:lnTo>
                  <a:lnTo>
                    <a:pt x="1291" y="699"/>
                  </a:lnTo>
                  <a:lnTo>
                    <a:pt x="1269" y="694"/>
                  </a:lnTo>
                  <a:lnTo>
                    <a:pt x="1248" y="683"/>
                  </a:lnTo>
                  <a:lnTo>
                    <a:pt x="1231" y="667"/>
                  </a:lnTo>
                  <a:lnTo>
                    <a:pt x="1217" y="648"/>
                  </a:lnTo>
                  <a:lnTo>
                    <a:pt x="1210" y="627"/>
                  </a:lnTo>
                  <a:lnTo>
                    <a:pt x="1207" y="606"/>
                  </a:lnTo>
                  <a:lnTo>
                    <a:pt x="1209" y="585"/>
                  </a:lnTo>
                  <a:lnTo>
                    <a:pt x="1214" y="564"/>
                  </a:lnTo>
                  <a:lnTo>
                    <a:pt x="1225" y="546"/>
                  </a:lnTo>
                  <a:lnTo>
                    <a:pt x="1579" y="42"/>
                  </a:lnTo>
                  <a:lnTo>
                    <a:pt x="1594" y="24"/>
                  </a:lnTo>
                  <a:lnTo>
                    <a:pt x="1613" y="11"/>
                  </a:lnTo>
                  <a:lnTo>
                    <a:pt x="1634" y="3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6518476" y="1484908"/>
              <a:ext cx="1381074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XXX%</a:t>
              </a: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2791492" y="1124082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RETURN ON INVESTMENT</a:t>
              </a: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6544106" y="2327146"/>
              <a:ext cx="1381074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xxx%</a:t>
              </a: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6830767" y="3328753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69" name="9 Rectángulo"/>
            <p:cNvSpPr/>
            <p:nvPr/>
          </p:nvSpPr>
          <p:spPr>
            <a:xfrm>
              <a:off x="6856633" y="4554717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6866087" y="5622763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2791492" y="2112682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MORE CLICKS – MORE SALES</a:t>
              </a:r>
            </a:p>
          </p:txBody>
        </p:sp>
        <p:sp>
          <p:nvSpPr>
            <p:cNvPr id="72" name="9 Rectángulo"/>
            <p:cNvSpPr/>
            <p:nvPr/>
          </p:nvSpPr>
          <p:spPr>
            <a:xfrm>
              <a:off x="2402432" y="3248364"/>
              <a:ext cx="3802435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TALK DIRECTLY TO THE DECISION MAKER</a:t>
              </a:r>
            </a:p>
          </p:txBody>
        </p:sp>
        <p:sp>
          <p:nvSpPr>
            <p:cNvPr id="73" name="9 Rectángulo"/>
            <p:cNvSpPr/>
            <p:nvPr/>
          </p:nvSpPr>
          <p:spPr>
            <a:xfrm>
              <a:off x="2364909" y="4379729"/>
              <a:ext cx="3843104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GET MORE QUALIFIED LEADS</a:t>
              </a:r>
            </a:p>
          </p:txBody>
        </p:sp>
        <p:sp>
          <p:nvSpPr>
            <p:cNvPr id="74" name="9 Rectángulo"/>
            <p:cNvSpPr/>
            <p:nvPr/>
          </p:nvSpPr>
          <p:spPr>
            <a:xfrm>
              <a:off x="2810225" y="5337771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PROMOTE YOUR BUSINESS</a:t>
              </a:r>
            </a:p>
          </p:txBody>
        </p:sp>
        <p:sp>
          <p:nvSpPr>
            <p:cNvPr id="75" name="9 Rectángulo"/>
            <p:cNvSpPr/>
            <p:nvPr/>
          </p:nvSpPr>
          <p:spPr>
            <a:xfrm>
              <a:off x="2314897" y="1384360"/>
              <a:ext cx="3821667" cy="5466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Email marketing offers a staggering return on investment. “It yields an estimated XXX% ROI. Every dollar spent on email marketing offers a return of $XX.”</a:t>
              </a:r>
            </a:p>
          </p:txBody>
        </p:sp>
        <p:sp>
          <p:nvSpPr>
            <p:cNvPr id="76" name="9 Rectángulo"/>
            <p:cNvSpPr/>
            <p:nvPr/>
          </p:nvSpPr>
          <p:spPr>
            <a:xfrm>
              <a:off x="2333144" y="2421779"/>
              <a:ext cx="3821667" cy="37732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Transactional emails have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nX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more opens and clicks than any other type of email, and can generate n times more revenue.</a:t>
              </a: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2333144" y="3579079"/>
              <a:ext cx="3821667" cy="2080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 of decision makers read email messages via mobile devices</a:t>
              </a: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2284303" y="4678441"/>
              <a:ext cx="3821667" cy="2080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 of qualified leads discover sites via email.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2291780" y="5606587"/>
              <a:ext cx="3821667" cy="37732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 of email recipients made at least one purchase last year based on a promotional email.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60416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13931</TotalTime>
  <Words>260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EMAIL MARKETING</vt:lpstr>
      <vt:lpstr>EMAIL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230</cp:revision>
  <dcterms:created xsi:type="dcterms:W3CDTF">2013-10-09T19:52:03Z</dcterms:created>
  <dcterms:modified xsi:type="dcterms:W3CDTF">2018-10-09T02:54:49Z</dcterms:modified>
</cp:coreProperties>
</file>