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29" r:id="rId3"/>
    <p:sldId id="43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34" autoAdjust="0"/>
    <p:restoredTop sz="50000" autoAdjust="0"/>
  </p:normalViewPr>
  <p:slideViewPr>
    <p:cSldViewPr snapToGrid="0" snapToObjects="1">
      <p:cViewPr varScale="1">
        <p:scale>
          <a:sx n="85" d="100"/>
          <a:sy n="85" d="100"/>
        </p:scale>
        <p:origin x="952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09.10.2018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09.10.2018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1904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53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18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828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ORGANIZATIONAL CONTEXT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Every </a:t>
            </a:r>
            <a:r>
              <a:rPr lang="en-US"/>
              <a:t>Organization Must Navigate Its Context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1830670" y="1022328"/>
            <a:ext cx="5566882" cy="5397271"/>
            <a:chOff x="1674242" y="1022328"/>
            <a:chExt cx="5566882" cy="5397271"/>
          </a:xfrm>
        </p:grpSpPr>
        <p:sp>
          <p:nvSpPr>
            <p:cNvPr id="27" name="Freeform 26"/>
            <p:cNvSpPr/>
            <p:nvPr/>
          </p:nvSpPr>
          <p:spPr bwMode="auto">
            <a:xfrm>
              <a:off x="3490154" y="1022328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 rot="2700000">
              <a:off x="4629970" y="1436952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 rot="5400000">
              <a:off x="5122369" y="2529271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 rot="8100000">
              <a:off x="4724563" y="3670196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 rot="10800000">
              <a:off x="3617324" y="4200967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32" name="Freeform 31"/>
            <p:cNvSpPr/>
            <p:nvPr/>
          </p:nvSpPr>
          <p:spPr bwMode="auto">
            <a:xfrm rot="13500000">
              <a:off x="2484000" y="3792801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 rot="16200000">
              <a:off x="1970984" y="2685489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 rot="18919558">
              <a:off x="2373229" y="1546647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109846" y="1570619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Legal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791709" y="2350843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Political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674242" y="4061596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Technological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457169" y="5165257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Environmental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907385" y="5334534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Financial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291586" y="4508531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Social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278523" y="2825573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Regulatory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770044" y="1923567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Economic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539558" y="3692264"/>
              <a:ext cx="19495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cs typeface="Arial" pitchFamily="34" charset="0"/>
                </a:rPr>
                <a:t>ORGANIZATION</a:t>
              </a: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481662" y="3398839"/>
              <a:ext cx="113592" cy="113592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45" name="Rounded Rectangle 15"/>
            <p:cNvSpPr/>
            <p:nvPr/>
          </p:nvSpPr>
          <p:spPr bwMode="auto">
            <a:xfrm>
              <a:off x="4424645" y="3524856"/>
              <a:ext cx="227627" cy="148865"/>
            </a:xfrm>
            <a:custGeom>
              <a:avLst/>
              <a:gdLst/>
              <a:ahLst/>
              <a:cxnLst/>
              <a:rect l="l" t="t" r="r" b="b"/>
              <a:pathLst>
                <a:path w="488631" h="319557">
                  <a:moveTo>
                    <a:pt x="232408" y="0"/>
                  </a:moveTo>
                  <a:lnTo>
                    <a:pt x="256223" y="0"/>
                  </a:lnTo>
                  <a:cubicBezTo>
                    <a:pt x="384578" y="0"/>
                    <a:pt x="488631" y="104053"/>
                    <a:pt x="488631" y="232408"/>
                  </a:cubicBezTo>
                  <a:lnTo>
                    <a:pt x="488631" y="319557"/>
                  </a:lnTo>
                  <a:lnTo>
                    <a:pt x="0" y="319557"/>
                  </a:lnTo>
                  <a:lnTo>
                    <a:pt x="0" y="232408"/>
                  </a:lnTo>
                  <a:cubicBezTo>
                    <a:pt x="0" y="104053"/>
                    <a:pt x="104053" y="0"/>
                    <a:pt x="2324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4288947" y="3309757"/>
              <a:ext cx="150058" cy="15005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47" name="Rounded Rectangle 15"/>
            <p:cNvSpPr/>
            <p:nvPr/>
          </p:nvSpPr>
          <p:spPr bwMode="auto">
            <a:xfrm>
              <a:off x="4213626" y="3476228"/>
              <a:ext cx="300701" cy="196654"/>
            </a:xfrm>
            <a:custGeom>
              <a:avLst/>
              <a:gdLst/>
              <a:ahLst/>
              <a:cxnLst/>
              <a:rect l="l" t="t" r="r" b="b"/>
              <a:pathLst>
                <a:path w="488631" h="319557">
                  <a:moveTo>
                    <a:pt x="232408" y="0"/>
                  </a:moveTo>
                  <a:lnTo>
                    <a:pt x="256223" y="0"/>
                  </a:lnTo>
                  <a:cubicBezTo>
                    <a:pt x="384578" y="0"/>
                    <a:pt x="488631" y="104053"/>
                    <a:pt x="488631" y="232408"/>
                  </a:cubicBezTo>
                  <a:lnTo>
                    <a:pt x="488631" y="319557"/>
                  </a:lnTo>
                  <a:lnTo>
                    <a:pt x="0" y="319557"/>
                  </a:lnTo>
                  <a:lnTo>
                    <a:pt x="0" y="232408"/>
                  </a:lnTo>
                  <a:cubicBezTo>
                    <a:pt x="0" y="104053"/>
                    <a:pt x="104053" y="0"/>
                    <a:pt x="2324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ORGANIZATIONAL CONTEXT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Every </a:t>
            </a:r>
            <a:r>
              <a:rPr lang="en-US"/>
              <a:t>Organization Must Navigate Its Context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1830670" y="1022328"/>
            <a:ext cx="5566882" cy="5397271"/>
            <a:chOff x="1674242" y="1022328"/>
            <a:chExt cx="5566882" cy="5397271"/>
          </a:xfrm>
        </p:grpSpPr>
        <p:sp>
          <p:nvSpPr>
            <p:cNvPr id="27" name="Freeform 26"/>
            <p:cNvSpPr/>
            <p:nvPr/>
          </p:nvSpPr>
          <p:spPr bwMode="auto">
            <a:xfrm>
              <a:off x="3490154" y="1022328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 rot="2700000">
              <a:off x="4629970" y="1436952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 rot="5400000">
              <a:off x="5122369" y="2529271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 rot="8100000">
              <a:off x="4724563" y="3670196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 rot="10800000">
              <a:off x="3617324" y="4200967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 rot="13500000">
              <a:off x="2484000" y="3792801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 rot="16200000">
              <a:off x="1970984" y="2685489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 rot="18919558">
              <a:off x="2373229" y="1546647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109846" y="1570619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Legal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791709" y="2350843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Political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674242" y="4061596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Technological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457169" y="5165257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Environmental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907385" y="5334534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Financial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291586" y="4508531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Social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278523" y="2825573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Regulatory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770044" y="1923567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Economic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539558" y="3692264"/>
              <a:ext cx="19495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ORGANIZATION</a:t>
              </a: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481662" y="3398839"/>
              <a:ext cx="113592" cy="113592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Rounded Rectangle 15"/>
            <p:cNvSpPr/>
            <p:nvPr/>
          </p:nvSpPr>
          <p:spPr bwMode="auto">
            <a:xfrm>
              <a:off x="4424645" y="3524856"/>
              <a:ext cx="227627" cy="148865"/>
            </a:xfrm>
            <a:custGeom>
              <a:avLst/>
              <a:gdLst/>
              <a:ahLst/>
              <a:cxnLst/>
              <a:rect l="l" t="t" r="r" b="b"/>
              <a:pathLst>
                <a:path w="488631" h="319557">
                  <a:moveTo>
                    <a:pt x="232408" y="0"/>
                  </a:moveTo>
                  <a:lnTo>
                    <a:pt x="256223" y="0"/>
                  </a:lnTo>
                  <a:cubicBezTo>
                    <a:pt x="384578" y="0"/>
                    <a:pt x="488631" y="104053"/>
                    <a:pt x="488631" y="232408"/>
                  </a:cubicBezTo>
                  <a:lnTo>
                    <a:pt x="488631" y="319557"/>
                  </a:lnTo>
                  <a:lnTo>
                    <a:pt x="0" y="319557"/>
                  </a:lnTo>
                  <a:lnTo>
                    <a:pt x="0" y="232408"/>
                  </a:lnTo>
                  <a:cubicBezTo>
                    <a:pt x="0" y="104053"/>
                    <a:pt x="104053" y="0"/>
                    <a:pt x="2324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4288947" y="3309757"/>
              <a:ext cx="150058" cy="150058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Rounded Rectangle 15"/>
            <p:cNvSpPr/>
            <p:nvPr/>
          </p:nvSpPr>
          <p:spPr bwMode="auto">
            <a:xfrm>
              <a:off x="4213626" y="3476228"/>
              <a:ext cx="300701" cy="196654"/>
            </a:xfrm>
            <a:custGeom>
              <a:avLst/>
              <a:gdLst/>
              <a:ahLst/>
              <a:cxnLst/>
              <a:rect l="l" t="t" r="r" b="b"/>
              <a:pathLst>
                <a:path w="488631" h="319557">
                  <a:moveTo>
                    <a:pt x="232408" y="0"/>
                  </a:moveTo>
                  <a:lnTo>
                    <a:pt x="256223" y="0"/>
                  </a:lnTo>
                  <a:cubicBezTo>
                    <a:pt x="384578" y="0"/>
                    <a:pt x="488631" y="104053"/>
                    <a:pt x="488631" y="232408"/>
                  </a:cubicBezTo>
                  <a:lnTo>
                    <a:pt x="488631" y="319557"/>
                  </a:lnTo>
                  <a:lnTo>
                    <a:pt x="0" y="319557"/>
                  </a:lnTo>
                  <a:lnTo>
                    <a:pt x="0" y="232408"/>
                  </a:lnTo>
                  <a:cubicBezTo>
                    <a:pt x="0" y="104053"/>
                    <a:pt x="104053" y="0"/>
                    <a:pt x="2324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164957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13607</TotalTime>
  <Words>34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ORGANIZATIONAL CONTEXT</vt:lpstr>
      <vt:lpstr>ORGANIZATIONAL CONTEXT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296</cp:revision>
  <dcterms:created xsi:type="dcterms:W3CDTF">2013-10-09T19:52:03Z</dcterms:created>
  <dcterms:modified xsi:type="dcterms:W3CDTF">2018-10-09T03:03:51Z</dcterms:modified>
</cp:coreProperties>
</file>